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8" r:id="rId2"/>
    <p:sldId id="370" r:id="rId3"/>
    <p:sldId id="373" r:id="rId4"/>
    <p:sldId id="371" r:id="rId5"/>
    <p:sldId id="374" r:id="rId6"/>
    <p:sldId id="372" r:id="rId7"/>
    <p:sldId id="375" r:id="rId8"/>
    <p:sldId id="376" r:id="rId9"/>
    <p:sldId id="342" r:id="rId10"/>
    <p:sldId id="358" r:id="rId11"/>
    <p:sldId id="359" r:id="rId12"/>
    <p:sldId id="360" r:id="rId13"/>
    <p:sldId id="361" r:id="rId14"/>
    <p:sldId id="366" r:id="rId15"/>
    <p:sldId id="367" r:id="rId16"/>
    <p:sldId id="368" r:id="rId17"/>
    <p:sldId id="369" r:id="rId18"/>
    <p:sldId id="362" r:id="rId19"/>
    <p:sldId id="363" r:id="rId20"/>
    <p:sldId id="364" r:id="rId21"/>
    <p:sldId id="365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270" y="3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2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مبادىء الرياضيات (1)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أسامة حنفي محمود</a:t>
            </a: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الأستاذ المشارك بقسم الأساليب الكمية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تمارين</a:t>
            </a:r>
            <a:endParaRPr lang="ar-SA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</a:t>
            </a:r>
            <a:r>
              <a:rPr lang="ar-SA" dirty="0" err="1" smtClean="0">
                <a:cs typeface="Arial" pitchFamily="34" charset="0"/>
              </a:rPr>
              <a:t>فى</a:t>
            </a:r>
            <a:r>
              <a:rPr lang="ar-SA" dirty="0" smtClean="0">
                <a:cs typeface="Arial" pitchFamily="34" charset="0"/>
              </a:rPr>
              <a:t> المتوالية التالية</a:t>
            </a:r>
          </a:p>
          <a:p>
            <a:r>
              <a:rPr lang="ar-SA" dirty="0" smtClean="0">
                <a:cs typeface="Arial" pitchFamily="34" charset="0"/>
              </a:rPr>
              <a:t>أوجد:</a:t>
            </a:r>
          </a:p>
          <a:p>
            <a:r>
              <a:rPr lang="ar-SA" dirty="0" smtClean="0">
                <a:cs typeface="Arial" pitchFamily="34" charset="0"/>
              </a:rPr>
              <a:t>1- حدد نوع المتوالية؟</a:t>
            </a:r>
          </a:p>
          <a:p>
            <a:r>
              <a:rPr lang="ar-SA" dirty="0" smtClean="0">
                <a:cs typeface="Arial" pitchFamily="34" charset="0"/>
              </a:rPr>
              <a:t>2- أساس المتوالية ؟</a:t>
            </a:r>
          </a:p>
          <a:p>
            <a:r>
              <a:rPr lang="ar-SA" dirty="0" smtClean="0">
                <a:cs typeface="Arial" pitchFamily="34" charset="0"/>
              </a:rPr>
              <a:t>3- الحد </a:t>
            </a:r>
            <a:r>
              <a:rPr lang="ar-SA" dirty="0" err="1" smtClean="0">
                <a:cs typeface="Arial" pitchFamily="34" charset="0"/>
              </a:rPr>
              <a:t>الثامن ؟</a:t>
            </a: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2489200" y="1752600"/>
          <a:ext cx="2946400" cy="411163"/>
        </p:xfrm>
        <a:graphic>
          <a:graphicData uri="http://schemas.openxmlformats.org/presentationml/2006/ole">
            <p:oleObj spid="_x0000_s66562" name="Equation" r:id="rId3" imgW="7365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81200" y="1447800"/>
            <a:ext cx="6629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/>
              <a:t>4</a:t>
            </a:r>
            <a:r>
              <a:rPr lang="ar-SA" sz="2800" dirty="0" smtClean="0"/>
              <a:t>- الحد الثانى </a:t>
            </a:r>
            <a:r>
              <a:rPr lang="ar-SA" sz="2800" dirty="0" err="1" smtClean="0"/>
              <a:t>عشر ؟</a:t>
            </a:r>
            <a:endParaRPr lang="ar-SA" sz="2800" dirty="0" smtClean="0"/>
          </a:p>
          <a:p>
            <a:endParaRPr lang="ar-SA" sz="2800" dirty="0" smtClean="0"/>
          </a:p>
          <a:p>
            <a:endParaRPr lang="ar-SA" sz="2800" dirty="0" smtClean="0"/>
          </a:p>
          <a:p>
            <a:endParaRPr lang="ar-SA" sz="2800" dirty="0" smtClean="0"/>
          </a:p>
          <a:p>
            <a:r>
              <a:rPr lang="ar-SA" sz="2800" dirty="0" smtClean="0"/>
              <a:t>5- مجموع العشر حدود الأولى من </a:t>
            </a:r>
            <a:r>
              <a:rPr lang="ar-SA" sz="2800" dirty="0" err="1" smtClean="0"/>
              <a:t>المتوالية ؟</a:t>
            </a:r>
            <a:r>
              <a:rPr lang="ar-SA" sz="2800" dirty="0" smtClean="0"/>
              <a:t>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تمارين</a:t>
            </a:r>
            <a:endParaRPr lang="ar-SA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Arial" pitchFamily="34" charset="0"/>
              </a:rPr>
              <a:t>2- </a:t>
            </a:r>
            <a:r>
              <a:rPr lang="ar-SA" dirty="0" err="1" smtClean="0">
                <a:cs typeface="Arial" pitchFamily="34" charset="0"/>
              </a:rPr>
              <a:t>فى</a:t>
            </a:r>
            <a:r>
              <a:rPr lang="ar-SA" dirty="0" smtClean="0">
                <a:cs typeface="Arial" pitchFamily="34" charset="0"/>
              </a:rPr>
              <a:t> المتوالية التالية</a:t>
            </a:r>
            <a:endParaRPr lang="ar-SA" dirty="0" smtClean="0"/>
          </a:p>
          <a:p>
            <a:pPr rtl="1"/>
            <a:r>
              <a:rPr lang="ar-SA" dirty="0" smtClean="0">
                <a:cs typeface="Arial" pitchFamily="34" charset="0"/>
              </a:rPr>
              <a:t>أوجد:</a:t>
            </a:r>
          </a:p>
          <a:p>
            <a:r>
              <a:rPr lang="ar-SA" dirty="0" smtClean="0">
                <a:cs typeface="Arial" pitchFamily="34" charset="0"/>
              </a:rPr>
              <a:t>1- حدد نوع المتوالية؟</a:t>
            </a:r>
          </a:p>
          <a:p>
            <a:r>
              <a:rPr lang="ar-SA" dirty="0" smtClean="0">
                <a:cs typeface="Arial" pitchFamily="34" charset="0"/>
              </a:rPr>
              <a:t>2- أساس المتوالية ؟</a:t>
            </a:r>
          </a:p>
          <a:p>
            <a:r>
              <a:rPr lang="ar-SA" dirty="0" smtClean="0">
                <a:cs typeface="Arial" pitchFamily="34" charset="0"/>
              </a:rPr>
              <a:t>3- الحد </a:t>
            </a:r>
            <a:r>
              <a:rPr lang="ar-SA" dirty="0" err="1" smtClean="0">
                <a:cs typeface="Arial" pitchFamily="34" charset="0"/>
              </a:rPr>
              <a:t>العاشر ؟</a:t>
            </a: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971800" y="1828800"/>
          <a:ext cx="2997200" cy="411163"/>
        </p:xfrm>
        <a:graphic>
          <a:graphicData uri="http://schemas.openxmlformats.org/presentationml/2006/ole">
            <p:oleObj spid="_x0000_s67586" name="Equation" r:id="rId3" imgW="7491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05000" y="457200"/>
            <a:ext cx="63627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4- الحد الثانى </a:t>
            </a:r>
            <a:r>
              <a:rPr lang="ar-SA" sz="2800" dirty="0" err="1" smtClean="0"/>
              <a:t>عشر ؟</a:t>
            </a:r>
            <a:endParaRPr lang="ar-SA" sz="2800" dirty="0" smtClean="0"/>
          </a:p>
          <a:p>
            <a:endParaRPr lang="ar-SA" sz="2800" dirty="0" smtClean="0"/>
          </a:p>
          <a:p>
            <a:endParaRPr lang="ar-SA" sz="2800" dirty="0" smtClean="0"/>
          </a:p>
          <a:p>
            <a:endParaRPr lang="ar-SA" sz="2800" dirty="0" smtClean="0"/>
          </a:p>
          <a:p>
            <a:endParaRPr lang="ar-SA" sz="2800" dirty="0" smtClean="0"/>
          </a:p>
          <a:p>
            <a:r>
              <a:rPr lang="ar-SA" sz="2800" dirty="0" smtClean="0"/>
              <a:t>5- مجموع العشرين حداً الأولى من </a:t>
            </a:r>
            <a:r>
              <a:rPr lang="ar-SA" sz="2800" dirty="0" err="1" smtClean="0"/>
              <a:t>المتوالية ؟</a:t>
            </a:r>
            <a:r>
              <a:rPr lang="ar-SA" sz="2800" dirty="0" smtClean="0"/>
              <a:t> </a:t>
            </a:r>
            <a:endParaRPr lang="ar-SA" sz="2800" dirty="0"/>
          </a:p>
        </p:txBody>
      </p:sp>
      <p:sp>
        <p:nvSpPr>
          <p:cNvPr id="3" name="SMARTPenAnnotation4508"/>
          <p:cNvSpPr/>
          <p:nvPr/>
        </p:nvSpPr>
        <p:spPr>
          <a:xfrm>
            <a:off x="1925490" y="623589"/>
            <a:ext cx="38298" cy="667495"/>
          </a:xfrm>
          <a:custGeom>
            <a:avLst/>
            <a:gdLst/>
            <a:ahLst/>
            <a:cxnLst/>
            <a:rect l="0" t="0" r="0" b="0"/>
            <a:pathLst>
              <a:path w="38298" h="667495">
                <a:moveTo>
                  <a:pt x="9275" y="0"/>
                </a:moveTo>
                <a:lnTo>
                  <a:pt x="4140" y="5136"/>
                </a:lnTo>
                <a:lnTo>
                  <a:pt x="2627" y="7724"/>
                </a:lnTo>
                <a:lnTo>
                  <a:pt x="1618" y="10523"/>
                </a:lnTo>
                <a:lnTo>
                  <a:pt x="498" y="18651"/>
                </a:lnTo>
                <a:lnTo>
                  <a:pt x="0" y="33011"/>
                </a:lnTo>
                <a:lnTo>
                  <a:pt x="942" y="52104"/>
                </a:lnTo>
                <a:lnTo>
                  <a:pt x="4855" y="110580"/>
                </a:lnTo>
                <a:lnTo>
                  <a:pt x="18236" y="268281"/>
                </a:lnTo>
                <a:lnTo>
                  <a:pt x="26873" y="354274"/>
                </a:lnTo>
                <a:lnTo>
                  <a:pt x="30681" y="387740"/>
                </a:lnTo>
                <a:lnTo>
                  <a:pt x="33219" y="414349"/>
                </a:lnTo>
                <a:lnTo>
                  <a:pt x="34912" y="436389"/>
                </a:lnTo>
                <a:lnTo>
                  <a:pt x="36040" y="455381"/>
                </a:lnTo>
                <a:lnTo>
                  <a:pt x="37294" y="487949"/>
                </a:lnTo>
                <a:lnTo>
                  <a:pt x="37851" y="519980"/>
                </a:lnTo>
                <a:lnTo>
                  <a:pt x="38297" y="6674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MARTPenAnnotation4509"/>
          <p:cNvSpPr/>
          <p:nvPr/>
        </p:nvSpPr>
        <p:spPr>
          <a:xfrm>
            <a:off x="2099220" y="652611"/>
            <a:ext cx="58044" cy="561083"/>
          </a:xfrm>
          <a:custGeom>
            <a:avLst/>
            <a:gdLst/>
            <a:ahLst/>
            <a:cxnLst/>
            <a:rect l="0" t="0" r="0" b="0"/>
            <a:pathLst>
              <a:path w="58044" h="561083">
                <a:moveTo>
                  <a:pt x="0" y="0"/>
                </a:moveTo>
                <a:lnTo>
                  <a:pt x="5136" y="5135"/>
                </a:lnTo>
                <a:lnTo>
                  <a:pt x="7723" y="9873"/>
                </a:lnTo>
                <a:lnTo>
                  <a:pt x="10523" y="16256"/>
                </a:lnTo>
                <a:lnTo>
                  <a:pt x="13465" y="23735"/>
                </a:lnTo>
                <a:lnTo>
                  <a:pt x="19600" y="40645"/>
                </a:lnTo>
                <a:lnTo>
                  <a:pt x="22740" y="49669"/>
                </a:lnTo>
                <a:lnTo>
                  <a:pt x="25909" y="57835"/>
                </a:lnTo>
                <a:lnTo>
                  <a:pt x="29096" y="65428"/>
                </a:lnTo>
                <a:lnTo>
                  <a:pt x="32296" y="72640"/>
                </a:lnTo>
                <a:lnTo>
                  <a:pt x="35504" y="83897"/>
                </a:lnTo>
                <a:lnTo>
                  <a:pt x="38718" y="97852"/>
                </a:lnTo>
                <a:lnTo>
                  <a:pt x="41935" y="113603"/>
                </a:lnTo>
                <a:lnTo>
                  <a:pt x="43005" y="130554"/>
                </a:lnTo>
                <a:lnTo>
                  <a:pt x="42643" y="148303"/>
                </a:lnTo>
                <a:lnTo>
                  <a:pt x="41327" y="166586"/>
                </a:lnTo>
                <a:lnTo>
                  <a:pt x="39865" y="195498"/>
                </a:lnTo>
                <a:lnTo>
                  <a:pt x="39215" y="220172"/>
                </a:lnTo>
                <a:lnTo>
                  <a:pt x="38696" y="469467"/>
                </a:lnTo>
                <a:lnTo>
                  <a:pt x="39770" y="479583"/>
                </a:lnTo>
                <a:lnTo>
                  <a:pt x="41562" y="488477"/>
                </a:lnTo>
                <a:lnTo>
                  <a:pt x="43831" y="496555"/>
                </a:lnTo>
                <a:lnTo>
                  <a:pt x="45344" y="505166"/>
                </a:lnTo>
                <a:lnTo>
                  <a:pt x="46352" y="514131"/>
                </a:lnTo>
                <a:lnTo>
                  <a:pt x="47025" y="523332"/>
                </a:lnTo>
                <a:lnTo>
                  <a:pt x="48548" y="531616"/>
                </a:lnTo>
                <a:lnTo>
                  <a:pt x="50638" y="539288"/>
                </a:lnTo>
                <a:lnTo>
                  <a:pt x="58043" y="56108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PenAnnotation4510"/>
          <p:cNvSpPr/>
          <p:nvPr/>
        </p:nvSpPr>
        <p:spPr>
          <a:xfrm>
            <a:off x="1983134" y="1029890"/>
            <a:ext cx="154783" cy="48370"/>
          </a:xfrm>
          <a:custGeom>
            <a:avLst/>
            <a:gdLst/>
            <a:ahLst/>
            <a:cxnLst/>
            <a:rect l="0" t="0" r="0" b="0"/>
            <a:pathLst>
              <a:path w="154783" h="48370">
                <a:moveTo>
                  <a:pt x="0" y="48369"/>
                </a:moveTo>
                <a:lnTo>
                  <a:pt x="13465" y="34905"/>
                </a:lnTo>
                <a:lnTo>
                  <a:pt x="17576" y="31869"/>
                </a:lnTo>
                <a:lnTo>
                  <a:pt x="22466" y="28770"/>
                </a:lnTo>
                <a:lnTo>
                  <a:pt x="27876" y="25629"/>
                </a:lnTo>
                <a:lnTo>
                  <a:pt x="39006" y="22461"/>
                </a:lnTo>
                <a:lnTo>
                  <a:pt x="53951" y="19273"/>
                </a:lnTo>
                <a:lnTo>
                  <a:pt x="15478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4511"/>
          <p:cNvSpPr/>
          <p:nvPr/>
        </p:nvSpPr>
        <p:spPr>
          <a:xfrm>
            <a:off x="2254001" y="1049238"/>
            <a:ext cx="58044" cy="280542"/>
          </a:xfrm>
          <a:custGeom>
            <a:avLst/>
            <a:gdLst/>
            <a:ahLst/>
            <a:cxnLst/>
            <a:rect l="0" t="0" r="0" b="0"/>
            <a:pathLst>
              <a:path w="58044" h="280542">
                <a:moveTo>
                  <a:pt x="0" y="0"/>
                </a:moveTo>
                <a:lnTo>
                  <a:pt x="0" y="54755"/>
                </a:lnTo>
                <a:lnTo>
                  <a:pt x="3225" y="69824"/>
                </a:lnTo>
                <a:lnTo>
                  <a:pt x="8599" y="90619"/>
                </a:lnTo>
                <a:lnTo>
                  <a:pt x="30123" y="170412"/>
                </a:lnTo>
                <a:lnTo>
                  <a:pt x="34056" y="183475"/>
                </a:lnTo>
                <a:lnTo>
                  <a:pt x="37752" y="194332"/>
                </a:lnTo>
                <a:lnTo>
                  <a:pt x="58043" y="2805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4512"/>
          <p:cNvSpPr/>
          <p:nvPr/>
        </p:nvSpPr>
        <p:spPr>
          <a:xfrm>
            <a:off x="2360414" y="1088106"/>
            <a:ext cx="290215" cy="240541"/>
          </a:xfrm>
          <a:custGeom>
            <a:avLst/>
            <a:gdLst/>
            <a:ahLst/>
            <a:cxnLst/>
            <a:rect l="0" t="0" r="0" b="0"/>
            <a:pathLst>
              <a:path w="290215" h="240541">
                <a:moveTo>
                  <a:pt x="0" y="57870"/>
                </a:moveTo>
                <a:lnTo>
                  <a:pt x="0" y="27747"/>
                </a:lnTo>
                <a:lnTo>
                  <a:pt x="1074" y="23815"/>
                </a:lnTo>
                <a:lnTo>
                  <a:pt x="5135" y="16579"/>
                </a:lnTo>
                <a:lnTo>
                  <a:pt x="10523" y="9780"/>
                </a:lnTo>
                <a:lnTo>
                  <a:pt x="13464" y="6463"/>
                </a:lnTo>
                <a:lnTo>
                  <a:pt x="16500" y="4251"/>
                </a:lnTo>
                <a:lnTo>
                  <a:pt x="22740" y="1793"/>
                </a:lnTo>
                <a:lnTo>
                  <a:pt x="29096" y="701"/>
                </a:lnTo>
                <a:lnTo>
                  <a:pt x="35503" y="215"/>
                </a:lnTo>
                <a:lnTo>
                  <a:pt x="41934" y="0"/>
                </a:lnTo>
                <a:lnTo>
                  <a:pt x="46229" y="1017"/>
                </a:lnTo>
                <a:lnTo>
                  <a:pt x="51242" y="2770"/>
                </a:lnTo>
                <a:lnTo>
                  <a:pt x="56733" y="5014"/>
                </a:lnTo>
                <a:lnTo>
                  <a:pt x="65701" y="10373"/>
                </a:lnTo>
                <a:lnTo>
                  <a:pt x="73270" y="16338"/>
                </a:lnTo>
                <a:lnTo>
                  <a:pt x="80217" y="22572"/>
                </a:lnTo>
                <a:lnTo>
                  <a:pt x="82499" y="26814"/>
                </a:lnTo>
                <a:lnTo>
                  <a:pt x="84021" y="31792"/>
                </a:lnTo>
                <a:lnTo>
                  <a:pt x="85035" y="37260"/>
                </a:lnTo>
                <a:lnTo>
                  <a:pt x="86786" y="43055"/>
                </a:lnTo>
                <a:lnTo>
                  <a:pt x="89029" y="49068"/>
                </a:lnTo>
                <a:lnTo>
                  <a:pt x="91598" y="55227"/>
                </a:lnTo>
                <a:lnTo>
                  <a:pt x="93312" y="61482"/>
                </a:lnTo>
                <a:lnTo>
                  <a:pt x="94454" y="67802"/>
                </a:lnTo>
                <a:lnTo>
                  <a:pt x="95215" y="74165"/>
                </a:lnTo>
                <a:lnTo>
                  <a:pt x="96798" y="82707"/>
                </a:lnTo>
                <a:lnTo>
                  <a:pt x="101422" y="103663"/>
                </a:lnTo>
                <a:lnTo>
                  <a:pt x="103085" y="113121"/>
                </a:lnTo>
                <a:lnTo>
                  <a:pt x="104194" y="121576"/>
                </a:lnTo>
                <a:lnTo>
                  <a:pt x="104933" y="129362"/>
                </a:lnTo>
                <a:lnTo>
                  <a:pt x="105426" y="136703"/>
                </a:lnTo>
                <a:lnTo>
                  <a:pt x="105755" y="143746"/>
                </a:lnTo>
                <a:lnTo>
                  <a:pt x="105974" y="150591"/>
                </a:lnTo>
                <a:lnTo>
                  <a:pt x="105045" y="157305"/>
                </a:lnTo>
                <a:lnTo>
                  <a:pt x="103351" y="163930"/>
                </a:lnTo>
                <a:lnTo>
                  <a:pt x="101146" y="170497"/>
                </a:lnTo>
                <a:lnTo>
                  <a:pt x="98602" y="177024"/>
                </a:lnTo>
                <a:lnTo>
                  <a:pt x="95831" y="183525"/>
                </a:lnTo>
                <a:lnTo>
                  <a:pt x="92909" y="190010"/>
                </a:lnTo>
                <a:lnTo>
                  <a:pt x="88811" y="196482"/>
                </a:lnTo>
                <a:lnTo>
                  <a:pt x="83929" y="202947"/>
                </a:lnTo>
                <a:lnTo>
                  <a:pt x="78525" y="209406"/>
                </a:lnTo>
                <a:lnTo>
                  <a:pt x="72772" y="215862"/>
                </a:lnTo>
                <a:lnTo>
                  <a:pt x="52007" y="237849"/>
                </a:lnTo>
                <a:lnTo>
                  <a:pt x="49719" y="239124"/>
                </a:lnTo>
                <a:lnTo>
                  <a:pt x="44311" y="240540"/>
                </a:lnTo>
                <a:lnTo>
                  <a:pt x="43514" y="239843"/>
                </a:lnTo>
                <a:lnTo>
                  <a:pt x="44057" y="238303"/>
                </a:lnTo>
                <a:lnTo>
                  <a:pt x="45495" y="236202"/>
                </a:lnTo>
                <a:lnTo>
                  <a:pt x="47091" y="231000"/>
                </a:lnTo>
                <a:lnTo>
                  <a:pt x="47517" y="228109"/>
                </a:lnTo>
                <a:lnTo>
                  <a:pt x="49951" y="225106"/>
                </a:lnTo>
                <a:lnTo>
                  <a:pt x="58387" y="218903"/>
                </a:lnTo>
                <a:lnTo>
                  <a:pt x="66436" y="215430"/>
                </a:lnTo>
                <a:lnTo>
                  <a:pt x="74672" y="212811"/>
                </a:lnTo>
                <a:lnTo>
                  <a:pt x="79877" y="210608"/>
                </a:lnTo>
                <a:lnTo>
                  <a:pt x="85498" y="208065"/>
                </a:lnTo>
                <a:lnTo>
                  <a:pt x="95694" y="205294"/>
                </a:lnTo>
                <a:lnTo>
                  <a:pt x="108940" y="202372"/>
                </a:lnTo>
                <a:lnTo>
                  <a:pt x="124220" y="199349"/>
                </a:lnTo>
                <a:lnTo>
                  <a:pt x="136557" y="197334"/>
                </a:lnTo>
                <a:lnTo>
                  <a:pt x="146931" y="195991"/>
                </a:lnTo>
                <a:lnTo>
                  <a:pt x="155997" y="195095"/>
                </a:lnTo>
                <a:lnTo>
                  <a:pt x="169565" y="194498"/>
                </a:lnTo>
                <a:lnTo>
                  <a:pt x="220309" y="193658"/>
                </a:lnTo>
                <a:lnTo>
                  <a:pt x="246247" y="193461"/>
                </a:lnTo>
                <a:lnTo>
                  <a:pt x="255529" y="194483"/>
                </a:lnTo>
                <a:lnTo>
                  <a:pt x="262791" y="196240"/>
                </a:lnTo>
                <a:lnTo>
                  <a:pt x="268708" y="198486"/>
                </a:lnTo>
                <a:lnTo>
                  <a:pt x="273727" y="199983"/>
                </a:lnTo>
                <a:lnTo>
                  <a:pt x="278148" y="200981"/>
                </a:lnTo>
                <a:lnTo>
                  <a:pt x="290214" y="2029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4513"/>
          <p:cNvSpPr/>
          <p:nvPr/>
        </p:nvSpPr>
        <p:spPr>
          <a:xfrm>
            <a:off x="2718345" y="1000869"/>
            <a:ext cx="222499" cy="19348"/>
          </a:xfrm>
          <a:custGeom>
            <a:avLst/>
            <a:gdLst/>
            <a:ahLst/>
            <a:cxnLst/>
            <a:rect l="0" t="0" r="0" b="0"/>
            <a:pathLst>
              <a:path w="222499" h="19348">
                <a:moveTo>
                  <a:pt x="0" y="19347"/>
                </a:moveTo>
                <a:lnTo>
                  <a:pt x="10271" y="14212"/>
                </a:lnTo>
                <a:lnTo>
                  <a:pt x="15447" y="12699"/>
                </a:lnTo>
                <a:lnTo>
                  <a:pt x="21047" y="11691"/>
                </a:lnTo>
                <a:lnTo>
                  <a:pt x="26929" y="11018"/>
                </a:lnTo>
                <a:lnTo>
                  <a:pt x="37301" y="10570"/>
                </a:lnTo>
                <a:lnTo>
                  <a:pt x="66022" y="10072"/>
                </a:lnTo>
                <a:lnTo>
                  <a:pt x="78411" y="8864"/>
                </a:lnTo>
                <a:lnTo>
                  <a:pt x="88819" y="6984"/>
                </a:lnTo>
                <a:lnTo>
                  <a:pt x="97908" y="4656"/>
                </a:lnTo>
                <a:lnTo>
                  <a:pt x="107192" y="3104"/>
                </a:lnTo>
                <a:lnTo>
                  <a:pt x="116606" y="2069"/>
                </a:lnTo>
                <a:lnTo>
                  <a:pt x="126107" y="1379"/>
                </a:lnTo>
                <a:lnTo>
                  <a:pt x="136740" y="919"/>
                </a:lnTo>
                <a:lnTo>
                  <a:pt x="160020" y="409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4514"/>
          <p:cNvSpPr/>
          <p:nvPr/>
        </p:nvSpPr>
        <p:spPr>
          <a:xfrm>
            <a:off x="2766714" y="1116955"/>
            <a:ext cx="222499" cy="38696"/>
          </a:xfrm>
          <a:custGeom>
            <a:avLst/>
            <a:gdLst/>
            <a:ahLst/>
            <a:cxnLst/>
            <a:rect l="0" t="0" r="0" b="0"/>
            <a:pathLst>
              <a:path w="222499" h="38696">
                <a:moveTo>
                  <a:pt x="0" y="38695"/>
                </a:moveTo>
                <a:lnTo>
                  <a:pt x="10271" y="38695"/>
                </a:lnTo>
                <a:lnTo>
                  <a:pt x="14372" y="37620"/>
                </a:lnTo>
                <a:lnTo>
                  <a:pt x="18180" y="35829"/>
                </a:lnTo>
                <a:lnTo>
                  <a:pt x="21794" y="33560"/>
                </a:lnTo>
                <a:lnTo>
                  <a:pt x="27428" y="32047"/>
                </a:lnTo>
                <a:lnTo>
                  <a:pt x="34409" y="31038"/>
                </a:lnTo>
                <a:lnTo>
                  <a:pt x="42287" y="30366"/>
                </a:lnTo>
                <a:lnTo>
                  <a:pt x="49689" y="28843"/>
                </a:lnTo>
                <a:lnTo>
                  <a:pt x="56773" y="26752"/>
                </a:lnTo>
                <a:lnTo>
                  <a:pt x="63646" y="24284"/>
                </a:lnTo>
                <a:lnTo>
                  <a:pt x="71452" y="22639"/>
                </a:lnTo>
                <a:lnTo>
                  <a:pt x="79881" y="21541"/>
                </a:lnTo>
                <a:lnTo>
                  <a:pt x="88725" y="20810"/>
                </a:lnTo>
                <a:lnTo>
                  <a:pt x="96771" y="20322"/>
                </a:lnTo>
                <a:lnTo>
                  <a:pt x="111443" y="19781"/>
                </a:lnTo>
                <a:lnTo>
                  <a:pt x="119440" y="18561"/>
                </a:lnTo>
                <a:lnTo>
                  <a:pt x="127996" y="16674"/>
                </a:lnTo>
                <a:lnTo>
                  <a:pt x="136924" y="14340"/>
                </a:lnTo>
                <a:lnTo>
                  <a:pt x="149326" y="11710"/>
                </a:lnTo>
                <a:lnTo>
                  <a:pt x="164043" y="8881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4515"/>
          <p:cNvSpPr/>
          <p:nvPr/>
        </p:nvSpPr>
        <p:spPr>
          <a:xfrm>
            <a:off x="3240911" y="886409"/>
            <a:ext cx="464166" cy="327285"/>
          </a:xfrm>
          <a:custGeom>
            <a:avLst/>
            <a:gdLst/>
            <a:ahLst/>
            <a:cxnLst/>
            <a:rect l="0" t="0" r="0" b="0"/>
            <a:pathLst>
              <a:path w="464166" h="327285">
                <a:moveTo>
                  <a:pt x="231993" y="46743"/>
                </a:moveTo>
                <a:lnTo>
                  <a:pt x="226857" y="41607"/>
                </a:lnTo>
                <a:lnTo>
                  <a:pt x="213393" y="33278"/>
                </a:lnTo>
                <a:lnTo>
                  <a:pt x="201871" y="24277"/>
                </a:lnTo>
                <a:lnTo>
                  <a:pt x="190658" y="15261"/>
                </a:lnTo>
                <a:lnTo>
                  <a:pt x="177229" y="9110"/>
                </a:lnTo>
                <a:lnTo>
                  <a:pt x="166092" y="3862"/>
                </a:lnTo>
                <a:lnTo>
                  <a:pt x="156842" y="813"/>
                </a:lnTo>
                <a:lnTo>
                  <a:pt x="152871" y="0"/>
                </a:lnTo>
                <a:lnTo>
                  <a:pt x="148074" y="533"/>
                </a:lnTo>
                <a:lnTo>
                  <a:pt x="132126" y="5343"/>
                </a:lnTo>
                <a:lnTo>
                  <a:pt x="119041" y="8321"/>
                </a:lnTo>
                <a:lnTo>
                  <a:pt x="107984" y="12827"/>
                </a:lnTo>
                <a:lnTo>
                  <a:pt x="95905" y="21279"/>
                </a:lnTo>
                <a:lnTo>
                  <a:pt x="84444" y="31126"/>
                </a:lnTo>
                <a:lnTo>
                  <a:pt x="75769" y="39085"/>
                </a:lnTo>
                <a:lnTo>
                  <a:pt x="54792" y="59602"/>
                </a:lnTo>
                <a:lnTo>
                  <a:pt x="46467" y="67864"/>
                </a:lnTo>
                <a:lnTo>
                  <a:pt x="41667" y="73722"/>
                </a:lnTo>
                <a:lnTo>
                  <a:pt x="36317" y="80852"/>
                </a:lnTo>
                <a:lnTo>
                  <a:pt x="30601" y="88830"/>
                </a:lnTo>
                <a:lnTo>
                  <a:pt x="25715" y="96298"/>
                </a:lnTo>
                <a:lnTo>
                  <a:pt x="21383" y="103427"/>
                </a:lnTo>
                <a:lnTo>
                  <a:pt x="17421" y="110329"/>
                </a:lnTo>
                <a:lnTo>
                  <a:pt x="13704" y="119230"/>
                </a:lnTo>
                <a:lnTo>
                  <a:pt x="10151" y="129464"/>
                </a:lnTo>
                <a:lnTo>
                  <a:pt x="6708" y="140585"/>
                </a:lnTo>
                <a:lnTo>
                  <a:pt x="4412" y="151224"/>
                </a:lnTo>
                <a:lnTo>
                  <a:pt x="2882" y="161542"/>
                </a:lnTo>
                <a:lnTo>
                  <a:pt x="1861" y="171645"/>
                </a:lnTo>
                <a:lnTo>
                  <a:pt x="1181" y="180530"/>
                </a:lnTo>
                <a:lnTo>
                  <a:pt x="728" y="188603"/>
                </a:lnTo>
                <a:lnTo>
                  <a:pt x="224" y="203305"/>
                </a:lnTo>
                <a:lnTo>
                  <a:pt x="0" y="217006"/>
                </a:lnTo>
                <a:lnTo>
                  <a:pt x="2090" y="223669"/>
                </a:lnTo>
                <a:lnTo>
                  <a:pt x="5633" y="230261"/>
                </a:lnTo>
                <a:lnTo>
                  <a:pt x="10145" y="236805"/>
                </a:lnTo>
                <a:lnTo>
                  <a:pt x="18024" y="246942"/>
                </a:lnTo>
                <a:lnTo>
                  <a:pt x="25109" y="255031"/>
                </a:lnTo>
                <a:lnTo>
                  <a:pt x="31841" y="262209"/>
                </a:lnTo>
                <a:lnTo>
                  <a:pt x="35141" y="264553"/>
                </a:lnTo>
                <a:lnTo>
                  <a:pt x="41674" y="267157"/>
                </a:lnTo>
                <a:lnTo>
                  <a:pt x="51027" y="268315"/>
                </a:lnTo>
                <a:lnTo>
                  <a:pt x="62349" y="268829"/>
                </a:lnTo>
                <a:lnTo>
                  <a:pt x="74547" y="269058"/>
                </a:lnTo>
                <a:lnTo>
                  <a:pt x="81885" y="268044"/>
                </a:lnTo>
                <a:lnTo>
                  <a:pt x="90001" y="266293"/>
                </a:lnTo>
                <a:lnTo>
                  <a:pt x="98636" y="264051"/>
                </a:lnTo>
                <a:lnTo>
                  <a:pt x="106543" y="260407"/>
                </a:lnTo>
                <a:lnTo>
                  <a:pt x="113964" y="255827"/>
                </a:lnTo>
                <a:lnTo>
                  <a:pt x="127941" y="246081"/>
                </a:lnTo>
                <a:lnTo>
                  <a:pt x="148972" y="233477"/>
                </a:lnTo>
                <a:lnTo>
                  <a:pt x="166073" y="222533"/>
                </a:lnTo>
                <a:lnTo>
                  <a:pt x="174073" y="216605"/>
                </a:lnTo>
                <a:lnTo>
                  <a:pt x="181556" y="210503"/>
                </a:lnTo>
                <a:lnTo>
                  <a:pt x="188694" y="204285"/>
                </a:lnTo>
                <a:lnTo>
                  <a:pt x="195603" y="196916"/>
                </a:lnTo>
                <a:lnTo>
                  <a:pt x="202359" y="188778"/>
                </a:lnTo>
                <a:lnTo>
                  <a:pt x="209012" y="180128"/>
                </a:lnTo>
                <a:lnTo>
                  <a:pt x="215598" y="172212"/>
                </a:lnTo>
                <a:lnTo>
                  <a:pt x="222138" y="164785"/>
                </a:lnTo>
                <a:lnTo>
                  <a:pt x="235137" y="150800"/>
                </a:lnTo>
                <a:lnTo>
                  <a:pt x="248080" y="137418"/>
                </a:lnTo>
                <a:lnTo>
                  <a:pt x="253466" y="130840"/>
                </a:lnTo>
                <a:lnTo>
                  <a:pt x="258132" y="124305"/>
                </a:lnTo>
                <a:lnTo>
                  <a:pt x="262317" y="117799"/>
                </a:lnTo>
                <a:lnTo>
                  <a:pt x="267257" y="111311"/>
                </a:lnTo>
                <a:lnTo>
                  <a:pt x="272701" y="104837"/>
                </a:lnTo>
                <a:lnTo>
                  <a:pt x="278479" y="98371"/>
                </a:lnTo>
                <a:lnTo>
                  <a:pt x="283406" y="90835"/>
                </a:lnTo>
                <a:lnTo>
                  <a:pt x="287766" y="82587"/>
                </a:lnTo>
                <a:lnTo>
                  <a:pt x="291747" y="73864"/>
                </a:lnTo>
                <a:lnTo>
                  <a:pt x="295476" y="66973"/>
                </a:lnTo>
                <a:lnTo>
                  <a:pt x="299037" y="61305"/>
                </a:lnTo>
                <a:lnTo>
                  <a:pt x="304785" y="52140"/>
                </a:lnTo>
                <a:lnTo>
                  <a:pt x="307340" y="44484"/>
                </a:lnTo>
                <a:lnTo>
                  <a:pt x="306946" y="42012"/>
                </a:lnTo>
                <a:lnTo>
                  <a:pt x="305609" y="40364"/>
                </a:lnTo>
                <a:lnTo>
                  <a:pt x="303643" y="39266"/>
                </a:lnTo>
                <a:lnTo>
                  <a:pt x="302332" y="39608"/>
                </a:lnTo>
                <a:lnTo>
                  <a:pt x="301458" y="40912"/>
                </a:lnTo>
                <a:lnTo>
                  <a:pt x="300875" y="42855"/>
                </a:lnTo>
                <a:lnTo>
                  <a:pt x="300487" y="49526"/>
                </a:lnTo>
                <a:lnTo>
                  <a:pt x="300055" y="71269"/>
                </a:lnTo>
                <a:lnTo>
                  <a:pt x="299712" y="197232"/>
                </a:lnTo>
                <a:lnTo>
                  <a:pt x="300786" y="210486"/>
                </a:lnTo>
                <a:lnTo>
                  <a:pt x="302577" y="224697"/>
                </a:lnTo>
                <a:lnTo>
                  <a:pt x="304846" y="239545"/>
                </a:lnTo>
                <a:lnTo>
                  <a:pt x="307433" y="250518"/>
                </a:lnTo>
                <a:lnTo>
                  <a:pt x="310233" y="258909"/>
                </a:lnTo>
                <a:lnTo>
                  <a:pt x="313175" y="265577"/>
                </a:lnTo>
                <a:lnTo>
                  <a:pt x="319309" y="278720"/>
                </a:lnTo>
                <a:lnTo>
                  <a:pt x="322450" y="285234"/>
                </a:lnTo>
                <a:lnTo>
                  <a:pt x="326694" y="290652"/>
                </a:lnTo>
                <a:lnTo>
                  <a:pt x="337141" y="299538"/>
                </a:lnTo>
                <a:lnTo>
                  <a:pt x="346084" y="307070"/>
                </a:lnTo>
                <a:lnTo>
                  <a:pt x="354716" y="314000"/>
                </a:lnTo>
                <a:lnTo>
                  <a:pt x="365718" y="320664"/>
                </a:lnTo>
                <a:lnTo>
                  <a:pt x="372737" y="322870"/>
                </a:lnTo>
                <a:lnTo>
                  <a:pt x="380641" y="324342"/>
                </a:lnTo>
                <a:lnTo>
                  <a:pt x="389134" y="325322"/>
                </a:lnTo>
                <a:lnTo>
                  <a:pt x="398021" y="325976"/>
                </a:lnTo>
                <a:lnTo>
                  <a:pt x="407171" y="326412"/>
                </a:lnTo>
                <a:lnTo>
                  <a:pt x="425936" y="326896"/>
                </a:lnTo>
                <a:lnTo>
                  <a:pt x="464165" y="3272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4516"/>
          <p:cNvSpPr/>
          <p:nvPr/>
        </p:nvSpPr>
        <p:spPr>
          <a:xfrm>
            <a:off x="3985617" y="981521"/>
            <a:ext cx="270868" cy="67718"/>
          </a:xfrm>
          <a:custGeom>
            <a:avLst/>
            <a:gdLst/>
            <a:ahLst/>
            <a:cxnLst/>
            <a:rect l="0" t="0" r="0" b="0"/>
            <a:pathLst>
              <a:path w="270868" h="67718">
                <a:moveTo>
                  <a:pt x="270867" y="0"/>
                </a:moveTo>
                <a:lnTo>
                  <a:pt x="255460" y="5136"/>
                </a:lnTo>
                <a:lnTo>
                  <a:pt x="248772" y="7723"/>
                </a:lnTo>
                <a:lnTo>
                  <a:pt x="242164" y="10523"/>
                </a:lnTo>
                <a:lnTo>
                  <a:pt x="235609" y="13465"/>
                </a:lnTo>
                <a:lnTo>
                  <a:pt x="228014" y="16501"/>
                </a:lnTo>
                <a:lnTo>
                  <a:pt x="210976" y="22740"/>
                </a:lnTo>
                <a:lnTo>
                  <a:pt x="183255" y="32296"/>
                </a:lnTo>
                <a:lnTo>
                  <a:pt x="171614" y="35504"/>
                </a:lnTo>
                <a:lnTo>
                  <a:pt x="158479" y="38717"/>
                </a:lnTo>
                <a:lnTo>
                  <a:pt x="144348" y="41935"/>
                </a:lnTo>
                <a:lnTo>
                  <a:pt x="129553" y="46229"/>
                </a:lnTo>
                <a:lnTo>
                  <a:pt x="114315" y="51242"/>
                </a:lnTo>
                <a:lnTo>
                  <a:pt x="98782" y="56734"/>
                </a:lnTo>
                <a:lnTo>
                  <a:pt x="86277" y="60395"/>
                </a:lnTo>
                <a:lnTo>
                  <a:pt x="75791" y="62835"/>
                </a:lnTo>
                <a:lnTo>
                  <a:pt x="66650" y="64463"/>
                </a:lnTo>
                <a:lnTo>
                  <a:pt x="58407" y="65547"/>
                </a:lnTo>
                <a:lnTo>
                  <a:pt x="50761" y="66270"/>
                </a:lnTo>
                <a:lnTo>
                  <a:pt x="37609" y="67074"/>
                </a:lnTo>
                <a:lnTo>
                  <a:pt x="32596" y="67288"/>
                </a:lnTo>
                <a:lnTo>
                  <a:pt x="0" y="677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4517"/>
          <p:cNvSpPr/>
          <p:nvPr/>
        </p:nvSpPr>
        <p:spPr>
          <a:xfrm>
            <a:off x="4103048" y="913804"/>
            <a:ext cx="66372" cy="348259"/>
          </a:xfrm>
          <a:custGeom>
            <a:avLst/>
            <a:gdLst/>
            <a:ahLst/>
            <a:cxnLst/>
            <a:rect l="0" t="0" r="0" b="0"/>
            <a:pathLst>
              <a:path w="66372" h="348259">
                <a:moveTo>
                  <a:pt x="8328" y="0"/>
                </a:moveTo>
                <a:lnTo>
                  <a:pt x="3193" y="10271"/>
                </a:lnTo>
                <a:lnTo>
                  <a:pt x="1680" y="15447"/>
                </a:lnTo>
                <a:lnTo>
                  <a:pt x="672" y="21046"/>
                </a:lnTo>
                <a:lnTo>
                  <a:pt x="0" y="26930"/>
                </a:lnTo>
                <a:lnTo>
                  <a:pt x="626" y="31926"/>
                </a:lnTo>
                <a:lnTo>
                  <a:pt x="2119" y="36332"/>
                </a:lnTo>
                <a:lnTo>
                  <a:pt x="4188" y="40345"/>
                </a:lnTo>
                <a:lnTo>
                  <a:pt x="5569" y="47319"/>
                </a:lnTo>
                <a:lnTo>
                  <a:pt x="6489" y="56268"/>
                </a:lnTo>
                <a:lnTo>
                  <a:pt x="7102" y="66534"/>
                </a:lnTo>
                <a:lnTo>
                  <a:pt x="8585" y="75527"/>
                </a:lnTo>
                <a:lnTo>
                  <a:pt x="10650" y="83672"/>
                </a:lnTo>
                <a:lnTo>
                  <a:pt x="13100" y="91252"/>
                </a:lnTo>
                <a:lnTo>
                  <a:pt x="14735" y="99530"/>
                </a:lnTo>
                <a:lnTo>
                  <a:pt x="15824" y="108274"/>
                </a:lnTo>
                <a:lnTo>
                  <a:pt x="16550" y="117327"/>
                </a:lnTo>
                <a:lnTo>
                  <a:pt x="18109" y="125512"/>
                </a:lnTo>
                <a:lnTo>
                  <a:pt x="20223" y="133119"/>
                </a:lnTo>
                <a:lnTo>
                  <a:pt x="31339" y="165909"/>
                </a:lnTo>
                <a:lnTo>
                  <a:pt x="35493" y="180473"/>
                </a:lnTo>
                <a:lnTo>
                  <a:pt x="45840" y="219585"/>
                </a:lnTo>
                <a:lnTo>
                  <a:pt x="50534" y="240979"/>
                </a:lnTo>
                <a:lnTo>
                  <a:pt x="54738" y="262765"/>
                </a:lnTo>
                <a:lnTo>
                  <a:pt x="58616" y="284814"/>
                </a:lnTo>
                <a:lnTo>
                  <a:pt x="61201" y="301662"/>
                </a:lnTo>
                <a:lnTo>
                  <a:pt x="62925" y="315044"/>
                </a:lnTo>
                <a:lnTo>
                  <a:pt x="66371" y="34825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4518"/>
          <p:cNvSpPr/>
          <p:nvPr/>
        </p:nvSpPr>
        <p:spPr>
          <a:xfrm>
            <a:off x="4411265" y="894457"/>
            <a:ext cx="48370" cy="328911"/>
          </a:xfrm>
          <a:custGeom>
            <a:avLst/>
            <a:gdLst/>
            <a:ahLst/>
            <a:cxnLst/>
            <a:rect l="0" t="0" r="0" b="0"/>
            <a:pathLst>
              <a:path w="48370" h="328911">
                <a:moveTo>
                  <a:pt x="0" y="0"/>
                </a:moveTo>
                <a:lnTo>
                  <a:pt x="0" y="43587"/>
                </a:lnTo>
                <a:lnTo>
                  <a:pt x="1075" y="53780"/>
                </a:lnTo>
                <a:lnTo>
                  <a:pt x="2867" y="65949"/>
                </a:lnTo>
                <a:lnTo>
                  <a:pt x="5135" y="79437"/>
                </a:lnTo>
                <a:lnTo>
                  <a:pt x="6648" y="91653"/>
                </a:lnTo>
                <a:lnTo>
                  <a:pt x="7657" y="103022"/>
                </a:lnTo>
                <a:lnTo>
                  <a:pt x="8329" y="113826"/>
                </a:lnTo>
                <a:lnTo>
                  <a:pt x="9076" y="131562"/>
                </a:lnTo>
                <a:lnTo>
                  <a:pt x="9276" y="139302"/>
                </a:lnTo>
                <a:lnTo>
                  <a:pt x="10483" y="147686"/>
                </a:lnTo>
                <a:lnTo>
                  <a:pt x="12363" y="156500"/>
                </a:lnTo>
                <a:lnTo>
                  <a:pt x="14691" y="165601"/>
                </a:lnTo>
                <a:lnTo>
                  <a:pt x="16244" y="174893"/>
                </a:lnTo>
                <a:lnTo>
                  <a:pt x="17278" y="184312"/>
                </a:lnTo>
                <a:lnTo>
                  <a:pt x="17968" y="193816"/>
                </a:lnTo>
                <a:lnTo>
                  <a:pt x="19503" y="202301"/>
                </a:lnTo>
                <a:lnTo>
                  <a:pt x="21601" y="210108"/>
                </a:lnTo>
                <a:lnTo>
                  <a:pt x="24075" y="217463"/>
                </a:lnTo>
                <a:lnTo>
                  <a:pt x="25724" y="225590"/>
                </a:lnTo>
                <a:lnTo>
                  <a:pt x="26823" y="234233"/>
                </a:lnTo>
                <a:lnTo>
                  <a:pt x="27556" y="243220"/>
                </a:lnTo>
                <a:lnTo>
                  <a:pt x="29119" y="251361"/>
                </a:lnTo>
                <a:lnTo>
                  <a:pt x="31237" y="258938"/>
                </a:lnTo>
                <a:lnTo>
                  <a:pt x="42357" y="291680"/>
                </a:lnTo>
                <a:lnTo>
                  <a:pt x="44361" y="299790"/>
                </a:lnTo>
                <a:lnTo>
                  <a:pt x="45697" y="307347"/>
                </a:lnTo>
                <a:lnTo>
                  <a:pt x="48369" y="3289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4519"/>
          <p:cNvSpPr/>
          <p:nvPr/>
        </p:nvSpPr>
        <p:spPr>
          <a:xfrm>
            <a:off x="4546699" y="836414"/>
            <a:ext cx="67718" cy="415975"/>
          </a:xfrm>
          <a:custGeom>
            <a:avLst/>
            <a:gdLst/>
            <a:ahLst/>
            <a:cxnLst/>
            <a:rect l="0" t="0" r="0" b="0"/>
            <a:pathLst>
              <a:path w="67718" h="415975">
                <a:moveTo>
                  <a:pt x="0" y="0"/>
                </a:moveTo>
                <a:lnTo>
                  <a:pt x="0" y="20541"/>
                </a:lnTo>
                <a:lnTo>
                  <a:pt x="1074" y="28742"/>
                </a:lnTo>
                <a:lnTo>
                  <a:pt x="2866" y="36359"/>
                </a:lnTo>
                <a:lnTo>
                  <a:pt x="5135" y="43587"/>
                </a:lnTo>
                <a:lnTo>
                  <a:pt x="6648" y="50555"/>
                </a:lnTo>
                <a:lnTo>
                  <a:pt x="7657" y="57351"/>
                </a:lnTo>
                <a:lnTo>
                  <a:pt x="8329" y="64030"/>
                </a:lnTo>
                <a:lnTo>
                  <a:pt x="8777" y="71708"/>
                </a:lnTo>
                <a:lnTo>
                  <a:pt x="9275" y="88838"/>
                </a:lnTo>
                <a:lnTo>
                  <a:pt x="9556" y="116611"/>
                </a:lnTo>
                <a:lnTo>
                  <a:pt x="10670" y="129334"/>
                </a:lnTo>
                <a:lnTo>
                  <a:pt x="12488" y="144266"/>
                </a:lnTo>
                <a:lnTo>
                  <a:pt x="14774" y="160669"/>
                </a:lnTo>
                <a:lnTo>
                  <a:pt x="16299" y="174829"/>
                </a:lnTo>
                <a:lnTo>
                  <a:pt x="17315" y="187494"/>
                </a:lnTo>
                <a:lnTo>
                  <a:pt x="17992" y="199162"/>
                </a:lnTo>
                <a:lnTo>
                  <a:pt x="19519" y="210165"/>
                </a:lnTo>
                <a:lnTo>
                  <a:pt x="21612" y="220725"/>
                </a:lnTo>
                <a:lnTo>
                  <a:pt x="24082" y="230990"/>
                </a:lnTo>
                <a:lnTo>
                  <a:pt x="26803" y="241058"/>
                </a:lnTo>
                <a:lnTo>
                  <a:pt x="32693" y="260843"/>
                </a:lnTo>
                <a:lnTo>
                  <a:pt x="34694" y="270633"/>
                </a:lnTo>
                <a:lnTo>
                  <a:pt x="36027" y="280385"/>
                </a:lnTo>
                <a:lnTo>
                  <a:pt x="36916" y="290111"/>
                </a:lnTo>
                <a:lnTo>
                  <a:pt x="38584" y="299819"/>
                </a:lnTo>
                <a:lnTo>
                  <a:pt x="40771" y="309516"/>
                </a:lnTo>
                <a:lnTo>
                  <a:pt x="67717" y="4159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4520"/>
          <p:cNvSpPr/>
          <p:nvPr/>
        </p:nvSpPr>
        <p:spPr>
          <a:xfrm>
            <a:off x="4904839" y="664972"/>
            <a:ext cx="212046" cy="519507"/>
          </a:xfrm>
          <a:custGeom>
            <a:avLst/>
            <a:gdLst/>
            <a:ahLst/>
            <a:cxnLst/>
            <a:rect l="0" t="0" r="0" b="0"/>
            <a:pathLst>
              <a:path w="212046" h="519507">
                <a:moveTo>
                  <a:pt x="183594" y="326223"/>
                </a:moveTo>
                <a:lnTo>
                  <a:pt x="173323" y="321087"/>
                </a:lnTo>
                <a:lnTo>
                  <a:pt x="169223" y="319575"/>
                </a:lnTo>
                <a:lnTo>
                  <a:pt x="165414" y="318566"/>
                </a:lnTo>
                <a:lnTo>
                  <a:pt x="161800" y="317894"/>
                </a:lnTo>
                <a:lnTo>
                  <a:pt x="157241" y="317445"/>
                </a:lnTo>
                <a:lnTo>
                  <a:pt x="152053" y="317147"/>
                </a:lnTo>
                <a:lnTo>
                  <a:pt x="146443" y="316947"/>
                </a:lnTo>
                <a:lnTo>
                  <a:pt x="140554" y="317889"/>
                </a:lnTo>
                <a:lnTo>
                  <a:pt x="134478" y="319592"/>
                </a:lnTo>
                <a:lnTo>
                  <a:pt x="128278" y="321803"/>
                </a:lnTo>
                <a:lnTo>
                  <a:pt x="121995" y="324351"/>
                </a:lnTo>
                <a:lnTo>
                  <a:pt x="115656" y="327125"/>
                </a:lnTo>
                <a:lnTo>
                  <a:pt x="109280" y="330049"/>
                </a:lnTo>
                <a:lnTo>
                  <a:pt x="100731" y="335223"/>
                </a:lnTo>
                <a:lnTo>
                  <a:pt x="90732" y="341896"/>
                </a:lnTo>
                <a:lnTo>
                  <a:pt x="79766" y="349570"/>
                </a:lnTo>
                <a:lnTo>
                  <a:pt x="70306" y="355761"/>
                </a:lnTo>
                <a:lnTo>
                  <a:pt x="61849" y="360963"/>
                </a:lnTo>
                <a:lnTo>
                  <a:pt x="54061" y="365506"/>
                </a:lnTo>
                <a:lnTo>
                  <a:pt x="47795" y="370685"/>
                </a:lnTo>
                <a:lnTo>
                  <a:pt x="42542" y="376287"/>
                </a:lnTo>
                <a:lnTo>
                  <a:pt x="37966" y="382171"/>
                </a:lnTo>
                <a:lnTo>
                  <a:pt x="32765" y="388243"/>
                </a:lnTo>
                <a:lnTo>
                  <a:pt x="27148" y="394442"/>
                </a:lnTo>
                <a:lnTo>
                  <a:pt x="21254" y="400723"/>
                </a:lnTo>
                <a:lnTo>
                  <a:pt x="16250" y="407061"/>
                </a:lnTo>
                <a:lnTo>
                  <a:pt x="11838" y="413436"/>
                </a:lnTo>
                <a:lnTo>
                  <a:pt x="7823" y="419836"/>
                </a:lnTo>
                <a:lnTo>
                  <a:pt x="3361" y="432679"/>
                </a:lnTo>
                <a:lnTo>
                  <a:pt x="1378" y="445553"/>
                </a:lnTo>
                <a:lnTo>
                  <a:pt x="496" y="458441"/>
                </a:lnTo>
                <a:lnTo>
                  <a:pt x="105" y="474201"/>
                </a:lnTo>
                <a:lnTo>
                  <a:pt x="0" y="482918"/>
                </a:lnTo>
                <a:lnTo>
                  <a:pt x="1006" y="489804"/>
                </a:lnTo>
                <a:lnTo>
                  <a:pt x="6481" y="504631"/>
                </a:lnTo>
                <a:lnTo>
                  <a:pt x="8139" y="512286"/>
                </a:lnTo>
                <a:lnTo>
                  <a:pt x="9656" y="514757"/>
                </a:lnTo>
                <a:lnTo>
                  <a:pt x="11742" y="516404"/>
                </a:lnTo>
                <a:lnTo>
                  <a:pt x="14208" y="517503"/>
                </a:lnTo>
                <a:lnTo>
                  <a:pt x="19814" y="518723"/>
                </a:lnTo>
                <a:lnTo>
                  <a:pt x="25888" y="519265"/>
                </a:lnTo>
                <a:lnTo>
                  <a:pt x="32171" y="519506"/>
                </a:lnTo>
                <a:lnTo>
                  <a:pt x="35351" y="518496"/>
                </a:lnTo>
                <a:lnTo>
                  <a:pt x="41751" y="514507"/>
                </a:lnTo>
                <a:lnTo>
                  <a:pt x="46037" y="511938"/>
                </a:lnTo>
                <a:lnTo>
                  <a:pt x="51044" y="509151"/>
                </a:lnTo>
                <a:lnTo>
                  <a:pt x="56532" y="506218"/>
                </a:lnTo>
                <a:lnTo>
                  <a:pt x="61266" y="503188"/>
                </a:lnTo>
                <a:lnTo>
                  <a:pt x="65497" y="500093"/>
                </a:lnTo>
                <a:lnTo>
                  <a:pt x="69392" y="496954"/>
                </a:lnTo>
                <a:lnTo>
                  <a:pt x="75213" y="490563"/>
                </a:lnTo>
                <a:lnTo>
                  <a:pt x="82319" y="482002"/>
                </a:lnTo>
                <a:lnTo>
                  <a:pt x="122027" y="432235"/>
                </a:lnTo>
                <a:lnTo>
                  <a:pt x="130726" y="420545"/>
                </a:lnTo>
                <a:lnTo>
                  <a:pt x="137600" y="410601"/>
                </a:lnTo>
                <a:lnTo>
                  <a:pt x="161491" y="374061"/>
                </a:lnTo>
                <a:lnTo>
                  <a:pt x="166709" y="364564"/>
                </a:lnTo>
                <a:lnTo>
                  <a:pt x="171263" y="355009"/>
                </a:lnTo>
                <a:lnTo>
                  <a:pt x="175373" y="345413"/>
                </a:lnTo>
                <a:lnTo>
                  <a:pt x="179188" y="335792"/>
                </a:lnTo>
                <a:lnTo>
                  <a:pt x="186294" y="316502"/>
                </a:lnTo>
                <a:lnTo>
                  <a:pt x="196337" y="287514"/>
                </a:lnTo>
                <a:lnTo>
                  <a:pt x="199613" y="274620"/>
                </a:lnTo>
                <a:lnTo>
                  <a:pt x="202873" y="259575"/>
                </a:lnTo>
                <a:lnTo>
                  <a:pt x="206121" y="243095"/>
                </a:lnTo>
                <a:lnTo>
                  <a:pt x="208286" y="224585"/>
                </a:lnTo>
                <a:lnTo>
                  <a:pt x="209729" y="204721"/>
                </a:lnTo>
                <a:lnTo>
                  <a:pt x="211333" y="166885"/>
                </a:lnTo>
                <a:lnTo>
                  <a:pt x="212045" y="139320"/>
                </a:lnTo>
                <a:lnTo>
                  <a:pt x="211161" y="127455"/>
                </a:lnTo>
                <a:lnTo>
                  <a:pt x="209496" y="116320"/>
                </a:lnTo>
                <a:lnTo>
                  <a:pt x="207311" y="105673"/>
                </a:lnTo>
                <a:lnTo>
                  <a:pt x="204780" y="87825"/>
                </a:lnTo>
                <a:lnTo>
                  <a:pt x="194996" y="2955"/>
                </a:lnTo>
                <a:lnTo>
                  <a:pt x="194421" y="0"/>
                </a:lnTo>
                <a:lnTo>
                  <a:pt x="194036" y="179"/>
                </a:lnTo>
                <a:lnTo>
                  <a:pt x="193420" y="10777"/>
                </a:lnTo>
                <a:lnTo>
                  <a:pt x="193272" y="112554"/>
                </a:lnTo>
                <a:lnTo>
                  <a:pt x="194345" y="122509"/>
                </a:lnTo>
                <a:lnTo>
                  <a:pt x="196136" y="132371"/>
                </a:lnTo>
                <a:lnTo>
                  <a:pt x="198405" y="142170"/>
                </a:lnTo>
                <a:lnTo>
                  <a:pt x="199917" y="153002"/>
                </a:lnTo>
                <a:lnTo>
                  <a:pt x="200925" y="164523"/>
                </a:lnTo>
                <a:lnTo>
                  <a:pt x="201597" y="176503"/>
                </a:lnTo>
                <a:lnTo>
                  <a:pt x="202344" y="209878"/>
                </a:lnTo>
                <a:lnTo>
                  <a:pt x="202889" y="340571"/>
                </a:lnTo>
                <a:lnTo>
                  <a:pt x="193268" y="4132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4521"/>
          <p:cNvSpPr/>
          <p:nvPr/>
        </p:nvSpPr>
        <p:spPr>
          <a:xfrm>
            <a:off x="2766714" y="1619994"/>
            <a:ext cx="203152" cy="19348"/>
          </a:xfrm>
          <a:custGeom>
            <a:avLst/>
            <a:gdLst/>
            <a:ahLst/>
            <a:cxnLst/>
            <a:rect l="0" t="0" r="0" b="0"/>
            <a:pathLst>
              <a:path w="203152" h="19348">
                <a:moveTo>
                  <a:pt x="0" y="19347"/>
                </a:moveTo>
                <a:lnTo>
                  <a:pt x="55400" y="19347"/>
                </a:lnTo>
                <a:lnTo>
                  <a:pt x="63805" y="18272"/>
                </a:lnTo>
                <a:lnTo>
                  <a:pt x="73708" y="16481"/>
                </a:lnTo>
                <a:lnTo>
                  <a:pt x="84610" y="14212"/>
                </a:lnTo>
                <a:lnTo>
                  <a:pt x="94027" y="12699"/>
                </a:lnTo>
                <a:lnTo>
                  <a:pt x="102455" y="11691"/>
                </a:lnTo>
                <a:lnTo>
                  <a:pt x="110223" y="11018"/>
                </a:lnTo>
                <a:lnTo>
                  <a:pt x="117552" y="9495"/>
                </a:lnTo>
                <a:lnTo>
                  <a:pt x="124588" y="7405"/>
                </a:lnTo>
                <a:lnTo>
                  <a:pt x="131428" y="4936"/>
                </a:lnTo>
                <a:lnTo>
                  <a:pt x="141362" y="3291"/>
                </a:lnTo>
                <a:lnTo>
                  <a:pt x="153360" y="2194"/>
                </a:lnTo>
                <a:lnTo>
                  <a:pt x="184457" y="650"/>
                </a:lnTo>
                <a:lnTo>
                  <a:pt x="20315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4522"/>
          <p:cNvSpPr/>
          <p:nvPr/>
        </p:nvSpPr>
        <p:spPr>
          <a:xfrm>
            <a:off x="2834431" y="1716732"/>
            <a:ext cx="251521" cy="38696"/>
          </a:xfrm>
          <a:custGeom>
            <a:avLst/>
            <a:gdLst/>
            <a:ahLst/>
            <a:cxnLst/>
            <a:rect l="0" t="0" r="0" b="0"/>
            <a:pathLst>
              <a:path w="251521" h="38696">
                <a:moveTo>
                  <a:pt x="0" y="38695"/>
                </a:moveTo>
                <a:lnTo>
                  <a:pt x="10271" y="33560"/>
                </a:lnTo>
                <a:lnTo>
                  <a:pt x="14372" y="32047"/>
                </a:lnTo>
                <a:lnTo>
                  <a:pt x="18180" y="31039"/>
                </a:lnTo>
                <a:lnTo>
                  <a:pt x="21794" y="30366"/>
                </a:lnTo>
                <a:lnTo>
                  <a:pt x="37275" y="26753"/>
                </a:lnTo>
                <a:lnTo>
                  <a:pt x="47422" y="24284"/>
                </a:lnTo>
                <a:lnTo>
                  <a:pt x="73029" y="18675"/>
                </a:lnTo>
                <a:lnTo>
                  <a:pt x="101249" y="12600"/>
                </a:lnTo>
                <a:lnTo>
                  <a:pt x="128123" y="6316"/>
                </a:lnTo>
                <a:lnTo>
                  <a:pt x="141309" y="4211"/>
                </a:lnTo>
                <a:lnTo>
                  <a:pt x="154398" y="2807"/>
                </a:lnTo>
                <a:lnTo>
                  <a:pt x="25152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4523"/>
          <p:cNvSpPr/>
          <p:nvPr/>
        </p:nvSpPr>
        <p:spPr>
          <a:xfrm>
            <a:off x="3270320" y="1455739"/>
            <a:ext cx="249247" cy="357166"/>
          </a:xfrm>
          <a:custGeom>
            <a:avLst/>
            <a:gdLst/>
            <a:ahLst/>
            <a:cxnLst/>
            <a:rect l="0" t="0" r="0" b="0"/>
            <a:pathLst>
              <a:path w="249247" h="357166">
                <a:moveTo>
                  <a:pt x="115519" y="115886"/>
                </a:moveTo>
                <a:lnTo>
                  <a:pt x="120655" y="105614"/>
                </a:lnTo>
                <a:lnTo>
                  <a:pt x="123176" y="97706"/>
                </a:lnTo>
                <a:lnTo>
                  <a:pt x="123848" y="94092"/>
                </a:lnTo>
                <a:lnTo>
                  <a:pt x="123222" y="88458"/>
                </a:lnTo>
                <a:lnTo>
                  <a:pt x="121729" y="81477"/>
                </a:lnTo>
                <a:lnTo>
                  <a:pt x="119659" y="73599"/>
                </a:lnTo>
                <a:lnTo>
                  <a:pt x="118279" y="65122"/>
                </a:lnTo>
                <a:lnTo>
                  <a:pt x="117360" y="56247"/>
                </a:lnTo>
                <a:lnTo>
                  <a:pt x="116746" y="47105"/>
                </a:lnTo>
                <a:lnTo>
                  <a:pt x="115262" y="41010"/>
                </a:lnTo>
                <a:lnTo>
                  <a:pt x="113198" y="36947"/>
                </a:lnTo>
                <a:lnTo>
                  <a:pt x="108038" y="30283"/>
                </a:lnTo>
                <a:lnTo>
                  <a:pt x="102162" y="20155"/>
                </a:lnTo>
                <a:lnTo>
                  <a:pt x="95968" y="11355"/>
                </a:lnTo>
                <a:lnTo>
                  <a:pt x="92811" y="7503"/>
                </a:lnTo>
                <a:lnTo>
                  <a:pt x="89632" y="4935"/>
                </a:lnTo>
                <a:lnTo>
                  <a:pt x="86438" y="3223"/>
                </a:lnTo>
                <a:lnTo>
                  <a:pt x="80022" y="1321"/>
                </a:lnTo>
                <a:lnTo>
                  <a:pt x="73587" y="476"/>
                </a:lnTo>
                <a:lnTo>
                  <a:pt x="69292" y="250"/>
                </a:lnTo>
                <a:lnTo>
                  <a:pt x="58787" y="0"/>
                </a:lnTo>
                <a:lnTo>
                  <a:pt x="54050" y="1008"/>
                </a:lnTo>
                <a:lnTo>
                  <a:pt x="49818" y="2755"/>
                </a:lnTo>
                <a:lnTo>
                  <a:pt x="42249" y="7562"/>
                </a:lnTo>
                <a:lnTo>
                  <a:pt x="35302" y="13282"/>
                </a:lnTo>
                <a:lnTo>
                  <a:pt x="28632" y="19407"/>
                </a:lnTo>
                <a:lnTo>
                  <a:pt x="25348" y="22545"/>
                </a:lnTo>
                <a:lnTo>
                  <a:pt x="18834" y="31764"/>
                </a:lnTo>
                <a:lnTo>
                  <a:pt x="15591" y="37233"/>
                </a:lnTo>
                <a:lnTo>
                  <a:pt x="12355" y="44102"/>
                </a:lnTo>
                <a:lnTo>
                  <a:pt x="9123" y="51907"/>
                </a:lnTo>
                <a:lnTo>
                  <a:pt x="5893" y="60335"/>
                </a:lnTo>
                <a:lnTo>
                  <a:pt x="3740" y="68103"/>
                </a:lnTo>
                <a:lnTo>
                  <a:pt x="2305" y="75432"/>
                </a:lnTo>
                <a:lnTo>
                  <a:pt x="1347" y="82467"/>
                </a:lnTo>
                <a:lnTo>
                  <a:pt x="284" y="93150"/>
                </a:lnTo>
                <a:lnTo>
                  <a:pt x="0" y="97504"/>
                </a:lnTo>
                <a:lnTo>
                  <a:pt x="2552" y="108074"/>
                </a:lnTo>
                <a:lnTo>
                  <a:pt x="7269" y="118863"/>
                </a:lnTo>
                <a:lnTo>
                  <a:pt x="12948" y="127241"/>
                </a:lnTo>
                <a:lnTo>
                  <a:pt x="19055" y="134548"/>
                </a:lnTo>
                <a:lnTo>
                  <a:pt x="26427" y="142452"/>
                </a:lnTo>
                <a:lnTo>
                  <a:pt x="36869" y="153132"/>
                </a:lnTo>
                <a:lnTo>
                  <a:pt x="42663" y="157914"/>
                </a:lnTo>
                <a:lnTo>
                  <a:pt x="48676" y="162177"/>
                </a:lnTo>
                <a:lnTo>
                  <a:pt x="54834" y="166094"/>
                </a:lnTo>
                <a:lnTo>
                  <a:pt x="62164" y="169781"/>
                </a:lnTo>
                <a:lnTo>
                  <a:pt x="70276" y="173313"/>
                </a:lnTo>
                <a:lnTo>
                  <a:pt x="116734" y="191841"/>
                </a:lnTo>
                <a:lnTo>
                  <a:pt x="133527" y="199843"/>
                </a:lnTo>
                <a:lnTo>
                  <a:pt x="152247" y="209478"/>
                </a:lnTo>
                <a:lnTo>
                  <a:pt x="172250" y="220200"/>
                </a:lnTo>
                <a:lnTo>
                  <a:pt x="186661" y="228424"/>
                </a:lnTo>
                <a:lnTo>
                  <a:pt x="197343" y="234981"/>
                </a:lnTo>
                <a:lnTo>
                  <a:pt x="205539" y="240427"/>
                </a:lnTo>
                <a:lnTo>
                  <a:pt x="213153" y="245132"/>
                </a:lnTo>
                <a:lnTo>
                  <a:pt x="220378" y="249344"/>
                </a:lnTo>
                <a:lnTo>
                  <a:pt x="227345" y="253227"/>
                </a:lnTo>
                <a:lnTo>
                  <a:pt x="231990" y="256891"/>
                </a:lnTo>
                <a:lnTo>
                  <a:pt x="235086" y="260408"/>
                </a:lnTo>
                <a:lnTo>
                  <a:pt x="242310" y="270494"/>
                </a:lnTo>
                <a:lnTo>
                  <a:pt x="245191" y="273776"/>
                </a:lnTo>
                <a:lnTo>
                  <a:pt x="247112" y="278114"/>
                </a:lnTo>
                <a:lnTo>
                  <a:pt x="249246" y="288666"/>
                </a:lnTo>
                <a:lnTo>
                  <a:pt x="248740" y="293415"/>
                </a:lnTo>
                <a:lnTo>
                  <a:pt x="247328" y="297656"/>
                </a:lnTo>
                <a:lnTo>
                  <a:pt x="242893" y="305234"/>
                </a:lnTo>
                <a:lnTo>
                  <a:pt x="237339" y="312185"/>
                </a:lnTo>
                <a:lnTo>
                  <a:pt x="231287" y="318858"/>
                </a:lnTo>
                <a:lnTo>
                  <a:pt x="228169" y="322142"/>
                </a:lnTo>
                <a:lnTo>
                  <a:pt x="223940" y="325406"/>
                </a:lnTo>
                <a:lnTo>
                  <a:pt x="218971" y="328657"/>
                </a:lnTo>
                <a:lnTo>
                  <a:pt x="213508" y="331899"/>
                </a:lnTo>
                <a:lnTo>
                  <a:pt x="207717" y="335135"/>
                </a:lnTo>
                <a:lnTo>
                  <a:pt x="195550" y="341598"/>
                </a:lnTo>
                <a:lnTo>
                  <a:pt x="176614" y="351279"/>
                </a:lnTo>
                <a:lnTo>
                  <a:pt x="169147" y="353430"/>
                </a:lnTo>
                <a:lnTo>
                  <a:pt x="160945" y="354864"/>
                </a:lnTo>
                <a:lnTo>
                  <a:pt x="152253" y="355819"/>
                </a:lnTo>
                <a:lnTo>
                  <a:pt x="144308" y="356457"/>
                </a:lnTo>
                <a:lnTo>
                  <a:pt x="136861" y="356882"/>
                </a:lnTo>
                <a:lnTo>
                  <a:pt x="129747" y="357165"/>
                </a:lnTo>
                <a:lnTo>
                  <a:pt x="122855" y="356279"/>
                </a:lnTo>
                <a:lnTo>
                  <a:pt x="116110" y="354613"/>
                </a:lnTo>
                <a:lnTo>
                  <a:pt x="109464" y="352428"/>
                </a:lnTo>
                <a:lnTo>
                  <a:pt x="103958" y="350971"/>
                </a:lnTo>
                <a:lnTo>
                  <a:pt x="99213" y="350000"/>
                </a:lnTo>
                <a:lnTo>
                  <a:pt x="94975" y="349352"/>
                </a:lnTo>
                <a:lnTo>
                  <a:pt x="90000" y="347846"/>
                </a:lnTo>
                <a:lnTo>
                  <a:pt x="84533" y="345767"/>
                </a:lnTo>
                <a:lnTo>
                  <a:pt x="78739" y="343306"/>
                </a:lnTo>
                <a:lnTo>
                  <a:pt x="73801" y="339515"/>
                </a:lnTo>
                <a:lnTo>
                  <a:pt x="69434" y="334839"/>
                </a:lnTo>
                <a:lnTo>
                  <a:pt x="62791" y="324984"/>
                </a:lnTo>
                <a:lnTo>
                  <a:pt x="59839" y="317022"/>
                </a:lnTo>
                <a:lnTo>
                  <a:pt x="58526" y="307034"/>
                </a:lnTo>
                <a:lnTo>
                  <a:pt x="58176" y="301361"/>
                </a:lnTo>
                <a:lnTo>
                  <a:pt x="57788" y="289325"/>
                </a:lnTo>
                <a:lnTo>
                  <a:pt x="57684" y="283105"/>
                </a:lnTo>
                <a:lnTo>
                  <a:pt x="58690" y="276809"/>
                </a:lnTo>
                <a:lnTo>
                  <a:pt x="60435" y="270462"/>
                </a:lnTo>
                <a:lnTo>
                  <a:pt x="62673" y="264081"/>
                </a:lnTo>
                <a:lnTo>
                  <a:pt x="65240" y="257677"/>
                </a:lnTo>
                <a:lnTo>
                  <a:pt x="68027" y="251259"/>
                </a:lnTo>
                <a:lnTo>
                  <a:pt x="73989" y="238394"/>
                </a:lnTo>
                <a:lnTo>
                  <a:pt x="80222" y="225510"/>
                </a:lnTo>
                <a:lnTo>
                  <a:pt x="84463" y="219065"/>
                </a:lnTo>
                <a:lnTo>
                  <a:pt x="89441" y="212619"/>
                </a:lnTo>
                <a:lnTo>
                  <a:pt x="94909" y="206171"/>
                </a:lnTo>
                <a:lnTo>
                  <a:pt x="99630" y="199723"/>
                </a:lnTo>
                <a:lnTo>
                  <a:pt x="103851" y="193275"/>
                </a:lnTo>
                <a:lnTo>
                  <a:pt x="107741" y="186826"/>
                </a:lnTo>
                <a:lnTo>
                  <a:pt x="112483" y="181452"/>
                </a:lnTo>
                <a:lnTo>
                  <a:pt x="117795" y="176794"/>
                </a:lnTo>
                <a:lnTo>
                  <a:pt x="163888" y="1449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4524"/>
          <p:cNvSpPr/>
          <p:nvPr/>
        </p:nvSpPr>
        <p:spPr>
          <a:xfrm>
            <a:off x="3608663" y="1445865"/>
            <a:ext cx="202249" cy="317664"/>
          </a:xfrm>
          <a:custGeom>
            <a:avLst/>
            <a:gdLst/>
            <a:ahLst/>
            <a:cxnLst/>
            <a:rect l="0" t="0" r="0" b="0"/>
            <a:pathLst>
              <a:path w="202249" h="317664">
                <a:moveTo>
                  <a:pt x="106087" y="0"/>
                </a:moveTo>
                <a:lnTo>
                  <a:pt x="116358" y="5135"/>
                </a:lnTo>
                <a:lnTo>
                  <a:pt x="119383" y="7723"/>
                </a:lnTo>
                <a:lnTo>
                  <a:pt x="121400" y="10523"/>
                </a:lnTo>
                <a:lnTo>
                  <a:pt x="122745" y="13464"/>
                </a:lnTo>
                <a:lnTo>
                  <a:pt x="122567" y="16500"/>
                </a:lnTo>
                <a:lnTo>
                  <a:pt x="121372" y="19599"/>
                </a:lnTo>
                <a:lnTo>
                  <a:pt x="119502" y="22740"/>
                </a:lnTo>
                <a:lnTo>
                  <a:pt x="115030" y="29133"/>
                </a:lnTo>
                <a:lnTo>
                  <a:pt x="101462" y="47702"/>
                </a:lnTo>
                <a:lnTo>
                  <a:pt x="94405" y="56523"/>
                </a:lnTo>
                <a:lnTo>
                  <a:pt x="87550" y="64554"/>
                </a:lnTo>
                <a:lnTo>
                  <a:pt x="80830" y="72057"/>
                </a:lnTo>
                <a:lnTo>
                  <a:pt x="67631" y="86127"/>
                </a:lnTo>
                <a:lnTo>
                  <a:pt x="61102" y="92889"/>
                </a:lnTo>
                <a:lnTo>
                  <a:pt x="55674" y="99546"/>
                </a:lnTo>
                <a:lnTo>
                  <a:pt x="50981" y="106134"/>
                </a:lnTo>
                <a:lnTo>
                  <a:pt x="30590" y="137289"/>
                </a:lnTo>
                <a:lnTo>
                  <a:pt x="24584" y="147419"/>
                </a:lnTo>
                <a:lnTo>
                  <a:pt x="18431" y="158472"/>
                </a:lnTo>
                <a:lnTo>
                  <a:pt x="12179" y="170140"/>
                </a:lnTo>
                <a:lnTo>
                  <a:pt x="8011" y="180069"/>
                </a:lnTo>
                <a:lnTo>
                  <a:pt x="5232" y="188837"/>
                </a:lnTo>
                <a:lnTo>
                  <a:pt x="3380" y="196833"/>
                </a:lnTo>
                <a:lnTo>
                  <a:pt x="2144" y="204313"/>
                </a:lnTo>
                <a:lnTo>
                  <a:pt x="1321" y="211450"/>
                </a:lnTo>
                <a:lnTo>
                  <a:pt x="772" y="218357"/>
                </a:lnTo>
                <a:lnTo>
                  <a:pt x="406" y="225112"/>
                </a:lnTo>
                <a:lnTo>
                  <a:pt x="0" y="238349"/>
                </a:lnTo>
                <a:lnTo>
                  <a:pt x="966" y="245964"/>
                </a:lnTo>
                <a:lnTo>
                  <a:pt x="2685" y="254265"/>
                </a:lnTo>
                <a:lnTo>
                  <a:pt x="4906" y="263024"/>
                </a:lnTo>
                <a:lnTo>
                  <a:pt x="7462" y="271012"/>
                </a:lnTo>
                <a:lnTo>
                  <a:pt x="10240" y="278488"/>
                </a:lnTo>
                <a:lnTo>
                  <a:pt x="13168" y="285621"/>
                </a:lnTo>
                <a:lnTo>
                  <a:pt x="17269" y="291452"/>
                </a:lnTo>
                <a:lnTo>
                  <a:pt x="22153" y="296414"/>
                </a:lnTo>
                <a:lnTo>
                  <a:pt x="27558" y="300797"/>
                </a:lnTo>
                <a:lnTo>
                  <a:pt x="32237" y="303718"/>
                </a:lnTo>
                <a:lnTo>
                  <a:pt x="36431" y="305667"/>
                </a:lnTo>
                <a:lnTo>
                  <a:pt x="40302" y="306965"/>
                </a:lnTo>
                <a:lnTo>
                  <a:pt x="45032" y="308906"/>
                </a:lnTo>
                <a:lnTo>
                  <a:pt x="50335" y="311274"/>
                </a:lnTo>
                <a:lnTo>
                  <a:pt x="56021" y="313928"/>
                </a:lnTo>
                <a:lnTo>
                  <a:pt x="61961" y="315698"/>
                </a:lnTo>
                <a:lnTo>
                  <a:pt x="68070" y="316877"/>
                </a:lnTo>
                <a:lnTo>
                  <a:pt x="74293" y="317663"/>
                </a:lnTo>
                <a:lnTo>
                  <a:pt x="80592" y="317113"/>
                </a:lnTo>
                <a:lnTo>
                  <a:pt x="86940" y="315671"/>
                </a:lnTo>
                <a:lnTo>
                  <a:pt x="93322" y="313635"/>
                </a:lnTo>
                <a:lnTo>
                  <a:pt x="99727" y="312277"/>
                </a:lnTo>
                <a:lnTo>
                  <a:pt x="106146" y="311372"/>
                </a:lnTo>
                <a:lnTo>
                  <a:pt x="112576" y="310769"/>
                </a:lnTo>
                <a:lnTo>
                  <a:pt x="121161" y="308217"/>
                </a:lnTo>
                <a:lnTo>
                  <a:pt x="131185" y="304366"/>
                </a:lnTo>
                <a:lnTo>
                  <a:pt x="142166" y="299649"/>
                </a:lnTo>
                <a:lnTo>
                  <a:pt x="150562" y="295429"/>
                </a:lnTo>
                <a:lnTo>
                  <a:pt x="157234" y="291541"/>
                </a:lnTo>
                <a:lnTo>
                  <a:pt x="162757" y="287874"/>
                </a:lnTo>
                <a:lnTo>
                  <a:pt x="167514" y="284355"/>
                </a:lnTo>
                <a:lnTo>
                  <a:pt x="171760" y="280934"/>
                </a:lnTo>
                <a:lnTo>
                  <a:pt x="175666" y="277578"/>
                </a:lnTo>
                <a:lnTo>
                  <a:pt x="179344" y="274266"/>
                </a:lnTo>
                <a:lnTo>
                  <a:pt x="186298" y="267720"/>
                </a:lnTo>
                <a:lnTo>
                  <a:pt x="189657" y="263395"/>
                </a:lnTo>
                <a:lnTo>
                  <a:pt x="192972" y="258361"/>
                </a:lnTo>
                <a:lnTo>
                  <a:pt x="200879" y="245108"/>
                </a:lnTo>
                <a:lnTo>
                  <a:pt x="201527" y="240796"/>
                </a:lnTo>
                <a:lnTo>
                  <a:pt x="201960" y="234696"/>
                </a:lnTo>
                <a:lnTo>
                  <a:pt x="202248" y="227406"/>
                </a:lnTo>
                <a:lnTo>
                  <a:pt x="201366" y="221470"/>
                </a:lnTo>
                <a:lnTo>
                  <a:pt x="197519" y="212009"/>
                </a:lnTo>
                <a:lnTo>
                  <a:pt x="192226" y="204221"/>
                </a:lnTo>
                <a:lnTo>
                  <a:pt x="189310" y="200640"/>
                </a:lnTo>
                <a:lnTo>
                  <a:pt x="186291" y="198252"/>
                </a:lnTo>
                <a:lnTo>
                  <a:pt x="183203" y="196660"/>
                </a:lnTo>
                <a:lnTo>
                  <a:pt x="176906" y="194891"/>
                </a:lnTo>
                <a:lnTo>
                  <a:pt x="173722" y="194420"/>
                </a:lnTo>
                <a:lnTo>
                  <a:pt x="170524" y="194105"/>
                </a:lnTo>
                <a:lnTo>
                  <a:pt x="165168" y="193895"/>
                </a:lnTo>
                <a:lnTo>
                  <a:pt x="143298" y="193601"/>
                </a:lnTo>
                <a:lnTo>
                  <a:pt x="129433" y="193532"/>
                </a:lnTo>
                <a:lnTo>
                  <a:pt x="122725" y="194588"/>
                </a:lnTo>
                <a:lnTo>
                  <a:pt x="116104" y="196367"/>
                </a:lnTo>
                <a:lnTo>
                  <a:pt x="109541" y="198628"/>
                </a:lnTo>
                <a:lnTo>
                  <a:pt x="104090" y="201210"/>
                </a:lnTo>
                <a:lnTo>
                  <a:pt x="67391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4525"/>
          <p:cNvSpPr/>
          <p:nvPr/>
        </p:nvSpPr>
        <p:spPr>
          <a:xfrm>
            <a:off x="4024312" y="1630066"/>
            <a:ext cx="222499" cy="18950"/>
          </a:xfrm>
          <a:custGeom>
            <a:avLst/>
            <a:gdLst/>
            <a:ahLst/>
            <a:cxnLst/>
            <a:rect l="0" t="0" r="0" b="0"/>
            <a:pathLst>
              <a:path w="222499" h="18950">
                <a:moveTo>
                  <a:pt x="222498" y="9275"/>
                </a:moveTo>
                <a:lnTo>
                  <a:pt x="212227" y="4140"/>
                </a:lnTo>
                <a:lnTo>
                  <a:pt x="207052" y="2627"/>
                </a:lnTo>
                <a:lnTo>
                  <a:pt x="201452" y="1619"/>
                </a:lnTo>
                <a:lnTo>
                  <a:pt x="195569" y="946"/>
                </a:lnTo>
                <a:lnTo>
                  <a:pt x="189497" y="498"/>
                </a:lnTo>
                <a:lnTo>
                  <a:pt x="183300" y="199"/>
                </a:lnTo>
                <a:lnTo>
                  <a:pt x="177018" y="0"/>
                </a:lnTo>
                <a:lnTo>
                  <a:pt x="170681" y="942"/>
                </a:lnTo>
                <a:lnTo>
                  <a:pt x="164306" y="2645"/>
                </a:lnTo>
                <a:lnTo>
                  <a:pt x="157907" y="4855"/>
                </a:lnTo>
                <a:lnTo>
                  <a:pt x="151490" y="6328"/>
                </a:lnTo>
                <a:lnTo>
                  <a:pt x="145064" y="7311"/>
                </a:lnTo>
                <a:lnTo>
                  <a:pt x="138629" y="7965"/>
                </a:lnTo>
                <a:lnTo>
                  <a:pt x="131114" y="8402"/>
                </a:lnTo>
                <a:lnTo>
                  <a:pt x="114166" y="8887"/>
                </a:lnTo>
                <a:lnTo>
                  <a:pt x="91631" y="9160"/>
                </a:lnTo>
                <a:lnTo>
                  <a:pt x="84735" y="10273"/>
                </a:lnTo>
                <a:lnTo>
                  <a:pt x="77987" y="12090"/>
                </a:lnTo>
                <a:lnTo>
                  <a:pt x="71339" y="14377"/>
                </a:lnTo>
                <a:lnTo>
                  <a:pt x="63683" y="15901"/>
                </a:lnTo>
                <a:lnTo>
                  <a:pt x="55354" y="16917"/>
                </a:lnTo>
                <a:lnTo>
                  <a:pt x="46576" y="17594"/>
                </a:lnTo>
                <a:lnTo>
                  <a:pt x="38575" y="18046"/>
                </a:lnTo>
                <a:lnTo>
                  <a:pt x="13904" y="18830"/>
                </a:lnTo>
                <a:lnTo>
                  <a:pt x="0" y="1894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4526"/>
          <p:cNvSpPr/>
          <p:nvPr/>
        </p:nvSpPr>
        <p:spPr>
          <a:xfrm>
            <a:off x="4150082" y="1542603"/>
            <a:ext cx="58034" cy="319237"/>
          </a:xfrm>
          <a:custGeom>
            <a:avLst/>
            <a:gdLst/>
            <a:ahLst/>
            <a:cxnLst/>
            <a:rect l="0" t="0" r="0" b="0"/>
            <a:pathLst>
              <a:path w="58034" h="319237">
                <a:moveTo>
                  <a:pt x="9664" y="0"/>
                </a:moveTo>
                <a:lnTo>
                  <a:pt x="4528" y="5136"/>
                </a:lnTo>
                <a:lnTo>
                  <a:pt x="3015" y="7723"/>
                </a:lnTo>
                <a:lnTo>
                  <a:pt x="1335" y="13465"/>
                </a:lnTo>
                <a:lnTo>
                  <a:pt x="388" y="22740"/>
                </a:lnTo>
                <a:lnTo>
                  <a:pt x="167" y="31962"/>
                </a:lnTo>
                <a:lnTo>
                  <a:pt x="0" y="66009"/>
                </a:lnTo>
                <a:lnTo>
                  <a:pt x="1071" y="76252"/>
                </a:lnTo>
                <a:lnTo>
                  <a:pt x="5128" y="104831"/>
                </a:lnTo>
                <a:lnTo>
                  <a:pt x="7715" y="119332"/>
                </a:lnTo>
                <a:lnTo>
                  <a:pt x="10514" y="133298"/>
                </a:lnTo>
                <a:lnTo>
                  <a:pt x="13456" y="146908"/>
                </a:lnTo>
                <a:lnTo>
                  <a:pt x="16491" y="158132"/>
                </a:lnTo>
                <a:lnTo>
                  <a:pt x="19590" y="167763"/>
                </a:lnTo>
                <a:lnTo>
                  <a:pt x="22730" y="176335"/>
                </a:lnTo>
                <a:lnTo>
                  <a:pt x="25899" y="184198"/>
                </a:lnTo>
                <a:lnTo>
                  <a:pt x="29086" y="191591"/>
                </a:lnTo>
                <a:lnTo>
                  <a:pt x="32286" y="198669"/>
                </a:lnTo>
                <a:lnTo>
                  <a:pt x="34419" y="206612"/>
                </a:lnTo>
                <a:lnTo>
                  <a:pt x="35841" y="215132"/>
                </a:lnTo>
                <a:lnTo>
                  <a:pt x="36789" y="224036"/>
                </a:lnTo>
                <a:lnTo>
                  <a:pt x="37421" y="232123"/>
                </a:lnTo>
                <a:lnTo>
                  <a:pt x="37842" y="239663"/>
                </a:lnTo>
                <a:lnTo>
                  <a:pt x="38123" y="246840"/>
                </a:lnTo>
                <a:lnTo>
                  <a:pt x="39385" y="252699"/>
                </a:lnTo>
                <a:lnTo>
                  <a:pt x="41302" y="257680"/>
                </a:lnTo>
                <a:lnTo>
                  <a:pt x="43654" y="262076"/>
                </a:lnTo>
                <a:lnTo>
                  <a:pt x="46297" y="268231"/>
                </a:lnTo>
                <a:lnTo>
                  <a:pt x="49134" y="275559"/>
                </a:lnTo>
                <a:lnTo>
                  <a:pt x="52100" y="283669"/>
                </a:lnTo>
                <a:lnTo>
                  <a:pt x="54078" y="290150"/>
                </a:lnTo>
                <a:lnTo>
                  <a:pt x="55396" y="295546"/>
                </a:lnTo>
                <a:lnTo>
                  <a:pt x="56861" y="304408"/>
                </a:lnTo>
                <a:lnTo>
                  <a:pt x="57251" y="308276"/>
                </a:lnTo>
                <a:lnTo>
                  <a:pt x="58033" y="31923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4527"/>
          <p:cNvSpPr/>
          <p:nvPr/>
        </p:nvSpPr>
        <p:spPr>
          <a:xfrm>
            <a:off x="4420939" y="1513582"/>
            <a:ext cx="87065" cy="348258"/>
          </a:xfrm>
          <a:custGeom>
            <a:avLst/>
            <a:gdLst/>
            <a:ahLst/>
            <a:cxnLst/>
            <a:rect l="0" t="0" r="0" b="0"/>
            <a:pathLst>
              <a:path w="87065" h="348258">
                <a:moveTo>
                  <a:pt x="0" y="0"/>
                </a:moveTo>
                <a:lnTo>
                  <a:pt x="0" y="10271"/>
                </a:lnTo>
                <a:lnTo>
                  <a:pt x="1075" y="14371"/>
                </a:lnTo>
                <a:lnTo>
                  <a:pt x="2866" y="18179"/>
                </a:lnTo>
                <a:lnTo>
                  <a:pt x="5135" y="21793"/>
                </a:lnTo>
                <a:lnTo>
                  <a:pt x="7657" y="31541"/>
                </a:lnTo>
                <a:lnTo>
                  <a:pt x="8329" y="37150"/>
                </a:lnTo>
                <a:lnTo>
                  <a:pt x="9852" y="43040"/>
                </a:lnTo>
                <a:lnTo>
                  <a:pt x="11943" y="49115"/>
                </a:lnTo>
                <a:lnTo>
                  <a:pt x="14411" y="55316"/>
                </a:lnTo>
                <a:lnTo>
                  <a:pt x="16056" y="64824"/>
                </a:lnTo>
                <a:lnTo>
                  <a:pt x="17154" y="76537"/>
                </a:lnTo>
                <a:lnTo>
                  <a:pt x="17885" y="89720"/>
                </a:lnTo>
                <a:lnTo>
                  <a:pt x="19447" y="100658"/>
                </a:lnTo>
                <a:lnTo>
                  <a:pt x="21564" y="110100"/>
                </a:lnTo>
                <a:lnTo>
                  <a:pt x="24050" y="118544"/>
                </a:lnTo>
                <a:lnTo>
                  <a:pt x="26782" y="126324"/>
                </a:lnTo>
                <a:lnTo>
                  <a:pt x="29678" y="133660"/>
                </a:lnTo>
                <a:lnTo>
                  <a:pt x="32684" y="140700"/>
                </a:lnTo>
                <a:lnTo>
                  <a:pt x="35762" y="150768"/>
                </a:lnTo>
                <a:lnTo>
                  <a:pt x="38890" y="162854"/>
                </a:lnTo>
                <a:lnTo>
                  <a:pt x="42050" y="176286"/>
                </a:lnTo>
                <a:lnTo>
                  <a:pt x="44156" y="188465"/>
                </a:lnTo>
                <a:lnTo>
                  <a:pt x="45561" y="199809"/>
                </a:lnTo>
                <a:lnTo>
                  <a:pt x="46497" y="210597"/>
                </a:lnTo>
                <a:lnTo>
                  <a:pt x="48196" y="219938"/>
                </a:lnTo>
                <a:lnTo>
                  <a:pt x="50403" y="228315"/>
                </a:lnTo>
                <a:lnTo>
                  <a:pt x="52950" y="236050"/>
                </a:lnTo>
                <a:lnTo>
                  <a:pt x="55723" y="245506"/>
                </a:lnTo>
                <a:lnTo>
                  <a:pt x="61670" y="267478"/>
                </a:lnTo>
                <a:lnTo>
                  <a:pt x="65835" y="280431"/>
                </a:lnTo>
                <a:lnTo>
                  <a:pt x="70762" y="294441"/>
                </a:lnTo>
                <a:lnTo>
                  <a:pt x="76196" y="309155"/>
                </a:lnTo>
                <a:lnTo>
                  <a:pt x="79819" y="320039"/>
                </a:lnTo>
                <a:lnTo>
                  <a:pt x="82234" y="328370"/>
                </a:lnTo>
                <a:lnTo>
                  <a:pt x="87064" y="34825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4528"/>
          <p:cNvSpPr/>
          <p:nvPr/>
        </p:nvSpPr>
        <p:spPr>
          <a:xfrm>
            <a:off x="4653111" y="1523255"/>
            <a:ext cx="67718" cy="377281"/>
          </a:xfrm>
          <a:custGeom>
            <a:avLst/>
            <a:gdLst/>
            <a:ahLst/>
            <a:cxnLst/>
            <a:rect l="0" t="0" r="0" b="0"/>
            <a:pathLst>
              <a:path w="67718" h="377281">
                <a:moveTo>
                  <a:pt x="0" y="0"/>
                </a:moveTo>
                <a:lnTo>
                  <a:pt x="5135" y="15407"/>
                </a:lnTo>
                <a:lnTo>
                  <a:pt x="6648" y="22095"/>
                </a:lnTo>
                <a:lnTo>
                  <a:pt x="7657" y="28703"/>
                </a:lnTo>
                <a:lnTo>
                  <a:pt x="8329" y="35259"/>
                </a:lnTo>
                <a:lnTo>
                  <a:pt x="9852" y="43928"/>
                </a:lnTo>
                <a:lnTo>
                  <a:pt x="11943" y="54008"/>
                </a:lnTo>
                <a:lnTo>
                  <a:pt x="14411" y="65027"/>
                </a:lnTo>
                <a:lnTo>
                  <a:pt x="20020" y="94468"/>
                </a:lnTo>
                <a:lnTo>
                  <a:pt x="23021" y="111348"/>
                </a:lnTo>
                <a:lnTo>
                  <a:pt x="25021" y="124751"/>
                </a:lnTo>
                <a:lnTo>
                  <a:pt x="26354" y="135836"/>
                </a:lnTo>
                <a:lnTo>
                  <a:pt x="27243" y="145376"/>
                </a:lnTo>
                <a:lnTo>
                  <a:pt x="29986" y="161410"/>
                </a:lnTo>
                <a:lnTo>
                  <a:pt x="38765" y="205022"/>
                </a:lnTo>
                <a:lnTo>
                  <a:pt x="43041" y="223746"/>
                </a:lnTo>
                <a:lnTo>
                  <a:pt x="46967" y="239453"/>
                </a:lnTo>
                <a:lnTo>
                  <a:pt x="60991" y="292967"/>
                </a:lnTo>
                <a:lnTo>
                  <a:pt x="63233" y="303873"/>
                </a:lnTo>
                <a:lnTo>
                  <a:pt x="64728" y="313294"/>
                </a:lnTo>
                <a:lnTo>
                  <a:pt x="65724" y="321724"/>
                </a:lnTo>
                <a:lnTo>
                  <a:pt x="66388" y="331644"/>
                </a:lnTo>
                <a:lnTo>
                  <a:pt x="66831" y="342556"/>
                </a:lnTo>
                <a:lnTo>
                  <a:pt x="67717" y="3772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4529"/>
          <p:cNvSpPr/>
          <p:nvPr/>
        </p:nvSpPr>
        <p:spPr>
          <a:xfrm>
            <a:off x="4928456" y="1416843"/>
            <a:ext cx="130957" cy="454671"/>
          </a:xfrm>
          <a:custGeom>
            <a:avLst/>
            <a:gdLst/>
            <a:ahLst/>
            <a:cxnLst/>
            <a:rect l="0" t="0" r="0" b="0"/>
            <a:pathLst>
              <a:path w="130957" h="454671">
                <a:moveTo>
                  <a:pt x="101934" y="0"/>
                </a:moveTo>
                <a:lnTo>
                  <a:pt x="91663" y="10271"/>
                </a:lnTo>
                <a:lnTo>
                  <a:pt x="86487" y="14372"/>
                </a:lnTo>
                <a:lnTo>
                  <a:pt x="80888" y="18180"/>
                </a:lnTo>
                <a:lnTo>
                  <a:pt x="75005" y="21794"/>
                </a:lnTo>
                <a:lnTo>
                  <a:pt x="70008" y="26353"/>
                </a:lnTo>
                <a:lnTo>
                  <a:pt x="65602" y="31542"/>
                </a:lnTo>
                <a:lnTo>
                  <a:pt x="61590" y="37151"/>
                </a:lnTo>
                <a:lnTo>
                  <a:pt x="57840" y="43040"/>
                </a:lnTo>
                <a:lnTo>
                  <a:pt x="54265" y="49116"/>
                </a:lnTo>
                <a:lnTo>
                  <a:pt x="50807" y="55316"/>
                </a:lnTo>
                <a:lnTo>
                  <a:pt x="44099" y="67938"/>
                </a:lnTo>
                <a:lnTo>
                  <a:pt x="40805" y="74314"/>
                </a:lnTo>
                <a:lnTo>
                  <a:pt x="37534" y="81789"/>
                </a:lnTo>
                <a:lnTo>
                  <a:pt x="34279" y="89997"/>
                </a:lnTo>
                <a:lnTo>
                  <a:pt x="27796" y="107715"/>
                </a:lnTo>
                <a:lnTo>
                  <a:pt x="11649" y="154953"/>
                </a:lnTo>
                <a:lnTo>
                  <a:pt x="9498" y="164570"/>
                </a:lnTo>
                <a:lnTo>
                  <a:pt x="8064" y="174206"/>
                </a:lnTo>
                <a:lnTo>
                  <a:pt x="7108" y="183854"/>
                </a:lnTo>
                <a:lnTo>
                  <a:pt x="5395" y="193511"/>
                </a:lnTo>
                <a:lnTo>
                  <a:pt x="3179" y="203173"/>
                </a:lnTo>
                <a:lnTo>
                  <a:pt x="627" y="212840"/>
                </a:lnTo>
                <a:lnTo>
                  <a:pt x="0" y="222508"/>
                </a:lnTo>
                <a:lnTo>
                  <a:pt x="657" y="232179"/>
                </a:lnTo>
                <a:lnTo>
                  <a:pt x="2170" y="241850"/>
                </a:lnTo>
                <a:lnTo>
                  <a:pt x="9435" y="301682"/>
                </a:lnTo>
                <a:lnTo>
                  <a:pt x="12321" y="319357"/>
                </a:lnTo>
                <a:lnTo>
                  <a:pt x="15320" y="333290"/>
                </a:lnTo>
                <a:lnTo>
                  <a:pt x="18395" y="344729"/>
                </a:lnTo>
                <a:lnTo>
                  <a:pt x="20445" y="354504"/>
                </a:lnTo>
                <a:lnTo>
                  <a:pt x="21811" y="363171"/>
                </a:lnTo>
                <a:lnTo>
                  <a:pt x="22722" y="371098"/>
                </a:lnTo>
                <a:lnTo>
                  <a:pt x="25479" y="378533"/>
                </a:lnTo>
                <a:lnTo>
                  <a:pt x="29466" y="385639"/>
                </a:lnTo>
                <a:lnTo>
                  <a:pt x="34275" y="392526"/>
                </a:lnTo>
                <a:lnTo>
                  <a:pt x="38555" y="398193"/>
                </a:lnTo>
                <a:lnTo>
                  <a:pt x="42483" y="403045"/>
                </a:lnTo>
                <a:lnTo>
                  <a:pt x="46177" y="407355"/>
                </a:lnTo>
                <a:lnTo>
                  <a:pt x="50790" y="411303"/>
                </a:lnTo>
                <a:lnTo>
                  <a:pt x="56014" y="415010"/>
                </a:lnTo>
                <a:lnTo>
                  <a:pt x="61647" y="418556"/>
                </a:lnTo>
                <a:lnTo>
                  <a:pt x="66477" y="421995"/>
                </a:lnTo>
                <a:lnTo>
                  <a:pt x="70772" y="425363"/>
                </a:lnTo>
                <a:lnTo>
                  <a:pt x="74711" y="428683"/>
                </a:lnTo>
                <a:lnTo>
                  <a:pt x="79485" y="431971"/>
                </a:lnTo>
                <a:lnTo>
                  <a:pt x="84819" y="435238"/>
                </a:lnTo>
                <a:lnTo>
                  <a:pt x="90524" y="438491"/>
                </a:lnTo>
                <a:lnTo>
                  <a:pt x="95402" y="440659"/>
                </a:lnTo>
                <a:lnTo>
                  <a:pt x="99729" y="442105"/>
                </a:lnTo>
                <a:lnTo>
                  <a:pt x="103689" y="443069"/>
                </a:lnTo>
                <a:lnTo>
                  <a:pt x="108479" y="444786"/>
                </a:lnTo>
                <a:lnTo>
                  <a:pt x="113821" y="447006"/>
                </a:lnTo>
                <a:lnTo>
                  <a:pt x="130956" y="4546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4530"/>
          <p:cNvSpPr/>
          <p:nvPr/>
        </p:nvSpPr>
        <p:spPr>
          <a:xfrm>
            <a:off x="5107781" y="1590972"/>
            <a:ext cx="203151" cy="38696"/>
          </a:xfrm>
          <a:custGeom>
            <a:avLst/>
            <a:gdLst/>
            <a:ahLst/>
            <a:cxnLst/>
            <a:rect l="0" t="0" r="0" b="0"/>
            <a:pathLst>
              <a:path w="203151" h="38696">
                <a:moveTo>
                  <a:pt x="0" y="38695"/>
                </a:moveTo>
                <a:lnTo>
                  <a:pt x="5135" y="33560"/>
                </a:lnTo>
                <a:lnTo>
                  <a:pt x="12022" y="32047"/>
                </a:lnTo>
                <a:lnTo>
                  <a:pt x="21988" y="31039"/>
                </a:lnTo>
                <a:lnTo>
                  <a:pt x="34006" y="30366"/>
                </a:lnTo>
                <a:lnTo>
                  <a:pt x="44168" y="28843"/>
                </a:lnTo>
                <a:lnTo>
                  <a:pt x="53093" y="26753"/>
                </a:lnTo>
                <a:lnTo>
                  <a:pt x="61191" y="24285"/>
                </a:lnTo>
                <a:lnTo>
                  <a:pt x="68741" y="22639"/>
                </a:lnTo>
                <a:lnTo>
                  <a:pt x="75924" y="21542"/>
                </a:lnTo>
                <a:lnTo>
                  <a:pt x="82861" y="20811"/>
                </a:lnTo>
                <a:lnTo>
                  <a:pt x="89637" y="19248"/>
                </a:lnTo>
                <a:lnTo>
                  <a:pt x="96304" y="17132"/>
                </a:lnTo>
                <a:lnTo>
                  <a:pt x="102897" y="14646"/>
                </a:lnTo>
                <a:lnTo>
                  <a:pt x="109443" y="12988"/>
                </a:lnTo>
                <a:lnTo>
                  <a:pt x="115957" y="11884"/>
                </a:lnTo>
                <a:lnTo>
                  <a:pt x="122450" y="11147"/>
                </a:lnTo>
                <a:lnTo>
                  <a:pt x="132152" y="10656"/>
                </a:lnTo>
                <a:lnTo>
                  <a:pt x="167185" y="9965"/>
                </a:lnTo>
                <a:lnTo>
                  <a:pt x="181075" y="9803"/>
                </a:lnTo>
                <a:lnTo>
                  <a:pt x="185208" y="8685"/>
                </a:lnTo>
                <a:lnTo>
                  <a:pt x="187965" y="6865"/>
                </a:lnTo>
                <a:lnTo>
                  <a:pt x="20315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4531"/>
          <p:cNvSpPr/>
          <p:nvPr/>
        </p:nvSpPr>
        <p:spPr>
          <a:xfrm>
            <a:off x="5368974" y="1407169"/>
            <a:ext cx="251521" cy="266443"/>
          </a:xfrm>
          <a:custGeom>
            <a:avLst/>
            <a:gdLst/>
            <a:ahLst/>
            <a:cxnLst/>
            <a:rect l="0" t="0" r="0" b="0"/>
            <a:pathLst>
              <a:path w="251521" h="266443">
                <a:moveTo>
                  <a:pt x="0" y="0"/>
                </a:moveTo>
                <a:lnTo>
                  <a:pt x="0" y="30123"/>
                </a:lnTo>
                <a:lnTo>
                  <a:pt x="1075" y="38355"/>
                </a:lnTo>
                <a:lnTo>
                  <a:pt x="2867" y="49217"/>
                </a:lnTo>
                <a:lnTo>
                  <a:pt x="5136" y="61833"/>
                </a:lnTo>
                <a:lnTo>
                  <a:pt x="7723" y="72393"/>
                </a:lnTo>
                <a:lnTo>
                  <a:pt x="10523" y="81584"/>
                </a:lnTo>
                <a:lnTo>
                  <a:pt x="13464" y="89860"/>
                </a:lnTo>
                <a:lnTo>
                  <a:pt x="15426" y="96452"/>
                </a:lnTo>
                <a:lnTo>
                  <a:pt x="16733" y="101922"/>
                </a:lnTo>
                <a:lnTo>
                  <a:pt x="17605" y="106644"/>
                </a:lnTo>
                <a:lnTo>
                  <a:pt x="32300" y="168482"/>
                </a:lnTo>
                <a:lnTo>
                  <a:pt x="34432" y="178963"/>
                </a:lnTo>
                <a:lnTo>
                  <a:pt x="35853" y="187026"/>
                </a:lnTo>
                <a:lnTo>
                  <a:pt x="37875" y="194551"/>
                </a:lnTo>
                <a:lnTo>
                  <a:pt x="40298" y="201717"/>
                </a:lnTo>
                <a:lnTo>
                  <a:pt x="42989" y="208644"/>
                </a:lnTo>
                <a:lnTo>
                  <a:pt x="44782" y="214337"/>
                </a:lnTo>
                <a:lnTo>
                  <a:pt x="45978" y="219207"/>
                </a:lnTo>
                <a:lnTo>
                  <a:pt x="46775" y="223529"/>
                </a:lnTo>
                <a:lnTo>
                  <a:pt x="48382" y="228560"/>
                </a:lnTo>
                <a:lnTo>
                  <a:pt x="50527" y="234063"/>
                </a:lnTo>
                <a:lnTo>
                  <a:pt x="56559" y="248072"/>
                </a:lnTo>
                <a:lnTo>
                  <a:pt x="62739" y="255634"/>
                </a:lnTo>
                <a:lnTo>
                  <a:pt x="65473" y="257487"/>
                </a:lnTo>
                <a:lnTo>
                  <a:pt x="71378" y="259546"/>
                </a:lnTo>
                <a:lnTo>
                  <a:pt x="77585" y="263328"/>
                </a:lnTo>
                <a:lnTo>
                  <a:pt x="80744" y="265841"/>
                </a:lnTo>
                <a:lnTo>
                  <a:pt x="83926" y="266442"/>
                </a:lnTo>
                <a:lnTo>
                  <a:pt x="87122" y="265767"/>
                </a:lnTo>
                <a:lnTo>
                  <a:pt x="90328" y="264243"/>
                </a:lnTo>
                <a:lnTo>
                  <a:pt x="94614" y="263227"/>
                </a:lnTo>
                <a:lnTo>
                  <a:pt x="99622" y="262549"/>
                </a:lnTo>
                <a:lnTo>
                  <a:pt x="105110" y="262097"/>
                </a:lnTo>
                <a:lnTo>
                  <a:pt x="109843" y="260721"/>
                </a:lnTo>
                <a:lnTo>
                  <a:pt x="114075" y="258729"/>
                </a:lnTo>
                <a:lnTo>
                  <a:pt x="117970" y="256326"/>
                </a:lnTo>
                <a:lnTo>
                  <a:pt x="128090" y="252574"/>
                </a:lnTo>
                <a:lnTo>
                  <a:pt x="142362" y="247923"/>
                </a:lnTo>
                <a:lnTo>
                  <a:pt x="159400" y="242673"/>
                </a:lnTo>
                <a:lnTo>
                  <a:pt x="175058" y="237023"/>
                </a:lnTo>
                <a:lnTo>
                  <a:pt x="189797" y="231107"/>
                </a:lnTo>
                <a:lnTo>
                  <a:pt x="203922" y="225013"/>
                </a:lnTo>
                <a:lnTo>
                  <a:pt x="214414" y="220950"/>
                </a:lnTo>
                <a:lnTo>
                  <a:pt x="222483" y="218242"/>
                </a:lnTo>
                <a:lnTo>
                  <a:pt x="228938" y="216436"/>
                </a:lnTo>
                <a:lnTo>
                  <a:pt x="234315" y="214157"/>
                </a:lnTo>
                <a:lnTo>
                  <a:pt x="238975" y="211563"/>
                </a:lnTo>
                <a:lnTo>
                  <a:pt x="251520" y="20315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4532"/>
          <p:cNvSpPr/>
          <p:nvPr/>
        </p:nvSpPr>
        <p:spPr>
          <a:xfrm>
            <a:off x="5612164" y="1503908"/>
            <a:ext cx="85721" cy="386954"/>
          </a:xfrm>
          <a:custGeom>
            <a:avLst/>
            <a:gdLst/>
            <a:ahLst/>
            <a:cxnLst/>
            <a:rect l="0" t="0" r="0" b="0"/>
            <a:pathLst>
              <a:path w="85721" h="386954">
                <a:moveTo>
                  <a:pt x="8330" y="0"/>
                </a:moveTo>
                <a:lnTo>
                  <a:pt x="8330" y="10271"/>
                </a:lnTo>
                <a:lnTo>
                  <a:pt x="7255" y="17596"/>
                </a:lnTo>
                <a:lnTo>
                  <a:pt x="5464" y="26778"/>
                </a:lnTo>
                <a:lnTo>
                  <a:pt x="3195" y="37200"/>
                </a:lnTo>
                <a:lnTo>
                  <a:pt x="1681" y="46297"/>
                </a:lnTo>
                <a:lnTo>
                  <a:pt x="673" y="54512"/>
                </a:lnTo>
                <a:lnTo>
                  <a:pt x="0" y="62138"/>
                </a:lnTo>
                <a:lnTo>
                  <a:pt x="627" y="73671"/>
                </a:lnTo>
                <a:lnTo>
                  <a:pt x="2120" y="87809"/>
                </a:lnTo>
                <a:lnTo>
                  <a:pt x="12239" y="167110"/>
                </a:lnTo>
                <a:lnTo>
                  <a:pt x="14160" y="185573"/>
                </a:lnTo>
                <a:lnTo>
                  <a:pt x="15442" y="201106"/>
                </a:lnTo>
                <a:lnTo>
                  <a:pt x="16295" y="214686"/>
                </a:lnTo>
                <a:lnTo>
                  <a:pt x="17940" y="225888"/>
                </a:lnTo>
                <a:lnTo>
                  <a:pt x="20111" y="235507"/>
                </a:lnTo>
                <a:lnTo>
                  <a:pt x="22633" y="244069"/>
                </a:lnTo>
                <a:lnTo>
                  <a:pt x="24314" y="251927"/>
                </a:lnTo>
                <a:lnTo>
                  <a:pt x="25436" y="259315"/>
                </a:lnTo>
                <a:lnTo>
                  <a:pt x="26183" y="266390"/>
                </a:lnTo>
                <a:lnTo>
                  <a:pt x="27756" y="273257"/>
                </a:lnTo>
                <a:lnTo>
                  <a:pt x="29879" y="279984"/>
                </a:lnTo>
                <a:lnTo>
                  <a:pt x="32370" y="286619"/>
                </a:lnTo>
                <a:lnTo>
                  <a:pt x="35105" y="293192"/>
                </a:lnTo>
                <a:lnTo>
                  <a:pt x="38003" y="299723"/>
                </a:lnTo>
                <a:lnTo>
                  <a:pt x="41011" y="306228"/>
                </a:lnTo>
                <a:lnTo>
                  <a:pt x="44091" y="311639"/>
                </a:lnTo>
                <a:lnTo>
                  <a:pt x="47219" y="316321"/>
                </a:lnTo>
                <a:lnTo>
                  <a:pt x="50378" y="320517"/>
                </a:lnTo>
                <a:lnTo>
                  <a:pt x="52485" y="325465"/>
                </a:lnTo>
                <a:lnTo>
                  <a:pt x="54826" y="336694"/>
                </a:lnTo>
                <a:lnTo>
                  <a:pt x="56525" y="342698"/>
                </a:lnTo>
                <a:lnTo>
                  <a:pt x="58733" y="348851"/>
                </a:lnTo>
                <a:lnTo>
                  <a:pt x="61280" y="355102"/>
                </a:lnTo>
                <a:lnTo>
                  <a:pt x="64052" y="360345"/>
                </a:lnTo>
                <a:lnTo>
                  <a:pt x="66975" y="364915"/>
                </a:lnTo>
                <a:lnTo>
                  <a:pt x="69999" y="369036"/>
                </a:lnTo>
                <a:lnTo>
                  <a:pt x="72015" y="372859"/>
                </a:lnTo>
                <a:lnTo>
                  <a:pt x="73359" y="376482"/>
                </a:lnTo>
                <a:lnTo>
                  <a:pt x="85720" y="3869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4533"/>
          <p:cNvSpPr/>
          <p:nvPr/>
        </p:nvSpPr>
        <p:spPr>
          <a:xfrm>
            <a:off x="5726906" y="1368474"/>
            <a:ext cx="153805" cy="551409"/>
          </a:xfrm>
          <a:custGeom>
            <a:avLst/>
            <a:gdLst/>
            <a:ahLst/>
            <a:cxnLst/>
            <a:rect l="0" t="0" r="0" b="0"/>
            <a:pathLst>
              <a:path w="153805" h="551409">
                <a:moveTo>
                  <a:pt x="0" y="0"/>
                </a:moveTo>
                <a:lnTo>
                  <a:pt x="41934" y="83869"/>
                </a:lnTo>
                <a:lnTo>
                  <a:pt x="45154" y="91384"/>
                </a:lnTo>
                <a:lnTo>
                  <a:pt x="48375" y="99618"/>
                </a:lnTo>
                <a:lnTo>
                  <a:pt x="51598" y="108332"/>
                </a:lnTo>
                <a:lnTo>
                  <a:pt x="60195" y="127040"/>
                </a:lnTo>
                <a:lnTo>
                  <a:pt x="86946" y="182222"/>
                </a:lnTo>
                <a:lnTo>
                  <a:pt x="99884" y="213920"/>
                </a:lnTo>
                <a:lnTo>
                  <a:pt x="111734" y="246876"/>
                </a:lnTo>
                <a:lnTo>
                  <a:pt x="143651" y="343638"/>
                </a:lnTo>
                <a:lnTo>
                  <a:pt x="147361" y="359151"/>
                </a:lnTo>
                <a:lnTo>
                  <a:pt x="149834" y="373793"/>
                </a:lnTo>
                <a:lnTo>
                  <a:pt x="151484" y="387854"/>
                </a:lnTo>
                <a:lnTo>
                  <a:pt x="152583" y="401527"/>
                </a:lnTo>
                <a:lnTo>
                  <a:pt x="153316" y="414942"/>
                </a:lnTo>
                <a:lnTo>
                  <a:pt x="153804" y="428184"/>
                </a:lnTo>
                <a:lnTo>
                  <a:pt x="153054" y="441313"/>
                </a:lnTo>
                <a:lnTo>
                  <a:pt x="151480" y="454364"/>
                </a:lnTo>
                <a:lnTo>
                  <a:pt x="135433" y="5514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4534"/>
          <p:cNvSpPr/>
          <p:nvPr/>
        </p:nvSpPr>
        <p:spPr>
          <a:xfrm>
            <a:off x="3416787" y="2008055"/>
            <a:ext cx="249384" cy="443846"/>
          </a:xfrm>
          <a:custGeom>
            <a:avLst/>
            <a:gdLst/>
            <a:ahLst/>
            <a:cxnLst/>
            <a:rect l="0" t="0" r="0" b="0"/>
            <a:pathLst>
              <a:path w="249384" h="443846">
                <a:moveTo>
                  <a:pt x="36769" y="173021"/>
                </a:moveTo>
                <a:lnTo>
                  <a:pt x="26498" y="167885"/>
                </a:lnTo>
                <a:lnTo>
                  <a:pt x="23473" y="165297"/>
                </a:lnTo>
                <a:lnTo>
                  <a:pt x="21456" y="162498"/>
                </a:lnTo>
                <a:lnTo>
                  <a:pt x="20111" y="159556"/>
                </a:lnTo>
                <a:lnTo>
                  <a:pt x="20289" y="156520"/>
                </a:lnTo>
                <a:lnTo>
                  <a:pt x="21483" y="153421"/>
                </a:lnTo>
                <a:lnTo>
                  <a:pt x="25676" y="147112"/>
                </a:lnTo>
                <a:lnTo>
                  <a:pt x="31122" y="140725"/>
                </a:lnTo>
                <a:lnTo>
                  <a:pt x="37126" y="131437"/>
                </a:lnTo>
                <a:lnTo>
                  <a:pt x="43377" y="121218"/>
                </a:lnTo>
                <a:lnTo>
                  <a:pt x="49738" y="113093"/>
                </a:lnTo>
                <a:lnTo>
                  <a:pt x="56148" y="103033"/>
                </a:lnTo>
                <a:lnTo>
                  <a:pt x="62580" y="92471"/>
                </a:lnTo>
                <a:lnTo>
                  <a:pt x="69021" y="84194"/>
                </a:lnTo>
                <a:lnTo>
                  <a:pt x="73319" y="76182"/>
                </a:lnTo>
                <a:lnTo>
                  <a:pt x="78334" y="65467"/>
                </a:lnTo>
                <a:lnTo>
                  <a:pt x="83826" y="52949"/>
                </a:lnTo>
                <a:lnTo>
                  <a:pt x="87488" y="43529"/>
                </a:lnTo>
                <a:lnTo>
                  <a:pt x="91557" y="30196"/>
                </a:lnTo>
                <a:lnTo>
                  <a:pt x="93366" y="17821"/>
                </a:lnTo>
                <a:lnTo>
                  <a:pt x="94526" y="2631"/>
                </a:lnTo>
                <a:lnTo>
                  <a:pt x="93547" y="1384"/>
                </a:lnTo>
                <a:lnTo>
                  <a:pt x="91819" y="553"/>
                </a:lnTo>
                <a:lnTo>
                  <a:pt x="89592" y="0"/>
                </a:lnTo>
                <a:lnTo>
                  <a:pt x="88107" y="705"/>
                </a:lnTo>
                <a:lnTo>
                  <a:pt x="87118" y="2250"/>
                </a:lnTo>
                <a:lnTo>
                  <a:pt x="82859" y="12427"/>
                </a:lnTo>
                <a:lnTo>
                  <a:pt x="77676" y="22105"/>
                </a:lnTo>
                <a:lnTo>
                  <a:pt x="71789" y="29990"/>
                </a:lnTo>
                <a:lnTo>
                  <a:pt x="65591" y="39943"/>
                </a:lnTo>
                <a:lnTo>
                  <a:pt x="58178" y="51533"/>
                </a:lnTo>
                <a:lnTo>
                  <a:pt x="53191" y="57633"/>
                </a:lnTo>
                <a:lnTo>
                  <a:pt x="47717" y="63849"/>
                </a:lnTo>
                <a:lnTo>
                  <a:pt x="42993" y="70143"/>
                </a:lnTo>
                <a:lnTo>
                  <a:pt x="38769" y="76489"/>
                </a:lnTo>
                <a:lnTo>
                  <a:pt x="34877" y="82870"/>
                </a:lnTo>
                <a:lnTo>
                  <a:pt x="30134" y="92497"/>
                </a:lnTo>
                <a:lnTo>
                  <a:pt x="24821" y="104290"/>
                </a:lnTo>
                <a:lnTo>
                  <a:pt x="19130" y="117527"/>
                </a:lnTo>
                <a:lnTo>
                  <a:pt x="14261" y="130650"/>
                </a:lnTo>
                <a:lnTo>
                  <a:pt x="9940" y="143699"/>
                </a:lnTo>
                <a:lnTo>
                  <a:pt x="5985" y="156698"/>
                </a:lnTo>
                <a:lnTo>
                  <a:pt x="4423" y="168588"/>
                </a:lnTo>
                <a:lnTo>
                  <a:pt x="4456" y="179739"/>
                </a:lnTo>
                <a:lnTo>
                  <a:pt x="5553" y="190398"/>
                </a:lnTo>
                <a:lnTo>
                  <a:pt x="7360" y="198579"/>
                </a:lnTo>
                <a:lnTo>
                  <a:pt x="12233" y="210535"/>
                </a:lnTo>
                <a:lnTo>
                  <a:pt x="16112" y="215228"/>
                </a:lnTo>
                <a:lnTo>
                  <a:pt x="20848" y="219432"/>
                </a:lnTo>
                <a:lnTo>
                  <a:pt x="26155" y="223309"/>
                </a:lnTo>
                <a:lnTo>
                  <a:pt x="31843" y="226969"/>
                </a:lnTo>
                <a:lnTo>
                  <a:pt x="37785" y="230483"/>
                </a:lnTo>
                <a:lnTo>
                  <a:pt x="43895" y="233902"/>
                </a:lnTo>
                <a:lnTo>
                  <a:pt x="56418" y="240566"/>
                </a:lnTo>
                <a:lnTo>
                  <a:pt x="62767" y="243848"/>
                </a:lnTo>
                <a:lnTo>
                  <a:pt x="70224" y="247110"/>
                </a:lnTo>
                <a:lnTo>
                  <a:pt x="78420" y="250361"/>
                </a:lnTo>
                <a:lnTo>
                  <a:pt x="87109" y="253602"/>
                </a:lnTo>
                <a:lnTo>
                  <a:pt x="156737" y="277411"/>
                </a:lnTo>
                <a:lnTo>
                  <a:pt x="168342" y="281310"/>
                </a:lnTo>
                <a:lnTo>
                  <a:pt x="180377" y="287133"/>
                </a:lnTo>
                <a:lnTo>
                  <a:pt x="192701" y="294240"/>
                </a:lnTo>
                <a:lnTo>
                  <a:pt x="205216" y="302203"/>
                </a:lnTo>
                <a:lnTo>
                  <a:pt x="214634" y="308586"/>
                </a:lnTo>
                <a:lnTo>
                  <a:pt x="221988" y="313917"/>
                </a:lnTo>
                <a:lnTo>
                  <a:pt x="227965" y="318545"/>
                </a:lnTo>
                <a:lnTo>
                  <a:pt x="233025" y="322706"/>
                </a:lnTo>
                <a:lnTo>
                  <a:pt x="237473" y="326554"/>
                </a:lnTo>
                <a:lnTo>
                  <a:pt x="241513" y="330195"/>
                </a:lnTo>
                <a:lnTo>
                  <a:pt x="244206" y="334771"/>
                </a:lnTo>
                <a:lnTo>
                  <a:pt x="247199" y="345589"/>
                </a:lnTo>
                <a:lnTo>
                  <a:pt x="248884" y="358630"/>
                </a:lnTo>
                <a:lnTo>
                  <a:pt x="249383" y="369302"/>
                </a:lnTo>
                <a:lnTo>
                  <a:pt x="246634" y="378851"/>
                </a:lnTo>
                <a:lnTo>
                  <a:pt x="241829" y="389186"/>
                </a:lnTo>
                <a:lnTo>
                  <a:pt x="236110" y="397362"/>
                </a:lnTo>
                <a:lnTo>
                  <a:pt x="232006" y="401047"/>
                </a:lnTo>
                <a:lnTo>
                  <a:pt x="227120" y="404578"/>
                </a:lnTo>
                <a:lnTo>
                  <a:pt x="221713" y="408008"/>
                </a:lnTo>
                <a:lnTo>
                  <a:pt x="215958" y="412444"/>
                </a:lnTo>
                <a:lnTo>
                  <a:pt x="209972" y="417551"/>
                </a:lnTo>
                <a:lnTo>
                  <a:pt x="203831" y="423105"/>
                </a:lnTo>
                <a:lnTo>
                  <a:pt x="197588" y="426808"/>
                </a:lnTo>
                <a:lnTo>
                  <a:pt x="191276" y="429277"/>
                </a:lnTo>
                <a:lnTo>
                  <a:pt x="184918" y="430923"/>
                </a:lnTo>
                <a:lnTo>
                  <a:pt x="177455" y="433095"/>
                </a:lnTo>
                <a:lnTo>
                  <a:pt x="160564" y="438374"/>
                </a:lnTo>
                <a:lnTo>
                  <a:pt x="152620" y="440212"/>
                </a:lnTo>
                <a:lnTo>
                  <a:pt x="145174" y="441437"/>
                </a:lnTo>
                <a:lnTo>
                  <a:pt x="138061" y="442254"/>
                </a:lnTo>
                <a:lnTo>
                  <a:pt x="130094" y="442799"/>
                </a:lnTo>
                <a:lnTo>
                  <a:pt x="121558" y="443162"/>
                </a:lnTo>
                <a:lnTo>
                  <a:pt x="97004" y="443673"/>
                </a:lnTo>
                <a:lnTo>
                  <a:pt x="69448" y="443845"/>
                </a:lnTo>
                <a:lnTo>
                  <a:pt x="62855" y="442785"/>
                </a:lnTo>
                <a:lnTo>
                  <a:pt x="56309" y="441003"/>
                </a:lnTo>
                <a:lnTo>
                  <a:pt x="49796" y="438740"/>
                </a:lnTo>
                <a:lnTo>
                  <a:pt x="44379" y="436156"/>
                </a:lnTo>
                <a:lnTo>
                  <a:pt x="39693" y="433359"/>
                </a:lnTo>
                <a:lnTo>
                  <a:pt x="35494" y="430419"/>
                </a:lnTo>
                <a:lnTo>
                  <a:pt x="27962" y="424287"/>
                </a:lnTo>
                <a:lnTo>
                  <a:pt x="24448" y="421147"/>
                </a:lnTo>
                <a:lnTo>
                  <a:pt x="17678" y="411925"/>
                </a:lnTo>
                <a:lnTo>
                  <a:pt x="11086" y="400661"/>
                </a:lnTo>
                <a:lnTo>
                  <a:pt x="4574" y="388489"/>
                </a:lnTo>
                <a:lnTo>
                  <a:pt x="963" y="375913"/>
                </a:lnTo>
                <a:lnTo>
                  <a:pt x="0" y="369550"/>
                </a:lnTo>
                <a:lnTo>
                  <a:pt x="1796" y="356747"/>
                </a:lnTo>
                <a:lnTo>
                  <a:pt x="5102" y="343891"/>
                </a:lnTo>
                <a:lnTo>
                  <a:pt x="6572" y="331012"/>
                </a:lnTo>
                <a:lnTo>
                  <a:pt x="10091" y="318121"/>
                </a:lnTo>
                <a:lnTo>
                  <a:pt x="15239" y="305227"/>
                </a:lnTo>
                <a:lnTo>
                  <a:pt x="21109" y="292330"/>
                </a:lnTo>
                <a:lnTo>
                  <a:pt x="30457" y="272983"/>
                </a:lnTo>
                <a:lnTo>
                  <a:pt x="34711" y="266534"/>
                </a:lnTo>
                <a:lnTo>
                  <a:pt x="39696" y="260085"/>
                </a:lnTo>
                <a:lnTo>
                  <a:pt x="45170" y="253636"/>
                </a:lnTo>
                <a:lnTo>
                  <a:pt x="49894" y="247186"/>
                </a:lnTo>
                <a:lnTo>
                  <a:pt x="54118" y="240737"/>
                </a:lnTo>
                <a:lnTo>
                  <a:pt x="58009" y="234288"/>
                </a:lnTo>
                <a:lnTo>
                  <a:pt x="62752" y="228914"/>
                </a:lnTo>
                <a:lnTo>
                  <a:pt x="68065" y="224256"/>
                </a:lnTo>
                <a:lnTo>
                  <a:pt x="73756" y="220076"/>
                </a:lnTo>
                <a:lnTo>
                  <a:pt x="79700" y="215140"/>
                </a:lnTo>
                <a:lnTo>
                  <a:pt x="85812" y="209699"/>
                </a:lnTo>
                <a:lnTo>
                  <a:pt x="104486" y="19236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4535"/>
          <p:cNvSpPr/>
          <p:nvPr/>
        </p:nvSpPr>
        <p:spPr>
          <a:xfrm>
            <a:off x="3521273" y="2074664"/>
            <a:ext cx="103388" cy="203151"/>
          </a:xfrm>
          <a:custGeom>
            <a:avLst/>
            <a:gdLst/>
            <a:ahLst/>
            <a:cxnLst/>
            <a:rect l="0" t="0" r="0" b="0"/>
            <a:pathLst>
              <a:path w="103388" h="203151">
                <a:moveTo>
                  <a:pt x="0" y="203150"/>
                </a:moveTo>
                <a:lnTo>
                  <a:pt x="15406" y="198015"/>
                </a:lnTo>
                <a:lnTo>
                  <a:pt x="22095" y="195427"/>
                </a:lnTo>
                <a:lnTo>
                  <a:pt x="28703" y="192627"/>
                </a:lnTo>
                <a:lnTo>
                  <a:pt x="35258" y="189685"/>
                </a:lnTo>
                <a:lnTo>
                  <a:pt x="41778" y="185574"/>
                </a:lnTo>
                <a:lnTo>
                  <a:pt x="48275" y="180684"/>
                </a:lnTo>
                <a:lnTo>
                  <a:pt x="54756" y="175275"/>
                </a:lnTo>
                <a:lnTo>
                  <a:pt x="61226" y="169518"/>
                </a:lnTo>
                <a:lnTo>
                  <a:pt x="74147" y="157390"/>
                </a:lnTo>
                <a:lnTo>
                  <a:pt x="78453" y="152221"/>
                </a:lnTo>
                <a:lnTo>
                  <a:pt x="81324" y="147700"/>
                </a:lnTo>
                <a:lnTo>
                  <a:pt x="83237" y="143611"/>
                </a:lnTo>
                <a:lnTo>
                  <a:pt x="96201" y="117314"/>
                </a:lnTo>
                <a:lnTo>
                  <a:pt x="99605" y="109380"/>
                </a:lnTo>
                <a:lnTo>
                  <a:pt x="101874" y="103017"/>
                </a:lnTo>
                <a:lnTo>
                  <a:pt x="103387" y="97699"/>
                </a:lnTo>
                <a:lnTo>
                  <a:pt x="103320" y="90929"/>
                </a:lnTo>
                <a:lnTo>
                  <a:pt x="102201" y="83192"/>
                </a:lnTo>
                <a:lnTo>
                  <a:pt x="100380" y="74809"/>
                </a:lnTo>
                <a:lnTo>
                  <a:pt x="99166" y="67070"/>
                </a:lnTo>
                <a:lnTo>
                  <a:pt x="98357" y="59762"/>
                </a:lnTo>
                <a:lnTo>
                  <a:pt x="97817" y="52739"/>
                </a:lnTo>
                <a:lnTo>
                  <a:pt x="95308" y="45908"/>
                </a:lnTo>
                <a:lnTo>
                  <a:pt x="91485" y="39204"/>
                </a:lnTo>
                <a:lnTo>
                  <a:pt x="86787" y="32585"/>
                </a:lnTo>
                <a:lnTo>
                  <a:pt x="83655" y="27098"/>
                </a:lnTo>
                <a:lnTo>
                  <a:pt x="81567" y="22364"/>
                </a:lnTo>
                <a:lnTo>
                  <a:pt x="80175" y="18134"/>
                </a:lnTo>
                <a:lnTo>
                  <a:pt x="78172" y="15314"/>
                </a:lnTo>
                <a:lnTo>
                  <a:pt x="75762" y="13434"/>
                </a:lnTo>
                <a:lnTo>
                  <a:pt x="73080" y="12180"/>
                </a:lnTo>
                <a:lnTo>
                  <a:pt x="59035" y="5281"/>
                </a:lnTo>
                <a:lnTo>
                  <a:pt x="54405" y="3520"/>
                </a:lnTo>
                <a:lnTo>
                  <a:pt x="50243" y="2347"/>
                </a:lnTo>
                <a:lnTo>
                  <a:pt x="29021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4536"/>
          <p:cNvSpPr/>
          <p:nvPr/>
        </p:nvSpPr>
        <p:spPr>
          <a:xfrm>
            <a:off x="3884916" y="2113359"/>
            <a:ext cx="195425" cy="365385"/>
          </a:xfrm>
          <a:custGeom>
            <a:avLst/>
            <a:gdLst/>
            <a:ahLst/>
            <a:cxnLst/>
            <a:rect l="0" t="0" r="0" b="0"/>
            <a:pathLst>
              <a:path w="195425" h="365385">
                <a:moveTo>
                  <a:pt x="100701" y="0"/>
                </a:moveTo>
                <a:lnTo>
                  <a:pt x="85294" y="0"/>
                </a:lnTo>
                <a:lnTo>
                  <a:pt x="80756" y="1075"/>
                </a:lnTo>
                <a:lnTo>
                  <a:pt x="77730" y="2866"/>
                </a:lnTo>
                <a:lnTo>
                  <a:pt x="73294" y="7723"/>
                </a:lnTo>
                <a:lnTo>
                  <a:pt x="67739" y="13465"/>
                </a:lnTo>
                <a:lnTo>
                  <a:pt x="65828" y="17575"/>
                </a:lnTo>
                <a:lnTo>
                  <a:pt x="63704" y="27875"/>
                </a:lnTo>
                <a:lnTo>
                  <a:pt x="62063" y="33632"/>
                </a:lnTo>
                <a:lnTo>
                  <a:pt x="59894" y="39619"/>
                </a:lnTo>
                <a:lnTo>
                  <a:pt x="57373" y="45760"/>
                </a:lnTo>
                <a:lnTo>
                  <a:pt x="53543" y="54154"/>
                </a:lnTo>
                <a:lnTo>
                  <a:pt x="43555" y="74946"/>
                </a:lnTo>
                <a:lnTo>
                  <a:pt x="37881" y="88659"/>
                </a:lnTo>
                <a:lnTo>
                  <a:pt x="31949" y="104251"/>
                </a:lnTo>
                <a:lnTo>
                  <a:pt x="25845" y="121094"/>
                </a:lnTo>
                <a:lnTo>
                  <a:pt x="20701" y="139847"/>
                </a:lnTo>
                <a:lnTo>
                  <a:pt x="16196" y="159873"/>
                </a:lnTo>
                <a:lnTo>
                  <a:pt x="1244" y="235805"/>
                </a:lnTo>
                <a:lnTo>
                  <a:pt x="0" y="250717"/>
                </a:lnTo>
                <a:lnTo>
                  <a:pt x="246" y="263883"/>
                </a:lnTo>
                <a:lnTo>
                  <a:pt x="1485" y="275885"/>
                </a:lnTo>
                <a:lnTo>
                  <a:pt x="3386" y="286036"/>
                </a:lnTo>
                <a:lnTo>
                  <a:pt x="5727" y="294953"/>
                </a:lnTo>
                <a:lnTo>
                  <a:pt x="8364" y="303047"/>
                </a:lnTo>
                <a:lnTo>
                  <a:pt x="12271" y="311668"/>
                </a:lnTo>
                <a:lnTo>
                  <a:pt x="17026" y="320640"/>
                </a:lnTo>
                <a:lnTo>
                  <a:pt x="22345" y="329846"/>
                </a:lnTo>
                <a:lnTo>
                  <a:pt x="26966" y="337058"/>
                </a:lnTo>
                <a:lnTo>
                  <a:pt x="31122" y="342941"/>
                </a:lnTo>
                <a:lnTo>
                  <a:pt x="34967" y="347938"/>
                </a:lnTo>
                <a:lnTo>
                  <a:pt x="38606" y="352344"/>
                </a:lnTo>
                <a:lnTo>
                  <a:pt x="42106" y="356356"/>
                </a:lnTo>
                <a:lnTo>
                  <a:pt x="45515" y="360106"/>
                </a:lnTo>
                <a:lnTo>
                  <a:pt x="49937" y="362606"/>
                </a:lnTo>
                <a:lnTo>
                  <a:pt x="55034" y="364272"/>
                </a:lnTo>
                <a:lnTo>
                  <a:pt x="60583" y="365384"/>
                </a:lnTo>
                <a:lnTo>
                  <a:pt x="65356" y="365049"/>
                </a:lnTo>
                <a:lnTo>
                  <a:pt x="69614" y="363752"/>
                </a:lnTo>
                <a:lnTo>
                  <a:pt x="73527" y="361812"/>
                </a:lnTo>
                <a:lnTo>
                  <a:pt x="78285" y="360518"/>
                </a:lnTo>
                <a:lnTo>
                  <a:pt x="83607" y="359656"/>
                </a:lnTo>
                <a:lnTo>
                  <a:pt x="89305" y="359081"/>
                </a:lnTo>
                <a:lnTo>
                  <a:pt x="97403" y="355473"/>
                </a:lnTo>
                <a:lnTo>
                  <a:pt x="107101" y="349844"/>
                </a:lnTo>
                <a:lnTo>
                  <a:pt x="117866" y="342866"/>
                </a:lnTo>
                <a:lnTo>
                  <a:pt x="128267" y="334989"/>
                </a:lnTo>
                <a:lnTo>
                  <a:pt x="138426" y="326514"/>
                </a:lnTo>
                <a:lnTo>
                  <a:pt x="148423" y="317639"/>
                </a:lnTo>
                <a:lnTo>
                  <a:pt x="156163" y="309572"/>
                </a:lnTo>
                <a:lnTo>
                  <a:pt x="162398" y="302045"/>
                </a:lnTo>
                <a:lnTo>
                  <a:pt x="167629" y="294877"/>
                </a:lnTo>
                <a:lnTo>
                  <a:pt x="172191" y="287949"/>
                </a:lnTo>
                <a:lnTo>
                  <a:pt x="176308" y="281180"/>
                </a:lnTo>
                <a:lnTo>
                  <a:pt x="180127" y="274518"/>
                </a:lnTo>
                <a:lnTo>
                  <a:pt x="187237" y="261383"/>
                </a:lnTo>
                <a:lnTo>
                  <a:pt x="190637" y="254871"/>
                </a:lnTo>
                <a:lnTo>
                  <a:pt x="192905" y="248379"/>
                </a:lnTo>
                <a:lnTo>
                  <a:pt x="194416" y="241902"/>
                </a:lnTo>
                <a:lnTo>
                  <a:pt x="195424" y="235434"/>
                </a:lnTo>
                <a:lnTo>
                  <a:pt x="195021" y="227897"/>
                </a:lnTo>
                <a:lnTo>
                  <a:pt x="193677" y="219648"/>
                </a:lnTo>
                <a:lnTo>
                  <a:pt x="191706" y="210924"/>
                </a:lnTo>
                <a:lnTo>
                  <a:pt x="189318" y="204034"/>
                </a:lnTo>
                <a:lnTo>
                  <a:pt x="183797" y="193511"/>
                </a:lnTo>
                <a:lnTo>
                  <a:pt x="180821" y="190275"/>
                </a:lnTo>
                <a:lnTo>
                  <a:pt x="177761" y="188117"/>
                </a:lnTo>
                <a:lnTo>
                  <a:pt x="174647" y="186679"/>
                </a:lnTo>
                <a:lnTo>
                  <a:pt x="159992" y="179520"/>
                </a:lnTo>
                <a:lnTo>
                  <a:pt x="154202" y="178797"/>
                </a:lnTo>
                <a:lnTo>
                  <a:pt x="148192" y="179391"/>
                </a:lnTo>
                <a:lnTo>
                  <a:pt x="142035" y="180862"/>
                </a:lnTo>
                <a:lnTo>
                  <a:pt x="135781" y="181842"/>
                </a:lnTo>
                <a:lnTo>
                  <a:pt x="129462" y="182496"/>
                </a:lnTo>
                <a:lnTo>
                  <a:pt x="123099" y="182931"/>
                </a:lnTo>
                <a:lnTo>
                  <a:pt x="117783" y="184297"/>
                </a:lnTo>
                <a:lnTo>
                  <a:pt x="113164" y="186282"/>
                </a:lnTo>
                <a:lnTo>
                  <a:pt x="91027" y="19347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4537"/>
          <p:cNvSpPr/>
          <p:nvPr/>
        </p:nvSpPr>
        <p:spPr>
          <a:xfrm>
            <a:off x="4343548" y="2306835"/>
            <a:ext cx="241847" cy="38697"/>
          </a:xfrm>
          <a:custGeom>
            <a:avLst/>
            <a:gdLst/>
            <a:ahLst/>
            <a:cxnLst/>
            <a:rect l="0" t="0" r="0" b="0"/>
            <a:pathLst>
              <a:path w="241847" h="38697">
                <a:moveTo>
                  <a:pt x="0" y="38696"/>
                </a:moveTo>
                <a:lnTo>
                  <a:pt x="5136" y="33560"/>
                </a:lnTo>
                <a:lnTo>
                  <a:pt x="8799" y="30972"/>
                </a:lnTo>
                <a:lnTo>
                  <a:pt x="13390" y="28173"/>
                </a:lnTo>
                <a:lnTo>
                  <a:pt x="18600" y="25231"/>
                </a:lnTo>
                <a:lnTo>
                  <a:pt x="23149" y="23270"/>
                </a:lnTo>
                <a:lnTo>
                  <a:pt x="27256" y="21963"/>
                </a:lnTo>
                <a:lnTo>
                  <a:pt x="31069" y="21091"/>
                </a:lnTo>
                <a:lnTo>
                  <a:pt x="36836" y="20510"/>
                </a:lnTo>
                <a:lnTo>
                  <a:pt x="43905" y="20123"/>
                </a:lnTo>
                <a:lnTo>
                  <a:pt x="51843" y="19864"/>
                </a:lnTo>
                <a:lnTo>
                  <a:pt x="115376" y="19416"/>
                </a:lnTo>
                <a:lnTo>
                  <a:pt x="128511" y="19394"/>
                </a:lnTo>
                <a:lnTo>
                  <a:pt x="144792" y="18303"/>
                </a:lnTo>
                <a:lnTo>
                  <a:pt x="163170" y="16502"/>
                </a:lnTo>
                <a:lnTo>
                  <a:pt x="182946" y="14226"/>
                </a:lnTo>
                <a:lnTo>
                  <a:pt x="198280" y="11634"/>
                </a:lnTo>
                <a:lnTo>
                  <a:pt x="210652" y="8831"/>
                </a:lnTo>
                <a:lnTo>
                  <a:pt x="241846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4538"/>
          <p:cNvSpPr/>
          <p:nvPr/>
        </p:nvSpPr>
        <p:spPr>
          <a:xfrm>
            <a:off x="4686233" y="2103685"/>
            <a:ext cx="228072" cy="251504"/>
          </a:xfrm>
          <a:custGeom>
            <a:avLst/>
            <a:gdLst/>
            <a:ahLst/>
            <a:cxnLst/>
            <a:rect l="0" t="0" r="0" b="0"/>
            <a:pathLst>
              <a:path w="228072" h="251504">
                <a:moveTo>
                  <a:pt x="5573" y="0"/>
                </a:moveTo>
                <a:lnTo>
                  <a:pt x="438" y="5136"/>
                </a:lnTo>
                <a:lnTo>
                  <a:pt x="0" y="8798"/>
                </a:lnTo>
                <a:lnTo>
                  <a:pt x="783" y="13390"/>
                </a:lnTo>
                <a:lnTo>
                  <a:pt x="2380" y="18600"/>
                </a:lnTo>
                <a:lnTo>
                  <a:pt x="3444" y="23149"/>
                </a:lnTo>
                <a:lnTo>
                  <a:pt x="4154" y="27256"/>
                </a:lnTo>
                <a:lnTo>
                  <a:pt x="4627" y="31069"/>
                </a:lnTo>
                <a:lnTo>
                  <a:pt x="4943" y="35761"/>
                </a:lnTo>
                <a:lnTo>
                  <a:pt x="5153" y="41039"/>
                </a:lnTo>
                <a:lnTo>
                  <a:pt x="5386" y="52635"/>
                </a:lnTo>
                <a:lnTo>
                  <a:pt x="5549" y="83977"/>
                </a:lnTo>
                <a:lnTo>
                  <a:pt x="6632" y="90380"/>
                </a:lnTo>
                <a:lnTo>
                  <a:pt x="8428" y="96799"/>
                </a:lnTo>
                <a:lnTo>
                  <a:pt x="10702" y="103228"/>
                </a:lnTo>
                <a:lnTo>
                  <a:pt x="14366" y="116113"/>
                </a:lnTo>
                <a:lnTo>
                  <a:pt x="24171" y="153360"/>
                </a:lnTo>
                <a:lnTo>
                  <a:pt x="28721" y="168882"/>
                </a:lnTo>
                <a:lnTo>
                  <a:pt x="32828" y="181380"/>
                </a:lnTo>
                <a:lnTo>
                  <a:pt x="36642" y="191861"/>
                </a:lnTo>
                <a:lnTo>
                  <a:pt x="42408" y="200999"/>
                </a:lnTo>
                <a:lnTo>
                  <a:pt x="49478" y="209240"/>
                </a:lnTo>
                <a:lnTo>
                  <a:pt x="73722" y="232778"/>
                </a:lnTo>
                <a:lnTo>
                  <a:pt x="78952" y="236875"/>
                </a:lnTo>
                <a:lnTo>
                  <a:pt x="84589" y="240682"/>
                </a:lnTo>
                <a:lnTo>
                  <a:pt x="90496" y="244295"/>
                </a:lnTo>
                <a:lnTo>
                  <a:pt x="95510" y="246703"/>
                </a:lnTo>
                <a:lnTo>
                  <a:pt x="99927" y="248309"/>
                </a:lnTo>
                <a:lnTo>
                  <a:pt x="103946" y="249379"/>
                </a:lnTo>
                <a:lnTo>
                  <a:pt x="107701" y="250093"/>
                </a:lnTo>
                <a:lnTo>
                  <a:pt x="114739" y="250885"/>
                </a:lnTo>
                <a:lnTo>
                  <a:pt x="119195" y="251097"/>
                </a:lnTo>
                <a:lnTo>
                  <a:pt x="129880" y="251332"/>
                </a:lnTo>
                <a:lnTo>
                  <a:pt x="161824" y="251503"/>
                </a:lnTo>
                <a:lnTo>
                  <a:pt x="166708" y="250434"/>
                </a:lnTo>
                <a:lnTo>
                  <a:pt x="172115" y="248646"/>
                </a:lnTo>
                <a:lnTo>
                  <a:pt x="177868" y="246379"/>
                </a:lnTo>
                <a:lnTo>
                  <a:pt x="182779" y="243793"/>
                </a:lnTo>
                <a:lnTo>
                  <a:pt x="187128" y="240994"/>
                </a:lnTo>
                <a:lnTo>
                  <a:pt x="191102" y="238054"/>
                </a:lnTo>
                <a:lnTo>
                  <a:pt x="195901" y="236093"/>
                </a:lnTo>
                <a:lnTo>
                  <a:pt x="201250" y="234786"/>
                </a:lnTo>
                <a:lnTo>
                  <a:pt x="206966" y="233915"/>
                </a:lnTo>
                <a:lnTo>
                  <a:pt x="211851" y="232259"/>
                </a:lnTo>
                <a:lnTo>
                  <a:pt x="216183" y="230080"/>
                </a:lnTo>
                <a:lnTo>
                  <a:pt x="228071" y="22249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4539"/>
          <p:cNvSpPr/>
          <p:nvPr/>
        </p:nvSpPr>
        <p:spPr>
          <a:xfrm>
            <a:off x="4904630" y="2171402"/>
            <a:ext cx="96740" cy="444997"/>
          </a:xfrm>
          <a:custGeom>
            <a:avLst/>
            <a:gdLst/>
            <a:ahLst/>
            <a:cxnLst/>
            <a:rect l="0" t="0" r="0" b="0"/>
            <a:pathLst>
              <a:path w="96740" h="444997">
                <a:moveTo>
                  <a:pt x="0" y="0"/>
                </a:moveTo>
                <a:lnTo>
                  <a:pt x="0" y="10271"/>
                </a:lnTo>
                <a:lnTo>
                  <a:pt x="1075" y="17596"/>
                </a:lnTo>
                <a:lnTo>
                  <a:pt x="2867" y="26779"/>
                </a:lnTo>
                <a:lnTo>
                  <a:pt x="7724" y="48447"/>
                </a:lnTo>
                <a:lnTo>
                  <a:pt x="13465" y="72409"/>
                </a:lnTo>
                <a:lnTo>
                  <a:pt x="15426" y="83743"/>
                </a:lnTo>
                <a:lnTo>
                  <a:pt x="16733" y="94524"/>
                </a:lnTo>
                <a:lnTo>
                  <a:pt x="17605" y="104936"/>
                </a:lnTo>
                <a:lnTo>
                  <a:pt x="19261" y="115102"/>
                </a:lnTo>
                <a:lnTo>
                  <a:pt x="21440" y="125104"/>
                </a:lnTo>
                <a:lnTo>
                  <a:pt x="23967" y="134996"/>
                </a:lnTo>
                <a:lnTo>
                  <a:pt x="25652" y="144816"/>
                </a:lnTo>
                <a:lnTo>
                  <a:pt x="26775" y="154587"/>
                </a:lnTo>
                <a:lnTo>
                  <a:pt x="27524" y="164326"/>
                </a:lnTo>
                <a:lnTo>
                  <a:pt x="28023" y="172968"/>
                </a:lnTo>
                <a:lnTo>
                  <a:pt x="28578" y="188303"/>
                </a:lnTo>
                <a:lnTo>
                  <a:pt x="29801" y="196476"/>
                </a:lnTo>
                <a:lnTo>
                  <a:pt x="31691" y="205150"/>
                </a:lnTo>
                <a:lnTo>
                  <a:pt x="34026" y="214157"/>
                </a:lnTo>
                <a:lnTo>
                  <a:pt x="36657" y="226611"/>
                </a:lnTo>
                <a:lnTo>
                  <a:pt x="42448" y="257647"/>
                </a:lnTo>
                <a:lnTo>
                  <a:pt x="45496" y="271728"/>
                </a:lnTo>
                <a:lnTo>
                  <a:pt x="48604" y="284339"/>
                </a:lnTo>
                <a:lnTo>
                  <a:pt x="51750" y="295972"/>
                </a:lnTo>
                <a:lnTo>
                  <a:pt x="54923" y="305876"/>
                </a:lnTo>
                <a:lnTo>
                  <a:pt x="58113" y="314629"/>
                </a:lnTo>
                <a:lnTo>
                  <a:pt x="61314" y="322614"/>
                </a:lnTo>
                <a:lnTo>
                  <a:pt x="63449" y="330087"/>
                </a:lnTo>
                <a:lnTo>
                  <a:pt x="64872" y="337219"/>
                </a:lnTo>
                <a:lnTo>
                  <a:pt x="65820" y="344123"/>
                </a:lnTo>
                <a:lnTo>
                  <a:pt x="68602" y="353025"/>
                </a:lnTo>
                <a:lnTo>
                  <a:pt x="72607" y="363260"/>
                </a:lnTo>
                <a:lnTo>
                  <a:pt x="77426" y="374382"/>
                </a:lnTo>
                <a:lnTo>
                  <a:pt x="81714" y="385022"/>
                </a:lnTo>
                <a:lnTo>
                  <a:pt x="85647" y="395339"/>
                </a:lnTo>
                <a:lnTo>
                  <a:pt x="96739" y="44499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4540"/>
          <p:cNvSpPr/>
          <p:nvPr/>
        </p:nvSpPr>
        <p:spPr>
          <a:xfrm>
            <a:off x="5069085" y="2132707"/>
            <a:ext cx="212826" cy="222377"/>
          </a:xfrm>
          <a:custGeom>
            <a:avLst/>
            <a:gdLst/>
            <a:ahLst/>
            <a:cxnLst/>
            <a:rect l="0" t="0" r="0" b="0"/>
            <a:pathLst>
              <a:path w="212826" h="222377">
                <a:moveTo>
                  <a:pt x="0" y="0"/>
                </a:moveTo>
                <a:lnTo>
                  <a:pt x="0" y="113467"/>
                </a:lnTo>
                <a:lnTo>
                  <a:pt x="1076" y="122939"/>
                </a:lnTo>
                <a:lnTo>
                  <a:pt x="2867" y="131403"/>
                </a:lnTo>
                <a:lnTo>
                  <a:pt x="5136" y="139195"/>
                </a:lnTo>
                <a:lnTo>
                  <a:pt x="7724" y="146540"/>
                </a:lnTo>
                <a:lnTo>
                  <a:pt x="10523" y="153587"/>
                </a:lnTo>
                <a:lnTo>
                  <a:pt x="13465" y="160434"/>
                </a:lnTo>
                <a:lnTo>
                  <a:pt x="16501" y="166074"/>
                </a:lnTo>
                <a:lnTo>
                  <a:pt x="19600" y="170908"/>
                </a:lnTo>
                <a:lnTo>
                  <a:pt x="22740" y="175206"/>
                </a:lnTo>
                <a:lnTo>
                  <a:pt x="25909" y="179147"/>
                </a:lnTo>
                <a:lnTo>
                  <a:pt x="29096" y="182848"/>
                </a:lnTo>
                <a:lnTo>
                  <a:pt x="32297" y="186391"/>
                </a:lnTo>
                <a:lnTo>
                  <a:pt x="36579" y="191977"/>
                </a:lnTo>
                <a:lnTo>
                  <a:pt x="41584" y="198926"/>
                </a:lnTo>
                <a:lnTo>
                  <a:pt x="47070" y="206783"/>
                </a:lnTo>
                <a:lnTo>
                  <a:pt x="52877" y="212021"/>
                </a:lnTo>
                <a:lnTo>
                  <a:pt x="58899" y="215514"/>
                </a:lnTo>
                <a:lnTo>
                  <a:pt x="65063" y="217842"/>
                </a:lnTo>
                <a:lnTo>
                  <a:pt x="71322" y="219394"/>
                </a:lnTo>
                <a:lnTo>
                  <a:pt x="77645" y="220428"/>
                </a:lnTo>
                <a:lnTo>
                  <a:pt x="84009" y="221118"/>
                </a:lnTo>
                <a:lnTo>
                  <a:pt x="89328" y="221578"/>
                </a:lnTo>
                <a:lnTo>
                  <a:pt x="93948" y="221884"/>
                </a:lnTo>
                <a:lnTo>
                  <a:pt x="98103" y="222089"/>
                </a:lnTo>
                <a:lnTo>
                  <a:pt x="111318" y="222316"/>
                </a:lnTo>
                <a:lnTo>
                  <a:pt x="119357" y="222376"/>
                </a:lnTo>
                <a:lnTo>
                  <a:pt x="126866" y="221342"/>
                </a:lnTo>
                <a:lnTo>
                  <a:pt x="134021" y="219578"/>
                </a:lnTo>
                <a:lnTo>
                  <a:pt x="212825" y="19347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4541"/>
          <p:cNvSpPr/>
          <p:nvPr/>
        </p:nvSpPr>
        <p:spPr>
          <a:xfrm>
            <a:off x="5291583" y="2132707"/>
            <a:ext cx="106414" cy="522387"/>
          </a:xfrm>
          <a:custGeom>
            <a:avLst/>
            <a:gdLst/>
            <a:ahLst/>
            <a:cxnLst/>
            <a:rect l="0" t="0" r="0" b="0"/>
            <a:pathLst>
              <a:path w="106414" h="522387">
                <a:moveTo>
                  <a:pt x="0" y="0"/>
                </a:moveTo>
                <a:lnTo>
                  <a:pt x="0" y="102915"/>
                </a:lnTo>
                <a:lnTo>
                  <a:pt x="1076" y="112680"/>
                </a:lnTo>
                <a:lnTo>
                  <a:pt x="2867" y="124564"/>
                </a:lnTo>
                <a:lnTo>
                  <a:pt x="5136" y="137861"/>
                </a:lnTo>
                <a:lnTo>
                  <a:pt x="6649" y="153174"/>
                </a:lnTo>
                <a:lnTo>
                  <a:pt x="7657" y="169833"/>
                </a:lnTo>
                <a:lnTo>
                  <a:pt x="8330" y="187388"/>
                </a:lnTo>
                <a:lnTo>
                  <a:pt x="10928" y="205540"/>
                </a:lnTo>
                <a:lnTo>
                  <a:pt x="14809" y="224091"/>
                </a:lnTo>
                <a:lnTo>
                  <a:pt x="31350" y="289932"/>
                </a:lnTo>
                <a:lnTo>
                  <a:pt x="34874" y="306149"/>
                </a:lnTo>
                <a:lnTo>
                  <a:pt x="41655" y="341366"/>
                </a:lnTo>
                <a:lnTo>
                  <a:pt x="47118" y="361936"/>
                </a:lnTo>
                <a:lnTo>
                  <a:pt x="53984" y="384248"/>
                </a:lnTo>
                <a:lnTo>
                  <a:pt x="61787" y="407722"/>
                </a:lnTo>
                <a:lnTo>
                  <a:pt x="76188" y="448136"/>
                </a:lnTo>
                <a:lnTo>
                  <a:pt x="83039" y="466436"/>
                </a:lnTo>
                <a:lnTo>
                  <a:pt x="88680" y="479712"/>
                </a:lnTo>
                <a:lnTo>
                  <a:pt x="93516" y="489637"/>
                </a:lnTo>
                <a:lnTo>
                  <a:pt x="97815" y="497329"/>
                </a:lnTo>
                <a:lnTo>
                  <a:pt x="100681" y="503532"/>
                </a:lnTo>
                <a:lnTo>
                  <a:pt x="102591" y="508742"/>
                </a:lnTo>
                <a:lnTo>
                  <a:pt x="106413" y="52238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4542"/>
          <p:cNvSpPr/>
          <p:nvPr/>
        </p:nvSpPr>
        <p:spPr>
          <a:xfrm>
            <a:off x="5552777" y="2297162"/>
            <a:ext cx="232173" cy="19348"/>
          </a:xfrm>
          <a:custGeom>
            <a:avLst/>
            <a:gdLst/>
            <a:ahLst/>
            <a:cxnLst/>
            <a:rect l="0" t="0" r="0" b="0"/>
            <a:pathLst>
              <a:path w="232173" h="19348">
                <a:moveTo>
                  <a:pt x="0" y="19347"/>
                </a:moveTo>
                <a:lnTo>
                  <a:pt x="10271" y="9077"/>
                </a:lnTo>
                <a:lnTo>
                  <a:pt x="14371" y="6051"/>
                </a:lnTo>
                <a:lnTo>
                  <a:pt x="18180" y="4034"/>
                </a:lnTo>
                <a:lnTo>
                  <a:pt x="21794" y="2689"/>
                </a:lnTo>
                <a:lnTo>
                  <a:pt x="25278" y="1793"/>
                </a:lnTo>
                <a:lnTo>
                  <a:pt x="28675" y="1195"/>
                </a:lnTo>
                <a:lnTo>
                  <a:pt x="32015" y="796"/>
                </a:lnTo>
                <a:lnTo>
                  <a:pt x="38542" y="531"/>
                </a:lnTo>
                <a:lnTo>
                  <a:pt x="76561" y="70"/>
                </a:lnTo>
                <a:lnTo>
                  <a:pt x="232172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4543"/>
          <p:cNvSpPr/>
          <p:nvPr/>
        </p:nvSpPr>
        <p:spPr>
          <a:xfrm>
            <a:off x="5620494" y="2442269"/>
            <a:ext cx="280542" cy="9675"/>
          </a:xfrm>
          <a:custGeom>
            <a:avLst/>
            <a:gdLst/>
            <a:ahLst/>
            <a:cxnLst/>
            <a:rect l="0" t="0" r="0" b="0"/>
            <a:pathLst>
              <a:path w="280542" h="9675">
                <a:moveTo>
                  <a:pt x="0" y="9674"/>
                </a:moveTo>
                <a:lnTo>
                  <a:pt x="15406" y="4539"/>
                </a:lnTo>
                <a:lnTo>
                  <a:pt x="25319" y="3025"/>
                </a:lnTo>
                <a:lnTo>
                  <a:pt x="37302" y="2017"/>
                </a:lnTo>
                <a:lnTo>
                  <a:pt x="62797" y="897"/>
                </a:lnTo>
                <a:lnTo>
                  <a:pt x="84878" y="398"/>
                </a:lnTo>
                <a:lnTo>
                  <a:pt x="280541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4544"/>
          <p:cNvSpPr/>
          <p:nvPr/>
        </p:nvSpPr>
        <p:spPr>
          <a:xfrm>
            <a:off x="6637709" y="2103741"/>
            <a:ext cx="269405" cy="385227"/>
          </a:xfrm>
          <a:custGeom>
            <a:avLst/>
            <a:gdLst/>
            <a:ahLst/>
            <a:cxnLst/>
            <a:rect l="0" t="0" r="0" b="0"/>
            <a:pathLst>
              <a:path w="269405" h="385227">
                <a:moveTo>
                  <a:pt x="17884" y="96682"/>
                </a:moveTo>
                <a:lnTo>
                  <a:pt x="9555" y="80024"/>
                </a:lnTo>
                <a:lnTo>
                  <a:pt x="1828" y="70143"/>
                </a:lnTo>
                <a:lnTo>
                  <a:pt x="0" y="64106"/>
                </a:lnTo>
                <a:lnTo>
                  <a:pt x="587" y="60991"/>
                </a:lnTo>
                <a:lnTo>
                  <a:pt x="7624" y="49323"/>
                </a:lnTo>
                <a:lnTo>
                  <a:pt x="17266" y="34789"/>
                </a:lnTo>
                <a:lnTo>
                  <a:pt x="22846" y="28548"/>
                </a:lnTo>
                <a:lnTo>
                  <a:pt x="28716" y="23313"/>
                </a:lnTo>
                <a:lnTo>
                  <a:pt x="34780" y="18748"/>
                </a:lnTo>
                <a:lnTo>
                  <a:pt x="40971" y="14630"/>
                </a:lnTo>
                <a:lnTo>
                  <a:pt x="47249" y="10809"/>
                </a:lnTo>
                <a:lnTo>
                  <a:pt x="53584" y="7188"/>
                </a:lnTo>
                <a:lnTo>
                  <a:pt x="62106" y="4773"/>
                </a:lnTo>
                <a:lnTo>
                  <a:pt x="72088" y="3163"/>
                </a:lnTo>
                <a:lnTo>
                  <a:pt x="83042" y="2090"/>
                </a:lnTo>
                <a:lnTo>
                  <a:pt x="92494" y="1375"/>
                </a:lnTo>
                <a:lnTo>
                  <a:pt x="100945" y="898"/>
                </a:lnTo>
                <a:lnTo>
                  <a:pt x="120244" y="227"/>
                </a:lnTo>
                <a:lnTo>
                  <a:pt x="135636" y="28"/>
                </a:lnTo>
                <a:lnTo>
                  <a:pt x="141529" y="0"/>
                </a:lnTo>
                <a:lnTo>
                  <a:pt x="147609" y="1056"/>
                </a:lnTo>
                <a:lnTo>
                  <a:pt x="153812" y="2835"/>
                </a:lnTo>
                <a:lnTo>
                  <a:pt x="160096" y="5096"/>
                </a:lnTo>
                <a:lnTo>
                  <a:pt x="165361" y="7678"/>
                </a:lnTo>
                <a:lnTo>
                  <a:pt x="169946" y="10474"/>
                </a:lnTo>
                <a:lnTo>
                  <a:pt x="177905" y="16448"/>
                </a:lnTo>
                <a:lnTo>
                  <a:pt x="185027" y="22685"/>
                </a:lnTo>
                <a:lnTo>
                  <a:pt x="191774" y="31907"/>
                </a:lnTo>
                <a:lnTo>
                  <a:pt x="197282" y="42096"/>
                </a:lnTo>
                <a:lnTo>
                  <a:pt x="199729" y="50208"/>
                </a:lnTo>
                <a:lnTo>
                  <a:pt x="206243" y="76224"/>
                </a:lnTo>
                <a:lnTo>
                  <a:pt x="207949" y="90568"/>
                </a:lnTo>
                <a:lnTo>
                  <a:pt x="209086" y="107654"/>
                </a:lnTo>
                <a:lnTo>
                  <a:pt x="210350" y="142404"/>
                </a:lnTo>
                <a:lnTo>
                  <a:pt x="210911" y="168597"/>
                </a:lnTo>
                <a:lnTo>
                  <a:pt x="208911" y="182246"/>
                </a:lnTo>
                <a:lnTo>
                  <a:pt x="205429" y="196719"/>
                </a:lnTo>
                <a:lnTo>
                  <a:pt x="200957" y="211743"/>
                </a:lnTo>
                <a:lnTo>
                  <a:pt x="195825" y="227133"/>
                </a:lnTo>
                <a:lnTo>
                  <a:pt x="184392" y="258565"/>
                </a:lnTo>
                <a:lnTo>
                  <a:pt x="178333" y="271246"/>
                </a:lnTo>
                <a:lnTo>
                  <a:pt x="172145" y="281850"/>
                </a:lnTo>
                <a:lnTo>
                  <a:pt x="165870" y="291069"/>
                </a:lnTo>
                <a:lnTo>
                  <a:pt x="160610" y="299364"/>
                </a:lnTo>
                <a:lnTo>
                  <a:pt x="156030" y="307045"/>
                </a:lnTo>
                <a:lnTo>
                  <a:pt x="151902" y="314315"/>
                </a:lnTo>
                <a:lnTo>
                  <a:pt x="145924" y="320236"/>
                </a:lnTo>
                <a:lnTo>
                  <a:pt x="138715" y="325258"/>
                </a:lnTo>
                <a:lnTo>
                  <a:pt x="130684" y="329682"/>
                </a:lnTo>
                <a:lnTo>
                  <a:pt x="123181" y="334780"/>
                </a:lnTo>
                <a:lnTo>
                  <a:pt x="116029" y="340329"/>
                </a:lnTo>
                <a:lnTo>
                  <a:pt x="109110" y="346178"/>
                </a:lnTo>
                <a:lnTo>
                  <a:pt x="100199" y="352227"/>
                </a:lnTo>
                <a:lnTo>
                  <a:pt x="89959" y="358409"/>
                </a:lnTo>
                <a:lnTo>
                  <a:pt x="78832" y="364681"/>
                </a:lnTo>
                <a:lnTo>
                  <a:pt x="69266" y="368862"/>
                </a:lnTo>
                <a:lnTo>
                  <a:pt x="60737" y="371649"/>
                </a:lnTo>
                <a:lnTo>
                  <a:pt x="52902" y="373507"/>
                </a:lnTo>
                <a:lnTo>
                  <a:pt x="45529" y="375821"/>
                </a:lnTo>
                <a:lnTo>
                  <a:pt x="38464" y="378438"/>
                </a:lnTo>
                <a:lnTo>
                  <a:pt x="31604" y="381258"/>
                </a:lnTo>
                <a:lnTo>
                  <a:pt x="25956" y="383138"/>
                </a:lnTo>
                <a:lnTo>
                  <a:pt x="21116" y="384391"/>
                </a:lnTo>
                <a:lnTo>
                  <a:pt x="16814" y="385226"/>
                </a:lnTo>
                <a:lnTo>
                  <a:pt x="15021" y="384708"/>
                </a:lnTo>
                <a:lnTo>
                  <a:pt x="14901" y="383288"/>
                </a:lnTo>
                <a:lnTo>
                  <a:pt x="15895" y="381266"/>
                </a:lnTo>
                <a:lnTo>
                  <a:pt x="17633" y="379919"/>
                </a:lnTo>
                <a:lnTo>
                  <a:pt x="19866" y="379020"/>
                </a:lnTo>
                <a:lnTo>
                  <a:pt x="22430" y="378421"/>
                </a:lnTo>
                <a:lnTo>
                  <a:pt x="48210" y="369157"/>
                </a:lnTo>
                <a:lnTo>
                  <a:pt x="67123" y="362172"/>
                </a:lnTo>
                <a:lnTo>
                  <a:pt x="86181" y="356440"/>
                </a:lnTo>
                <a:lnTo>
                  <a:pt x="105336" y="351544"/>
                </a:lnTo>
                <a:lnTo>
                  <a:pt x="124554" y="347206"/>
                </a:lnTo>
                <a:lnTo>
                  <a:pt x="140591" y="344313"/>
                </a:lnTo>
                <a:lnTo>
                  <a:pt x="154507" y="342385"/>
                </a:lnTo>
                <a:lnTo>
                  <a:pt x="167009" y="341099"/>
                </a:lnTo>
                <a:lnTo>
                  <a:pt x="180718" y="340242"/>
                </a:lnTo>
                <a:lnTo>
                  <a:pt x="210282" y="339290"/>
                </a:lnTo>
                <a:lnTo>
                  <a:pt x="269404" y="33852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4545"/>
          <p:cNvSpPr/>
          <p:nvPr/>
        </p:nvSpPr>
        <p:spPr>
          <a:xfrm>
            <a:off x="6210632" y="2064990"/>
            <a:ext cx="251486" cy="251386"/>
          </a:xfrm>
          <a:custGeom>
            <a:avLst/>
            <a:gdLst/>
            <a:ahLst/>
            <a:cxnLst/>
            <a:rect l="0" t="0" r="0" b="0"/>
            <a:pathLst>
              <a:path w="251486" h="251386">
                <a:moveTo>
                  <a:pt x="9639" y="0"/>
                </a:moveTo>
                <a:lnTo>
                  <a:pt x="4504" y="10271"/>
                </a:lnTo>
                <a:lnTo>
                  <a:pt x="2991" y="14371"/>
                </a:lnTo>
                <a:lnTo>
                  <a:pt x="1310" y="21793"/>
                </a:lnTo>
                <a:lnTo>
                  <a:pt x="862" y="28502"/>
                </a:lnTo>
                <a:lnTo>
                  <a:pt x="563" y="37274"/>
                </a:lnTo>
                <a:lnTo>
                  <a:pt x="83" y="71974"/>
                </a:lnTo>
                <a:lnTo>
                  <a:pt x="0" y="133948"/>
                </a:lnTo>
                <a:lnTo>
                  <a:pt x="2138" y="153791"/>
                </a:lnTo>
                <a:lnTo>
                  <a:pt x="5714" y="170244"/>
                </a:lnTo>
                <a:lnTo>
                  <a:pt x="10247" y="184438"/>
                </a:lnTo>
                <a:lnTo>
                  <a:pt x="14344" y="194974"/>
                </a:lnTo>
                <a:lnTo>
                  <a:pt x="18150" y="203074"/>
                </a:lnTo>
                <a:lnTo>
                  <a:pt x="21762" y="209549"/>
                </a:lnTo>
                <a:lnTo>
                  <a:pt x="25245" y="214940"/>
                </a:lnTo>
                <a:lnTo>
                  <a:pt x="28642" y="219609"/>
                </a:lnTo>
                <a:lnTo>
                  <a:pt x="31981" y="223797"/>
                </a:lnTo>
                <a:lnTo>
                  <a:pt x="38558" y="231316"/>
                </a:lnTo>
                <a:lnTo>
                  <a:pt x="41817" y="234826"/>
                </a:lnTo>
                <a:lnTo>
                  <a:pt x="45064" y="237165"/>
                </a:lnTo>
                <a:lnTo>
                  <a:pt x="51539" y="239766"/>
                </a:lnTo>
                <a:lnTo>
                  <a:pt x="55845" y="241534"/>
                </a:lnTo>
                <a:lnTo>
                  <a:pt x="60865" y="243787"/>
                </a:lnTo>
                <a:lnTo>
                  <a:pt x="66362" y="246365"/>
                </a:lnTo>
                <a:lnTo>
                  <a:pt x="72176" y="248083"/>
                </a:lnTo>
                <a:lnTo>
                  <a:pt x="78203" y="249228"/>
                </a:lnTo>
                <a:lnTo>
                  <a:pt x="84370" y="249992"/>
                </a:lnTo>
                <a:lnTo>
                  <a:pt x="90631" y="250501"/>
                </a:lnTo>
                <a:lnTo>
                  <a:pt x="96954" y="250841"/>
                </a:lnTo>
                <a:lnTo>
                  <a:pt x="109713" y="251218"/>
                </a:lnTo>
                <a:lnTo>
                  <a:pt x="122550" y="251385"/>
                </a:lnTo>
                <a:lnTo>
                  <a:pt x="128983" y="250355"/>
                </a:lnTo>
                <a:lnTo>
                  <a:pt x="135421" y="248593"/>
                </a:lnTo>
                <a:lnTo>
                  <a:pt x="141863" y="246344"/>
                </a:lnTo>
                <a:lnTo>
                  <a:pt x="147233" y="243770"/>
                </a:lnTo>
                <a:lnTo>
                  <a:pt x="151887" y="240979"/>
                </a:lnTo>
                <a:lnTo>
                  <a:pt x="156064" y="238043"/>
                </a:lnTo>
                <a:lnTo>
                  <a:pt x="163149" y="233936"/>
                </a:lnTo>
                <a:lnTo>
                  <a:pt x="182487" y="223640"/>
                </a:lnTo>
                <a:lnTo>
                  <a:pt x="190438" y="218960"/>
                </a:lnTo>
                <a:lnTo>
                  <a:pt x="196814" y="214765"/>
                </a:lnTo>
                <a:lnTo>
                  <a:pt x="202139" y="210893"/>
                </a:lnTo>
                <a:lnTo>
                  <a:pt x="207839" y="207237"/>
                </a:lnTo>
                <a:lnTo>
                  <a:pt x="213789" y="203725"/>
                </a:lnTo>
                <a:lnTo>
                  <a:pt x="219904" y="200309"/>
                </a:lnTo>
                <a:lnTo>
                  <a:pt x="225057" y="195881"/>
                </a:lnTo>
                <a:lnTo>
                  <a:pt x="229567" y="190780"/>
                </a:lnTo>
                <a:lnTo>
                  <a:pt x="233648" y="185230"/>
                </a:lnTo>
                <a:lnTo>
                  <a:pt x="237444" y="181530"/>
                </a:lnTo>
                <a:lnTo>
                  <a:pt x="241049" y="179063"/>
                </a:lnTo>
                <a:lnTo>
                  <a:pt x="251485" y="16445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4546"/>
          <p:cNvSpPr/>
          <p:nvPr/>
        </p:nvSpPr>
        <p:spPr>
          <a:xfrm>
            <a:off x="6452443" y="2035968"/>
            <a:ext cx="38696" cy="590105"/>
          </a:xfrm>
          <a:custGeom>
            <a:avLst/>
            <a:gdLst/>
            <a:ahLst/>
            <a:cxnLst/>
            <a:rect l="0" t="0" r="0" b="0"/>
            <a:pathLst>
              <a:path w="38696" h="590105">
                <a:moveTo>
                  <a:pt x="0" y="0"/>
                </a:moveTo>
                <a:lnTo>
                  <a:pt x="0" y="10271"/>
                </a:lnTo>
                <a:lnTo>
                  <a:pt x="1075" y="14372"/>
                </a:lnTo>
                <a:lnTo>
                  <a:pt x="2866" y="18180"/>
                </a:lnTo>
                <a:lnTo>
                  <a:pt x="5136" y="21794"/>
                </a:lnTo>
                <a:lnTo>
                  <a:pt x="6648" y="26353"/>
                </a:lnTo>
                <a:lnTo>
                  <a:pt x="7657" y="31542"/>
                </a:lnTo>
                <a:lnTo>
                  <a:pt x="8329" y="37151"/>
                </a:lnTo>
                <a:lnTo>
                  <a:pt x="9408" y="182343"/>
                </a:lnTo>
                <a:lnTo>
                  <a:pt x="9673" y="433047"/>
                </a:lnTo>
                <a:lnTo>
                  <a:pt x="11823" y="452078"/>
                </a:lnTo>
                <a:lnTo>
                  <a:pt x="15406" y="473365"/>
                </a:lnTo>
                <a:lnTo>
                  <a:pt x="38695" y="59010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4547"/>
          <p:cNvSpPr/>
          <p:nvPr/>
        </p:nvSpPr>
        <p:spPr>
          <a:xfrm>
            <a:off x="2264373" y="2964846"/>
            <a:ext cx="546347" cy="502850"/>
          </a:xfrm>
          <a:custGeom>
            <a:avLst/>
            <a:gdLst/>
            <a:ahLst/>
            <a:cxnLst/>
            <a:rect l="0" t="0" r="0" b="0"/>
            <a:pathLst>
              <a:path w="546347" h="502850">
                <a:moveTo>
                  <a:pt x="357234" y="67527"/>
                </a:moveTo>
                <a:lnTo>
                  <a:pt x="357234" y="18853"/>
                </a:lnTo>
                <a:lnTo>
                  <a:pt x="356159" y="14655"/>
                </a:lnTo>
                <a:lnTo>
                  <a:pt x="352099" y="7124"/>
                </a:lnTo>
                <a:lnTo>
                  <a:pt x="348436" y="4686"/>
                </a:lnTo>
                <a:lnTo>
                  <a:pt x="338634" y="1977"/>
                </a:lnTo>
                <a:lnTo>
                  <a:pt x="327112" y="773"/>
                </a:lnTo>
                <a:lnTo>
                  <a:pt x="313750" y="238"/>
                </a:lnTo>
                <a:lnTo>
                  <a:pt x="297063" y="0"/>
                </a:lnTo>
                <a:lnTo>
                  <a:pt x="288098" y="1012"/>
                </a:lnTo>
                <a:lnTo>
                  <a:pt x="278897" y="2761"/>
                </a:lnTo>
                <a:lnTo>
                  <a:pt x="198607" y="22555"/>
                </a:lnTo>
                <a:lnTo>
                  <a:pt x="185915" y="26796"/>
                </a:lnTo>
                <a:lnTo>
                  <a:pt x="173155" y="31774"/>
                </a:lnTo>
                <a:lnTo>
                  <a:pt x="160349" y="37242"/>
                </a:lnTo>
                <a:lnTo>
                  <a:pt x="148586" y="41963"/>
                </a:lnTo>
                <a:lnTo>
                  <a:pt x="126918" y="50074"/>
                </a:lnTo>
                <a:lnTo>
                  <a:pt x="113401" y="56967"/>
                </a:lnTo>
                <a:lnTo>
                  <a:pt x="97940" y="65861"/>
                </a:lnTo>
                <a:lnTo>
                  <a:pt x="66789" y="85059"/>
                </a:lnTo>
                <a:lnTo>
                  <a:pt x="42195" y="100757"/>
                </a:lnTo>
                <a:lnTo>
                  <a:pt x="26248" y="114900"/>
                </a:lnTo>
                <a:lnTo>
                  <a:pt x="15578" y="128352"/>
                </a:lnTo>
                <a:lnTo>
                  <a:pt x="7252" y="141496"/>
                </a:lnTo>
                <a:lnTo>
                  <a:pt x="2836" y="154504"/>
                </a:lnTo>
                <a:lnTo>
                  <a:pt x="873" y="166376"/>
                </a:lnTo>
                <a:lnTo>
                  <a:pt x="0" y="175235"/>
                </a:lnTo>
                <a:lnTo>
                  <a:pt x="1917" y="180177"/>
                </a:lnTo>
                <a:lnTo>
                  <a:pt x="9780" y="191401"/>
                </a:lnTo>
                <a:lnTo>
                  <a:pt x="20441" y="200689"/>
                </a:lnTo>
                <a:lnTo>
                  <a:pt x="32344" y="208400"/>
                </a:lnTo>
                <a:lnTo>
                  <a:pt x="44800" y="215410"/>
                </a:lnTo>
                <a:lnTo>
                  <a:pt x="53282" y="218784"/>
                </a:lnTo>
                <a:lnTo>
                  <a:pt x="63235" y="222109"/>
                </a:lnTo>
                <a:lnTo>
                  <a:pt x="74170" y="225399"/>
                </a:lnTo>
                <a:lnTo>
                  <a:pt x="109251" y="234789"/>
                </a:lnTo>
                <a:lnTo>
                  <a:pt x="130644" y="240302"/>
                </a:lnTo>
                <a:lnTo>
                  <a:pt x="168746" y="249295"/>
                </a:lnTo>
                <a:lnTo>
                  <a:pt x="236998" y="263826"/>
                </a:lnTo>
                <a:lnTo>
                  <a:pt x="357915" y="294324"/>
                </a:lnTo>
                <a:lnTo>
                  <a:pt x="428478" y="313791"/>
                </a:lnTo>
                <a:lnTo>
                  <a:pt x="456324" y="321992"/>
                </a:lnTo>
                <a:lnTo>
                  <a:pt x="477037" y="329609"/>
                </a:lnTo>
                <a:lnTo>
                  <a:pt x="492996" y="336837"/>
                </a:lnTo>
                <a:lnTo>
                  <a:pt x="505785" y="343805"/>
                </a:lnTo>
                <a:lnTo>
                  <a:pt x="516461" y="351675"/>
                </a:lnTo>
                <a:lnTo>
                  <a:pt x="525728" y="360147"/>
                </a:lnTo>
                <a:lnTo>
                  <a:pt x="534055" y="369019"/>
                </a:lnTo>
                <a:lnTo>
                  <a:pt x="543308" y="381743"/>
                </a:lnTo>
                <a:lnTo>
                  <a:pt x="545776" y="386641"/>
                </a:lnTo>
                <a:lnTo>
                  <a:pt x="546346" y="390981"/>
                </a:lnTo>
                <a:lnTo>
                  <a:pt x="545651" y="394949"/>
                </a:lnTo>
                <a:lnTo>
                  <a:pt x="544113" y="398670"/>
                </a:lnTo>
                <a:lnTo>
                  <a:pt x="540938" y="402225"/>
                </a:lnTo>
                <a:lnTo>
                  <a:pt x="525123" y="413439"/>
                </a:lnTo>
                <a:lnTo>
                  <a:pt x="509242" y="424057"/>
                </a:lnTo>
                <a:lnTo>
                  <a:pt x="500493" y="428824"/>
                </a:lnTo>
                <a:lnTo>
                  <a:pt x="491435" y="433076"/>
                </a:lnTo>
                <a:lnTo>
                  <a:pt x="482172" y="436986"/>
                </a:lnTo>
                <a:lnTo>
                  <a:pt x="472772" y="440668"/>
                </a:lnTo>
                <a:lnTo>
                  <a:pt x="453729" y="447624"/>
                </a:lnTo>
                <a:lnTo>
                  <a:pt x="443061" y="450984"/>
                </a:lnTo>
                <a:lnTo>
                  <a:pt x="405356" y="461924"/>
                </a:lnTo>
                <a:lnTo>
                  <a:pt x="270169" y="50284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4548"/>
          <p:cNvSpPr/>
          <p:nvPr/>
        </p:nvSpPr>
        <p:spPr>
          <a:xfrm>
            <a:off x="2834431" y="3322752"/>
            <a:ext cx="280542" cy="241682"/>
          </a:xfrm>
          <a:custGeom>
            <a:avLst/>
            <a:gdLst/>
            <a:ahLst/>
            <a:cxnLst/>
            <a:rect l="0" t="0" r="0" b="0"/>
            <a:pathLst>
              <a:path w="280542" h="241682">
                <a:moveTo>
                  <a:pt x="0" y="48205"/>
                </a:moveTo>
                <a:lnTo>
                  <a:pt x="10271" y="48205"/>
                </a:lnTo>
                <a:lnTo>
                  <a:pt x="15446" y="49279"/>
                </a:lnTo>
                <a:lnTo>
                  <a:pt x="21047" y="51071"/>
                </a:lnTo>
                <a:lnTo>
                  <a:pt x="26929" y="53340"/>
                </a:lnTo>
                <a:lnTo>
                  <a:pt x="30851" y="55928"/>
                </a:lnTo>
                <a:lnTo>
                  <a:pt x="33466" y="58728"/>
                </a:lnTo>
                <a:lnTo>
                  <a:pt x="37446" y="64705"/>
                </a:lnTo>
                <a:lnTo>
                  <a:pt x="42798" y="70945"/>
                </a:lnTo>
                <a:lnTo>
                  <a:pt x="44655" y="74113"/>
                </a:lnTo>
                <a:lnTo>
                  <a:pt x="46718" y="80500"/>
                </a:lnTo>
                <a:lnTo>
                  <a:pt x="50502" y="86922"/>
                </a:lnTo>
                <a:lnTo>
                  <a:pt x="53016" y="90139"/>
                </a:lnTo>
                <a:lnTo>
                  <a:pt x="54691" y="95509"/>
                </a:lnTo>
                <a:lnTo>
                  <a:pt x="55809" y="102313"/>
                </a:lnTo>
                <a:lnTo>
                  <a:pt x="56553" y="110074"/>
                </a:lnTo>
                <a:lnTo>
                  <a:pt x="58125" y="118472"/>
                </a:lnTo>
                <a:lnTo>
                  <a:pt x="60248" y="127295"/>
                </a:lnTo>
                <a:lnTo>
                  <a:pt x="62737" y="136403"/>
                </a:lnTo>
                <a:lnTo>
                  <a:pt x="64397" y="143549"/>
                </a:lnTo>
                <a:lnTo>
                  <a:pt x="65504" y="149388"/>
                </a:lnTo>
                <a:lnTo>
                  <a:pt x="67280" y="161347"/>
                </a:lnTo>
                <a:lnTo>
                  <a:pt x="66351" y="161253"/>
                </a:lnTo>
                <a:lnTo>
                  <a:pt x="62452" y="158283"/>
                </a:lnTo>
                <a:lnTo>
                  <a:pt x="60982" y="155986"/>
                </a:lnTo>
                <a:lnTo>
                  <a:pt x="59349" y="150568"/>
                </a:lnTo>
                <a:lnTo>
                  <a:pt x="58914" y="143318"/>
                </a:lnTo>
                <a:lnTo>
                  <a:pt x="58430" y="120932"/>
                </a:lnTo>
                <a:lnTo>
                  <a:pt x="59376" y="111738"/>
                </a:lnTo>
                <a:lnTo>
                  <a:pt x="61081" y="104533"/>
                </a:lnTo>
                <a:lnTo>
                  <a:pt x="63293" y="98656"/>
                </a:lnTo>
                <a:lnTo>
                  <a:pt x="67992" y="89362"/>
                </a:lnTo>
                <a:lnTo>
                  <a:pt x="74350" y="77793"/>
                </a:lnTo>
                <a:lnTo>
                  <a:pt x="87863" y="53831"/>
                </a:lnTo>
                <a:lnTo>
                  <a:pt x="97451" y="36015"/>
                </a:lnTo>
                <a:lnTo>
                  <a:pt x="101513" y="30405"/>
                </a:lnTo>
                <a:lnTo>
                  <a:pt x="105296" y="26664"/>
                </a:lnTo>
                <a:lnTo>
                  <a:pt x="112365" y="21433"/>
                </a:lnTo>
                <a:lnTo>
                  <a:pt x="119090" y="15525"/>
                </a:lnTo>
                <a:lnTo>
                  <a:pt x="123463" y="12445"/>
                </a:lnTo>
                <a:lnTo>
                  <a:pt x="128528" y="9317"/>
                </a:lnTo>
                <a:lnTo>
                  <a:pt x="134055" y="6156"/>
                </a:lnTo>
                <a:lnTo>
                  <a:pt x="138814" y="4049"/>
                </a:lnTo>
                <a:lnTo>
                  <a:pt x="146968" y="1708"/>
                </a:lnTo>
                <a:lnTo>
                  <a:pt x="154175" y="668"/>
                </a:lnTo>
                <a:lnTo>
                  <a:pt x="160961" y="205"/>
                </a:lnTo>
                <a:lnTo>
                  <a:pt x="167560" y="0"/>
                </a:lnTo>
                <a:lnTo>
                  <a:pt x="170825" y="1020"/>
                </a:lnTo>
                <a:lnTo>
                  <a:pt x="177318" y="5020"/>
                </a:lnTo>
                <a:lnTo>
                  <a:pt x="181629" y="7591"/>
                </a:lnTo>
                <a:lnTo>
                  <a:pt x="186653" y="10380"/>
                </a:lnTo>
                <a:lnTo>
                  <a:pt x="192153" y="13315"/>
                </a:lnTo>
                <a:lnTo>
                  <a:pt x="196893" y="16346"/>
                </a:lnTo>
                <a:lnTo>
                  <a:pt x="205027" y="22580"/>
                </a:lnTo>
                <a:lnTo>
                  <a:pt x="209776" y="27897"/>
                </a:lnTo>
                <a:lnTo>
                  <a:pt x="215092" y="34666"/>
                </a:lnTo>
                <a:lnTo>
                  <a:pt x="220785" y="42403"/>
                </a:lnTo>
                <a:lnTo>
                  <a:pt x="227805" y="54011"/>
                </a:lnTo>
                <a:lnTo>
                  <a:pt x="235710" y="68199"/>
                </a:lnTo>
                <a:lnTo>
                  <a:pt x="261295" y="116766"/>
                </a:lnTo>
                <a:lnTo>
                  <a:pt x="264486" y="125083"/>
                </a:lnTo>
                <a:lnTo>
                  <a:pt x="266613" y="132778"/>
                </a:lnTo>
                <a:lnTo>
                  <a:pt x="268031" y="140057"/>
                </a:lnTo>
                <a:lnTo>
                  <a:pt x="270052" y="147060"/>
                </a:lnTo>
                <a:lnTo>
                  <a:pt x="272473" y="153879"/>
                </a:lnTo>
                <a:lnTo>
                  <a:pt x="275162" y="160574"/>
                </a:lnTo>
                <a:lnTo>
                  <a:pt x="276955" y="167187"/>
                </a:lnTo>
                <a:lnTo>
                  <a:pt x="278151" y="173746"/>
                </a:lnTo>
                <a:lnTo>
                  <a:pt x="278947" y="180268"/>
                </a:lnTo>
                <a:lnTo>
                  <a:pt x="279479" y="185691"/>
                </a:lnTo>
                <a:lnTo>
                  <a:pt x="279833" y="190381"/>
                </a:lnTo>
                <a:lnTo>
                  <a:pt x="280069" y="194582"/>
                </a:lnTo>
                <a:lnTo>
                  <a:pt x="280331" y="204984"/>
                </a:lnTo>
                <a:lnTo>
                  <a:pt x="280541" y="24168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4549"/>
          <p:cNvSpPr/>
          <p:nvPr/>
        </p:nvSpPr>
        <p:spPr>
          <a:xfrm>
            <a:off x="3182689" y="3303281"/>
            <a:ext cx="193478" cy="28981"/>
          </a:xfrm>
          <a:custGeom>
            <a:avLst/>
            <a:gdLst/>
            <a:ahLst/>
            <a:cxnLst/>
            <a:rect l="0" t="0" r="0" b="0"/>
            <a:pathLst>
              <a:path w="193478" h="28981">
                <a:moveTo>
                  <a:pt x="0" y="28980"/>
                </a:moveTo>
                <a:lnTo>
                  <a:pt x="5136" y="18710"/>
                </a:lnTo>
                <a:lnTo>
                  <a:pt x="7723" y="15684"/>
                </a:lnTo>
                <a:lnTo>
                  <a:pt x="10523" y="13667"/>
                </a:lnTo>
                <a:lnTo>
                  <a:pt x="13465" y="12322"/>
                </a:lnTo>
                <a:lnTo>
                  <a:pt x="16500" y="10350"/>
                </a:lnTo>
                <a:lnTo>
                  <a:pt x="19599" y="7962"/>
                </a:lnTo>
                <a:lnTo>
                  <a:pt x="22740" y="5294"/>
                </a:lnTo>
                <a:lnTo>
                  <a:pt x="26984" y="3515"/>
                </a:lnTo>
                <a:lnTo>
                  <a:pt x="31962" y="2330"/>
                </a:lnTo>
                <a:lnTo>
                  <a:pt x="37431" y="1540"/>
                </a:lnTo>
                <a:lnTo>
                  <a:pt x="42152" y="1013"/>
                </a:lnTo>
                <a:lnTo>
                  <a:pt x="46374" y="661"/>
                </a:lnTo>
                <a:lnTo>
                  <a:pt x="50264" y="427"/>
                </a:lnTo>
                <a:lnTo>
                  <a:pt x="60318" y="167"/>
                </a:lnTo>
                <a:lnTo>
                  <a:pt x="99696" y="0"/>
                </a:lnTo>
                <a:lnTo>
                  <a:pt x="115908" y="1061"/>
                </a:lnTo>
                <a:lnTo>
                  <a:pt x="134240" y="2843"/>
                </a:lnTo>
                <a:lnTo>
                  <a:pt x="193477" y="963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4550"/>
          <p:cNvSpPr/>
          <p:nvPr/>
        </p:nvSpPr>
        <p:spPr>
          <a:xfrm>
            <a:off x="3298775" y="3399978"/>
            <a:ext cx="164456" cy="9675"/>
          </a:xfrm>
          <a:custGeom>
            <a:avLst/>
            <a:gdLst/>
            <a:ahLst/>
            <a:cxnLst/>
            <a:rect l="0" t="0" r="0" b="0"/>
            <a:pathLst>
              <a:path w="164456" h="9675">
                <a:moveTo>
                  <a:pt x="0" y="0"/>
                </a:moveTo>
                <a:lnTo>
                  <a:pt x="10271" y="5136"/>
                </a:lnTo>
                <a:lnTo>
                  <a:pt x="14371" y="6648"/>
                </a:lnTo>
                <a:lnTo>
                  <a:pt x="18180" y="7657"/>
                </a:lnTo>
                <a:lnTo>
                  <a:pt x="21794" y="8329"/>
                </a:lnTo>
                <a:lnTo>
                  <a:pt x="29577" y="8777"/>
                </a:lnTo>
                <a:lnTo>
                  <a:pt x="52558" y="9275"/>
                </a:lnTo>
                <a:lnTo>
                  <a:pt x="164455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4551"/>
          <p:cNvSpPr/>
          <p:nvPr/>
        </p:nvSpPr>
        <p:spPr>
          <a:xfrm>
            <a:off x="3647033" y="3167990"/>
            <a:ext cx="212825" cy="173946"/>
          </a:xfrm>
          <a:custGeom>
            <a:avLst/>
            <a:gdLst/>
            <a:ahLst/>
            <a:cxnLst/>
            <a:rect l="0" t="0" r="0" b="0"/>
            <a:pathLst>
              <a:path w="212825" h="173946">
                <a:moveTo>
                  <a:pt x="0" y="57859"/>
                </a:moveTo>
                <a:lnTo>
                  <a:pt x="5135" y="68130"/>
                </a:lnTo>
                <a:lnTo>
                  <a:pt x="7723" y="72231"/>
                </a:lnTo>
                <a:lnTo>
                  <a:pt x="10523" y="76039"/>
                </a:lnTo>
                <a:lnTo>
                  <a:pt x="13464" y="79653"/>
                </a:lnTo>
                <a:lnTo>
                  <a:pt x="15426" y="84212"/>
                </a:lnTo>
                <a:lnTo>
                  <a:pt x="16733" y="89401"/>
                </a:lnTo>
                <a:lnTo>
                  <a:pt x="17604" y="95010"/>
                </a:lnTo>
                <a:lnTo>
                  <a:pt x="19260" y="100899"/>
                </a:lnTo>
                <a:lnTo>
                  <a:pt x="21439" y="106975"/>
                </a:lnTo>
                <a:lnTo>
                  <a:pt x="23966" y="113176"/>
                </a:lnTo>
                <a:lnTo>
                  <a:pt x="25652" y="120534"/>
                </a:lnTo>
                <a:lnTo>
                  <a:pt x="26775" y="128664"/>
                </a:lnTo>
                <a:lnTo>
                  <a:pt x="28890" y="153080"/>
                </a:lnTo>
                <a:lnTo>
                  <a:pt x="28982" y="149012"/>
                </a:lnTo>
                <a:lnTo>
                  <a:pt x="29018" y="111276"/>
                </a:lnTo>
                <a:lnTo>
                  <a:pt x="30094" y="99920"/>
                </a:lnTo>
                <a:lnTo>
                  <a:pt x="31886" y="89124"/>
                </a:lnTo>
                <a:lnTo>
                  <a:pt x="34156" y="78702"/>
                </a:lnTo>
                <a:lnTo>
                  <a:pt x="35669" y="69605"/>
                </a:lnTo>
                <a:lnTo>
                  <a:pt x="36677" y="61390"/>
                </a:lnTo>
                <a:lnTo>
                  <a:pt x="37350" y="53764"/>
                </a:lnTo>
                <a:lnTo>
                  <a:pt x="39948" y="46530"/>
                </a:lnTo>
                <a:lnTo>
                  <a:pt x="43830" y="39558"/>
                </a:lnTo>
                <a:lnTo>
                  <a:pt x="48568" y="32760"/>
                </a:lnTo>
                <a:lnTo>
                  <a:pt x="52801" y="27153"/>
                </a:lnTo>
                <a:lnTo>
                  <a:pt x="56698" y="22340"/>
                </a:lnTo>
                <a:lnTo>
                  <a:pt x="60371" y="18057"/>
                </a:lnTo>
                <a:lnTo>
                  <a:pt x="63894" y="14127"/>
                </a:lnTo>
                <a:lnTo>
                  <a:pt x="70676" y="6893"/>
                </a:lnTo>
                <a:lnTo>
                  <a:pt x="76138" y="4534"/>
                </a:lnTo>
                <a:lnTo>
                  <a:pt x="83005" y="2961"/>
                </a:lnTo>
                <a:lnTo>
                  <a:pt x="90807" y="1913"/>
                </a:lnTo>
                <a:lnTo>
                  <a:pt x="97084" y="1214"/>
                </a:lnTo>
                <a:lnTo>
                  <a:pt x="102343" y="748"/>
                </a:lnTo>
                <a:lnTo>
                  <a:pt x="106924" y="437"/>
                </a:lnTo>
                <a:lnTo>
                  <a:pt x="114880" y="92"/>
                </a:lnTo>
                <a:lnTo>
                  <a:pt x="118506" y="0"/>
                </a:lnTo>
                <a:lnTo>
                  <a:pt x="123074" y="1014"/>
                </a:lnTo>
                <a:lnTo>
                  <a:pt x="128269" y="2764"/>
                </a:lnTo>
                <a:lnTo>
                  <a:pt x="133881" y="5006"/>
                </a:lnTo>
                <a:lnTo>
                  <a:pt x="138698" y="7576"/>
                </a:lnTo>
                <a:lnTo>
                  <a:pt x="142984" y="10364"/>
                </a:lnTo>
                <a:lnTo>
                  <a:pt x="146917" y="13297"/>
                </a:lnTo>
                <a:lnTo>
                  <a:pt x="152763" y="18477"/>
                </a:lnTo>
                <a:lnTo>
                  <a:pt x="167857" y="32832"/>
                </a:lnTo>
                <a:lnTo>
                  <a:pt x="174247" y="41174"/>
                </a:lnTo>
                <a:lnTo>
                  <a:pt x="179582" y="49961"/>
                </a:lnTo>
                <a:lnTo>
                  <a:pt x="184213" y="59043"/>
                </a:lnTo>
                <a:lnTo>
                  <a:pt x="189451" y="70472"/>
                </a:lnTo>
                <a:lnTo>
                  <a:pt x="201003" y="97502"/>
                </a:lnTo>
                <a:lnTo>
                  <a:pt x="204943" y="112234"/>
                </a:lnTo>
                <a:lnTo>
                  <a:pt x="207570" y="127430"/>
                </a:lnTo>
                <a:lnTo>
                  <a:pt x="212824" y="1739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4552"/>
          <p:cNvSpPr/>
          <p:nvPr/>
        </p:nvSpPr>
        <p:spPr>
          <a:xfrm>
            <a:off x="3743771" y="3361283"/>
            <a:ext cx="251521" cy="67718"/>
          </a:xfrm>
          <a:custGeom>
            <a:avLst/>
            <a:gdLst/>
            <a:ahLst/>
            <a:cxnLst/>
            <a:rect l="0" t="0" r="0" b="0"/>
            <a:pathLst>
              <a:path w="251521" h="67718">
                <a:moveTo>
                  <a:pt x="251520" y="0"/>
                </a:moveTo>
                <a:lnTo>
                  <a:pt x="236113" y="5135"/>
                </a:lnTo>
                <a:lnTo>
                  <a:pt x="227275" y="6648"/>
                </a:lnTo>
                <a:lnTo>
                  <a:pt x="217084" y="7657"/>
                </a:lnTo>
                <a:lnTo>
                  <a:pt x="205990" y="8329"/>
                </a:lnTo>
                <a:lnTo>
                  <a:pt x="195370" y="9852"/>
                </a:lnTo>
                <a:lnTo>
                  <a:pt x="185065" y="11942"/>
                </a:lnTo>
                <a:lnTo>
                  <a:pt x="174970" y="14411"/>
                </a:lnTo>
                <a:lnTo>
                  <a:pt x="158567" y="19281"/>
                </a:lnTo>
                <a:lnTo>
                  <a:pt x="94635" y="39392"/>
                </a:lnTo>
                <a:lnTo>
                  <a:pt x="61049" y="49037"/>
                </a:lnTo>
                <a:lnTo>
                  <a:pt x="49299" y="53114"/>
                </a:lnTo>
                <a:lnTo>
                  <a:pt x="40390" y="56906"/>
                </a:lnTo>
                <a:lnTo>
                  <a:pt x="33376" y="60510"/>
                </a:lnTo>
                <a:lnTo>
                  <a:pt x="26550" y="62912"/>
                </a:lnTo>
                <a:lnTo>
                  <a:pt x="19850" y="64514"/>
                </a:lnTo>
                <a:lnTo>
                  <a:pt x="0" y="677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4553"/>
          <p:cNvSpPr/>
          <p:nvPr/>
        </p:nvSpPr>
        <p:spPr>
          <a:xfrm>
            <a:off x="3763119" y="3477500"/>
            <a:ext cx="232173" cy="183585"/>
          </a:xfrm>
          <a:custGeom>
            <a:avLst/>
            <a:gdLst/>
            <a:ahLst/>
            <a:cxnLst/>
            <a:rect l="0" t="0" r="0" b="0"/>
            <a:pathLst>
              <a:path w="232173" h="183585">
                <a:moveTo>
                  <a:pt x="0" y="28890"/>
                </a:moveTo>
                <a:lnTo>
                  <a:pt x="26929" y="15426"/>
                </a:lnTo>
                <a:lnTo>
                  <a:pt x="33001" y="13464"/>
                </a:lnTo>
                <a:lnTo>
                  <a:pt x="39198" y="12157"/>
                </a:lnTo>
                <a:lnTo>
                  <a:pt x="45480" y="11286"/>
                </a:lnTo>
                <a:lnTo>
                  <a:pt x="51817" y="9630"/>
                </a:lnTo>
                <a:lnTo>
                  <a:pt x="58192" y="7451"/>
                </a:lnTo>
                <a:lnTo>
                  <a:pt x="64591" y="4923"/>
                </a:lnTo>
                <a:lnTo>
                  <a:pt x="72082" y="3239"/>
                </a:lnTo>
                <a:lnTo>
                  <a:pt x="80301" y="2115"/>
                </a:lnTo>
                <a:lnTo>
                  <a:pt x="89005" y="1366"/>
                </a:lnTo>
                <a:lnTo>
                  <a:pt x="96957" y="867"/>
                </a:lnTo>
                <a:lnTo>
                  <a:pt x="111525" y="313"/>
                </a:lnTo>
                <a:lnTo>
                  <a:pt x="126677" y="0"/>
                </a:lnTo>
                <a:lnTo>
                  <a:pt x="130671" y="1031"/>
                </a:lnTo>
                <a:lnTo>
                  <a:pt x="134408" y="2793"/>
                </a:lnTo>
                <a:lnTo>
                  <a:pt x="137975" y="5043"/>
                </a:lnTo>
                <a:lnTo>
                  <a:pt x="144803" y="7543"/>
                </a:lnTo>
                <a:lnTo>
                  <a:pt x="148129" y="8210"/>
                </a:lnTo>
                <a:lnTo>
                  <a:pt x="150346" y="9729"/>
                </a:lnTo>
                <a:lnTo>
                  <a:pt x="151824" y="11816"/>
                </a:lnTo>
                <a:lnTo>
                  <a:pt x="152810" y="14283"/>
                </a:lnTo>
                <a:lnTo>
                  <a:pt x="156771" y="19890"/>
                </a:lnTo>
                <a:lnTo>
                  <a:pt x="159333" y="22890"/>
                </a:lnTo>
                <a:lnTo>
                  <a:pt x="161040" y="25965"/>
                </a:lnTo>
                <a:lnTo>
                  <a:pt x="162178" y="29090"/>
                </a:lnTo>
                <a:lnTo>
                  <a:pt x="162937" y="32248"/>
                </a:lnTo>
                <a:lnTo>
                  <a:pt x="163443" y="35428"/>
                </a:lnTo>
                <a:lnTo>
                  <a:pt x="163780" y="38623"/>
                </a:lnTo>
                <a:lnTo>
                  <a:pt x="164005" y="41828"/>
                </a:lnTo>
                <a:lnTo>
                  <a:pt x="163080" y="45040"/>
                </a:lnTo>
                <a:lnTo>
                  <a:pt x="161389" y="48256"/>
                </a:lnTo>
                <a:lnTo>
                  <a:pt x="159186" y="51474"/>
                </a:lnTo>
                <a:lnTo>
                  <a:pt x="156643" y="55770"/>
                </a:lnTo>
                <a:lnTo>
                  <a:pt x="153872" y="60783"/>
                </a:lnTo>
                <a:lnTo>
                  <a:pt x="150951" y="66275"/>
                </a:lnTo>
                <a:lnTo>
                  <a:pt x="147928" y="71012"/>
                </a:lnTo>
                <a:lnTo>
                  <a:pt x="144838" y="75244"/>
                </a:lnTo>
                <a:lnTo>
                  <a:pt x="141703" y="79141"/>
                </a:lnTo>
                <a:lnTo>
                  <a:pt x="139613" y="83888"/>
                </a:lnTo>
                <a:lnTo>
                  <a:pt x="138220" y="89202"/>
                </a:lnTo>
                <a:lnTo>
                  <a:pt x="137291" y="94895"/>
                </a:lnTo>
                <a:lnTo>
                  <a:pt x="134522" y="102990"/>
                </a:lnTo>
                <a:lnTo>
                  <a:pt x="130526" y="112686"/>
                </a:lnTo>
                <a:lnTo>
                  <a:pt x="125713" y="123449"/>
                </a:lnTo>
                <a:lnTo>
                  <a:pt x="122504" y="131700"/>
                </a:lnTo>
                <a:lnTo>
                  <a:pt x="120364" y="138275"/>
                </a:lnTo>
                <a:lnTo>
                  <a:pt x="118938" y="143733"/>
                </a:lnTo>
                <a:lnTo>
                  <a:pt x="117987" y="148447"/>
                </a:lnTo>
                <a:lnTo>
                  <a:pt x="117354" y="152664"/>
                </a:lnTo>
                <a:lnTo>
                  <a:pt x="116931" y="156551"/>
                </a:lnTo>
                <a:lnTo>
                  <a:pt x="117724" y="161291"/>
                </a:lnTo>
                <a:lnTo>
                  <a:pt x="119328" y="166602"/>
                </a:lnTo>
                <a:lnTo>
                  <a:pt x="121472" y="172292"/>
                </a:lnTo>
                <a:lnTo>
                  <a:pt x="123976" y="176085"/>
                </a:lnTo>
                <a:lnTo>
                  <a:pt x="126720" y="178614"/>
                </a:lnTo>
                <a:lnTo>
                  <a:pt x="129624" y="180299"/>
                </a:lnTo>
                <a:lnTo>
                  <a:pt x="135718" y="182173"/>
                </a:lnTo>
                <a:lnTo>
                  <a:pt x="138848" y="182672"/>
                </a:lnTo>
                <a:lnTo>
                  <a:pt x="143084" y="183006"/>
                </a:lnTo>
                <a:lnTo>
                  <a:pt x="148058" y="183227"/>
                </a:lnTo>
                <a:lnTo>
                  <a:pt x="159317" y="183474"/>
                </a:lnTo>
                <a:lnTo>
                  <a:pt x="171487" y="183584"/>
                </a:lnTo>
                <a:lnTo>
                  <a:pt x="177742" y="181463"/>
                </a:lnTo>
                <a:lnTo>
                  <a:pt x="184062" y="177900"/>
                </a:lnTo>
                <a:lnTo>
                  <a:pt x="190424" y="173374"/>
                </a:lnTo>
                <a:lnTo>
                  <a:pt x="196816" y="170357"/>
                </a:lnTo>
                <a:lnTo>
                  <a:pt x="203227" y="168346"/>
                </a:lnTo>
                <a:lnTo>
                  <a:pt x="232172" y="1546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4554"/>
          <p:cNvSpPr/>
          <p:nvPr/>
        </p:nvSpPr>
        <p:spPr>
          <a:xfrm>
            <a:off x="4237825" y="3100416"/>
            <a:ext cx="144420" cy="618627"/>
          </a:xfrm>
          <a:custGeom>
            <a:avLst/>
            <a:gdLst/>
            <a:ahLst/>
            <a:cxnLst/>
            <a:rect l="0" t="0" r="0" b="0"/>
            <a:pathLst>
              <a:path w="144420" h="618627">
                <a:moveTo>
                  <a:pt x="144419" y="57716"/>
                </a:moveTo>
                <a:lnTo>
                  <a:pt x="144419" y="30787"/>
                </a:lnTo>
                <a:lnTo>
                  <a:pt x="142269" y="24716"/>
                </a:lnTo>
                <a:lnTo>
                  <a:pt x="138686" y="18518"/>
                </a:lnTo>
                <a:lnTo>
                  <a:pt x="134148" y="12236"/>
                </a:lnTo>
                <a:lnTo>
                  <a:pt x="130047" y="8048"/>
                </a:lnTo>
                <a:lnTo>
                  <a:pt x="126239" y="5257"/>
                </a:lnTo>
                <a:lnTo>
                  <a:pt x="122625" y="3396"/>
                </a:lnTo>
                <a:lnTo>
                  <a:pt x="118066" y="2155"/>
                </a:lnTo>
                <a:lnTo>
                  <a:pt x="112877" y="1328"/>
                </a:lnTo>
                <a:lnTo>
                  <a:pt x="107268" y="776"/>
                </a:lnTo>
                <a:lnTo>
                  <a:pt x="101379" y="409"/>
                </a:lnTo>
                <a:lnTo>
                  <a:pt x="89102" y="0"/>
                </a:lnTo>
                <a:lnTo>
                  <a:pt x="82819" y="966"/>
                </a:lnTo>
                <a:lnTo>
                  <a:pt x="76481" y="2685"/>
                </a:lnTo>
                <a:lnTo>
                  <a:pt x="70105" y="4906"/>
                </a:lnTo>
                <a:lnTo>
                  <a:pt x="64780" y="7461"/>
                </a:lnTo>
                <a:lnTo>
                  <a:pt x="60155" y="10240"/>
                </a:lnTo>
                <a:lnTo>
                  <a:pt x="55997" y="13167"/>
                </a:lnTo>
                <a:lnTo>
                  <a:pt x="52150" y="16193"/>
                </a:lnTo>
                <a:lnTo>
                  <a:pt x="48510" y="19286"/>
                </a:lnTo>
                <a:lnTo>
                  <a:pt x="45009" y="22422"/>
                </a:lnTo>
                <a:lnTo>
                  <a:pt x="35386" y="31640"/>
                </a:lnTo>
                <a:lnTo>
                  <a:pt x="29810" y="37107"/>
                </a:lnTo>
                <a:lnTo>
                  <a:pt x="25018" y="42902"/>
                </a:lnTo>
                <a:lnTo>
                  <a:pt x="20749" y="48915"/>
                </a:lnTo>
                <a:lnTo>
                  <a:pt x="16828" y="55073"/>
                </a:lnTo>
                <a:lnTo>
                  <a:pt x="12471" y="67649"/>
                </a:lnTo>
                <a:lnTo>
                  <a:pt x="9459" y="81478"/>
                </a:lnTo>
                <a:lnTo>
                  <a:pt x="7151" y="89681"/>
                </a:lnTo>
                <a:lnTo>
                  <a:pt x="2796" y="106319"/>
                </a:lnTo>
                <a:lnTo>
                  <a:pt x="860" y="120879"/>
                </a:lnTo>
                <a:lnTo>
                  <a:pt x="0" y="137383"/>
                </a:lnTo>
                <a:lnTo>
                  <a:pt x="692" y="156541"/>
                </a:lnTo>
                <a:lnTo>
                  <a:pt x="2382" y="167669"/>
                </a:lnTo>
                <a:lnTo>
                  <a:pt x="4583" y="179387"/>
                </a:lnTo>
                <a:lnTo>
                  <a:pt x="7125" y="197948"/>
                </a:lnTo>
                <a:lnTo>
                  <a:pt x="12816" y="247235"/>
                </a:lnTo>
                <a:lnTo>
                  <a:pt x="15839" y="267902"/>
                </a:lnTo>
                <a:lnTo>
                  <a:pt x="18928" y="284904"/>
                </a:lnTo>
                <a:lnTo>
                  <a:pt x="25228" y="313470"/>
                </a:lnTo>
                <a:lnTo>
                  <a:pt x="31610" y="340498"/>
                </a:lnTo>
                <a:lnTo>
                  <a:pt x="33742" y="353724"/>
                </a:lnTo>
                <a:lnTo>
                  <a:pt x="35164" y="366841"/>
                </a:lnTo>
                <a:lnTo>
                  <a:pt x="36112" y="379886"/>
                </a:lnTo>
                <a:lnTo>
                  <a:pt x="37818" y="391806"/>
                </a:lnTo>
                <a:lnTo>
                  <a:pt x="40030" y="402978"/>
                </a:lnTo>
                <a:lnTo>
                  <a:pt x="42580" y="413651"/>
                </a:lnTo>
                <a:lnTo>
                  <a:pt x="43206" y="423990"/>
                </a:lnTo>
                <a:lnTo>
                  <a:pt x="42548" y="434108"/>
                </a:lnTo>
                <a:lnTo>
                  <a:pt x="41034" y="444078"/>
                </a:lnTo>
                <a:lnTo>
                  <a:pt x="40025" y="453949"/>
                </a:lnTo>
                <a:lnTo>
                  <a:pt x="39352" y="463754"/>
                </a:lnTo>
                <a:lnTo>
                  <a:pt x="38903" y="473516"/>
                </a:lnTo>
                <a:lnTo>
                  <a:pt x="38405" y="492961"/>
                </a:lnTo>
                <a:lnTo>
                  <a:pt x="38085" y="531718"/>
                </a:lnTo>
                <a:lnTo>
                  <a:pt x="35175" y="548208"/>
                </a:lnTo>
                <a:lnTo>
                  <a:pt x="31374" y="562703"/>
                </a:lnTo>
                <a:lnTo>
                  <a:pt x="29234" y="581874"/>
                </a:lnTo>
                <a:lnTo>
                  <a:pt x="28733" y="590922"/>
                </a:lnTo>
                <a:lnTo>
                  <a:pt x="29674" y="594840"/>
                </a:lnTo>
                <a:lnTo>
                  <a:pt x="33587" y="602059"/>
                </a:lnTo>
                <a:lnTo>
                  <a:pt x="36042" y="608851"/>
                </a:lnTo>
                <a:lnTo>
                  <a:pt x="36697" y="612167"/>
                </a:lnTo>
                <a:lnTo>
                  <a:pt x="38208" y="614377"/>
                </a:lnTo>
                <a:lnTo>
                  <a:pt x="40291" y="615851"/>
                </a:lnTo>
                <a:lnTo>
                  <a:pt x="42754" y="616833"/>
                </a:lnTo>
                <a:lnTo>
                  <a:pt x="46546" y="617488"/>
                </a:lnTo>
                <a:lnTo>
                  <a:pt x="51224" y="617925"/>
                </a:lnTo>
                <a:lnTo>
                  <a:pt x="56492" y="618216"/>
                </a:lnTo>
                <a:lnTo>
                  <a:pt x="68078" y="618540"/>
                </a:lnTo>
                <a:lnTo>
                  <a:pt x="74177" y="618626"/>
                </a:lnTo>
                <a:lnTo>
                  <a:pt x="80393" y="617608"/>
                </a:lnTo>
                <a:lnTo>
                  <a:pt x="86687" y="615855"/>
                </a:lnTo>
                <a:lnTo>
                  <a:pt x="93032" y="613612"/>
                </a:lnTo>
                <a:lnTo>
                  <a:pt x="99412" y="612116"/>
                </a:lnTo>
                <a:lnTo>
                  <a:pt x="105816" y="611119"/>
                </a:lnTo>
                <a:lnTo>
                  <a:pt x="134745" y="59945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4555"/>
          <p:cNvSpPr/>
          <p:nvPr/>
        </p:nvSpPr>
        <p:spPr>
          <a:xfrm>
            <a:off x="4434713" y="3314428"/>
            <a:ext cx="315137" cy="259680"/>
          </a:xfrm>
          <a:custGeom>
            <a:avLst/>
            <a:gdLst/>
            <a:ahLst/>
            <a:cxnLst/>
            <a:rect l="0" t="0" r="0" b="0"/>
            <a:pathLst>
              <a:path w="315137" h="259680">
                <a:moveTo>
                  <a:pt x="5574" y="56529"/>
                </a:moveTo>
                <a:lnTo>
                  <a:pt x="438" y="46258"/>
                </a:lnTo>
                <a:lnTo>
                  <a:pt x="0" y="42157"/>
                </a:lnTo>
                <a:lnTo>
                  <a:pt x="783" y="38349"/>
                </a:lnTo>
                <a:lnTo>
                  <a:pt x="4520" y="31251"/>
                </a:lnTo>
                <a:lnTo>
                  <a:pt x="9763" y="24513"/>
                </a:lnTo>
                <a:lnTo>
                  <a:pt x="15676" y="17936"/>
                </a:lnTo>
                <a:lnTo>
                  <a:pt x="18758" y="14677"/>
                </a:lnTo>
                <a:lnTo>
                  <a:pt x="21887" y="12504"/>
                </a:lnTo>
                <a:lnTo>
                  <a:pt x="28231" y="10091"/>
                </a:lnTo>
                <a:lnTo>
                  <a:pt x="37499" y="6152"/>
                </a:lnTo>
                <a:lnTo>
                  <a:pt x="42980" y="3596"/>
                </a:lnTo>
                <a:lnTo>
                  <a:pt x="48784" y="1893"/>
                </a:lnTo>
                <a:lnTo>
                  <a:pt x="54803" y="757"/>
                </a:lnTo>
                <a:lnTo>
                  <a:pt x="60966" y="0"/>
                </a:lnTo>
                <a:lnTo>
                  <a:pt x="67224" y="570"/>
                </a:lnTo>
                <a:lnTo>
                  <a:pt x="73545" y="2025"/>
                </a:lnTo>
                <a:lnTo>
                  <a:pt x="79909" y="4070"/>
                </a:lnTo>
                <a:lnTo>
                  <a:pt x="86302" y="5433"/>
                </a:lnTo>
                <a:lnTo>
                  <a:pt x="92714" y="6342"/>
                </a:lnTo>
                <a:lnTo>
                  <a:pt x="99138" y="6948"/>
                </a:lnTo>
                <a:lnTo>
                  <a:pt x="104495" y="8426"/>
                </a:lnTo>
                <a:lnTo>
                  <a:pt x="113314" y="12936"/>
                </a:lnTo>
                <a:lnTo>
                  <a:pt x="118246" y="15643"/>
                </a:lnTo>
                <a:lnTo>
                  <a:pt x="129458" y="21518"/>
                </a:lnTo>
                <a:lnTo>
                  <a:pt x="138741" y="27712"/>
                </a:lnTo>
                <a:lnTo>
                  <a:pt x="142721" y="30868"/>
                </a:lnTo>
                <a:lnTo>
                  <a:pt x="146449" y="35122"/>
                </a:lnTo>
                <a:lnTo>
                  <a:pt x="150009" y="40108"/>
                </a:lnTo>
                <a:lnTo>
                  <a:pt x="153458" y="45582"/>
                </a:lnTo>
                <a:lnTo>
                  <a:pt x="155757" y="50305"/>
                </a:lnTo>
                <a:lnTo>
                  <a:pt x="157290" y="54529"/>
                </a:lnTo>
                <a:lnTo>
                  <a:pt x="158311" y="58420"/>
                </a:lnTo>
                <a:lnTo>
                  <a:pt x="158993" y="63164"/>
                </a:lnTo>
                <a:lnTo>
                  <a:pt x="159446" y="68477"/>
                </a:lnTo>
                <a:lnTo>
                  <a:pt x="159749" y="74168"/>
                </a:lnTo>
                <a:lnTo>
                  <a:pt x="160085" y="86224"/>
                </a:lnTo>
                <a:lnTo>
                  <a:pt x="160175" y="92448"/>
                </a:lnTo>
                <a:lnTo>
                  <a:pt x="159160" y="98748"/>
                </a:lnTo>
                <a:lnTo>
                  <a:pt x="157409" y="105098"/>
                </a:lnTo>
                <a:lnTo>
                  <a:pt x="155166" y="111480"/>
                </a:lnTo>
                <a:lnTo>
                  <a:pt x="150447" y="120035"/>
                </a:lnTo>
                <a:lnTo>
                  <a:pt x="144076" y="130037"/>
                </a:lnTo>
                <a:lnTo>
                  <a:pt x="136603" y="141005"/>
                </a:lnTo>
                <a:lnTo>
                  <a:pt x="129473" y="150467"/>
                </a:lnTo>
                <a:lnTo>
                  <a:pt x="122569" y="158924"/>
                </a:lnTo>
                <a:lnTo>
                  <a:pt x="115816" y="166712"/>
                </a:lnTo>
                <a:lnTo>
                  <a:pt x="109165" y="174054"/>
                </a:lnTo>
                <a:lnTo>
                  <a:pt x="96042" y="187944"/>
                </a:lnTo>
                <a:lnTo>
                  <a:pt x="89533" y="193583"/>
                </a:lnTo>
                <a:lnTo>
                  <a:pt x="83044" y="198417"/>
                </a:lnTo>
                <a:lnTo>
                  <a:pt x="76568" y="202715"/>
                </a:lnTo>
                <a:lnTo>
                  <a:pt x="70101" y="206655"/>
                </a:lnTo>
                <a:lnTo>
                  <a:pt x="63640" y="210356"/>
                </a:lnTo>
                <a:lnTo>
                  <a:pt x="57183" y="213899"/>
                </a:lnTo>
                <a:lnTo>
                  <a:pt x="51804" y="217335"/>
                </a:lnTo>
                <a:lnTo>
                  <a:pt x="42960" y="224020"/>
                </a:lnTo>
                <a:lnTo>
                  <a:pt x="35447" y="227708"/>
                </a:lnTo>
                <a:lnTo>
                  <a:pt x="28524" y="229346"/>
                </a:lnTo>
                <a:lnTo>
                  <a:pt x="19659" y="230269"/>
                </a:lnTo>
                <a:lnTo>
                  <a:pt x="17208" y="230485"/>
                </a:lnTo>
                <a:lnTo>
                  <a:pt x="16555" y="229468"/>
                </a:lnTo>
                <a:lnTo>
                  <a:pt x="15829" y="225471"/>
                </a:lnTo>
                <a:lnTo>
                  <a:pt x="16710" y="222900"/>
                </a:lnTo>
                <a:lnTo>
                  <a:pt x="20555" y="217178"/>
                </a:lnTo>
                <a:lnTo>
                  <a:pt x="25847" y="211051"/>
                </a:lnTo>
                <a:lnTo>
                  <a:pt x="28763" y="207913"/>
                </a:lnTo>
                <a:lnTo>
                  <a:pt x="37736" y="201560"/>
                </a:lnTo>
                <a:lnTo>
                  <a:pt x="43138" y="198361"/>
                </a:lnTo>
                <a:lnTo>
                  <a:pt x="48890" y="195153"/>
                </a:lnTo>
                <a:lnTo>
                  <a:pt x="61012" y="188722"/>
                </a:lnTo>
                <a:lnTo>
                  <a:pt x="68330" y="186578"/>
                </a:lnTo>
                <a:lnTo>
                  <a:pt x="76432" y="185148"/>
                </a:lnTo>
                <a:lnTo>
                  <a:pt x="85059" y="184195"/>
                </a:lnTo>
                <a:lnTo>
                  <a:pt x="96184" y="182484"/>
                </a:lnTo>
                <a:lnTo>
                  <a:pt x="122878" y="177718"/>
                </a:lnTo>
                <a:lnTo>
                  <a:pt x="134295" y="176017"/>
                </a:lnTo>
                <a:lnTo>
                  <a:pt x="144057" y="174883"/>
                </a:lnTo>
                <a:lnTo>
                  <a:pt x="152714" y="174127"/>
                </a:lnTo>
                <a:lnTo>
                  <a:pt x="166010" y="175772"/>
                </a:lnTo>
                <a:lnTo>
                  <a:pt x="182398" y="179019"/>
                </a:lnTo>
                <a:lnTo>
                  <a:pt x="200847" y="183333"/>
                </a:lnTo>
                <a:lnTo>
                  <a:pt x="214221" y="186210"/>
                </a:lnTo>
                <a:lnTo>
                  <a:pt x="224213" y="188127"/>
                </a:lnTo>
                <a:lnTo>
                  <a:pt x="231948" y="189406"/>
                </a:lnTo>
                <a:lnTo>
                  <a:pt x="239255" y="191333"/>
                </a:lnTo>
                <a:lnTo>
                  <a:pt x="246276" y="193692"/>
                </a:lnTo>
                <a:lnTo>
                  <a:pt x="253106" y="196340"/>
                </a:lnTo>
                <a:lnTo>
                  <a:pt x="258735" y="199180"/>
                </a:lnTo>
                <a:lnTo>
                  <a:pt x="267855" y="205202"/>
                </a:lnTo>
                <a:lnTo>
                  <a:pt x="272867" y="209388"/>
                </a:lnTo>
                <a:lnTo>
                  <a:pt x="278357" y="214328"/>
                </a:lnTo>
                <a:lnTo>
                  <a:pt x="315136" y="25967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4556"/>
          <p:cNvSpPr/>
          <p:nvPr/>
        </p:nvSpPr>
        <p:spPr>
          <a:xfrm>
            <a:off x="4808497" y="3332435"/>
            <a:ext cx="367002" cy="212651"/>
          </a:xfrm>
          <a:custGeom>
            <a:avLst/>
            <a:gdLst/>
            <a:ahLst/>
            <a:cxnLst/>
            <a:rect l="0" t="0" r="0" b="0"/>
            <a:pathLst>
              <a:path w="367002" h="212651">
                <a:moveTo>
                  <a:pt x="134829" y="38522"/>
                </a:moveTo>
                <a:lnTo>
                  <a:pt x="134829" y="16728"/>
                </a:lnTo>
                <a:lnTo>
                  <a:pt x="133754" y="13244"/>
                </a:lnTo>
                <a:lnTo>
                  <a:pt x="131962" y="9846"/>
                </a:lnTo>
                <a:lnTo>
                  <a:pt x="129693" y="6506"/>
                </a:lnTo>
                <a:lnTo>
                  <a:pt x="127105" y="4280"/>
                </a:lnTo>
                <a:lnTo>
                  <a:pt x="124306" y="2795"/>
                </a:lnTo>
                <a:lnTo>
                  <a:pt x="118328" y="1146"/>
                </a:lnTo>
                <a:lnTo>
                  <a:pt x="107845" y="217"/>
                </a:lnTo>
                <a:lnTo>
                  <a:pt x="97398" y="0"/>
                </a:lnTo>
                <a:lnTo>
                  <a:pt x="91602" y="1017"/>
                </a:lnTo>
                <a:lnTo>
                  <a:pt x="85588" y="2770"/>
                </a:lnTo>
                <a:lnTo>
                  <a:pt x="79429" y="5013"/>
                </a:lnTo>
                <a:lnTo>
                  <a:pt x="73174" y="6509"/>
                </a:lnTo>
                <a:lnTo>
                  <a:pt x="66854" y="7506"/>
                </a:lnTo>
                <a:lnTo>
                  <a:pt x="60491" y="8171"/>
                </a:lnTo>
                <a:lnTo>
                  <a:pt x="50554" y="11775"/>
                </a:lnTo>
                <a:lnTo>
                  <a:pt x="41480" y="18036"/>
                </a:lnTo>
                <a:lnTo>
                  <a:pt x="36051" y="22714"/>
                </a:lnTo>
                <a:lnTo>
                  <a:pt x="25361" y="32571"/>
                </a:lnTo>
                <a:lnTo>
                  <a:pt x="13299" y="44163"/>
                </a:lnTo>
                <a:lnTo>
                  <a:pt x="6291" y="51061"/>
                </a:lnTo>
                <a:lnTo>
                  <a:pt x="3992" y="54405"/>
                </a:lnTo>
                <a:lnTo>
                  <a:pt x="1439" y="60987"/>
                </a:lnTo>
                <a:lnTo>
                  <a:pt x="757" y="65322"/>
                </a:lnTo>
                <a:lnTo>
                  <a:pt x="303" y="70362"/>
                </a:lnTo>
                <a:lnTo>
                  <a:pt x="0" y="75872"/>
                </a:lnTo>
                <a:lnTo>
                  <a:pt x="874" y="80620"/>
                </a:lnTo>
                <a:lnTo>
                  <a:pt x="2531" y="84860"/>
                </a:lnTo>
                <a:lnTo>
                  <a:pt x="4710" y="88761"/>
                </a:lnTo>
                <a:lnTo>
                  <a:pt x="9998" y="98829"/>
                </a:lnTo>
                <a:lnTo>
                  <a:pt x="12913" y="104524"/>
                </a:lnTo>
                <a:lnTo>
                  <a:pt x="15931" y="109395"/>
                </a:lnTo>
                <a:lnTo>
                  <a:pt x="19018" y="113717"/>
                </a:lnTo>
                <a:lnTo>
                  <a:pt x="22151" y="117673"/>
                </a:lnTo>
                <a:lnTo>
                  <a:pt x="26389" y="120311"/>
                </a:lnTo>
                <a:lnTo>
                  <a:pt x="36831" y="123242"/>
                </a:lnTo>
                <a:lnTo>
                  <a:pt x="45771" y="124544"/>
                </a:lnTo>
                <a:lnTo>
                  <a:pt x="54403" y="125123"/>
                </a:lnTo>
                <a:lnTo>
                  <a:pt x="65404" y="125380"/>
                </a:lnTo>
                <a:lnTo>
                  <a:pt x="71348" y="124374"/>
                </a:lnTo>
                <a:lnTo>
                  <a:pt x="77460" y="122628"/>
                </a:lnTo>
                <a:lnTo>
                  <a:pt x="83685" y="120389"/>
                </a:lnTo>
                <a:lnTo>
                  <a:pt x="91059" y="116747"/>
                </a:lnTo>
                <a:lnTo>
                  <a:pt x="99199" y="112170"/>
                </a:lnTo>
                <a:lnTo>
                  <a:pt x="107851" y="106968"/>
                </a:lnTo>
                <a:lnTo>
                  <a:pt x="114694" y="101350"/>
                </a:lnTo>
                <a:lnTo>
                  <a:pt x="120331" y="95456"/>
                </a:lnTo>
                <a:lnTo>
                  <a:pt x="125163" y="89376"/>
                </a:lnTo>
                <a:lnTo>
                  <a:pt x="130535" y="84248"/>
                </a:lnTo>
                <a:lnTo>
                  <a:pt x="136265" y="79755"/>
                </a:lnTo>
                <a:lnTo>
                  <a:pt x="142236" y="75684"/>
                </a:lnTo>
                <a:lnTo>
                  <a:pt x="147291" y="70821"/>
                </a:lnTo>
                <a:lnTo>
                  <a:pt x="151736" y="65429"/>
                </a:lnTo>
                <a:lnTo>
                  <a:pt x="155774" y="59684"/>
                </a:lnTo>
                <a:lnTo>
                  <a:pt x="159541" y="53705"/>
                </a:lnTo>
                <a:lnTo>
                  <a:pt x="163127" y="47569"/>
                </a:lnTo>
                <a:lnTo>
                  <a:pt x="171470" y="32546"/>
                </a:lnTo>
                <a:lnTo>
                  <a:pt x="175478" y="27625"/>
                </a:lnTo>
                <a:lnTo>
                  <a:pt x="178051" y="24808"/>
                </a:lnTo>
                <a:lnTo>
                  <a:pt x="178691" y="25080"/>
                </a:lnTo>
                <a:lnTo>
                  <a:pt x="176537" y="31114"/>
                </a:lnTo>
                <a:lnTo>
                  <a:pt x="176608" y="36808"/>
                </a:lnTo>
                <a:lnTo>
                  <a:pt x="177730" y="43829"/>
                </a:lnTo>
                <a:lnTo>
                  <a:pt x="179552" y="51733"/>
                </a:lnTo>
                <a:lnTo>
                  <a:pt x="180768" y="58078"/>
                </a:lnTo>
                <a:lnTo>
                  <a:pt x="181578" y="63383"/>
                </a:lnTo>
                <a:lnTo>
                  <a:pt x="182118" y="67994"/>
                </a:lnTo>
                <a:lnTo>
                  <a:pt x="185702" y="79667"/>
                </a:lnTo>
                <a:lnTo>
                  <a:pt x="198284" y="115568"/>
                </a:lnTo>
                <a:lnTo>
                  <a:pt x="204004" y="129656"/>
                </a:lnTo>
                <a:lnTo>
                  <a:pt x="208892" y="140123"/>
                </a:lnTo>
                <a:lnTo>
                  <a:pt x="213226" y="148176"/>
                </a:lnTo>
                <a:lnTo>
                  <a:pt x="218265" y="155694"/>
                </a:lnTo>
                <a:lnTo>
                  <a:pt x="223774" y="162856"/>
                </a:lnTo>
                <a:lnTo>
                  <a:pt x="229596" y="169780"/>
                </a:lnTo>
                <a:lnTo>
                  <a:pt x="234552" y="175471"/>
                </a:lnTo>
                <a:lnTo>
                  <a:pt x="242926" y="184661"/>
                </a:lnTo>
                <a:lnTo>
                  <a:pt x="248813" y="188617"/>
                </a:lnTo>
                <a:lnTo>
                  <a:pt x="255963" y="192328"/>
                </a:lnTo>
                <a:lnTo>
                  <a:pt x="263954" y="195878"/>
                </a:lnTo>
                <a:lnTo>
                  <a:pt x="271431" y="198244"/>
                </a:lnTo>
                <a:lnTo>
                  <a:pt x="278566" y="199822"/>
                </a:lnTo>
                <a:lnTo>
                  <a:pt x="310344" y="204908"/>
                </a:lnTo>
                <a:lnTo>
                  <a:pt x="367001" y="2126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4557"/>
          <p:cNvSpPr/>
          <p:nvPr/>
        </p:nvSpPr>
        <p:spPr>
          <a:xfrm>
            <a:off x="5272236" y="3341935"/>
            <a:ext cx="232173" cy="19349"/>
          </a:xfrm>
          <a:custGeom>
            <a:avLst/>
            <a:gdLst/>
            <a:ahLst/>
            <a:cxnLst/>
            <a:rect l="0" t="0" r="0" b="0"/>
            <a:pathLst>
              <a:path w="232173" h="19349">
                <a:moveTo>
                  <a:pt x="232172" y="19348"/>
                </a:moveTo>
                <a:lnTo>
                  <a:pt x="221901" y="9077"/>
                </a:lnTo>
                <a:lnTo>
                  <a:pt x="217800" y="6051"/>
                </a:lnTo>
                <a:lnTo>
                  <a:pt x="213992" y="4034"/>
                </a:lnTo>
                <a:lnTo>
                  <a:pt x="210378" y="2689"/>
                </a:lnTo>
                <a:lnTo>
                  <a:pt x="205819" y="1793"/>
                </a:lnTo>
                <a:lnTo>
                  <a:pt x="200630" y="1195"/>
                </a:lnTo>
                <a:lnTo>
                  <a:pt x="195021" y="797"/>
                </a:lnTo>
                <a:lnTo>
                  <a:pt x="165858" y="354"/>
                </a:lnTo>
                <a:lnTo>
                  <a:pt x="146042" y="236"/>
                </a:lnTo>
                <a:lnTo>
                  <a:pt x="122083" y="1232"/>
                </a:lnTo>
                <a:lnTo>
                  <a:pt x="66800" y="5206"/>
                </a:lnTo>
                <a:lnTo>
                  <a:pt x="46683" y="5620"/>
                </a:lnTo>
                <a:lnTo>
                  <a:pt x="32197" y="4821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4558"/>
          <p:cNvSpPr/>
          <p:nvPr/>
        </p:nvSpPr>
        <p:spPr>
          <a:xfrm>
            <a:off x="5369092" y="3254871"/>
            <a:ext cx="77274" cy="309563"/>
          </a:xfrm>
          <a:custGeom>
            <a:avLst/>
            <a:gdLst/>
            <a:ahLst/>
            <a:cxnLst/>
            <a:rect l="0" t="0" r="0" b="0"/>
            <a:pathLst>
              <a:path w="77274" h="309563">
                <a:moveTo>
                  <a:pt x="9556" y="0"/>
                </a:moveTo>
                <a:lnTo>
                  <a:pt x="4421" y="10271"/>
                </a:lnTo>
                <a:lnTo>
                  <a:pt x="2908" y="15446"/>
                </a:lnTo>
                <a:lnTo>
                  <a:pt x="1899" y="21046"/>
                </a:lnTo>
                <a:lnTo>
                  <a:pt x="1227" y="26929"/>
                </a:lnTo>
                <a:lnTo>
                  <a:pt x="480" y="36332"/>
                </a:lnTo>
                <a:lnTo>
                  <a:pt x="281" y="40344"/>
                </a:lnTo>
                <a:lnTo>
                  <a:pt x="59" y="53401"/>
                </a:lnTo>
                <a:lnTo>
                  <a:pt x="0" y="61397"/>
                </a:lnTo>
                <a:lnTo>
                  <a:pt x="1036" y="71028"/>
                </a:lnTo>
                <a:lnTo>
                  <a:pt x="2801" y="81748"/>
                </a:lnTo>
                <a:lnTo>
                  <a:pt x="5053" y="93194"/>
                </a:lnTo>
                <a:lnTo>
                  <a:pt x="7629" y="104049"/>
                </a:lnTo>
                <a:lnTo>
                  <a:pt x="10421" y="114510"/>
                </a:lnTo>
                <a:lnTo>
                  <a:pt x="13357" y="124709"/>
                </a:lnTo>
                <a:lnTo>
                  <a:pt x="16390" y="137957"/>
                </a:lnTo>
                <a:lnTo>
                  <a:pt x="22625" y="169876"/>
                </a:lnTo>
                <a:lnTo>
                  <a:pt x="25793" y="183117"/>
                </a:lnTo>
                <a:lnTo>
                  <a:pt x="28980" y="194094"/>
                </a:lnTo>
                <a:lnTo>
                  <a:pt x="32179" y="203562"/>
                </a:lnTo>
                <a:lnTo>
                  <a:pt x="41466" y="228414"/>
                </a:lnTo>
                <a:lnTo>
                  <a:pt x="46952" y="242565"/>
                </a:lnTo>
                <a:lnTo>
                  <a:pt x="51685" y="256298"/>
                </a:lnTo>
                <a:lnTo>
                  <a:pt x="55915" y="269753"/>
                </a:lnTo>
                <a:lnTo>
                  <a:pt x="77273" y="3095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4559"/>
          <p:cNvSpPr/>
          <p:nvPr/>
        </p:nvSpPr>
        <p:spPr>
          <a:xfrm>
            <a:off x="5678739" y="3148458"/>
            <a:ext cx="135232" cy="464345"/>
          </a:xfrm>
          <a:custGeom>
            <a:avLst/>
            <a:gdLst/>
            <a:ahLst/>
            <a:cxnLst/>
            <a:rect l="0" t="0" r="0" b="0"/>
            <a:pathLst>
              <a:path w="135232" h="464345">
                <a:moveTo>
                  <a:pt x="135231" y="0"/>
                </a:moveTo>
                <a:lnTo>
                  <a:pt x="124961" y="5136"/>
                </a:lnTo>
                <a:lnTo>
                  <a:pt x="120860" y="7724"/>
                </a:lnTo>
                <a:lnTo>
                  <a:pt x="117051" y="10524"/>
                </a:lnTo>
                <a:lnTo>
                  <a:pt x="113437" y="13465"/>
                </a:lnTo>
                <a:lnTo>
                  <a:pt x="108879" y="16501"/>
                </a:lnTo>
                <a:lnTo>
                  <a:pt x="103690" y="19600"/>
                </a:lnTo>
                <a:lnTo>
                  <a:pt x="98080" y="22741"/>
                </a:lnTo>
                <a:lnTo>
                  <a:pt x="93266" y="26984"/>
                </a:lnTo>
                <a:lnTo>
                  <a:pt x="88982" y="31963"/>
                </a:lnTo>
                <a:lnTo>
                  <a:pt x="85051" y="37432"/>
                </a:lnTo>
                <a:lnTo>
                  <a:pt x="80280" y="43227"/>
                </a:lnTo>
                <a:lnTo>
                  <a:pt x="74950" y="49241"/>
                </a:lnTo>
                <a:lnTo>
                  <a:pt x="69247" y="55400"/>
                </a:lnTo>
                <a:lnTo>
                  <a:pt x="61145" y="65955"/>
                </a:lnTo>
                <a:lnTo>
                  <a:pt x="51445" y="79441"/>
                </a:lnTo>
                <a:lnTo>
                  <a:pt x="40678" y="94881"/>
                </a:lnTo>
                <a:lnTo>
                  <a:pt x="32426" y="108399"/>
                </a:lnTo>
                <a:lnTo>
                  <a:pt x="25849" y="120635"/>
                </a:lnTo>
                <a:lnTo>
                  <a:pt x="20390" y="132017"/>
                </a:lnTo>
                <a:lnTo>
                  <a:pt x="15676" y="142830"/>
                </a:lnTo>
                <a:lnTo>
                  <a:pt x="11458" y="153263"/>
                </a:lnTo>
                <a:lnTo>
                  <a:pt x="7572" y="163443"/>
                </a:lnTo>
                <a:lnTo>
                  <a:pt x="4980" y="174529"/>
                </a:lnTo>
                <a:lnTo>
                  <a:pt x="3253" y="186220"/>
                </a:lnTo>
                <a:lnTo>
                  <a:pt x="2101" y="198312"/>
                </a:lnTo>
                <a:lnTo>
                  <a:pt x="1333" y="210674"/>
                </a:lnTo>
                <a:lnTo>
                  <a:pt x="480" y="235874"/>
                </a:lnTo>
                <a:lnTo>
                  <a:pt x="0" y="269098"/>
                </a:lnTo>
                <a:lnTo>
                  <a:pt x="1008" y="280437"/>
                </a:lnTo>
                <a:lnTo>
                  <a:pt x="2754" y="292295"/>
                </a:lnTo>
                <a:lnTo>
                  <a:pt x="4993" y="304501"/>
                </a:lnTo>
                <a:lnTo>
                  <a:pt x="7561" y="315862"/>
                </a:lnTo>
                <a:lnTo>
                  <a:pt x="10348" y="326661"/>
                </a:lnTo>
                <a:lnTo>
                  <a:pt x="13280" y="337085"/>
                </a:lnTo>
                <a:lnTo>
                  <a:pt x="17385" y="347258"/>
                </a:lnTo>
                <a:lnTo>
                  <a:pt x="22271" y="357265"/>
                </a:lnTo>
                <a:lnTo>
                  <a:pt x="27678" y="367162"/>
                </a:lnTo>
                <a:lnTo>
                  <a:pt x="34508" y="376984"/>
                </a:lnTo>
                <a:lnTo>
                  <a:pt x="42285" y="386756"/>
                </a:lnTo>
                <a:lnTo>
                  <a:pt x="50695" y="396496"/>
                </a:lnTo>
                <a:lnTo>
                  <a:pt x="58451" y="406214"/>
                </a:lnTo>
                <a:lnTo>
                  <a:pt x="65772" y="415917"/>
                </a:lnTo>
                <a:lnTo>
                  <a:pt x="72802" y="425610"/>
                </a:lnTo>
                <a:lnTo>
                  <a:pt x="80713" y="433147"/>
                </a:lnTo>
                <a:lnTo>
                  <a:pt x="89212" y="439247"/>
                </a:lnTo>
                <a:lnTo>
                  <a:pt x="125557" y="4643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4560"/>
          <p:cNvSpPr/>
          <p:nvPr/>
        </p:nvSpPr>
        <p:spPr>
          <a:xfrm>
            <a:off x="5902379" y="3305210"/>
            <a:ext cx="288872" cy="239876"/>
          </a:xfrm>
          <a:custGeom>
            <a:avLst/>
            <a:gdLst/>
            <a:ahLst/>
            <a:cxnLst/>
            <a:rect l="0" t="0" r="0" b="0"/>
            <a:pathLst>
              <a:path w="288872" h="239876">
                <a:moveTo>
                  <a:pt x="8329" y="7704"/>
                </a:moveTo>
                <a:lnTo>
                  <a:pt x="0" y="7704"/>
                </a:lnTo>
                <a:lnTo>
                  <a:pt x="627" y="8778"/>
                </a:lnTo>
                <a:lnTo>
                  <a:pt x="4190" y="12839"/>
                </a:lnTo>
                <a:lnTo>
                  <a:pt x="5570" y="15427"/>
                </a:lnTo>
                <a:lnTo>
                  <a:pt x="7102" y="21168"/>
                </a:lnTo>
                <a:lnTo>
                  <a:pt x="10651" y="27303"/>
                </a:lnTo>
                <a:lnTo>
                  <a:pt x="15810" y="34687"/>
                </a:lnTo>
                <a:lnTo>
                  <a:pt x="18691" y="39666"/>
                </a:lnTo>
                <a:lnTo>
                  <a:pt x="21686" y="45135"/>
                </a:lnTo>
                <a:lnTo>
                  <a:pt x="23683" y="49856"/>
                </a:lnTo>
                <a:lnTo>
                  <a:pt x="25015" y="54078"/>
                </a:lnTo>
                <a:lnTo>
                  <a:pt x="25902" y="57968"/>
                </a:lnTo>
                <a:lnTo>
                  <a:pt x="27569" y="62710"/>
                </a:lnTo>
                <a:lnTo>
                  <a:pt x="29755" y="68022"/>
                </a:lnTo>
                <a:lnTo>
                  <a:pt x="32287" y="73712"/>
                </a:lnTo>
                <a:lnTo>
                  <a:pt x="33975" y="79656"/>
                </a:lnTo>
                <a:lnTo>
                  <a:pt x="35100" y="85769"/>
                </a:lnTo>
                <a:lnTo>
                  <a:pt x="35850" y="91993"/>
                </a:lnTo>
                <a:lnTo>
                  <a:pt x="38501" y="101517"/>
                </a:lnTo>
                <a:lnTo>
                  <a:pt x="42417" y="113241"/>
                </a:lnTo>
                <a:lnTo>
                  <a:pt x="47177" y="126430"/>
                </a:lnTo>
                <a:lnTo>
                  <a:pt x="50351" y="137374"/>
                </a:lnTo>
                <a:lnTo>
                  <a:pt x="52467" y="146819"/>
                </a:lnTo>
                <a:lnTo>
                  <a:pt x="53877" y="155266"/>
                </a:lnTo>
                <a:lnTo>
                  <a:pt x="55893" y="161971"/>
                </a:lnTo>
                <a:lnTo>
                  <a:pt x="58311" y="167517"/>
                </a:lnTo>
                <a:lnTo>
                  <a:pt x="64780" y="179005"/>
                </a:lnTo>
                <a:lnTo>
                  <a:pt x="64236" y="179947"/>
                </a:lnTo>
                <a:lnTo>
                  <a:pt x="62799" y="180576"/>
                </a:lnTo>
                <a:lnTo>
                  <a:pt x="57904" y="181584"/>
                </a:lnTo>
                <a:lnTo>
                  <a:pt x="54368" y="178856"/>
                </a:lnTo>
                <a:lnTo>
                  <a:pt x="51920" y="176623"/>
                </a:lnTo>
                <a:lnTo>
                  <a:pt x="48138" y="169761"/>
                </a:lnTo>
                <a:lnTo>
                  <a:pt x="43468" y="159812"/>
                </a:lnTo>
                <a:lnTo>
                  <a:pt x="38204" y="147804"/>
                </a:lnTo>
                <a:lnTo>
                  <a:pt x="34695" y="137650"/>
                </a:lnTo>
                <a:lnTo>
                  <a:pt x="32356" y="128730"/>
                </a:lnTo>
                <a:lnTo>
                  <a:pt x="30796" y="120634"/>
                </a:lnTo>
                <a:lnTo>
                  <a:pt x="29757" y="114162"/>
                </a:lnTo>
                <a:lnTo>
                  <a:pt x="29063" y="108772"/>
                </a:lnTo>
                <a:lnTo>
                  <a:pt x="28602" y="104104"/>
                </a:lnTo>
                <a:lnTo>
                  <a:pt x="28293" y="98842"/>
                </a:lnTo>
                <a:lnTo>
                  <a:pt x="27951" y="87263"/>
                </a:lnTo>
                <a:lnTo>
                  <a:pt x="28935" y="80091"/>
                </a:lnTo>
                <a:lnTo>
                  <a:pt x="30665" y="72085"/>
                </a:lnTo>
                <a:lnTo>
                  <a:pt x="32894" y="63523"/>
                </a:lnTo>
                <a:lnTo>
                  <a:pt x="35455" y="55665"/>
                </a:lnTo>
                <a:lnTo>
                  <a:pt x="38237" y="48277"/>
                </a:lnTo>
                <a:lnTo>
                  <a:pt x="41166" y="41202"/>
                </a:lnTo>
                <a:lnTo>
                  <a:pt x="44194" y="35410"/>
                </a:lnTo>
                <a:lnTo>
                  <a:pt x="47287" y="30474"/>
                </a:lnTo>
                <a:lnTo>
                  <a:pt x="50425" y="26109"/>
                </a:lnTo>
                <a:lnTo>
                  <a:pt x="53591" y="22123"/>
                </a:lnTo>
                <a:lnTo>
                  <a:pt x="59975" y="14829"/>
                </a:lnTo>
                <a:lnTo>
                  <a:pt x="65332" y="11379"/>
                </a:lnTo>
                <a:lnTo>
                  <a:pt x="72128" y="8004"/>
                </a:lnTo>
                <a:lnTo>
                  <a:pt x="79884" y="4679"/>
                </a:lnTo>
                <a:lnTo>
                  <a:pt x="87203" y="2463"/>
                </a:lnTo>
                <a:lnTo>
                  <a:pt x="94233" y="985"/>
                </a:lnTo>
                <a:lnTo>
                  <a:pt x="101069" y="0"/>
                </a:lnTo>
                <a:lnTo>
                  <a:pt x="106701" y="418"/>
                </a:lnTo>
                <a:lnTo>
                  <a:pt x="111531" y="1772"/>
                </a:lnTo>
                <a:lnTo>
                  <a:pt x="120839" y="6142"/>
                </a:lnTo>
                <a:lnTo>
                  <a:pt x="150591" y="20821"/>
                </a:lnTo>
                <a:lnTo>
                  <a:pt x="155839" y="23973"/>
                </a:lnTo>
                <a:lnTo>
                  <a:pt x="164537" y="30341"/>
                </a:lnTo>
                <a:lnTo>
                  <a:pt x="169436" y="34619"/>
                </a:lnTo>
                <a:lnTo>
                  <a:pt x="174852" y="39620"/>
                </a:lnTo>
                <a:lnTo>
                  <a:pt x="180612" y="45104"/>
                </a:lnTo>
                <a:lnTo>
                  <a:pt x="185527" y="50910"/>
                </a:lnTo>
                <a:lnTo>
                  <a:pt x="189878" y="56931"/>
                </a:lnTo>
                <a:lnTo>
                  <a:pt x="193855" y="63094"/>
                </a:lnTo>
                <a:lnTo>
                  <a:pt x="219992" y="107716"/>
                </a:lnTo>
                <a:lnTo>
                  <a:pt x="234253" y="133127"/>
                </a:lnTo>
                <a:lnTo>
                  <a:pt x="239560" y="142914"/>
                </a:lnTo>
                <a:lnTo>
                  <a:pt x="244173" y="153737"/>
                </a:lnTo>
                <a:lnTo>
                  <a:pt x="248323" y="165252"/>
                </a:lnTo>
                <a:lnTo>
                  <a:pt x="252166" y="177228"/>
                </a:lnTo>
                <a:lnTo>
                  <a:pt x="255802" y="186287"/>
                </a:lnTo>
                <a:lnTo>
                  <a:pt x="259301" y="193401"/>
                </a:lnTo>
                <a:lnTo>
                  <a:pt x="262708" y="199219"/>
                </a:lnTo>
                <a:lnTo>
                  <a:pt x="264979" y="204172"/>
                </a:lnTo>
                <a:lnTo>
                  <a:pt x="266494" y="208549"/>
                </a:lnTo>
                <a:lnTo>
                  <a:pt x="267504" y="212542"/>
                </a:lnTo>
                <a:lnTo>
                  <a:pt x="271492" y="219845"/>
                </a:lnTo>
                <a:lnTo>
                  <a:pt x="276847" y="226674"/>
                </a:lnTo>
                <a:lnTo>
                  <a:pt x="279780" y="229999"/>
                </a:lnTo>
                <a:lnTo>
                  <a:pt x="288871" y="2398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4561"/>
          <p:cNvSpPr/>
          <p:nvPr/>
        </p:nvSpPr>
        <p:spPr>
          <a:xfrm>
            <a:off x="6191250" y="3332261"/>
            <a:ext cx="193477" cy="48370"/>
          </a:xfrm>
          <a:custGeom>
            <a:avLst/>
            <a:gdLst/>
            <a:ahLst/>
            <a:cxnLst/>
            <a:rect l="0" t="0" r="0" b="0"/>
            <a:pathLst>
              <a:path w="193477" h="48370">
                <a:moveTo>
                  <a:pt x="0" y="48369"/>
                </a:moveTo>
                <a:lnTo>
                  <a:pt x="5135" y="38099"/>
                </a:lnTo>
                <a:lnTo>
                  <a:pt x="7723" y="33998"/>
                </a:lnTo>
                <a:lnTo>
                  <a:pt x="10523" y="30189"/>
                </a:lnTo>
                <a:lnTo>
                  <a:pt x="13464" y="26575"/>
                </a:lnTo>
                <a:lnTo>
                  <a:pt x="16500" y="24167"/>
                </a:lnTo>
                <a:lnTo>
                  <a:pt x="19599" y="22560"/>
                </a:lnTo>
                <a:lnTo>
                  <a:pt x="22739" y="21490"/>
                </a:lnTo>
                <a:lnTo>
                  <a:pt x="25908" y="19701"/>
                </a:lnTo>
                <a:lnTo>
                  <a:pt x="29095" y="17433"/>
                </a:lnTo>
                <a:lnTo>
                  <a:pt x="32296" y="14847"/>
                </a:lnTo>
                <a:lnTo>
                  <a:pt x="36578" y="13123"/>
                </a:lnTo>
                <a:lnTo>
                  <a:pt x="41583" y="11973"/>
                </a:lnTo>
                <a:lnTo>
                  <a:pt x="47069" y="11207"/>
                </a:lnTo>
                <a:lnTo>
                  <a:pt x="96839" y="3329"/>
                </a:lnTo>
                <a:lnTo>
                  <a:pt x="105405" y="2219"/>
                </a:lnTo>
                <a:lnTo>
                  <a:pt x="112190" y="1480"/>
                </a:lnTo>
                <a:lnTo>
                  <a:pt x="118862" y="987"/>
                </a:lnTo>
                <a:lnTo>
                  <a:pt x="125461" y="658"/>
                </a:lnTo>
                <a:lnTo>
                  <a:pt x="142152" y="195"/>
                </a:lnTo>
                <a:lnTo>
                  <a:pt x="179509" y="17"/>
                </a:lnTo>
                <a:lnTo>
                  <a:pt x="19347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4562"/>
          <p:cNvSpPr/>
          <p:nvPr/>
        </p:nvSpPr>
        <p:spPr>
          <a:xfrm>
            <a:off x="6433095" y="3225849"/>
            <a:ext cx="106413" cy="280542"/>
          </a:xfrm>
          <a:custGeom>
            <a:avLst/>
            <a:gdLst/>
            <a:ahLst/>
            <a:cxnLst/>
            <a:rect l="0" t="0" r="0" b="0"/>
            <a:pathLst>
              <a:path w="106413" h="280542">
                <a:moveTo>
                  <a:pt x="0" y="0"/>
                </a:moveTo>
                <a:lnTo>
                  <a:pt x="0" y="18600"/>
                </a:lnTo>
                <a:lnTo>
                  <a:pt x="1075" y="28523"/>
                </a:lnTo>
                <a:lnTo>
                  <a:pt x="5136" y="56747"/>
                </a:lnTo>
                <a:lnTo>
                  <a:pt x="9873" y="73302"/>
                </a:lnTo>
                <a:lnTo>
                  <a:pt x="16256" y="90788"/>
                </a:lnTo>
                <a:lnTo>
                  <a:pt x="59941" y="196004"/>
                </a:lnTo>
                <a:lnTo>
                  <a:pt x="70057" y="218808"/>
                </a:lnTo>
                <a:lnTo>
                  <a:pt x="77876" y="235087"/>
                </a:lnTo>
                <a:lnTo>
                  <a:pt x="84163" y="247013"/>
                </a:lnTo>
                <a:lnTo>
                  <a:pt x="89430" y="256040"/>
                </a:lnTo>
                <a:lnTo>
                  <a:pt x="94016" y="263132"/>
                </a:lnTo>
                <a:lnTo>
                  <a:pt x="106412" y="2805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4563"/>
          <p:cNvSpPr/>
          <p:nvPr/>
        </p:nvSpPr>
        <p:spPr>
          <a:xfrm>
            <a:off x="6510486" y="3090416"/>
            <a:ext cx="152716" cy="609452"/>
          </a:xfrm>
          <a:custGeom>
            <a:avLst/>
            <a:gdLst/>
            <a:ahLst/>
            <a:cxnLst/>
            <a:rect l="0" t="0" r="0" b="0"/>
            <a:pathLst>
              <a:path w="152716" h="609452">
                <a:moveTo>
                  <a:pt x="0" y="0"/>
                </a:moveTo>
                <a:lnTo>
                  <a:pt x="5135" y="5135"/>
                </a:lnTo>
                <a:lnTo>
                  <a:pt x="7723" y="8798"/>
                </a:lnTo>
                <a:lnTo>
                  <a:pt x="10522" y="13389"/>
                </a:lnTo>
                <a:lnTo>
                  <a:pt x="13464" y="18600"/>
                </a:lnTo>
                <a:lnTo>
                  <a:pt x="16500" y="23148"/>
                </a:lnTo>
                <a:lnTo>
                  <a:pt x="19599" y="27256"/>
                </a:lnTo>
                <a:lnTo>
                  <a:pt x="22740" y="31069"/>
                </a:lnTo>
                <a:lnTo>
                  <a:pt x="25908" y="36835"/>
                </a:lnTo>
                <a:lnTo>
                  <a:pt x="29097" y="43905"/>
                </a:lnTo>
                <a:lnTo>
                  <a:pt x="32296" y="51842"/>
                </a:lnTo>
                <a:lnTo>
                  <a:pt x="35504" y="59283"/>
                </a:lnTo>
                <a:lnTo>
                  <a:pt x="41934" y="73284"/>
                </a:lnTo>
                <a:lnTo>
                  <a:pt x="45154" y="81102"/>
                </a:lnTo>
                <a:lnTo>
                  <a:pt x="48375" y="89538"/>
                </a:lnTo>
                <a:lnTo>
                  <a:pt x="54821" y="107511"/>
                </a:lnTo>
                <a:lnTo>
                  <a:pt x="61269" y="126248"/>
                </a:lnTo>
                <a:lnTo>
                  <a:pt x="65568" y="136834"/>
                </a:lnTo>
                <a:lnTo>
                  <a:pt x="70584" y="148190"/>
                </a:lnTo>
                <a:lnTo>
                  <a:pt x="76077" y="160061"/>
                </a:lnTo>
                <a:lnTo>
                  <a:pt x="80814" y="172274"/>
                </a:lnTo>
                <a:lnTo>
                  <a:pt x="85047" y="184716"/>
                </a:lnTo>
                <a:lnTo>
                  <a:pt x="88944" y="197310"/>
                </a:lnTo>
                <a:lnTo>
                  <a:pt x="93692" y="208930"/>
                </a:lnTo>
                <a:lnTo>
                  <a:pt x="99007" y="219902"/>
                </a:lnTo>
                <a:lnTo>
                  <a:pt x="104700" y="230441"/>
                </a:lnTo>
                <a:lnTo>
                  <a:pt x="110645" y="246066"/>
                </a:lnTo>
                <a:lnTo>
                  <a:pt x="116759" y="265081"/>
                </a:lnTo>
                <a:lnTo>
                  <a:pt x="122983" y="286358"/>
                </a:lnTo>
                <a:lnTo>
                  <a:pt x="128208" y="308066"/>
                </a:lnTo>
                <a:lnTo>
                  <a:pt x="132766" y="330062"/>
                </a:lnTo>
                <a:lnTo>
                  <a:pt x="140697" y="371342"/>
                </a:lnTo>
                <a:lnTo>
                  <a:pt x="147805" y="404020"/>
                </a:lnTo>
                <a:lnTo>
                  <a:pt x="150130" y="418753"/>
                </a:lnTo>
                <a:lnTo>
                  <a:pt x="151680" y="432875"/>
                </a:lnTo>
                <a:lnTo>
                  <a:pt x="152715" y="446589"/>
                </a:lnTo>
                <a:lnTo>
                  <a:pt x="152329" y="458956"/>
                </a:lnTo>
                <a:lnTo>
                  <a:pt x="150996" y="470426"/>
                </a:lnTo>
                <a:lnTo>
                  <a:pt x="149033" y="481296"/>
                </a:lnTo>
                <a:lnTo>
                  <a:pt x="146852" y="499108"/>
                </a:lnTo>
                <a:lnTo>
                  <a:pt x="144808" y="515265"/>
                </a:lnTo>
                <a:lnTo>
                  <a:pt x="140316" y="533194"/>
                </a:lnTo>
                <a:lnTo>
                  <a:pt x="137614" y="541415"/>
                </a:lnTo>
                <a:lnTo>
                  <a:pt x="134737" y="549045"/>
                </a:lnTo>
                <a:lnTo>
                  <a:pt x="131745" y="556282"/>
                </a:lnTo>
                <a:lnTo>
                  <a:pt x="128675" y="563257"/>
                </a:lnTo>
                <a:lnTo>
                  <a:pt x="122398" y="576738"/>
                </a:lnTo>
                <a:lnTo>
                  <a:pt x="119219" y="582268"/>
                </a:lnTo>
                <a:lnTo>
                  <a:pt x="116025" y="587030"/>
                </a:lnTo>
                <a:lnTo>
                  <a:pt x="112821" y="591279"/>
                </a:lnTo>
                <a:lnTo>
                  <a:pt x="109261" y="598866"/>
                </a:lnTo>
                <a:lnTo>
                  <a:pt x="106412" y="60945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4564"/>
          <p:cNvSpPr/>
          <p:nvPr/>
        </p:nvSpPr>
        <p:spPr>
          <a:xfrm>
            <a:off x="6830373" y="3091502"/>
            <a:ext cx="270217" cy="530975"/>
          </a:xfrm>
          <a:custGeom>
            <a:avLst/>
            <a:gdLst/>
            <a:ahLst/>
            <a:cxnLst/>
            <a:rect l="0" t="0" r="0" b="0"/>
            <a:pathLst>
              <a:path w="270217" h="530975">
                <a:moveTo>
                  <a:pt x="192826" y="318150"/>
                </a:moveTo>
                <a:lnTo>
                  <a:pt x="184496" y="301492"/>
                </a:lnTo>
                <a:lnTo>
                  <a:pt x="178415" y="294464"/>
                </a:lnTo>
                <a:lnTo>
                  <a:pt x="172806" y="288633"/>
                </a:lnTo>
                <a:lnTo>
                  <a:pt x="169805" y="285574"/>
                </a:lnTo>
                <a:lnTo>
                  <a:pt x="165655" y="283534"/>
                </a:lnTo>
                <a:lnTo>
                  <a:pt x="160739" y="282174"/>
                </a:lnTo>
                <a:lnTo>
                  <a:pt x="155311" y="281268"/>
                </a:lnTo>
                <a:lnTo>
                  <a:pt x="149543" y="280663"/>
                </a:lnTo>
                <a:lnTo>
                  <a:pt x="143548" y="280260"/>
                </a:lnTo>
                <a:lnTo>
                  <a:pt x="137402" y="279992"/>
                </a:lnTo>
                <a:lnTo>
                  <a:pt x="124840" y="279693"/>
                </a:lnTo>
                <a:lnTo>
                  <a:pt x="118480" y="279614"/>
                </a:lnTo>
                <a:lnTo>
                  <a:pt x="112091" y="280635"/>
                </a:lnTo>
                <a:lnTo>
                  <a:pt x="105681" y="282392"/>
                </a:lnTo>
                <a:lnTo>
                  <a:pt x="99259" y="284637"/>
                </a:lnTo>
                <a:lnTo>
                  <a:pt x="92828" y="287209"/>
                </a:lnTo>
                <a:lnTo>
                  <a:pt x="86390" y="289999"/>
                </a:lnTo>
                <a:lnTo>
                  <a:pt x="73505" y="295964"/>
                </a:lnTo>
                <a:lnTo>
                  <a:pt x="60612" y="302199"/>
                </a:lnTo>
                <a:lnTo>
                  <a:pt x="53089" y="307516"/>
                </a:lnTo>
                <a:lnTo>
                  <a:pt x="44850" y="314285"/>
                </a:lnTo>
                <a:lnTo>
                  <a:pt x="36133" y="322022"/>
                </a:lnTo>
                <a:lnTo>
                  <a:pt x="29246" y="329331"/>
                </a:lnTo>
                <a:lnTo>
                  <a:pt x="23579" y="336352"/>
                </a:lnTo>
                <a:lnTo>
                  <a:pt x="18728" y="343184"/>
                </a:lnTo>
                <a:lnTo>
                  <a:pt x="10470" y="356506"/>
                </a:lnTo>
                <a:lnTo>
                  <a:pt x="6763" y="363068"/>
                </a:lnTo>
                <a:lnTo>
                  <a:pt x="2644" y="376092"/>
                </a:lnTo>
                <a:lnTo>
                  <a:pt x="813" y="389046"/>
                </a:lnTo>
                <a:lnTo>
                  <a:pt x="0" y="401970"/>
                </a:lnTo>
                <a:lnTo>
                  <a:pt x="2505" y="414879"/>
                </a:lnTo>
                <a:lnTo>
                  <a:pt x="7201" y="426708"/>
                </a:lnTo>
                <a:lnTo>
                  <a:pt x="12871" y="435548"/>
                </a:lnTo>
                <a:lnTo>
                  <a:pt x="18974" y="443060"/>
                </a:lnTo>
                <a:lnTo>
                  <a:pt x="22106" y="446568"/>
                </a:lnTo>
                <a:lnTo>
                  <a:pt x="26344" y="449981"/>
                </a:lnTo>
                <a:lnTo>
                  <a:pt x="31319" y="453332"/>
                </a:lnTo>
                <a:lnTo>
                  <a:pt x="36786" y="456640"/>
                </a:lnTo>
                <a:lnTo>
                  <a:pt x="41505" y="458846"/>
                </a:lnTo>
                <a:lnTo>
                  <a:pt x="49614" y="461297"/>
                </a:lnTo>
                <a:lnTo>
                  <a:pt x="56801" y="462386"/>
                </a:lnTo>
                <a:lnTo>
                  <a:pt x="64654" y="462870"/>
                </a:lnTo>
                <a:lnTo>
                  <a:pt x="75310" y="463085"/>
                </a:lnTo>
                <a:lnTo>
                  <a:pt x="81160" y="462067"/>
                </a:lnTo>
                <a:lnTo>
                  <a:pt x="87211" y="460314"/>
                </a:lnTo>
                <a:lnTo>
                  <a:pt x="93395" y="458071"/>
                </a:lnTo>
                <a:lnTo>
                  <a:pt x="99667" y="454425"/>
                </a:lnTo>
                <a:lnTo>
                  <a:pt x="105998" y="449845"/>
                </a:lnTo>
                <a:lnTo>
                  <a:pt x="112368" y="444642"/>
                </a:lnTo>
                <a:lnTo>
                  <a:pt x="118764" y="439024"/>
                </a:lnTo>
                <a:lnTo>
                  <a:pt x="125179" y="433128"/>
                </a:lnTo>
                <a:lnTo>
                  <a:pt x="138038" y="420845"/>
                </a:lnTo>
                <a:lnTo>
                  <a:pt x="150920" y="408220"/>
                </a:lnTo>
                <a:lnTo>
                  <a:pt x="156290" y="400769"/>
                </a:lnTo>
                <a:lnTo>
                  <a:pt x="160944" y="392577"/>
                </a:lnTo>
                <a:lnTo>
                  <a:pt x="165122" y="383891"/>
                </a:lnTo>
                <a:lnTo>
                  <a:pt x="170057" y="374876"/>
                </a:lnTo>
                <a:lnTo>
                  <a:pt x="175497" y="365641"/>
                </a:lnTo>
                <a:lnTo>
                  <a:pt x="187274" y="346781"/>
                </a:lnTo>
                <a:lnTo>
                  <a:pt x="199673" y="327650"/>
                </a:lnTo>
                <a:lnTo>
                  <a:pt x="204915" y="318034"/>
                </a:lnTo>
                <a:lnTo>
                  <a:pt x="209484" y="308399"/>
                </a:lnTo>
                <a:lnTo>
                  <a:pt x="213606" y="298751"/>
                </a:lnTo>
                <a:lnTo>
                  <a:pt x="217428" y="288019"/>
                </a:lnTo>
                <a:lnTo>
                  <a:pt x="221050" y="276566"/>
                </a:lnTo>
                <a:lnTo>
                  <a:pt x="224541" y="264630"/>
                </a:lnTo>
                <a:lnTo>
                  <a:pt x="227942" y="249149"/>
                </a:lnTo>
                <a:lnTo>
                  <a:pt x="231285" y="231304"/>
                </a:lnTo>
                <a:lnTo>
                  <a:pt x="234588" y="211883"/>
                </a:lnTo>
                <a:lnTo>
                  <a:pt x="236790" y="194637"/>
                </a:lnTo>
                <a:lnTo>
                  <a:pt x="238259" y="178840"/>
                </a:lnTo>
                <a:lnTo>
                  <a:pt x="239238" y="164009"/>
                </a:lnTo>
                <a:lnTo>
                  <a:pt x="240325" y="138931"/>
                </a:lnTo>
                <a:lnTo>
                  <a:pt x="240615" y="127729"/>
                </a:lnTo>
                <a:lnTo>
                  <a:pt x="239734" y="114887"/>
                </a:lnTo>
                <a:lnTo>
                  <a:pt x="238071" y="100951"/>
                </a:lnTo>
                <a:lnTo>
                  <a:pt x="235888" y="86286"/>
                </a:lnTo>
                <a:lnTo>
                  <a:pt x="234432" y="73285"/>
                </a:lnTo>
                <a:lnTo>
                  <a:pt x="233462" y="61393"/>
                </a:lnTo>
                <a:lnTo>
                  <a:pt x="232815" y="50240"/>
                </a:lnTo>
                <a:lnTo>
                  <a:pt x="229230" y="34982"/>
                </a:lnTo>
                <a:lnTo>
                  <a:pt x="225128" y="23543"/>
                </a:lnTo>
                <a:lnTo>
                  <a:pt x="223305" y="11293"/>
                </a:lnTo>
                <a:lnTo>
                  <a:pt x="221744" y="7167"/>
                </a:lnTo>
                <a:lnTo>
                  <a:pt x="219629" y="4416"/>
                </a:lnTo>
                <a:lnTo>
                  <a:pt x="213646" y="0"/>
                </a:lnTo>
                <a:lnTo>
                  <a:pt x="213155" y="713"/>
                </a:lnTo>
                <a:lnTo>
                  <a:pt x="212610" y="4371"/>
                </a:lnTo>
                <a:lnTo>
                  <a:pt x="212303" y="17609"/>
                </a:lnTo>
                <a:lnTo>
                  <a:pt x="212212" y="65959"/>
                </a:lnTo>
                <a:lnTo>
                  <a:pt x="213274" y="82306"/>
                </a:lnTo>
                <a:lnTo>
                  <a:pt x="215057" y="96428"/>
                </a:lnTo>
                <a:lnTo>
                  <a:pt x="217320" y="109068"/>
                </a:lnTo>
                <a:lnTo>
                  <a:pt x="219904" y="121794"/>
                </a:lnTo>
                <a:lnTo>
                  <a:pt x="225642" y="147399"/>
                </a:lnTo>
                <a:lnTo>
                  <a:pt x="228676" y="163471"/>
                </a:lnTo>
                <a:lnTo>
                  <a:pt x="238083" y="218814"/>
                </a:lnTo>
                <a:lnTo>
                  <a:pt x="244469" y="249637"/>
                </a:lnTo>
                <a:lnTo>
                  <a:pt x="254108" y="291162"/>
                </a:lnTo>
                <a:lnTo>
                  <a:pt x="256253" y="304457"/>
                </a:lnTo>
                <a:lnTo>
                  <a:pt x="257683" y="317620"/>
                </a:lnTo>
                <a:lnTo>
                  <a:pt x="258636" y="330696"/>
                </a:lnTo>
                <a:lnTo>
                  <a:pt x="260346" y="343711"/>
                </a:lnTo>
                <a:lnTo>
                  <a:pt x="262562" y="356689"/>
                </a:lnTo>
                <a:lnTo>
                  <a:pt x="265113" y="369639"/>
                </a:lnTo>
                <a:lnTo>
                  <a:pt x="266814" y="381498"/>
                </a:lnTo>
                <a:lnTo>
                  <a:pt x="267948" y="392628"/>
                </a:lnTo>
                <a:lnTo>
                  <a:pt x="270216" y="5309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4565"/>
          <p:cNvSpPr/>
          <p:nvPr/>
        </p:nvSpPr>
        <p:spPr>
          <a:xfrm>
            <a:off x="7265044" y="3172429"/>
            <a:ext cx="144938" cy="440374"/>
          </a:xfrm>
          <a:custGeom>
            <a:avLst/>
            <a:gdLst/>
            <a:ahLst/>
            <a:cxnLst/>
            <a:rect l="0" t="0" r="0" b="0"/>
            <a:pathLst>
              <a:path w="144938" h="440374">
                <a:moveTo>
                  <a:pt x="0" y="72768"/>
                </a:moveTo>
                <a:lnTo>
                  <a:pt x="8330" y="47781"/>
                </a:lnTo>
                <a:lnTo>
                  <a:pt x="10928" y="43211"/>
                </a:lnTo>
                <a:lnTo>
                  <a:pt x="14810" y="36940"/>
                </a:lnTo>
                <a:lnTo>
                  <a:pt x="19547" y="29535"/>
                </a:lnTo>
                <a:lnTo>
                  <a:pt x="23780" y="23524"/>
                </a:lnTo>
                <a:lnTo>
                  <a:pt x="27678" y="18441"/>
                </a:lnTo>
                <a:lnTo>
                  <a:pt x="31350" y="13978"/>
                </a:lnTo>
                <a:lnTo>
                  <a:pt x="35949" y="11002"/>
                </a:lnTo>
                <a:lnTo>
                  <a:pt x="41164" y="9018"/>
                </a:lnTo>
                <a:lnTo>
                  <a:pt x="46790" y="7696"/>
                </a:lnTo>
                <a:lnTo>
                  <a:pt x="53765" y="5739"/>
                </a:lnTo>
                <a:lnTo>
                  <a:pt x="70116" y="699"/>
                </a:lnTo>
                <a:lnTo>
                  <a:pt x="76840" y="0"/>
                </a:lnTo>
                <a:lnTo>
                  <a:pt x="82398" y="609"/>
                </a:lnTo>
                <a:lnTo>
                  <a:pt x="87179" y="2090"/>
                </a:lnTo>
                <a:lnTo>
                  <a:pt x="92515" y="4151"/>
                </a:lnTo>
                <a:lnTo>
                  <a:pt x="98222" y="6601"/>
                </a:lnTo>
                <a:lnTo>
                  <a:pt x="104177" y="9309"/>
                </a:lnTo>
                <a:lnTo>
                  <a:pt x="109222" y="12189"/>
                </a:lnTo>
                <a:lnTo>
                  <a:pt x="113659" y="15184"/>
                </a:lnTo>
                <a:lnTo>
                  <a:pt x="117693" y="18256"/>
                </a:lnTo>
                <a:lnTo>
                  <a:pt x="121457" y="22453"/>
                </a:lnTo>
                <a:lnTo>
                  <a:pt x="125041" y="27401"/>
                </a:lnTo>
                <a:lnTo>
                  <a:pt x="128506" y="32849"/>
                </a:lnTo>
                <a:lnTo>
                  <a:pt x="131890" y="37557"/>
                </a:lnTo>
                <a:lnTo>
                  <a:pt x="135221" y="41769"/>
                </a:lnTo>
                <a:lnTo>
                  <a:pt x="138517" y="45653"/>
                </a:lnTo>
                <a:lnTo>
                  <a:pt x="140714" y="53616"/>
                </a:lnTo>
                <a:lnTo>
                  <a:pt x="142179" y="64300"/>
                </a:lnTo>
                <a:lnTo>
                  <a:pt x="143154" y="76796"/>
                </a:lnTo>
                <a:lnTo>
                  <a:pt x="143806" y="89427"/>
                </a:lnTo>
                <a:lnTo>
                  <a:pt x="144530" y="114926"/>
                </a:lnTo>
                <a:lnTo>
                  <a:pt x="144937" y="148318"/>
                </a:lnTo>
                <a:lnTo>
                  <a:pt x="143919" y="157531"/>
                </a:lnTo>
                <a:lnTo>
                  <a:pt x="142165" y="165822"/>
                </a:lnTo>
                <a:lnTo>
                  <a:pt x="139922" y="173499"/>
                </a:lnTo>
                <a:lnTo>
                  <a:pt x="136276" y="181842"/>
                </a:lnTo>
                <a:lnTo>
                  <a:pt x="131696" y="190628"/>
                </a:lnTo>
                <a:lnTo>
                  <a:pt x="126493" y="199711"/>
                </a:lnTo>
                <a:lnTo>
                  <a:pt x="117845" y="215535"/>
                </a:lnTo>
                <a:lnTo>
                  <a:pt x="106934" y="236529"/>
                </a:lnTo>
                <a:lnTo>
                  <a:pt x="103535" y="243210"/>
                </a:lnTo>
                <a:lnTo>
                  <a:pt x="100195" y="250888"/>
                </a:lnTo>
                <a:lnTo>
                  <a:pt x="96894" y="259231"/>
                </a:lnTo>
                <a:lnTo>
                  <a:pt x="93617" y="268018"/>
                </a:lnTo>
                <a:lnTo>
                  <a:pt x="90358" y="276026"/>
                </a:lnTo>
                <a:lnTo>
                  <a:pt x="87111" y="283514"/>
                </a:lnTo>
                <a:lnTo>
                  <a:pt x="83870" y="290656"/>
                </a:lnTo>
                <a:lnTo>
                  <a:pt x="69040" y="321249"/>
                </a:lnTo>
                <a:lnTo>
                  <a:pt x="56166" y="347273"/>
                </a:lnTo>
                <a:lnTo>
                  <a:pt x="53567" y="354659"/>
                </a:lnTo>
                <a:lnTo>
                  <a:pt x="51835" y="361733"/>
                </a:lnTo>
                <a:lnTo>
                  <a:pt x="49910" y="375326"/>
                </a:lnTo>
                <a:lnTo>
                  <a:pt x="49054" y="388533"/>
                </a:lnTo>
                <a:lnTo>
                  <a:pt x="49900" y="393989"/>
                </a:lnTo>
                <a:lnTo>
                  <a:pt x="53708" y="402919"/>
                </a:lnTo>
                <a:lnTo>
                  <a:pt x="56228" y="406804"/>
                </a:lnTo>
                <a:lnTo>
                  <a:pt x="58983" y="410470"/>
                </a:lnTo>
                <a:lnTo>
                  <a:pt x="61894" y="413989"/>
                </a:lnTo>
                <a:lnTo>
                  <a:pt x="64910" y="418484"/>
                </a:lnTo>
                <a:lnTo>
                  <a:pt x="67996" y="423630"/>
                </a:lnTo>
                <a:lnTo>
                  <a:pt x="77391" y="4403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4566"/>
          <p:cNvSpPr/>
          <p:nvPr/>
        </p:nvSpPr>
        <p:spPr>
          <a:xfrm>
            <a:off x="7342435" y="3641824"/>
            <a:ext cx="1" cy="19348"/>
          </a:xfrm>
          <a:custGeom>
            <a:avLst/>
            <a:gdLst/>
            <a:ahLst/>
            <a:cxnLst/>
            <a:rect l="0" t="0" r="0" b="0"/>
            <a:pathLst>
              <a:path w="1" h="19348">
                <a:moveTo>
                  <a:pt x="0" y="0"/>
                </a:move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4567"/>
          <p:cNvSpPr/>
          <p:nvPr/>
        </p:nvSpPr>
        <p:spPr>
          <a:xfrm>
            <a:off x="7236023" y="3196828"/>
            <a:ext cx="228680" cy="609255"/>
          </a:xfrm>
          <a:custGeom>
            <a:avLst/>
            <a:gdLst/>
            <a:ahLst/>
            <a:cxnLst/>
            <a:rect l="0" t="0" r="0" b="0"/>
            <a:pathLst>
              <a:path w="228680" h="609255">
                <a:moveTo>
                  <a:pt x="58043" y="0"/>
                </a:moveTo>
                <a:lnTo>
                  <a:pt x="96495" y="0"/>
                </a:lnTo>
                <a:lnTo>
                  <a:pt x="108400" y="1075"/>
                </a:lnTo>
                <a:lnTo>
                  <a:pt x="144558" y="5135"/>
                </a:lnTo>
                <a:lnTo>
                  <a:pt x="159789" y="7723"/>
                </a:lnTo>
                <a:lnTo>
                  <a:pt x="172093" y="10523"/>
                </a:lnTo>
                <a:lnTo>
                  <a:pt x="182445" y="13464"/>
                </a:lnTo>
                <a:lnTo>
                  <a:pt x="190422" y="15425"/>
                </a:lnTo>
                <a:lnTo>
                  <a:pt x="196815" y="16733"/>
                </a:lnTo>
                <a:lnTo>
                  <a:pt x="202151" y="17604"/>
                </a:lnTo>
                <a:lnTo>
                  <a:pt x="207859" y="18185"/>
                </a:lnTo>
                <a:lnTo>
                  <a:pt x="213813" y="18573"/>
                </a:lnTo>
                <a:lnTo>
                  <a:pt x="219933" y="18831"/>
                </a:lnTo>
                <a:lnTo>
                  <a:pt x="224013" y="20078"/>
                </a:lnTo>
                <a:lnTo>
                  <a:pt x="226733" y="21984"/>
                </a:lnTo>
                <a:lnTo>
                  <a:pt x="228546" y="24330"/>
                </a:lnTo>
                <a:lnTo>
                  <a:pt x="228679" y="28043"/>
                </a:lnTo>
                <a:lnTo>
                  <a:pt x="224038" y="46583"/>
                </a:lnTo>
                <a:lnTo>
                  <a:pt x="223524" y="50403"/>
                </a:lnTo>
                <a:lnTo>
                  <a:pt x="222107" y="54024"/>
                </a:lnTo>
                <a:lnTo>
                  <a:pt x="217667" y="60915"/>
                </a:lnTo>
                <a:lnTo>
                  <a:pt x="214976" y="70426"/>
                </a:lnTo>
                <a:lnTo>
                  <a:pt x="212706" y="81819"/>
                </a:lnTo>
                <a:lnTo>
                  <a:pt x="208114" y="94049"/>
                </a:lnTo>
                <a:lnTo>
                  <a:pt x="202490" y="106650"/>
                </a:lnTo>
                <a:lnTo>
                  <a:pt x="197482" y="119416"/>
                </a:lnTo>
                <a:lnTo>
                  <a:pt x="195257" y="132256"/>
                </a:lnTo>
                <a:lnTo>
                  <a:pt x="191439" y="146213"/>
                </a:lnTo>
                <a:lnTo>
                  <a:pt x="178598" y="187519"/>
                </a:lnTo>
                <a:lnTo>
                  <a:pt x="172809" y="207777"/>
                </a:lnTo>
                <a:lnTo>
                  <a:pt x="167874" y="226657"/>
                </a:lnTo>
                <a:lnTo>
                  <a:pt x="163510" y="244618"/>
                </a:lnTo>
                <a:lnTo>
                  <a:pt x="159525" y="259817"/>
                </a:lnTo>
                <a:lnTo>
                  <a:pt x="152232" y="285304"/>
                </a:lnTo>
                <a:lnTo>
                  <a:pt x="149857" y="295539"/>
                </a:lnTo>
                <a:lnTo>
                  <a:pt x="147218" y="312645"/>
                </a:lnTo>
                <a:lnTo>
                  <a:pt x="146515" y="324516"/>
                </a:lnTo>
                <a:lnTo>
                  <a:pt x="145733" y="354904"/>
                </a:lnTo>
                <a:lnTo>
                  <a:pt x="145162" y="416204"/>
                </a:lnTo>
                <a:lnTo>
                  <a:pt x="145124" y="460470"/>
                </a:lnTo>
                <a:lnTo>
                  <a:pt x="146193" y="473585"/>
                </a:lnTo>
                <a:lnTo>
                  <a:pt x="147981" y="484478"/>
                </a:lnTo>
                <a:lnTo>
                  <a:pt x="151759" y="502314"/>
                </a:lnTo>
                <a:lnTo>
                  <a:pt x="153438" y="517406"/>
                </a:lnTo>
                <a:lnTo>
                  <a:pt x="157051" y="534146"/>
                </a:lnTo>
                <a:lnTo>
                  <a:pt x="162239" y="552335"/>
                </a:lnTo>
                <a:lnTo>
                  <a:pt x="168128" y="571167"/>
                </a:lnTo>
                <a:lnTo>
                  <a:pt x="174328" y="584554"/>
                </a:lnTo>
                <a:lnTo>
                  <a:pt x="179591" y="594086"/>
                </a:lnTo>
                <a:lnTo>
                  <a:pt x="181931" y="601906"/>
                </a:lnTo>
                <a:lnTo>
                  <a:pt x="183630" y="604420"/>
                </a:lnTo>
                <a:lnTo>
                  <a:pt x="185837" y="606098"/>
                </a:lnTo>
                <a:lnTo>
                  <a:pt x="188384" y="607215"/>
                </a:lnTo>
                <a:lnTo>
                  <a:pt x="189007" y="607961"/>
                </a:lnTo>
                <a:lnTo>
                  <a:pt x="188347" y="608457"/>
                </a:lnTo>
                <a:lnTo>
                  <a:pt x="184748" y="609009"/>
                </a:lnTo>
                <a:lnTo>
                  <a:pt x="179565" y="609254"/>
                </a:lnTo>
                <a:lnTo>
                  <a:pt x="175603" y="608245"/>
                </a:lnTo>
                <a:lnTo>
                  <a:pt x="170812" y="606497"/>
                </a:lnTo>
                <a:lnTo>
                  <a:pt x="165469" y="604257"/>
                </a:lnTo>
                <a:lnTo>
                  <a:pt x="160831" y="601689"/>
                </a:lnTo>
                <a:lnTo>
                  <a:pt x="156665" y="598902"/>
                </a:lnTo>
                <a:lnTo>
                  <a:pt x="152812" y="595969"/>
                </a:lnTo>
                <a:lnTo>
                  <a:pt x="148095" y="594014"/>
                </a:lnTo>
                <a:lnTo>
                  <a:pt x="142799" y="592710"/>
                </a:lnTo>
                <a:lnTo>
                  <a:pt x="137119" y="591841"/>
                </a:lnTo>
                <a:lnTo>
                  <a:pt x="130108" y="591262"/>
                </a:lnTo>
                <a:lnTo>
                  <a:pt x="122210" y="590876"/>
                </a:lnTo>
                <a:lnTo>
                  <a:pt x="113719" y="590618"/>
                </a:lnTo>
                <a:lnTo>
                  <a:pt x="0" y="5901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4568"/>
          <p:cNvSpPr/>
          <p:nvPr/>
        </p:nvSpPr>
        <p:spPr>
          <a:xfrm>
            <a:off x="2565931" y="3806349"/>
            <a:ext cx="359691" cy="464275"/>
          </a:xfrm>
          <a:custGeom>
            <a:avLst/>
            <a:gdLst/>
            <a:ahLst/>
            <a:cxnLst/>
            <a:rect l="0" t="0" r="0" b="0"/>
            <a:pathLst>
              <a:path w="359691" h="464275">
                <a:moveTo>
                  <a:pt x="287848" y="19277"/>
                </a:moveTo>
                <a:lnTo>
                  <a:pt x="282712" y="9007"/>
                </a:lnTo>
                <a:lnTo>
                  <a:pt x="280124" y="5981"/>
                </a:lnTo>
                <a:lnTo>
                  <a:pt x="277325" y="3964"/>
                </a:lnTo>
                <a:lnTo>
                  <a:pt x="271347" y="1723"/>
                </a:lnTo>
                <a:lnTo>
                  <a:pt x="265108" y="727"/>
                </a:lnTo>
                <a:lnTo>
                  <a:pt x="259789" y="461"/>
                </a:lnTo>
                <a:lnTo>
                  <a:pt x="245281" y="166"/>
                </a:lnTo>
                <a:lnTo>
                  <a:pt x="224120" y="0"/>
                </a:lnTo>
                <a:lnTo>
                  <a:pt x="216341" y="1051"/>
                </a:lnTo>
                <a:lnTo>
                  <a:pt x="207930" y="2827"/>
                </a:lnTo>
                <a:lnTo>
                  <a:pt x="199099" y="5086"/>
                </a:lnTo>
                <a:lnTo>
                  <a:pt x="189987" y="7667"/>
                </a:lnTo>
                <a:lnTo>
                  <a:pt x="160680" y="16435"/>
                </a:lnTo>
                <a:lnTo>
                  <a:pt x="137457" y="22672"/>
                </a:lnTo>
                <a:lnTo>
                  <a:pt x="126320" y="26915"/>
                </a:lnTo>
                <a:lnTo>
                  <a:pt x="115670" y="31893"/>
                </a:lnTo>
                <a:lnTo>
                  <a:pt x="105346" y="37362"/>
                </a:lnTo>
                <a:lnTo>
                  <a:pt x="95239" y="42082"/>
                </a:lnTo>
                <a:lnTo>
                  <a:pt x="85276" y="46304"/>
                </a:lnTo>
                <a:lnTo>
                  <a:pt x="75409" y="50194"/>
                </a:lnTo>
                <a:lnTo>
                  <a:pt x="64532" y="56011"/>
                </a:lnTo>
                <a:lnTo>
                  <a:pt x="52981" y="63114"/>
                </a:lnTo>
                <a:lnTo>
                  <a:pt x="40981" y="71074"/>
                </a:lnTo>
                <a:lnTo>
                  <a:pt x="31906" y="78531"/>
                </a:lnTo>
                <a:lnTo>
                  <a:pt x="24781" y="85651"/>
                </a:lnTo>
                <a:lnTo>
                  <a:pt x="13998" y="98221"/>
                </a:lnTo>
                <a:lnTo>
                  <a:pt x="5623" y="107391"/>
                </a:lnTo>
                <a:lnTo>
                  <a:pt x="2960" y="112415"/>
                </a:lnTo>
                <a:lnTo>
                  <a:pt x="0" y="123731"/>
                </a:lnTo>
                <a:lnTo>
                  <a:pt x="286" y="128684"/>
                </a:lnTo>
                <a:lnTo>
                  <a:pt x="1552" y="133060"/>
                </a:lnTo>
                <a:lnTo>
                  <a:pt x="3470" y="137052"/>
                </a:lnTo>
                <a:lnTo>
                  <a:pt x="6898" y="140789"/>
                </a:lnTo>
                <a:lnTo>
                  <a:pt x="16441" y="147807"/>
                </a:lnTo>
                <a:lnTo>
                  <a:pt x="33580" y="160241"/>
                </a:lnTo>
                <a:lnTo>
                  <a:pt x="44170" y="168072"/>
                </a:lnTo>
                <a:lnTo>
                  <a:pt x="54455" y="174367"/>
                </a:lnTo>
                <a:lnTo>
                  <a:pt x="64535" y="179639"/>
                </a:lnTo>
                <a:lnTo>
                  <a:pt x="74481" y="184228"/>
                </a:lnTo>
                <a:lnTo>
                  <a:pt x="84336" y="188362"/>
                </a:lnTo>
                <a:lnTo>
                  <a:pt x="94130" y="192193"/>
                </a:lnTo>
                <a:lnTo>
                  <a:pt x="103884" y="195822"/>
                </a:lnTo>
                <a:lnTo>
                  <a:pt x="114687" y="198242"/>
                </a:lnTo>
                <a:lnTo>
                  <a:pt x="126188" y="199854"/>
                </a:lnTo>
                <a:lnTo>
                  <a:pt x="138154" y="200930"/>
                </a:lnTo>
                <a:lnTo>
                  <a:pt x="153656" y="203796"/>
                </a:lnTo>
                <a:lnTo>
                  <a:pt x="171515" y="207857"/>
                </a:lnTo>
                <a:lnTo>
                  <a:pt x="190945" y="212714"/>
                </a:lnTo>
                <a:lnTo>
                  <a:pt x="210348" y="219176"/>
                </a:lnTo>
                <a:lnTo>
                  <a:pt x="229732" y="226709"/>
                </a:lnTo>
                <a:lnTo>
                  <a:pt x="249104" y="234956"/>
                </a:lnTo>
                <a:lnTo>
                  <a:pt x="265243" y="241529"/>
                </a:lnTo>
                <a:lnTo>
                  <a:pt x="291774" y="251698"/>
                </a:lnTo>
                <a:lnTo>
                  <a:pt x="302289" y="256989"/>
                </a:lnTo>
                <a:lnTo>
                  <a:pt x="311449" y="262667"/>
                </a:lnTo>
                <a:lnTo>
                  <a:pt x="319705" y="268601"/>
                </a:lnTo>
                <a:lnTo>
                  <a:pt x="326284" y="274708"/>
                </a:lnTo>
                <a:lnTo>
                  <a:pt x="336460" y="287225"/>
                </a:lnTo>
                <a:lnTo>
                  <a:pt x="344565" y="297088"/>
                </a:lnTo>
                <a:lnTo>
                  <a:pt x="351751" y="306129"/>
                </a:lnTo>
                <a:lnTo>
                  <a:pt x="358527" y="317313"/>
                </a:lnTo>
                <a:lnTo>
                  <a:pt x="359690" y="322230"/>
                </a:lnTo>
                <a:lnTo>
                  <a:pt x="359390" y="326583"/>
                </a:lnTo>
                <a:lnTo>
                  <a:pt x="353832" y="340711"/>
                </a:lnTo>
                <a:lnTo>
                  <a:pt x="348345" y="352389"/>
                </a:lnTo>
                <a:lnTo>
                  <a:pt x="342324" y="364745"/>
                </a:lnTo>
                <a:lnTo>
                  <a:pt x="338139" y="369974"/>
                </a:lnTo>
                <a:lnTo>
                  <a:pt x="327756" y="378651"/>
                </a:lnTo>
                <a:lnTo>
                  <a:pt x="318752" y="384620"/>
                </a:lnTo>
                <a:lnTo>
                  <a:pt x="294417" y="399850"/>
                </a:lnTo>
                <a:lnTo>
                  <a:pt x="279329" y="407351"/>
                </a:lnTo>
                <a:lnTo>
                  <a:pt x="262821" y="414502"/>
                </a:lnTo>
                <a:lnTo>
                  <a:pt x="226206" y="429254"/>
                </a:lnTo>
                <a:lnTo>
                  <a:pt x="142740" y="46427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4569"/>
          <p:cNvSpPr/>
          <p:nvPr/>
        </p:nvSpPr>
        <p:spPr>
          <a:xfrm>
            <a:off x="3027908" y="4077303"/>
            <a:ext cx="270868" cy="280385"/>
          </a:xfrm>
          <a:custGeom>
            <a:avLst/>
            <a:gdLst/>
            <a:ahLst/>
            <a:cxnLst/>
            <a:rect l="0" t="0" r="0" b="0"/>
            <a:pathLst>
              <a:path w="270868" h="280385">
                <a:moveTo>
                  <a:pt x="0" y="57886"/>
                </a:moveTo>
                <a:lnTo>
                  <a:pt x="5135" y="52751"/>
                </a:lnTo>
                <a:lnTo>
                  <a:pt x="6648" y="50163"/>
                </a:lnTo>
                <a:lnTo>
                  <a:pt x="8329" y="44422"/>
                </a:lnTo>
                <a:lnTo>
                  <a:pt x="9076" y="38287"/>
                </a:lnTo>
                <a:lnTo>
                  <a:pt x="9275" y="35146"/>
                </a:lnTo>
                <a:lnTo>
                  <a:pt x="10483" y="31977"/>
                </a:lnTo>
                <a:lnTo>
                  <a:pt x="14691" y="25590"/>
                </a:lnTo>
                <a:lnTo>
                  <a:pt x="17318" y="23457"/>
                </a:lnTo>
                <a:lnTo>
                  <a:pt x="20144" y="22035"/>
                </a:lnTo>
                <a:lnTo>
                  <a:pt x="27226" y="19380"/>
                </a:lnTo>
                <a:lnTo>
                  <a:pt x="32124" y="17167"/>
                </a:lnTo>
                <a:lnTo>
                  <a:pt x="43299" y="11842"/>
                </a:lnTo>
                <a:lnTo>
                  <a:pt x="55431" y="5892"/>
                </a:lnTo>
                <a:lnTo>
                  <a:pt x="61676" y="3876"/>
                </a:lnTo>
                <a:lnTo>
                  <a:pt x="67989" y="2532"/>
                </a:lnTo>
                <a:lnTo>
                  <a:pt x="74347" y="1636"/>
                </a:lnTo>
                <a:lnTo>
                  <a:pt x="80736" y="1038"/>
                </a:lnTo>
                <a:lnTo>
                  <a:pt x="87145" y="640"/>
                </a:lnTo>
                <a:lnTo>
                  <a:pt x="98924" y="197"/>
                </a:lnTo>
                <a:lnTo>
                  <a:pt x="107742" y="0"/>
                </a:lnTo>
                <a:lnTo>
                  <a:pt x="112673" y="1023"/>
                </a:lnTo>
                <a:lnTo>
                  <a:pt x="118110" y="2779"/>
                </a:lnTo>
                <a:lnTo>
                  <a:pt x="123885" y="5025"/>
                </a:lnTo>
                <a:lnTo>
                  <a:pt x="129884" y="7597"/>
                </a:lnTo>
                <a:lnTo>
                  <a:pt x="142282" y="13321"/>
                </a:lnTo>
                <a:lnTo>
                  <a:pt x="147523" y="16353"/>
                </a:lnTo>
                <a:lnTo>
                  <a:pt x="152092" y="19448"/>
                </a:lnTo>
                <a:lnTo>
                  <a:pt x="160035" y="25754"/>
                </a:lnTo>
                <a:lnTo>
                  <a:pt x="167148" y="32140"/>
                </a:lnTo>
                <a:lnTo>
                  <a:pt x="169475" y="36423"/>
                </a:lnTo>
                <a:lnTo>
                  <a:pt x="171026" y="41427"/>
                </a:lnTo>
                <a:lnTo>
                  <a:pt x="172060" y="46914"/>
                </a:lnTo>
                <a:lnTo>
                  <a:pt x="173825" y="52721"/>
                </a:lnTo>
                <a:lnTo>
                  <a:pt x="176076" y="58742"/>
                </a:lnTo>
                <a:lnTo>
                  <a:pt x="178651" y="64906"/>
                </a:lnTo>
                <a:lnTo>
                  <a:pt x="179294" y="71165"/>
                </a:lnTo>
                <a:lnTo>
                  <a:pt x="178647" y="77487"/>
                </a:lnTo>
                <a:lnTo>
                  <a:pt x="177141" y="83852"/>
                </a:lnTo>
                <a:lnTo>
                  <a:pt x="176137" y="90244"/>
                </a:lnTo>
                <a:lnTo>
                  <a:pt x="175467" y="96656"/>
                </a:lnTo>
                <a:lnTo>
                  <a:pt x="175021" y="103080"/>
                </a:lnTo>
                <a:lnTo>
                  <a:pt x="172574" y="111663"/>
                </a:lnTo>
                <a:lnTo>
                  <a:pt x="168793" y="121684"/>
                </a:lnTo>
                <a:lnTo>
                  <a:pt x="164122" y="132664"/>
                </a:lnTo>
                <a:lnTo>
                  <a:pt x="156066" y="150597"/>
                </a:lnTo>
                <a:lnTo>
                  <a:pt x="152413" y="158388"/>
                </a:lnTo>
                <a:lnTo>
                  <a:pt x="147828" y="165732"/>
                </a:lnTo>
                <a:lnTo>
                  <a:pt x="142622" y="172779"/>
                </a:lnTo>
                <a:lnTo>
                  <a:pt x="137001" y="179625"/>
                </a:lnTo>
                <a:lnTo>
                  <a:pt x="132179" y="185265"/>
                </a:lnTo>
                <a:lnTo>
                  <a:pt x="127890" y="190100"/>
                </a:lnTo>
                <a:lnTo>
                  <a:pt x="123955" y="194398"/>
                </a:lnTo>
                <a:lnTo>
                  <a:pt x="119182" y="198338"/>
                </a:lnTo>
                <a:lnTo>
                  <a:pt x="113851" y="202040"/>
                </a:lnTo>
                <a:lnTo>
                  <a:pt x="108146" y="205582"/>
                </a:lnTo>
                <a:lnTo>
                  <a:pt x="103269" y="209019"/>
                </a:lnTo>
                <a:lnTo>
                  <a:pt x="94983" y="215703"/>
                </a:lnTo>
                <a:lnTo>
                  <a:pt x="87717" y="219391"/>
                </a:lnTo>
                <a:lnTo>
                  <a:pt x="80905" y="221030"/>
                </a:lnTo>
                <a:lnTo>
                  <a:pt x="74295" y="221759"/>
                </a:lnTo>
                <a:lnTo>
                  <a:pt x="72102" y="220878"/>
                </a:lnTo>
                <a:lnTo>
                  <a:pt x="70640" y="219216"/>
                </a:lnTo>
                <a:lnTo>
                  <a:pt x="69666" y="217033"/>
                </a:lnTo>
                <a:lnTo>
                  <a:pt x="70091" y="214503"/>
                </a:lnTo>
                <a:lnTo>
                  <a:pt x="74750" y="205806"/>
                </a:lnTo>
                <a:lnTo>
                  <a:pt x="76217" y="199586"/>
                </a:lnTo>
                <a:lnTo>
                  <a:pt x="77683" y="197497"/>
                </a:lnTo>
                <a:lnTo>
                  <a:pt x="79735" y="196105"/>
                </a:lnTo>
                <a:lnTo>
                  <a:pt x="85956" y="193482"/>
                </a:lnTo>
                <a:lnTo>
                  <a:pt x="95887" y="188734"/>
                </a:lnTo>
                <a:lnTo>
                  <a:pt x="102620" y="187038"/>
                </a:lnTo>
                <a:lnTo>
                  <a:pt x="110333" y="185908"/>
                </a:lnTo>
                <a:lnTo>
                  <a:pt x="118700" y="185153"/>
                </a:lnTo>
                <a:lnTo>
                  <a:pt x="126428" y="184651"/>
                </a:lnTo>
                <a:lnTo>
                  <a:pt x="140746" y="184093"/>
                </a:lnTo>
                <a:lnTo>
                  <a:pt x="155758" y="183778"/>
                </a:lnTo>
                <a:lnTo>
                  <a:pt x="160807" y="184809"/>
                </a:lnTo>
                <a:lnTo>
                  <a:pt x="166322" y="186571"/>
                </a:lnTo>
                <a:lnTo>
                  <a:pt x="172149" y="188820"/>
                </a:lnTo>
                <a:lnTo>
                  <a:pt x="178183" y="190320"/>
                </a:lnTo>
                <a:lnTo>
                  <a:pt x="184356" y="191320"/>
                </a:lnTo>
                <a:lnTo>
                  <a:pt x="190621" y="191987"/>
                </a:lnTo>
                <a:lnTo>
                  <a:pt x="195872" y="193506"/>
                </a:lnTo>
                <a:lnTo>
                  <a:pt x="200448" y="195593"/>
                </a:lnTo>
                <a:lnTo>
                  <a:pt x="204573" y="198060"/>
                </a:lnTo>
                <a:lnTo>
                  <a:pt x="212023" y="206534"/>
                </a:lnTo>
                <a:lnTo>
                  <a:pt x="215515" y="211803"/>
                </a:lnTo>
                <a:lnTo>
                  <a:pt x="219992" y="217465"/>
                </a:lnTo>
                <a:lnTo>
                  <a:pt x="225127" y="223390"/>
                </a:lnTo>
                <a:lnTo>
                  <a:pt x="230700" y="229490"/>
                </a:lnTo>
                <a:lnTo>
                  <a:pt x="234415" y="234631"/>
                </a:lnTo>
                <a:lnTo>
                  <a:pt x="238543" y="243210"/>
                </a:lnTo>
                <a:lnTo>
                  <a:pt x="243244" y="250605"/>
                </a:lnTo>
                <a:lnTo>
                  <a:pt x="248916" y="257475"/>
                </a:lnTo>
                <a:lnTo>
                  <a:pt x="255020" y="264112"/>
                </a:lnTo>
                <a:lnTo>
                  <a:pt x="257078" y="267386"/>
                </a:lnTo>
                <a:lnTo>
                  <a:pt x="259364" y="273891"/>
                </a:lnTo>
                <a:lnTo>
                  <a:pt x="261049" y="276055"/>
                </a:lnTo>
                <a:lnTo>
                  <a:pt x="263247" y="277498"/>
                </a:lnTo>
                <a:lnTo>
                  <a:pt x="270867" y="28038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4570"/>
          <p:cNvSpPr/>
          <p:nvPr/>
        </p:nvSpPr>
        <p:spPr>
          <a:xfrm>
            <a:off x="3386411" y="4211823"/>
            <a:ext cx="86046" cy="106631"/>
          </a:xfrm>
          <a:custGeom>
            <a:avLst/>
            <a:gdLst/>
            <a:ahLst/>
            <a:cxnLst/>
            <a:rect l="0" t="0" r="0" b="0"/>
            <a:pathLst>
              <a:path w="86046" h="106631">
                <a:moveTo>
                  <a:pt x="47797" y="20104"/>
                </a:moveTo>
                <a:lnTo>
                  <a:pt x="47797" y="4698"/>
                </a:lnTo>
                <a:lnTo>
                  <a:pt x="45648" y="1234"/>
                </a:lnTo>
                <a:lnTo>
                  <a:pt x="42065" y="0"/>
                </a:lnTo>
                <a:lnTo>
                  <a:pt x="37527" y="252"/>
                </a:lnTo>
                <a:lnTo>
                  <a:pt x="29618" y="533"/>
                </a:lnTo>
                <a:lnTo>
                  <a:pt x="26003" y="607"/>
                </a:lnTo>
                <a:lnTo>
                  <a:pt x="22520" y="2807"/>
                </a:lnTo>
                <a:lnTo>
                  <a:pt x="19122" y="6423"/>
                </a:lnTo>
                <a:lnTo>
                  <a:pt x="15782" y="10983"/>
                </a:lnTo>
                <a:lnTo>
                  <a:pt x="12481" y="15098"/>
                </a:lnTo>
                <a:lnTo>
                  <a:pt x="9205" y="18917"/>
                </a:lnTo>
                <a:lnTo>
                  <a:pt x="5946" y="22537"/>
                </a:lnTo>
                <a:lnTo>
                  <a:pt x="3773" y="26026"/>
                </a:lnTo>
                <a:lnTo>
                  <a:pt x="2325" y="29427"/>
                </a:lnTo>
                <a:lnTo>
                  <a:pt x="1360" y="32768"/>
                </a:lnTo>
                <a:lnTo>
                  <a:pt x="716" y="38221"/>
                </a:lnTo>
                <a:lnTo>
                  <a:pt x="287" y="45080"/>
                </a:lnTo>
                <a:lnTo>
                  <a:pt x="0" y="52878"/>
                </a:lnTo>
                <a:lnTo>
                  <a:pt x="885" y="61301"/>
                </a:lnTo>
                <a:lnTo>
                  <a:pt x="2549" y="70141"/>
                </a:lnTo>
                <a:lnTo>
                  <a:pt x="4733" y="79259"/>
                </a:lnTo>
                <a:lnTo>
                  <a:pt x="7264" y="85337"/>
                </a:lnTo>
                <a:lnTo>
                  <a:pt x="10027" y="89390"/>
                </a:lnTo>
                <a:lnTo>
                  <a:pt x="15963" y="94968"/>
                </a:lnTo>
                <a:lnTo>
                  <a:pt x="22183" y="101030"/>
                </a:lnTo>
                <a:lnTo>
                  <a:pt x="25347" y="103076"/>
                </a:lnTo>
                <a:lnTo>
                  <a:pt x="28531" y="104440"/>
                </a:lnTo>
                <a:lnTo>
                  <a:pt x="31729" y="105349"/>
                </a:lnTo>
                <a:lnTo>
                  <a:pt x="34935" y="105956"/>
                </a:lnTo>
                <a:lnTo>
                  <a:pt x="38148" y="106360"/>
                </a:lnTo>
                <a:lnTo>
                  <a:pt x="41364" y="106630"/>
                </a:lnTo>
                <a:lnTo>
                  <a:pt x="44584" y="105735"/>
                </a:lnTo>
                <a:lnTo>
                  <a:pt x="47804" y="104063"/>
                </a:lnTo>
                <a:lnTo>
                  <a:pt x="51027" y="101874"/>
                </a:lnTo>
                <a:lnTo>
                  <a:pt x="54250" y="100414"/>
                </a:lnTo>
                <a:lnTo>
                  <a:pt x="57473" y="99441"/>
                </a:lnTo>
                <a:lnTo>
                  <a:pt x="60697" y="98792"/>
                </a:lnTo>
                <a:lnTo>
                  <a:pt x="63922" y="97285"/>
                </a:lnTo>
                <a:lnTo>
                  <a:pt x="67146" y="95205"/>
                </a:lnTo>
                <a:lnTo>
                  <a:pt x="70370" y="92744"/>
                </a:lnTo>
                <a:lnTo>
                  <a:pt x="72520" y="90028"/>
                </a:lnTo>
                <a:lnTo>
                  <a:pt x="73953" y="87143"/>
                </a:lnTo>
                <a:lnTo>
                  <a:pt x="74908" y="84144"/>
                </a:lnTo>
                <a:lnTo>
                  <a:pt x="78836" y="69347"/>
                </a:lnTo>
                <a:lnTo>
                  <a:pt x="81388" y="59382"/>
                </a:lnTo>
                <a:lnTo>
                  <a:pt x="83090" y="51664"/>
                </a:lnTo>
                <a:lnTo>
                  <a:pt x="84224" y="45443"/>
                </a:lnTo>
                <a:lnTo>
                  <a:pt x="84980" y="40222"/>
                </a:lnTo>
                <a:lnTo>
                  <a:pt x="85485" y="35666"/>
                </a:lnTo>
                <a:lnTo>
                  <a:pt x="85821" y="31554"/>
                </a:lnTo>
                <a:lnTo>
                  <a:pt x="86045" y="27737"/>
                </a:lnTo>
                <a:lnTo>
                  <a:pt x="85119" y="24118"/>
                </a:lnTo>
                <a:lnTo>
                  <a:pt x="83427" y="20630"/>
                </a:lnTo>
                <a:lnTo>
                  <a:pt x="81225" y="17230"/>
                </a:lnTo>
                <a:lnTo>
                  <a:pt x="78681" y="13889"/>
                </a:lnTo>
                <a:lnTo>
                  <a:pt x="75911" y="10586"/>
                </a:lnTo>
                <a:lnTo>
                  <a:pt x="68876" y="2698"/>
                </a:lnTo>
                <a:lnTo>
                  <a:pt x="67225" y="2051"/>
                </a:lnTo>
                <a:lnTo>
                  <a:pt x="65048" y="1620"/>
                </a:lnTo>
                <a:lnTo>
                  <a:pt x="62523" y="1332"/>
                </a:lnTo>
                <a:lnTo>
                  <a:pt x="59764" y="1140"/>
                </a:lnTo>
                <a:lnTo>
                  <a:pt x="56850" y="1012"/>
                </a:lnTo>
                <a:lnTo>
                  <a:pt x="53833" y="927"/>
                </a:lnTo>
                <a:lnTo>
                  <a:pt x="51821" y="1945"/>
                </a:lnTo>
                <a:lnTo>
                  <a:pt x="50480" y="3699"/>
                </a:lnTo>
                <a:lnTo>
                  <a:pt x="38124" y="1043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4571"/>
          <p:cNvSpPr/>
          <p:nvPr/>
        </p:nvSpPr>
        <p:spPr>
          <a:xfrm>
            <a:off x="3608337" y="4059213"/>
            <a:ext cx="203152" cy="27608"/>
          </a:xfrm>
          <a:custGeom>
            <a:avLst/>
            <a:gdLst/>
            <a:ahLst/>
            <a:cxnLst/>
            <a:rect l="0" t="0" r="0" b="0"/>
            <a:pathLst>
              <a:path w="203152" h="27608">
                <a:moveTo>
                  <a:pt x="0" y="27607"/>
                </a:moveTo>
                <a:lnTo>
                  <a:pt x="10271" y="17336"/>
                </a:lnTo>
                <a:lnTo>
                  <a:pt x="14372" y="14310"/>
                </a:lnTo>
                <a:lnTo>
                  <a:pt x="18180" y="12293"/>
                </a:lnTo>
                <a:lnTo>
                  <a:pt x="21794" y="10949"/>
                </a:lnTo>
                <a:lnTo>
                  <a:pt x="25278" y="10052"/>
                </a:lnTo>
                <a:lnTo>
                  <a:pt x="28676" y="9454"/>
                </a:lnTo>
                <a:lnTo>
                  <a:pt x="32016" y="9056"/>
                </a:lnTo>
                <a:lnTo>
                  <a:pt x="36392" y="7716"/>
                </a:lnTo>
                <a:lnTo>
                  <a:pt x="41459" y="5747"/>
                </a:lnTo>
                <a:lnTo>
                  <a:pt x="46987" y="3360"/>
                </a:lnTo>
                <a:lnTo>
                  <a:pt x="52823" y="1768"/>
                </a:lnTo>
                <a:lnTo>
                  <a:pt x="58862" y="707"/>
                </a:lnTo>
                <a:lnTo>
                  <a:pt x="65039" y="0"/>
                </a:lnTo>
                <a:lnTo>
                  <a:pt x="76680" y="603"/>
                </a:lnTo>
                <a:lnTo>
                  <a:pt x="91965" y="2080"/>
                </a:lnTo>
                <a:lnTo>
                  <a:pt x="109679" y="4140"/>
                </a:lnTo>
                <a:lnTo>
                  <a:pt x="123639" y="5513"/>
                </a:lnTo>
                <a:lnTo>
                  <a:pt x="135094" y="6429"/>
                </a:lnTo>
                <a:lnTo>
                  <a:pt x="144881" y="7039"/>
                </a:lnTo>
                <a:lnTo>
                  <a:pt x="161489" y="7717"/>
                </a:lnTo>
                <a:lnTo>
                  <a:pt x="182924" y="8099"/>
                </a:lnTo>
                <a:lnTo>
                  <a:pt x="203151" y="825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4572"/>
          <p:cNvSpPr/>
          <p:nvPr/>
        </p:nvSpPr>
        <p:spPr>
          <a:xfrm>
            <a:off x="3695402" y="4135189"/>
            <a:ext cx="222499" cy="19278"/>
          </a:xfrm>
          <a:custGeom>
            <a:avLst/>
            <a:gdLst/>
            <a:ahLst/>
            <a:cxnLst/>
            <a:rect l="0" t="0" r="0" b="0"/>
            <a:pathLst>
              <a:path w="222499" h="19278">
                <a:moveTo>
                  <a:pt x="0" y="0"/>
                </a:moveTo>
                <a:lnTo>
                  <a:pt x="10271" y="10271"/>
                </a:lnTo>
                <a:lnTo>
                  <a:pt x="14371" y="13297"/>
                </a:lnTo>
                <a:lnTo>
                  <a:pt x="18180" y="15314"/>
                </a:lnTo>
                <a:lnTo>
                  <a:pt x="21794" y="16659"/>
                </a:lnTo>
                <a:lnTo>
                  <a:pt x="26352" y="17555"/>
                </a:lnTo>
                <a:lnTo>
                  <a:pt x="31542" y="18153"/>
                </a:lnTo>
                <a:lnTo>
                  <a:pt x="37151" y="18551"/>
                </a:lnTo>
                <a:lnTo>
                  <a:pt x="44115" y="18817"/>
                </a:lnTo>
                <a:lnTo>
                  <a:pt x="68248" y="19190"/>
                </a:lnTo>
                <a:lnTo>
                  <a:pt x="82642" y="19277"/>
                </a:lnTo>
                <a:lnTo>
                  <a:pt x="92716" y="18226"/>
                </a:lnTo>
                <a:lnTo>
                  <a:pt x="104805" y="16450"/>
                </a:lnTo>
                <a:lnTo>
                  <a:pt x="118239" y="14191"/>
                </a:lnTo>
                <a:lnTo>
                  <a:pt x="130420" y="12685"/>
                </a:lnTo>
                <a:lnTo>
                  <a:pt x="141765" y="11681"/>
                </a:lnTo>
                <a:lnTo>
                  <a:pt x="152553" y="11012"/>
                </a:lnTo>
                <a:lnTo>
                  <a:pt x="170272" y="10269"/>
                </a:lnTo>
                <a:lnTo>
                  <a:pt x="178007" y="10071"/>
                </a:lnTo>
                <a:lnTo>
                  <a:pt x="185313" y="8863"/>
                </a:lnTo>
                <a:lnTo>
                  <a:pt x="192334" y="6984"/>
                </a:lnTo>
                <a:lnTo>
                  <a:pt x="199164" y="4656"/>
                </a:lnTo>
                <a:lnTo>
                  <a:pt x="204792" y="3104"/>
                </a:lnTo>
                <a:lnTo>
                  <a:pt x="209619" y="2070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4573"/>
          <p:cNvSpPr/>
          <p:nvPr/>
        </p:nvSpPr>
        <p:spPr>
          <a:xfrm>
            <a:off x="4033986" y="3827645"/>
            <a:ext cx="328911" cy="326893"/>
          </a:xfrm>
          <a:custGeom>
            <a:avLst/>
            <a:gdLst/>
            <a:ahLst/>
            <a:cxnLst/>
            <a:rect l="0" t="0" r="0" b="0"/>
            <a:pathLst>
              <a:path w="328911" h="326893">
                <a:moveTo>
                  <a:pt x="0" y="123741"/>
                </a:moveTo>
                <a:lnTo>
                  <a:pt x="0" y="86590"/>
                </a:lnTo>
                <a:lnTo>
                  <a:pt x="1075" y="81776"/>
                </a:lnTo>
                <a:lnTo>
                  <a:pt x="5136" y="73561"/>
                </a:lnTo>
                <a:lnTo>
                  <a:pt x="9872" y="66640"/>
                </a:lnTo>
                <a:lnTo>
                  <a:pt x="23736" y="47486"/>
                </a:lnTo>
                <a:lnTo>
                  <a:pt x="30872" y="39583"/>
                </a:lnTo>
                <a:lnTo>
                  <a:pt x="37779" y="33240"/>
                </a:lnTo>
                <a:lnTo>
                  <a:pt x="44534" y="27937"/>
                </a:lnTo>
                <a:lnTo>
                  <a:pt x="50111" y="23326"/>
                </a:lnTo>
                <a:lnTo>
                  <a:pt x="59176" y="15336"/>
                </a:lnTo>
                <a:lnTo>
                  <a:pt x="65247" y="11701"/>
                </a:lnTo>
                <a:lnTo>
                  <a:pt x="72519" y="8203"/>
                </a:lnTo>
                <a:lnTo>
                  <a:pt x="80593" y="4796"/>
                </a:lnTo>
                <a:lnTo>
                  <a:pt x="87049" y="2524"/>
                </a:lnTo>
                <a:lnTo>
                  <a:pt x="97090" y="0"/>
                </a:lnTo>
                <a:lnTo>
                  <a:pt x="102347" y="402"/>
                </a:lnTo>
                <a:lnTo>
                  <a:pt x="108001" y="1745"/>
                </a:lnTo>
                <a:lnTo>
                  <a:pt x="113921" y="3715"/>
                </a:lnTo>
                <a:lnTo>
                  <a:pt x="123364" y="8771"/>
                </a:lnTo>
                <a:lnTo>
                  <a:pt x="132219" y="15675"/>
                </a:lnTo>
                <a:lnTo>
                  <a:pt x="137590" y="20526"/>
                </a:lnTo>
                <a:lnTo>
                  <a:pt x="152554" y="34758"/>
                </a:lnTo>
                <a:lnTo>
                  <a:pt x="156521" y="38622"/>
                </a:lnTo>
                <a:lnTo>
                  <a:pt x="160240" y="46573"/>
                </a:lnTo>
                <a:lnTo>
                  <a:pt x="163795" y="57247"/>
                </a:lnTo>
                <a:lnTo>
                  <a:pt x="167240" y="69738"/>
                </a:lnTo>
                <a:lnTo>
                  <a:pt x="170611" y="80215"/>
                </a:lnTo>
                <a:lnTo>
                  <a:pt x="173933" y="89350"/>
                </a:lnTo>
                <a:lnTo>
                  <a:pt x="177223" y="97589"/>
                </a:lnTo>
                <a:lnTo>
                  <a:pt x="179416" y="106306"/>
                </a:lnTo>
                <a:lnTo>
                  <a:pt x="180878" y="115343"/>
                </a:lnTo>
                <a:lnTo>
                  <a:pt x="181853" y="124592"/>
                </a:lnTo>
                <a:lnTo>
                  <a:pt x="181428" y="132907"/>
                </a:lnTo>
                <a:lnTo>
                  <a:pt x="180070" y="140600"/>
                </a:lnTo>
                <a:lnTo>
                  <a:pt x="178089" y="147879"/>
                </a:lnTo>
                <a:lnTo>
                  <a:pt x="173023" y="164566"/>
                </a:lnTo>
                <a:lnTo>
                  <a:pt x="170167" y="173530"/>
                </a:lnTo>
                <a:lnTo>
                  <a:pt x="167188" y="181656"/>
                </a:lnTo>
                <a:lnTo>
                  <a:pt x="164127" y="189222"/>
                </a:lnTo>
                <a:lnTo>
                  <a:pt x="161012" y="196417"/>
                </a:lnTo>
                <a:lnTo>
                  <a:pt x="154684" y="210143"/>
                </a:lnTo>
                <a:lnTo>
                  <a:pt x="151492" y="216813"/>
                </a:lnTo>
                <a:lnTo>
                  <a:pt x="147214" y="223410"/>
                </a:lnTo>
                <a:lnTo>
                  <a:pt x="142212" y="229957"/>
                </a:lnTo>
                <a:lnTo>
                  <a:pt x="136728" y="236472"/>
                </a:lnTo>
                <a:lnTo>
                  <a:pt x="130922" y="242965"/>
                </a:lnTo>
                <a:lnTo>
                  <a:pt x="118739" y="255911"/>
                </a:lnTo>
                <a:lnTo>
                  <a:pt x="112480" y="261299"/>
                </a:lnTo>
                <a:lnTo>
                  <a:pt x="106158" y="265965"/>
                </a:lnTo>
                <a:lnTo>
                  <a:pt x="99793" y="270151"/>
                </a:lnTo>
                <a:lnTo>
                  <a:pt x="93401" y="274017"/>
                </a:lnTo>
                <a:lnTo>
                  <a:pt x="86989" y="277668"/>
                </a:lnTo>
                <a:lnTo>
                  <a:pt x="80565" y="281177"/>
                </a:lnTo>
                <a:lnTo>
                  <a:pt x="70561" y="285077"/>
                </a:lnTo>
                <a:lnTo>
                  <a:pt x="61457" y="286810"/>
                </a:lnTo>
                <a:lnTo>
                  <a:pt x="56019" y="287272"/>
                </a:lnTo>
                <a:lnTo>
                  <a:pt x="45320" y="287785"/>
                </a:lnTo>
                <a:lnTo>
                  <a:pt x="31380" y="288142"/>
                </a:lnTo>
                <a:lnTo>
                  <a:pt x="30594" y="287086"/>
                </a:lnTo>
                <a:lnTo>
                  <a:pt x="29720" y="283045"/>
                </a:lnTo>
                <a:lnTo>
                  <a:pt x="29229" y="274727"/>
                </a:lnTo>
                <a:lnTo>
                  <a:pt x="30234" y="271693"/>
                </a:lnTo>
                <a:lnTo>
                  <a:pt x="34218" y="265455"/>
                </a:lnTo>
                <a:lnTo>
                  <a:pt x="42504" y="255900"/>
                </a:lnTo>
                <a:lnTo>
                  <a:pt x="51495" y="249479"/>
                </a:lnTo>
                <a:lnTo>
                  <a:pt x="61582" y="243042"/>
                </a:lnTo>
                <a:lnTo>
                  <a:pt x="69648" y="236598"/>
                </a:lnTo>
                <a:lnTo>
                  <a:pt x="74379" y="234450"/>
                </a:lnTo>
                <a:lnTo>
                  <a:pt x="79682" y="233018"/>
                </a:lnTo>
                <a:lnTo>
                  <a:pt x="85367" y="232063"/>
                </a:lnTo>
                <a:lnTo>
                  <a:pt x="92382" y="231427"/>
                </a:lnTo>
                <a:lnTo>
                  <a:pt x="100283" y="231002"/>
                </a:lnTo>
                <a:lnTo>
                  <a:pt x="116587" y="230530"/>
                </a:lnTo>
                <a:lnTo>
                  <a:pt x="151198" y="230203"/>
                </a:lnTo>
                <a:lnTo>
                  <a:pt x="157767" y="231261"/>
                </a:lnTo>
                <a:lnTo>
                  <a:pt x="164296" y="233042"/>
                </a:lnTo>
                <a:lnTo>
                  <a:pt x="170798" y="235303"/>
                </a:lnTo>
                <a:lnTo>
                  <a:pt x="177282" y="236811"/>
                </a:lnTo>
                <a:lnTo>
                  <a:pt x="183755" y="237817"/>
                </a:lnTo>
                <a:lnTo>
                  <a:pt x="190220" y="238487"/>
                </a:lnTo>
                <a:lnTo>
                  <a:pt x="196680" y="240009"/>
                </a:lnTo>
                <a:lnTo>
                  <a:pt x="203136" y="242098"/>
                </a:lnTo>
                <a:lnTo>
                  <a:pt x="209590" y="244566"/>
                </a:lnTo>
                <a:lnTo>
                  <a:pt x="216042" y="247286"/>
                </a:lnTo>
                <a:lnTo>
                  <a:pt x="222494" y="250174"/>
                </a:lnTo>
                <a:lnTo>
                  <a:pt x="228944" y="253174"/>
                </a:lnTo>
                <a:lnTo>
                  <a:pt x="238978" y="259374"/>
                </a:lnTo>
                <a:lnTo>
                  <a:pt x="248095" y="266788"/>
                </a:lnTo>
                <a:lnTo>
                  <a:pt x="253536" y="271774"/>
                </a:lnTo>
                <a:lnTo>
                  <a:pt x="268598" y="286197"/>
                </a:lnTo>
                <a:lnTo>
                  <a:pt x="288453" y="305836"/>
                </a:lnTo>
                <a:lnTo>
                  <a:pt x="294806" y="315025"/>
                </a:lnTo>
                <a:lnTo>
                  <a:pt x="296500" y="318981"/>
                </a:lnTo>
                <a:lnTo>
                  <a:pt x="298704" y="321618"/>
                </a:lnTo>
                <a:lnTo>
                  <a:pt x="301249" y="323376"/>
                </a:lnTo>
                <a:lnTo>
                  <a:pt x="306942" y="325329"/>
                </a:lnTo>
                <a:lnTo>
                  <a:pt x="309966" y="325850"/>
                </a:lnTo>
                <a:lnTo>
                  <a:pt x="328910" y="32689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4574"/>
          <p:cNvSpPr/>
          <p:nvPr/>
        </p:nvSpPr>
        <p:spPr>
          <a:xfrm>
            <a:off x="4411813" y="3951956"/>
            <a:ext cx="124622" cy="96106"/>
          </a:xfrm>
          <a:custGeom>
            <a:avLst/>
            <a:gdLst/>
            <a:ahLst/>
            <a:cxnLst/>
            <a:rect l="0" t="0" r="0" b="0"/>
            <a:pathLst>
              <a:path w="124622" h="96106">
                <a:moveTo>
                  <a:pt x="47821" y="9104"/>
                </a:moveTo>
                <a:lnTo>
                  <a:pt x="32415" y="14240"/>
                </a:lnTo>
                <a:lnTo>
                  <a:pt x="27876" y="16827"/>
                </a:lnTo>
                <a:lnTo>
                  <a:pt x="24851" y="19627"/>
                </a:lnTo>
                <a:lnTo>
                  <a:pt x="22834" y="22569"/>
                </a:lnTo>
                <a:lnTo>
                  <a:pt x="20414" y="25605"/>
                </a:lnTo>
                <a:lnTo>
                  <a:pt x="17727" y="28704"/>
                </a:lnTo>
                <a:lnTo>
                  <a:pt x="14860" y="31844"/>
                </a:lnTo>
                <a:lnTo>
                  <a:pt x="8808" y="38200"/>
                </a:lnTo>
                <a:lnTo>
                  <a:pt x="5689" y="41400"/>
                </a:lnTo>
                <a:lnTo>
                  <a:pt x="3610" y="45683"/>
                </a:lnTo>
                <a:lnTo>
                  <a:pt x="2224" y="50688"/>
                </a:lnTo>
                <a:lnTo>
                  <a:pt x="1300" y="56174"/>
                </a:lnTo>
                <a:lnTo>
                  <a:pt x="684" y="61981"/>
                </a:lnTo>
                <a:lnTo>
                  <a:pt x="274" y="68003"/>
                </a:lnTo>
                <a:lnTo>
                  <a:pt x="0" y="74167"/>
                </a:lnTo>
                <a:lnTo>
                  <a:pt x="892" y="79351"/>
                </a:lnTo>
                <a:lnTo>
                  <a:pt x="2562" y="83882"/>
                </a:lnTo>
                <a:lnTo>
                  <a:pt x="4750" y="87978"/>
                </a:lnTo>
                <a:lnTo>
                  <a:pt x="7283" y="90708"/>
                </a:lnTo>
                <a:lnTo>
                  <a:pt x="10047" y="92528"/>
                </a:lnTo>
                <a:lnTo>
                  <a:pt x="12965" y="93742"/>
                </a:lnTo>
                <a:lnTo>
                  <a:pt x="15985" y="94551"/>
                </a:lnTo>
                <a:lnTo>
                  <a:pt x="19073" y="95090"/>
                </a:lnTo>
                <a:lnTo>
                  <a:pt x="22206" y="95450"/>
                </a:lnTo>
                <a:lnTo>
                  <a:pt x="26445" y="95689"/>
                </a:lnTo>
                <a:lnTo>
                  <a:pt x="36887" y="95955"/>
                </a:lnTo>
                <a:lnTo>
                  <a:pt x="54853" y="96105"/>
                </a:lnTo>
                <a:lnTo>
                  <a:pt x="62183" y="93977"/>
                </a:lnTo>
                <a:lnTo>
                  <a:pt x="70294" y="90408"/>
                </a:lnTo>
                <a:lnTo>
                  <a:pt x="78926" y="85879"/>
                </a:lnTo>
                <a:lnTo>
                  <a:pt x="85756" y="81785"/>
                </a:lnTo>
                <a:lnTo>
                  <a:pt x="91384" y="77980"/>
                </a:lnTo>
                <a:lnTo>
                  <a:pt x="96211" y="74369"/>
                </a:lnTo>
                <a:lnTo>
                  <a:pt x="100503" y="70887"/>
                </a:lnTo>
                <a:lnTo>
                  <a:pt x="104440" y="67491"/>
                </a:lnTo>
                <a:lnTo>
                  <a:pt x="108140" y="64151"/>
                </a:lnTo>
                <a:lnTo>
                  <a:pt x="111681" y="59776"/>
                </a:lnTo>
                <a:lnTo>
                  <a:pt x="115116" y="54709"/>
                </a:lnTo>
                <a:lnTo>
                  <a:pt x="118481" y="49181"/>
                </a:lnTo>
                <a:lnTo>
                  <a:pt x="120725" y="44421"/>
                </a:lnTo>
                <a:lnTo>
                  <a:pt x="122221" y="40173"/>
                </a:lnTo>
                <a:lnTo>
                  <a:pt x="123218" y="36266"/>
                </a:lnTo>
                <a:lnTo>
                  <a:pt x="123883" y="32586"/>
                </a:lnTo>
                <a:lnTo>
                  <a:pt x="124326" y="29058"/>
                </a:lnTo>
                <a:lnTo>
                  <a:pt x="124621" y="25632"/>
                </a:lnTo>
                <a:lnTo>
                  <a:pt x="123743" y="22272"/>
                </a:lnTo>
                <a:lnTo>
                  <a:pt x="122083" y="18958"/>
                </a:lnTo>
                <a:lnTo>
                  <a:pt x="119901" y="15673"/>
                </a:lnTo>
                <a:lnTo>
                  <a:pt x="117372" y="12408"/>
                </a:lnTo>
                <a:lnTo>
                  <a:pt x="114611" y="9158"/>
                </a:lnTo>
                <a:lnTo>
                  <a:pt x="111695" y="5915"/>
                </a:lnTo>
                <a:lnTo>
                  <a:pt x="107602" y="3754"/>
                </a:lnTo>
                <a:lnTo>
                  <a:pt x="102723" y="2313"/>
                </a:lnTo>
                <a:lnTo>
                  <a:pt x="97321" y="1352"/>
                </a:lnTo>
                <a:lnTo>
                  <a:pt x="92644" y="711"/>
                </a:lnTo>
                <a:lnTo>
                  <a:pt x="88453" y="284"/>
                </a:lnTo>
                <a:lnTo>
                  <a:pt x="84582" y="0"/>
                </a:lnTo>
                <a:lnTo>
                  <a:pt x="80928" y="885"/>
                </a:lnTo>
                <a:lnTo>
                  <a:pt x="77416" y="2549"/>
                </a:lnTo>
                <a:lnTo>
                  <a:pt x="74001" y="4735"/>
                </a:lnTo>
                <a:lnTo>
                  <a:pt x="69573" y="7266"/>
                </a:lnTo>
                <a:lnTo>
                  <a:pt x="58922" y="12945"/>
                </a:lnTo>
                <a:lnTo>
                  <a:pt x="54147" y="14889"/>
                </a:lnTo>
                <a:lnTo>
                  <a:pt x="49889" y="16185"/>
                </a:lnTo>
                <a:lnTo>
                  <a:pt x="45975" y="17050"/>
                </a:lnTo>
                <a:lnTo>
                  <a:pt x="43366" y="18700"/>
                </a:lnTo>
                <a:lnTo>
                  <a:pt x="41626" y="20876"/>
                </a:lnTo>
                <a:lnTo>
                  <a:pt x="38147" y="2845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4575"/>
          <p:cNvSpPr/>
          <p:nvPr/>
        </p:nvSpPr>
        <p:spPr>
          <a:xfrm>
            <a:off x="4237136" y="4164210"/>
            <a:ext cx="406302" cy="29023"/>
          </a:xfrm>
          <a:custGeom>
            <a:avLst/>
            <a:gdLst/>
            <a:ahLst/>
            <a:cxnLst/>
            <a:rect l="0" t="0" r="0" b="0"/>
            <a:pathLst>
              <a:path w="406302" h="29023">
                <a:moveTo>
                  <a:pt x="406301" y="0"/>
                </a:moveTo>
                <a:lnTo>
                  <a:pt x="156060" y="0"/>
                </a:lnTo>
                <a:lnTo>
                  <a:pt x="139511" y="1075"/>
                </a:lnTo>
                <a:lnTo>
                  <a:pt x="125254" y="2867"/>
                </a:lnTo>
                <a:lnTo>
                  <a:pt x="84049" y="10523"/>
                </a:lnTo>
                <a:lnTo>
                  <a:pt x="68931" y="13465"/>
                </a:lnTo>
                <a:lnTo>
                  <a:pt x="56703" y="15426"/>
                </a:lnTo>
                <a:lnTo>
                  <a:pt x="46401" y="16733"/>
                </a:lnTo>
                <a:lnTo>
                  <a:pt x="37383" y="17605"/>
                </a:lnTo>
                <a:lnTo>
                  <a:pt x="29222" y="19261"/>
                </a:lnTo>
                <a:lnTo>
                  <a:pt x="21631" y="21440"/>
                </a:lnTo>
                <a:lnTo>
                  <a:pt x="0" y="2902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4576"/>
          <p:cNvSpPr/>
          <p:nvPr/>
        </p:nvSpPr>
        <p:spPr>
          <a:xfrm>
            <a:off x="4430613" y="4232494"/>
            <a:ext cx="377280" cy="221932"/>
          </a:xfrm>
          <a:custGeom>
            <a:avLst/>
            <a:gdLst/>
            <a:ahLst/>
            <a:cxnLst/>
            <a:rect l="0" t="0" r="0" b="0"/>
            <a:pathLst>
              <a:path w="377280" h="221932">
                <a:moveTo>
                  <a:pt x="0" y="67150"/>
                </a:moveTo>
                <a:lnTo>
                  <a:pt x="0" y="45356"/>
                </a:lnTo>
                <a:lnTo>
                  <a:pt x="1075" y="41872"/>
                </a:lnTo>
                <a:lnTo>
                  <a:pt x="5135" y="35135"/>
                </a:lnTo>
                <a:lnTo>
                  <a:pt x="7657" y="28557"/>
                </a:lnTo>
                <a:lnTo>
                  <a:pt x="8329" y="25298"/>
                </a:lnTo>
                <a:lnTo>
                  <a:pt x="10927" y="22051"/>
                </a:lnTo>
                <a:lnTo>
                  <a:pt x="19546" y="15576"/>
                </a:lnTo>
                <a:lnTo>
                  <a:pt x="25929" y="12345"/>
                </a:lnTo>
                <a:lnTo>
                  <a:pt x="33409" y="9116"/>
                </a:lnTo>
                <a:lnTo>
                  <a:pt x="41620" y="5889"/>
                </a:lnTo>
                <a:lnTo>
                  <a:pt x="48169" y="3737"/>
                </a:lnTo>
                <a:lnTo>
                  <a:pt x="58312" y="1346"/>
                </a:lnTo>
                <a:lnTo>
                  <a:pt x="69270" y="283"/>
                </a:lnTo>
                <a:lnTo>
                  <a:pt x="75201" y="0"/>
                </a:lnTo>
                <a:lnTo>
                  <a:pt x="81305" y="886"/>
                </a:lnTo>
                <a:lnTo>
                  <a:pt x="87525" y="2552"/>
                </a:lnTo>
                <a:lnTo>
                  <a:pt x="99093" y="6194"/>
                </a:lnTo>
                <a:lnTo>
                  <a:pt x="107817" y="7812"/>
                </a:lnTo>
                <a:lnTo>
                  <a:pt x="118143" y="11398"/>
                </a:lnTo>
                <a:lnTo>
                  <a:pt x="128824" y="16574"/>
                </a:lnTo>
                <a:lnTo>
                  <a:pt x="137153" y="22458"/>
                </a:lnTo>
                <a:lnTo>
                  <a:pt x="139805" y="25532"/>
                </a:lnTo>
                <a:lnTo>
                  <a:pt x="141572" y="28656"/>
                </a:lnTo>
                <a:lnTo>
                  <a:pt x="142751" y="31813"/>
                </a:lnTo>
                <a:lnTo>
                  <a:pt x="144611" y="36068"/>
                </a:lnTo>
                <a:lnTo>
                  <a:pt x="149545" y="46528"/>
                </a:lnTo>
                <a:lnTo>
                  <a:pt x="151290" y="52328"/>
                </a:lnTo>
                <a:lnTo>
                  <a:pt x="152454" y="58343"/>
                </a:lnTo>
                <a:lnTo>
                  <a:pt x="153230" y="64503"/>
                </a:lnTo>
                <a:lnTo>
                  <a:pt x="153747" y="70760"/>
                </a:lnTo>
                <a:lnTo>
                  <a:pt x="154092" y="77081"/>
                </a:lnTo>
                <a:lnTo>
                  <a:pt x="154321" y="83444"/>
                </a:lnTo>
                <a:lnTo>
                  <a:pt x="153400" y="89837"/>
                </a:lnTo>
                <a:lnTo>
                  <a:pt x="151710" y="96248"/>
                </a:lnTo>
                <a:lnTo>
                  <a:pt x="149509" y="102672"/>
                </a:lnTo>
                <a:lnTo>
                  <a:pt x="146967" y="109104"/>
                </a:lnTo>
                <a:lnTo>
                  <a:pt x="144197" y="115542"/>
                </a:lnTo>
                <a:lnTo>
                  <a:pt x="138254" y="128428"/>
                </a:lnTo>
                <a:lnTo>
                  <a:pt x="122482" y="160665"/>
                </a:lnTo>
                <a:lnTo>
                  <a:pt x="119275" y="166039"/>
                </a:lnTo>
                <a:lnTo>
                  <a:pt x="116062" y="170696"/>
                </a:lnTo>
                <a:lnTo>
                  <a:pt x="112845" y="174876"/>
                </a:lnTo>
                <a:lnTo>
                  <a:pt x="109626" y="178738"/>
                </a:lnTo>
                <a:lnTo>
                  <a:pt x="106405" y="182387"/>
                </a:lnTo>
                <a:lnTo>
                  <a:pt x="103183" y="185894"/>
                </a:lnTo>
                <a:lnTo>
                  <a:pt x="93870" y="192658"/>
                </a:lnTo>
                <a:lnTo>
                  <a:pt x="83640" y="199247"/>
                </a:lnTo>
                <a:lnTo>
                  <a:pt x="75510" y="205759"/>
                </a:lnTo>
                <a:lnTo>
                  <a:pt x="68314" y="209369"/>
                </a:lnTo>
                <a:lnTo>
                  <a:pt x="64890" y="210332"/>
                </a:lnTo>
                <a:lnTo>
                  <a:pt x="62608" y="209899"/>
                </a:lnTo>
                <a:lnTo>
                  <a:pt x="61086" y="208536"/>
                </a:lnTo>
                <a:lnTo>
                  <a:pt x="60072" y="206551"/>
                </a:lnTo>
                <a:lnTo>
                  <a:pt x="58321" y="205229"/>
                </a:lnTo>
                <a:lnTo>
                  <a:pt x="56079" y="204347"/>
                </a:lnTo>
                <a:lnTo>
                  <a:pt x="53509" y="203759"/>
                </a:lnTo>
                <a:lnTo>
                  <a:pt x="51795" y="202293"/>
                </a:lnTo>
                <a:lnTo>
                  <a:pt x="50653" y="200240"/>
                </a:lnTo>
                <a:lnTo>
                  <a:pt x="49892" y="197796"/>
                </a:lnTo>
                <a:lnTo>
                  <a:pt x="51534" y="194018"/>
                </a:lnTo>
                <a:lnTo>
                  <a:pt x="54779" y="189349"/>
                </a:lnTo>
                <a:lnTo>
                  <a:pt x="59091" y="184087"/>
                </a:lnTo>
                <a:lnTo>
                  <a:pt x="63041" y="179504"/>
                </a:lnTo>
                <a:lnTo>
                  <a:pt x="66750" y="175373"/>
                </a:lnTo>
                <a:lnTo>
                  <a:pt x="73736" y="167918"/>
                </a:lnTo>
                <a:lnTo>
                  <a:pt x="80424" y="161022"/>
                </a:lnTo>
                <a:lnTo>
                  <a:pt x="84787" y="158753"/>
                </a:lnTo>
                <a:lnTo>
                  <a:pt x="95368" y="156232"/>
                </a:lnTo>
                <a:lnTo>
                  <a:pt x="101199" y="155559"/>
                </a:lnTo>
                <a:lnTo>
                  <a:pt x="107236" y="155111"/>
                </a:lnTo>
                <a:lnTo>
                  <a:pt x="113410" y="154812"/>
                </a:lnTo>
                <a:lnTo>
                  <a:pt x="131736" y="154480"/>
                </a:lnTo>
                <a:lnTo>
                  <a:pt x="168263" y="154267"/>
                </a:lnTo>
                <a:lnTo>
                  <a:pt x="176668" y="155324"/>
                </a:lnTo>
                <a:lnTo>
                  <a:pt x="185495" y="157104"/>
                </a:lnTo>
                <a:lnTo>
                  <a:pt x="248509" y="172820"/>
                </a:lnTo>
                <a:lnTo>
                  <a:pt x="265636" y="178441"/>
                </a:lnTo>
                <a:lnTo>
                  <a:pt x="377279" y="22193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4577"/>
          <p:cNvSpPr/>
          <p:nvPr/>
        </p:nvSpPr>
        <p:spPr>
          <a:xfrm>
            <a:off x="4929084" y="3750285"/>
            <a:ext cx="285110" cy="733123"/>
          </a:xfrm>
          <a:custGeom>
            <a:avLst/>
            <a:gdLst/>
            <a:ahLst/>
            <a:cxnLst/>
            <a:rect l="0" t="0" r="0" b="0"/>
            <a:pathLst>
              <a:path w="285110" h="733123">
                <a:moveTo>
                  <a:pt x="120654" y="55994"/>
                </a:moveTo>
                <a:lnTo>
                  <a:pt x="107189" y="29065"/>
                </a:lnTo>
                <a:lnTo>
                  <a:pt x="103078" y="24067"/>
                </a:lnTo>
                <a:lnTo>
                  <a:pt x="98188" y="19662"/>
                </a:lnTo>
                <a:lnTo>
                  <a:pt x="92778" y="15649"/>
                </a:lnTo>
                <a:lnTo>
                  <a:pt x="83901" y="8325"/>
                </a:lnTo>
                <a:lnTo>
                  <a:pt x="80029" y="4867"/>
                </a:lnTo>
                <a:lnTo>
                  <a:pt x="75298" y="2562"/>
                </a:lnTo>
                <a:lnTo>
                  <a:pt x="69994" y="1025"/>
                </a:lnTo>
                <a:lnTo>
                  <a:pt x="64308" y="0"/>
                </a:lnTo>
                <a:lnTo>
                  <a:pt x="59443" y="392"/>
                </a:lnTo>
                <a:lnTo>
                  <a:pt x="55124" y="1728"/>
                </a:lnTo>
                <a:lnTo>
                  <a:pt x="47460" y="6079"/>
                </a:lnTo>
                <a:lnTo>
                  <a:pt x="40471" y="11595"/>
                </a:lnTo>
                <a:lnTo>
                  <a:pt x="33781" y="17630"/>
                </a:lnTo>
                <a:lnTo>
                  <a:pt x="30493" y="20744"/>
                </a:lnTo>
                <a:lnTo>
                  <a:pt x="23973" y="29937"/>
                </a:lnTo>
                <a:lnTo>
                  <a:pt x="17492" y="41188"/>
                </a:lnTo>
                <a:lnTo>
                  <a:pt x="11028" y="53355"/>
                </a:lnTo>
                <a:lnTo>
                  <a:pt x="7439" y="68794"/>
                </a:lnTo>
                <a:lnTo>
                  <a:pt x="4769" y="86405"/>
                </a:lnTo>
                <a:lnTo>
                  <a:pt x="0" y="104981"/>
                </a:lnTo>
                <a:lnTo>
                  <a:pt x="30" y="123985"/>
                </a:lnTo>
                <a:lnTo>
                  <a:pt x="2551" y="144255"/>
                </a:lnTo>
                <a:lnTo>
                  <a:pt x="3223" y="155680"/>
                </a:lnTo>
                <a:lnTo>
                  <a:pt x="3671" y="167596"/>
                </a:lnTo>
                <a:lnTo>
                  <a:pt x="5045" y="184139"/>
                </a:lnTo>
                <a:lnTo>
                  <a:pt x="17954" y="302188"/>
                </a:lnTo>
                <a:lnTo>
                  <a:pt x="21016" y="324386"/>
                </a:lnTo>
                <a:lnTo>
                  <a:pt x="24132" y="343484"/>
                </a:lnTo>
                <a:lnTo>
                  <a:pt x="27285" y="360515"/>
                </a:lnTo>
                <a:lnTo>
                  <a:pt x="33654" y="402369"/>
                </a:lnTo>
                <a:lnTo>
                  <a:pt x="46501" y="499304"/>
                </a:lnTo>
                <a:lnTo>
                  <a:pt x="48646" y="519214"/>
                </a:lnTo>
                <a:lnTo>
                  <a:pt x="50076" y="535711"/>
                </a:lnTo>
                <a:lnTo>
                  <a:pt x="51030" y="549935"/>
                </a:lnTo>
                <a:lnTo>
                  <a:pt x="52089" y="574337"/>
                </a:lnTo>
                <a:lnTo>
                  <a:pt x="52372" y="585358"/>
                </a:lnTo>
                <a:lnTo>
                  <a:pt x="51486" y="599156"/>
                </a:lnTo>
                <a:lnTo>
                  <a:pt x="49819" y="614803"/>
                </a:lnTo>
                <a:lnTo>
                  <a:pt x="46177" y="644012"/>
                </a:lnTo>
                <a:lnTo>
                  <a:pt x="44558" y="660577"/>
                </a:lnTo>
                <a:lnTo>
                  <a:pt x="38511" y="681081"/>
                </a:lnTo>
                <a:lnTo>
                  <a:pt x="35048" y="695636"/>
                </a:lnTo>
                <a:lnTo>
                  <a:pt x="35636" y="699546"/>
                </a:lnTo>
                <a:lnTo>
                  <a:pt x="37104" y="703227"/>
                </a:lnTo>
                <a:lnTo>
                  <a:pt x="40526" y="710184"/>
                </a:lnTo>
                <a:lnTo>
                  <a:pt x="42903" y="721524"/>
                </a:lnTo>
                <a:lnTo>
                  <a:pt x="48292" y="728042"/>
                </a:lnTo>
                <a:lnTo>
                  <a:pt x="50915" y="729748"/>
                </a:lnTo>
                <a:lnTo>
                  <a:pt x="56696" y="731645"/>
                </a:lnTo>
                <a:lnTo>
                  <a:pt x="64042" y="732150"/>
                </a:lnTo>
                <a:lnTo>
                  <a:pt x="74314" y="732487"/>
                </a:lnTo>
                <a:lnTo>
                  <a:pt x="129321" y="733073"/>
                </a:lnTo>
                <a:lnTo>
                  <a:pt x="149228" y="733122"/>
                </a:lnTo>
                <a:lnTo>
                  <a:pt x="164425" y="732061"/>
                </a:lnTo>
                <a:lnTo>
                  <a:pt x="222599" y="726506"/>
                </a:lnTo>
                <a:lnTo>
                  <a:pt x="239136" y="725500"/>
                </a:lnTo>
                <a:lnTo>
                  <a:pt x="285109" y="72348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3- متوالية حسابية حدها </a:t>
            </a:r>
            <a:r>
              <a:rPr lang="ar-SA" dirty="0" err="1" smtClean="0"/>
              <a:t>الاول</a:t>
            </a:r>
            <a:r>
              <a:rPr lang="ar-SA" dirty="0" smtClean="0"/>
              <a:t> = </a:t>
            </a:r>
            <a:r>
              <a:rPr lang="en-US" dirty="0" smtClean="0"/>
              <a:t>5</a:t>
            </a:r>
            <a:r>
              <a:rPr lang="ar-SA" dirty="0" smtClean="0"/>
              <a:t>و حدها </a:t>
            </a:r>
            <a:r>
              <a:rPr lang="ar-SA" dirty="0" err="1" smtClean="0"/>
              <a:t>الاخير</a:t>
            </a:r>
            <a:r>
              <a:rPr lang="ar-SA" dirty="0" smtClean="0"/>
              <a:t> = </a:t>
            </a:r>
            <a:r>
              <a:rPr lang="en-US" dirty="0" smtClean="0"/>
              <a:t>35</a:t>
            </a:r>
            <a:endParaRPr lang="ar-SA" dirty="0" smtClean="0"/>
          </a:p>
          <a:p>
            <a:pPr rtl="1"/>
            <a:r>
              <a:rPr lang="ar-SA" dirty="0" smtClean="0"/>
              <a:t> و مجموعها </a:t>
            </a:r>
            <a:r>
              <a:rPr lang="en-US" dirty="0" smtClean="0"/>
              <a:t>220</a:t>
            </a:r>
            <a:r>
              <a:rPr lang="ar-SA" dirty="0" smtClean="0"/>
              <a:t> </a:t>
            </a:r>
            <a:r>
              <a:rPr lang="ar-SA" dirty="0" err="1" smtClean="0"/>
              <a:t>فماهو</a:t>
            </a:r>
            <a:r>
              <a:rPr lang="ar-SA" dirty="0" smtClean="0"/>
              <a:t> عدد حدودها </a:t>
            </a:r>
            <a:r>
              <a:rPr lang="ar-SA" dirty="0" err="1" smtClean="0"/>
              <a:t>وأساسها؟</a:t>
            </a:r>
            <a:endParaRPr lang="ar-SA" dirty="0" smtClean="0"/>
          </a:p>
        </p:txBody>
      </p:sp>
      <p:sp>
        <p:nvSpPr>
          <p:cNvPr id="4" name="SMARTPenAnnotation4367"/>
          <p:cNvSpPr/>
          <p:nvPr/>
        </p:nvSpPr>
        <p:spPr>
          <a:xfrm>
            <a:off x="2065029" y="2839329"/>
            <a:ext cx="421145" cy="317231"/>
          </a:xfrm>
          <a:custGeom>
            <a:avLst/>
            <a:gdLst/>
            <a:ahLst/>
            <a:cxnLst/>
            <a:rect l="0" t="0" r="0" b="0"/>
            <a:pathLst>
              <a:path w="421145" h="317231">
                <a:moveTo>
                  <a:pt x="247015" y="18915"/>
                </a:moveTo>
                <a:lnTo>
                  <a:pt x="241880" y="18915"/>
                </a:lnTo>
                <a:lnTo>
                  <a:pt x="239292" y="17840"/>
                </a:lnTo>
                <a:lnTo>
                  <a:pt x="233551" y="13779"/>
                </a:lnTo>
                <a:lnTo>
                  <a:pt x="229440" y="12266"/>
                </a:lnTo>
                <a:lnTo>
                  <a:pt x="219140" y="10585"/>
                </a:lnTo>
                <a:lnTo>
                  <a:pt x="212309" y="9063"/>
                </a:lnTo>
                <a:lnTo>
                  <a:pt x="204530" y="6972"/>
                </a:lnTo>
                <a:lnTo>
                  <a:pt x="196119" y="4504"/>
                </a:lnTo>
                <a:lnTo>
                  <a:pt x="183908" y="1761"/>
                </a:lnTo>
                <a:lnTo>
                  <a:pt x="173823" y="542"/>
                </a:lnTo>
                <a:lnTo>
                  <a:pt x="162175" y="0"/>
                </a:lnTo>
                <a:lnTo>
                  <a:pt x="154985" y="931"/>
                </a:lnTo>
                <a:lnTo>
                  <a:pt x="146966" y="2626"/>
                </a:lnTo>
                <a:lnTo>
                  <a:pt x="138396" y="4831"/>
                </a:lnTo>
                <a:lnTo>
                  <a:pt x="130533" y="6301"/>
                </a:lnTo>
                <a:lnTo>
                  <a:pt x="123141" y="7281"/>
                </a:lnTo>
                <a:lnTo>
                  <a:pt x="116063" y="7934"/>
                </a:lnTo>
                <a:lnTo>
                  <a:pt x="105333" y="11526"/>
                </a:lnTo>
                <a:lnTo>
                  <a:pt x="95906" y="16706"/>
                </a:lnTo>
                <a:lnTo>
                  <a:pt x="84551" y="22591"/>
                </a:lnTo>
                <a:lnTo>
                  <a:pt x="72338" y="31656"/>
                </a:lnTo>
                <a:lnTo>
                  <a:pt x="66072" y="37082"/>
                </a:lnTo>
                <a:lnTo>
                  <a:pt x="56243" y="45978"/>
                </a:lnTo>
                <a:lnTo>
                  <a:pt x="47217" y="54590"/>
                </a:lnTo>
                <a:lnTo>
                  <a:pt x="36039" y="65583"/>
                </a:lnTo>
                <a:lnTo>
                  <a:pt x="31124" y="71525"/>
                </a:lnTo>
                <a:lnTo>
                  <a:pt x="26772" y="77635"/>
                </a:lnTo>
                <a:lnTo>
                  <a:pt x="22796" y="83858"/>
                </a:lnTo>
                <a:lnTo>
                  <a:pt x="19070" y="90157"/>
                </a:lnTo>
                <a:lnTo>
                  <a:pt x="15512" y="96506"/>
                </a:lnTo>
                <a:lnTo>
                  <a:pt x="12064" y="102888"/>
                </a:lnTo>
                <a:lnTo>
                  <a:pt x="9766" y="109293"/>
                </a:lnTo>
                <a:lnTo>
                  <a:pt x="8234" y="115713"/>
                </a:lnTo>
                <a:lnTo>
                  <a:pt x="7213" y="122142"/>
                </a:lnTo>
                <a:lnTo>
                  <a:pt x="5457" y="129653"/>
                </a:lnTo>
                <a:lnTo>
                  <a:pt x="3211" y="137885"/>
                </a:lnTo>
                <a:lnTo>
                  <a:pt x="640" y="146597"/>
                </a:lnTo>
                <a:lnTo>
                  <a:pt x="0" y="154555"/>
                </a:lnTo>
                <a:lnTo>
                  <a:pt x="648" y="162010"/>
                </a:lnTo>
                <a:lnTo>
                  <a:pt x="2155" y="169130"/>
                </a:lnTo>
                <a:lnTo>
                  <a:pt x="3160" y="174951"/>
                </a:lnTo>
                <a:lnTo>
                  <a:pt x="4277" y="184286"/>
                </a:lnTo>
                <a:lnTo>
                  <a:pt x="5649" y="188280"/>
                </a:lnTo>
                <a:lnTo>
                  <a:pt x="10041" y="195584"/>
                </a:lnTo>
                <a:lnTo>
                  <a:pt x="15575" y="202414"/>
                </a:lnTo>
                <a:lnTo>
                  <a:pt x="22693" y="210106"/>
                </a:lnTo>
                <a:lnTo>
                  <a:pt x="33022" y="220691"/>
                </a:lnTo>
                <a:lnTo>
                  <a:pt x="41912" y="226829"/>
                </a:lnTo>
                <a:lnTo>
                  <a:pt x="45788" y="228466"/>
                </a:lnTo>
                <a:lnTo>
                  <a:pt x="49446" y="228482"/>
                </a:lnTo>
                <a:lnTo>
                  <a:pt x="52960" y="227418"/>
                </a:lnTo>
                <a:lnTo>
                  <a:pt x="56378" y="225634"/>
                </a:lnTo>
                <a:lnTo>
                  <a:pt x="65908" y="223651"/>
                </a:lnTo>
                <a:lnTo>
                  <a:pt x="77309" y="221695"/>
                </a:lnTo>
                <a:lnTo>
                  <a:pt x="89542" y="217243"/>
                </a:lnTo>
                <a:lnTo>
                  <a:pt x="102145" y="208815"/>
                </a:lnTo>
                <a:lnTo>
                  <a:pt x="114912" y="198978"/>
                </a:lnTo>
                <a:lnTo>
                  <a:pt x="127752" y="191023"/>
                </a:lnTo>
                <a:lnTo>
                  <a:pt x="135260" y="185248"/>
                </a:lnTo>
                <a:lnTo>
                  <a:pt x="143490" y="178172"/>
                </a:lnTo>
                <a:lnTo>
                  <a:pt x="160159" y="162787"/>
                </a:lnTo>
                <a:lnTo>
                  <a:pt x="181629" y="142039"/>
                </a:lnTo>
                <a:lnTo>
                  <a:pt x="195024" y="128813"/>
                </a:lnTo>
                <a:lnTo>
                  <a:pt x="201606" y="120127"/>
                </a:lnTo>
                <a:lnTo>
                  <a:pt x="208144" y="110037"/>
                </a:lnTo>
                <a:lnTo>
                  <a:pt x="214652" y="99010"/>
                </a:lnTo>
                <a:lnTo>
                  <a:pt x="224749" y="81026"/>
                </a:lnTo>
                <a:lnTo>
                  <a:pt x="232820" y="65867"/>
                </a:lnTo>
                <a:lnTo>
                  <a:pt x="239990" y="51964"/>
                </a:lnTo>
                <a:lnTo>
                  <a:pt x="243407" y="46322"/>
                </a:lnTo>
                <a:lnTo>
                  <a:pt x="250069" y="37187"/>
                </a:lnTo>
                <a:lnTo>
                  <a:pt x="256613" y="29543"/>
                </a:lnTo>
                <a:lnTo>
                  <a:pt x="260955" y="24714"/>
                </a:lnTo>
                <a:lnTo>
                  <a:pt x="260608" y="24930"/>
                </a:lnTo>
                <a:lnTo>
                  <a:pt x="259302" y="26150"/>
                </a:lnTo>
                <a:lnTo>
                  <a:pt x="258431" y="28038"/>
                </a:lnTo>
                <a:lnTo>
                  <a:pt x="257463" y="33001"/>
                </a:lnTo>
                <a:lnTo>
                  <a:pt x="257033" y="41657"/>
                </a:lnTo>
                <a:lnTo>
                  <a:pt x="256757" y="59594"/>
                </a:lnTo>
                <a:lnTo>
                  <a:pt x="256689" y="181948"/>
                </a:lnTo>
                <a:lnTo>
                  <a:pt x="257764" y="199620"/>
                </a:lnTo>
                <a:lnTo>
                  <a:pt x="259556" y="215701"/>
                </a:lnTo>
                <a:lnTo>
                  <a:pt x="261825" y="230721"/>
                </a:lnTo>
                <a:lnTo>
                  <a:pt x="264412" y="242884"/>
                </a:lnTo>
                <a:lnTo>
                  <a:pt x="267212" y="253142"/>
                </a:lnTo>
                <a:lnTo>
                  <a:pt x="270154" y="262131"/>
                </a:lnTo>
                <a:lnTo>
                  <a:pt x="274265" y="270273"/>
                </a:lnTo>
                <a:lnTo>
                  <a:pt x="279155" y="277851"/>
                </a:lnTo>
                <a:lnTo>
                  <a:pt x="284565" y="285052"/>
                </a:lnTo>
                <a:lnTo>
                  <a:pt x="289246" y="290928"/>
                </a:lnTo>
                <a:lnTo>
                  <a:pt x="297314" y="300324"/>
                </a:lnTo>
                <a:lnTo>
                  <a:pt x="300970" y="303259"/>
                </a:lnTo>
                <a:lnTo>
                  <a:pt x="312327" y="308465"/>
                </a:lnTo>
                <a:lnTo>
                  <a:pt x="322979" y="313492"/>
                </a:lnTo>
                <a:lnTo>
                  <a:pt x="334879" y="316443"/>
                </a:lnTo>
                <a:lnTo>
                  <a:pt x="341062" y="317230"/>
                </a:lnTo>
                <a:lnTo>
                  <a:pt x="353664" y="315238"/>
                </a:lnTo>
                <a:lnTo>
                  <a:pt x="366431" y="311844"/>
                </a:lnTo>
                <a:lnTo>
                  <a:pt x="379271" y="310336"/>
                </a:lnTo>
                <a:lnTo>
                  <a:pt x="386780" y="308859"/>
                </a:lnTo>
                <a:lnTo>
                  <a:pt x="395010" y="306800"/>
                </a:lnTo>
                <a:lnTo>
                  <a:pt x="421144" y="29945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PenAnnotation4368"/>
          <p:cNvSpPr/>
          <p:nvPr/>
        </p:nvSpPr>
        <p:spPr>
          <a:xfrm>
            <a:off x="2660302" y="2974330"/>
            <a:ext cx="222499" cy="9674"/>
          </a:xfrm>
          <a:custGeom>
            <a:avLst/>
            <a:gdLst/>
            <a:ahLst/>
            <a:cxnLst/>
            <a:rect l="0" t="0" r="0" b="0"/>
            <a:pathLst>
              <a:path w="222499" h="9674">
                <a:moveTo>
                  <a:pt x="0" y="0"/>
                </a:moveTo>
                <a:lnTo>
                  <a:pt x="10271" y="5135"/>
                </a:lnTo>
                <a:lnTo>
                  <a:pt x="14372" y="6648"/>
                </a:lnTo>
                <a:lnTo>
                  <a:pt x="18180" y="7656"/>
                </a:lnTo>
                <a:lnTo>
                  <a:pt x="21794" y="8329"/>
                </a:lnTo>
                <a:lnTo>
                  <a:pt x="26353" y="8777"/>
                </a:lnTo>
                <a:lnTo>
                  <a:pt x="31542" y="9076"/>
                </a:lnTo>
                <a:lnTo>
                  <a:pt x="41966" y="9408"/>
                </a:lnTo>
                <a:lnTo>
                  <a:pt x="50181" y="9555"/>
                </a:lnTo>
                <a:lnTo>
                  <a:pt x="222498" y="96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4369"/>
          <p:cNvSpPr/>
          <p:nvPr/>
        </p:nvSpPr>
        <p:spPr>
          <a:xfrm>
            <a:off x="2776388" y="3080742"/>
            <a:ext cx="174130" cy="19348"/>
          </a:xfrm>
          <a:custGeom>
            <a:avLst/>
            <a:gdLst/>
            <a:ahLst/>
            <a:cxnLst/>
            <a:rect l="0" t="0" r="0" b="0"/>
            <a:pathLst>
              <a:path w="174130" h="19348">
                <a:moveTo>
                  <a:pt x="0" y="19347"/>
                </a:moveTo>
                <a:lnTo>
                  <a:pt x="55702" y="19347"/>
                </a:lnTo>
                <a:lnTo>
                  <a:pt x="62932" y="18272"/>
                </a:lnTo>
                <a:lnTo>
                  <a:pt x="70976" y="16481"/>
                </a:lnTo>
                <a:lnTo>
                  <a:pt x="79563" y="14212"/>
                </a:lnTo>
                <a:lnTo>
                  <a:pt x="87438" y="12699"/>
                </a:lnTo>
                <a:lnTo>
                  <a:pt x="94838" y="11690"/>
                </a:lnTo>
                <a:lnTo>
                  <a:pt x="101921" y="11018"/>
                </a:lnTo>
                <a:lnTo>
                  <a:pt x="109867" y="10570"/>
                </a:lnTo>
                <a:lnTo>
                  <a:pt x="127295" y="10072"/>
                </a:lnTo>
                <a:lnTo>
                  <a:pt x="135383" y="8864"/>
                </a:lnTo>
                <a:lnTo>
                  <a:pt x="142924" y="6984"/>
                </a:lnTo>
                <a:lnTo>
                  <a:pt x="17412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4370"/>
          <p:cNvSpPr/>
          <p:nvPr/>
        </p:nvSpPr>
        <p:spPr>
          <a:xfrm>
            <a:off x="3214809" y="2877591"/>
            <a:ext cx="257508" cy="377281"/>
          </a:xfrm>
          <a:custGeom>
            <a:avLst/>
            <a:gdLst/>
            <a:ahLst/>
            <a:cxnLst/>
            <a:rect l="0" t="0" r="0" b="0"/>
            <a:pathLst>
              <a:path w="257508" h="377281">
                <a:moveTo>
                  <a:pt x="190378" y="0"/>
                </a:moveTo>
                <a:lnTo>
                  <a:pt x="176914" y="0"/>
                </a:lnTo>
                <a:lnTo>
                  <a:pt x="172803" y="1075"/>
                </a:lnTo>
                <a:lnTo>
                  <a:pt x="167912" y="2867"/>
                </a:lnTo>
                <a:lnTo>
                  <a:pt x="162503" y="5136"/>
                </a:lnTo>
                <a:lnTo>
                  <a:pt x="157821" y="6649"/>
                </a:lnTo>
                <a:lnTo>
                  <a:pt x="153625" y="7657"/>
                </a:lnTo>
                <a:lnTo>
                  <a:pt x="149753" y="8329"/>
                </a:lnTo>
                <a:lnTo>
                  <a:pt x="142872" y="8778"/>
                </a:lnTo>
                <a:lnTo>
                  <a:pt x="123762" y="9276"/>
                </a:lnTo>
                <a:lnTo>
                  <a:pt x="64715" y="9639"/>
                </a:lnTo>
                <a:lnTo>
                  <a:pt x="58233" y="10726"/>
                </a:lnTo>
                <a:lnTo>
                  <a:pt x="53913" y="12525"/>
                </a:lnTo>
                <a:lnTo>
                  <a:pt x="51032" y="14799"/>
                </a:lnTo>
                <a:lnTo>
                  <a:pt x="48037" y="16315"/>
                </a:lnTo>
                <a:lnTo>
                  <a:pt x="41842" y="18000"/>
                </a:lnTo>
                <a:lnTo>
                  <a:pt x="39760" y="19524"/>
                </a:lnTo>
                <a:lnTo>
                  <a:pt x="38373" y="21615"/>
                </a:lnTo>
                <a:lnTo>
                  <a:pt x="36830" y="26805"/>
                </a:lnTo>
                <a:lnTo>
                  <a:pt x="36145" y="32694"/>
                </a:lnTo>
                <a:lnTo>
                  <a:pt x="35841" y="53227"/>
                </a:lnTo>
                <a:lnTo>
                  <a:pt x="35645" y="98415"/>
                </a:lnTo>
                <a:lnTo>
                  <a:pt x="34554" y="106455"/>
                </a:lnTo>
                <a:lnTo>
                  <a:pt x="32752" y="113965"/>
                </a:lnTo>
                <a:lnTo>
                  <a:pt x="30476" y="121121"/>
                </a:lnTo>
                <a:lnTo>
                  <a:pt x="27946" y="131939"/>
                </a:lnTo>
                <a:lnTo>
                  <a:pt x="26822" y="140330"/>
                </a:lnTo>
                <a:lnTo>
                  <a:pt x="26323" y="147642"/>
                </a:lnTo>
                <a:lnTo>
                  <a:pt x="25115" y="151097"/>
                </a:lnTo>
                <a:lnTo>
                  <a:pt x="17204" y="164319"/>
                </a:lnTo>
                <a:lnTo>
                  <a:pt x="0" y="197188"/>
                </a:lnTo>
                <a:lnTo>
                  <a:pt x="42" y="199176"/>
                </a:lnTo>
                <a:lnTo>
                  <a:pt x="1145" y="200500"/>
                </a:lnTo>
                <a:lnTo>
                  <a:pt x="2955" y="201384"/>
                </a:lnTo>
                <a:lnTo>
                  <a:pt x="8461" y="200898"/>
                </a:lnTo>
                <a:lnTo>
                  <a:pt x="16431" y="199499"/>
                </a:lnTo>
                <a:lnTo>
                  <a:pt x="26045" y="197492"/>
                </a:lnTo>
                <a:lnTo>
                  <a:pt x="35678" y="195079"/>
                </a:lnTo>
                <a:lnTo>
                  <a:pt x="45324" y="192395"/>
                </a:lnTo>
                <a:lnTo>
                  <a:pt x="54980" y="189531"/>
                </a:lnTo>
                <a:lnTo>
                  <a:pt x="63568" y="187622"/>
                </a:lnTo>
                <a:lnTo>
                  <a:pt x="71442" y="186349"/>
                </a:lnTo>
                <a:lnTo>
                  <a:pt x="78841" y="185500"/>
                </a:lnTo>
                <a:lnTo>
                  <a:pt x="85924" y="183860"/>
                </a:lnTo>
                <a:lnTo>
                  <a:pt x="92795" y="181691"/>
                </a:lnTo>
                <a:lnTo>
                  <a:pt x="99526" y="179170"/>
                </a:lnTo>
                <a:lnTo>
                  <a:pt x="107238" y="177490"/>
                </a:lnTo>
                <a:lnTo>
                  <a:pt x="115603" y="176370"/>
                </a:lnTo>
                <a:lnTo>
                  <a:pt x="124405" y="175623"/>
                </a:lnTo>
                <a:lnTo>
                  <a:pt x="133498" y="176200"/>
                </a:lnTo>
                <a:lnTo>
                  <a:pt x="142784" y="177659"/>
                </a:lnTo>
                <a:lnTo>
                  <a:pt x="162776" y="182148"/>
                </a:lnTo>
                <a:lnTo>
                  <a:pt x="185993" y="187725"/>
                </a:lnTo>
                <a:lnTo>
                  <a:pt x="196054" y="190717"/>
                </a:lnTo>
                <a:lnTo>
                  <a:pt x="204910" y="193787"/>
                </a:lnTo>
                <a:lnTo>
                  <a:pt x="212965" y="196908"/>
                </a:lnTo>
                <a:lnTo>
                  <a:pt x="219409" y="200064"/>
                </a:lnTo>
                <a:lnTo>
                  <a:pt x="224780" y="203243"/>
                </a:lnTo>
                <a:lnTo>
                  <a:pt x="229436" y="206437"/>
                </a:lnTo>
                <a:lnTo>
                  <a:pt x="237475" y="212852"/>
                </a:lnTo>
                <a:lnTo>
                  <a:pt x="244631" y="219286"/>
                </a:lnTo>
                <a:lnTo>
                  <a:pt x="251394" y="225728"/>
                </a:lnTo>
                <a:lnTo>
                  <a:pt x="253628" y="230026"/>
                </a:lnTo>
                <a:lnTo>
                  <a:pt x="256109" y="240534"/>
                </a:lnTo>
                <a:lnTo>
                  <a:pt x="257212" y="249503"/>
                </a:lnTo>
                <a:lnTo>
                  <a:pt x="257507" y="253400"/>
                </a:lnTo>
                <a:lnTo>
                  <a:pt x="254967" y="263463"/>
                </a:lnTo>
                <a:lnTo>
                  <a:pt x="251330" y="275100"/>
                </a:lnTo>
                <a:lnTo>
                  <a:pt x="250360" y="281214"/>
                </a:lnTo>
                <a:lnTo>
                  <a:pt x="249714" y="287439"/>
                </a:lnTo>
                <a:lnTo>
                  <a:pt x="247133" y="292664"/>
                </a:lnTo>
                <a:lnTo>
                  <a:pt x="243263" y="297222"/>
                </a:lnTo>
                <a:lnTo>
                  <a:pt x="238533" y="301336"/>
                </a:lnTo>
                <a:lnTo>
                  <a:pt x="234305" y="305153"/>
                </a:lnTo>
                <a:lnTo>
                  <a:pt x="226741" y="312261"/>
                </a:lnTo>
                <a:lnTo>
                  <a:pt x="222144" y="315661"/>
                </a:lnTo>
                <a:lnTo>
                  <a:pt x="216929" y="319003"/>
                </a:lnTo>
                <a:lnTo>
                  <a:pt x="211303" y="322305"/>
                </a:lnTo>
                <a:lnTo>
                  <a:pt x="205403" y="325582"/>
                </a:lnTo>
                <a:lnTo>
                  <a:pt x="193115" y="332089"/>
                </a:lnTo>
                <a:lnTo>
                  <a:pt x="183604" y="336404"/>
                </a:lnTo>
                <a:lnTo>
                  <a:pt x="158704" y="346931"/>
                </a:lnTo>
                <a:lnTo>
                  <a:pt x="146690" y="351673"/>
                </a:lnTo>
                <a:lnTo>
                  <a:pt x="124742" y="359808"/>
                </a:lnTo>
                <a:lnTo>
                  <a:pt x="112225" y="363482"/>
                </a:lnTo>
                <a:lnTo>
                  <a:pt x="98506" y="367006"/>
                </a:lnTo>
                <a:lnTo>
                  <a:pt x="54944" y="3772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4371"/>
          <p:cNvSpPr/>
          <p:nvPr/>
        </p:nvSpPr>
        <p:spPr>
          <a:xfrm>
            <a:off x="4527351" y="2726910"/>
            <a:ext cx="396628" cy="586005"/>
          </a:xfrm>
          <a:custGeom>
            <a:avLst/>
            <a:gdLst/>
            <a:ahLst/>
            <a:cxnLst/>
            <a:rect l="0" t="0" r="0" b="0"/>
            <a:pathLst>
              <a:path w="396628" h="586005">
                <a:moveTo>
                  <a:pt x="0" y="5574"/>
                </a:moveTo>
                <a:lnTo>
                  <a:pt x="0" y="439"/>
                </a:lnTo>
                <a:lnTo>
                  <a:pt x="1075" y="0"/>
                </a:lnTo>
                <a:lnTo>
                  <a:pt x="2867" y="783"/>
                </a:lnTo>
                <a:lnTo>
                  <a:pt x="5135" y="2380"/>
                </a:lnTo>
                <a:lnTo>
                  <a:pt x="5573" y="3445"/>
                </a:lnTo>
                <a:lnTo>
                  <a:pt x="4790" y="4154"/>
                </a:lnTo>
                <a:lnTo>
                  <a:pt x="3194" y="4628"/>
                </a:lnTo>
                <a:lnTo>
                  <a:pt x="3204" y="6018"/>
                </a:lnTo>
                <a:lnTo>
                  <a:pt x="7279" y="13110"/>
                </a:lnTo>
                <a:lnTo>
                  <a:pt x="8610" y="18955"/>
                </a:lnTo>
                <a:lnTo>
                  <a:pt x="9358" y="28289"/>
                </a:lnTo>
                <a:lnTo>
                  <a:pt x="12688" y="40065"/>
                </a:lnTo>
                <a:lnTo>
                  <a:pt x="24987" y="78946"/>
                </a:lnTo>
                <a:lnTo>
                  <a:pt x="29556" y="95334"/>
                </a:lnTo>
                <a:lnTo>
                  <a:pt x="32603" y="108409"/>
                </a:lnTo>
                <a:lnTo>
                  <a:pt x="34634" y="119275"/>
                </a:lnTo>
                <a:lnTo>
                  <a:pt x="36890" y="137081"/>
                </a:lnTo>
                <a:lnTo>
                  <a:pt x="38968" y="152161"/>
                </a:lnTo>
                <a:lnTo>
                  <a:pt x="43474" y="166029"/>
                </a:lnTo>
                <a:lnTo>
                  <a:pt x="46181" y="175961"/>
                </a:lnTo>
                <a:lnTo>
                  <a:pt x="49060" y="187957"/>
                </a:lnTo>
                <a:lnTo>
                  <a:pt x="52054" y="201329"/>
                </a:lnTo>
                <a:lnTo>
                  <a:pt x="54051" y="212393"/>
                </a:lnTo>
                <a:lnTo>
                  <a:pt x="57935" y="241460"/>
                </a:lnTo>
                <a:lnTo>
                  <a:pt x="62653" y="268060"/>
                </a:lnTo>
                <a:lnTo>
                  <a:pt x="64341" y="282677"/>
                </a:lnTo>
                <a:lnTo>
                  <a:pt x="65466" y="297797"/>
                </a:lnTo>
                <a:lnTo>
                  <a:pt x="66717" y="325703"/>
                </a:lnTo>
                <a:lnTo>
                  <a:pt x="67421" y="353499"/>
                </a:lnTo>
                <a:lnTo>
                  <a:pt x="67585" y="368374"/>
                </a:lnTo>
                <a:lnTo>
                  <a:pt x="70525" y="385017"/>
                </a:lnTo>
                <a:lnTo>
                  <a:pt x="72813" y="393970"/>
                </a:lnTo>
                <a:lnTo>
                  <a:pt x="74339" y="404237"/>
                </a:lnTo>
                <a:lnTo>
                  <a:pt x="75356" y="415382"/>
                </a:lnTo>
                <a:lnTo>
                  <a:pt x="76035" y="427111"/>
                </a:lnTo>
                <a:lnTo>
                  <a:pt x="76788" y="463075"/>
                </a:lnTo>
                <a:lnTo>
                  <a:pt x="77380" y="549575"/>
                </a:lnTo>
                <a:lnTo>
                  <a:pt x="79534" y="553119"/>
                </a:lnTo>
                <a:lnTo>
                  <a:pt x="87659" y="559923"/>
                </a:lnTo>
                <a:lnTo>
                  <a:pt x="95569" y="563663"/>
                </a:lnTo>
                <a:lnTo>
                  <a:pt x="99184" y="564661"/>
                </a:lnTo>
                <a:lnTo>
                  <a:pt x="106066" y="568636"/>
                </a:lnTo>
                <a:lnTo>
                  <a:pt x="109406" y="571200"/>
                </a:lnTo>
                <a:lnTo>
                  <a:pt x="113782" y="572910"/>
                </a:lnTo>
                <a:lnTo>
                  <a:pt x="124378" y="574810"/>
                </a:lnTo>
                <a:lnTo>
                  <a:pt x="133386" y="575654"/>
                </a:lnTo>
                <a:lnTo>
                  <a:pt x="142048" y="576029"/>
                </a:lnTo>
                <a:lnTo>
                  <a:pt x="162235" y="576241"/>
                </a:lnTo>
                <a:lnTo>
                  <a:pt x="186757" y="576290"/>
                </a:lnTo>
                <a:lnTo>
                  <a:pt x="198671" y="577379"/>
                </a:lnTo>
                <a:lnTo>
                  <a:pt x="209838" y="579179"/>
                </a:lnTo>
                <a:lnTo>
                  <a:pt x="220507" y="581453"/>
                </a:lnTo>
                <a:lnTo>
                  <a:pt x="230844" y="582970"/>
                </a:lnTo>
                <a:lnTo>
                  <a:pt x="240961" y="583981"/>
                </a:lnTo>
                <a:lnTo>
                  <a:pt x="250930" y="584656"/>
                </a:lnTo>
                <a:lnTo>
                  <a:pt x="262950" y="585105"/>
                </a:lnTo>
                <a:lnTo>
                  <a:pt x="305545" y="585737"/>
                </a:lnTo>
                <a:lnTo>
                  <a:pt x="396627" y="58600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4372"/>
          <p:cNvSpPr/>
          <p:nvPr/>
        </p:nvSpPr>
        <p:spPr>
          <a:xfrm>
            <a:off x="4953000" y="3003874"/>
            <a:ext cx="261194" cy="38173"/>
          </a:xfrm>
          <a:custGeom>
            <a:avLst/>
            <a:gdLst/>
            <a:ahLst/>
            <a:cxnLst/>
            <a:rect l="0" t="0" r="0" b="0"/>
            <a:pathLst>
              <a:path w="261194" h="38173">
                <a:moveTo>
                  <a:pt x="0" y="38172"/>
                </a:moveTo>
                <a:lnTo>
                  <a:pt x="5135" y="27902"/>
                </a:lnTo>
                <a:lnTo>
                  <a:pt x="7723" y="24876"/>
                </a:lnTo>
                <a:lnTo>
                  <a:pt x="10523" y="22859"/>
                </a:lnTo>
                <a:lnTo>
                  <a:pt x="13464" y="21514"/>
                </a:lnTo>
                <a:lnTo>
                  <a:pt x="16500" y="20618"/>
                </a:lnTo>
                <a:lnTo>
                  <a:pt x="22739" y="19622"/>
                </a:lnTo>
                <a:lnTo>
                  <a:pt x="26983" y="18281"/>
                </a:lnTo>
                <a:lnTo>
                  <a:pt x="31962" y="16313"/>
                </a:lnTo>
                <a:lnTo>
                  <a:pt x="37431" y="13926"/>
                </a:lnTo>
                <a:lnTo>
                  <a:pt x="47526" y="11259"/>
                </a:lnTo>
                <a:lnTo>
                  <a:pt x="60705" y="8407"/>
                </a:lnTo>
                <a:lnTo>
                  <a:pt x="75941" y="5430"/>
                </a:lnTo>
                <a:lnTo>
                  <a:pt x="93622" y="3446"/>
                </a:lnTo>
                <a:lnTo>
                  <a:pt x="112934" y="2123"/>
                </a:lnTo>
                <a:lnTo>
                  <a:pt x="153380" y="653"/>
                </a:lnTo>
                <a:lnTo>
                  <a:pt x="192854" y="0"/>
                </a:lnTo>
                <a:lnTo>
                  <a:pt x="209184" y="900"/>
                </a:lnTo>
                <a:lnTo>
                  <a:pt x="223296" y="2576"/>
                </a:lnTo>
                <a:lnTo>
                  <a:pt x="261193" y="915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4373"/>
          <p:cNvSpPr/>
          <p:nvPr/>
        </p:nvSpPr>
        <p:spPr>
          <a:xfrm>
            <a:off x="5044164" y="3080742"/>
            <a:ext cx="228073" cy="19348"/>
          </a:xfrm>
          <a:custGeom>
            <a:avLst/>
            <a:gdLst/>
            <a:ahLst/>
            <a:cxnLst/>
            <a:rect l="0" t="0" r="0" b="0"/>
            <a:pathLst>
              <a:path w="228073" h="19348">
                <a:moveTo>
                  <a:pt x="5574" y="19347"/>
                </a:moveTo>
                <a:lnTo>
                  <a:pt x="439" y="14212"/>
                </a:lnTo>
                <a:lnTo>
                  <a:pt x="0" y="12699"/>
                </a:lnTo>
                <a:lnTo>
                  <a:pt x="783" y="11690"/>
                </a:lnTo>
                <a:lnTo>
                  <a:pt x="2380" y="11018"/>
                </a:lnTo>
                <a:lnTo>
                  <a:pt x="14194" y="10570"/>
                </a:lnTo>
                <a:lnTo>
                  <a:pt x="111832" y="9752"/>
                </a:lnTo>
                <a:lnTo>
                  <a:pt x="140581" y="9709"/>
                </a:lnTo>
                <a:lnTo>
                  <a:pt x="155771" y="8622"/>
                </a:lnTo>
                <a:lnTo>
                  <a:pt x="171272" y="6823"/>
                </a:lnTo>
                <a:lnTo>
                  <a:pt x="198528" y="3032"/>
                </a:lnTo>
                <a:lnTo>
                  <a:pt x="207301" y="2021"/>
                </a:lnTo>
                <a:lnTo>
                  <a:pt x="22807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4374"/>
          <p:cNvSpPr/>
          <p:nvPr/>
        </p:nvSpPr>
        <p:spPr>
          <a:xfrm>
            <a:off x="5378648" y="2984240"/>
            <a:ext cx="231470" cy="231936"/>
          </a:xfrm>
          <a:custGeom>
            <a:avLst/>
            <a:gdLst/>
            <a:ahLst/>
            <a:cxnLst/>
            <a:rect l="0" t="0" r="0" b="0"/>
            <a:pathLst>
              <a:path w="231470" h="231936">
                <a:moveTo>
                  <a:pt x="0" y="19111"/>
                </a:moveTo>
                <a:lnTo>
                  <a:pt x="10271" y="8840"/>
                </a:lnTo>
                <a:lnTo>
                  <a:pt x="14371" y="5815"/>
                </a:lnTo>
                <a:lnTo>
                  <a:pt x="18180" y="3798"/>
                </a:lnTo>
                <a:lnTo>
                  <a:pt x="21794" y="2453"/>
                </a:lnTo>
                <a:lnTo>
                  <a:pt x="27428" y="1556"/>
                </a:lnTo>
                <a:lnTo>
                  <a:pt x="34408" y="959"/>
                </a:lnTo>
                <a:lnTo>
                  <a:pt x="42287" y="560"/>
                </a:lnTo>
                <a:lnTo>
                  <a:pt x="59639" y="118"/>
                </a:lnTo>
                <a:lnTo>
                  <a:pt x="68781" y="0"/>
                </a:lnTo>
                <a:lnTo>
                  <a:pt x="77025" y="996"/>
                </a:lnTo>
                <a:lnTo>
                  <a:pt x="84672" y="2735"/>
                </a:lnTo>
                <a:lnTo>
                  <a:pt x="91918" y="4969"/>
                </a:lnTo>
                <a:lnTo>
                  <a:pt x="97824" y="6459"/>
                </a:lnTo>
                <a:lnTo>
                  <a:pt x="102837" y="7451"/>
                </a:lnTo>
                <a:lnTo>
                  <a:pt x="107253" y="8113"/>
                </a:lnTo>
                <a:lnTo>
                  <a:pt x="111273" y="9629"/>
                </a:lnTo>
                <a:lnTo>
                  <a:pt x="115027" y="11715"/>
                </a:lnTo>
                <a:lnTo>
                  <a:pt x="118605" y="14180"/>
                </a:lnTo>
                <a:lnTo>
                  <a:pt x="122065" y="17974"/>
                </a:lnTo>
                <a:lnTo>
                  <a:pt x="125446" y="22652"/>
                </a:lnTo>
                <a:lnTo>
                  <a:pt x="133461" y="35336"/>
                </a:lnTo>
                <a:lnTo>
                  <a:pt x="133043" y="38527"/>
                </a:lnTo>
                <a:lnTo>
                  <a:pt x="131691" y="42804"/>
                </a:lnTo>
                <a:lnTo>
                  <a:pt x="129713" y="47804"/>
                </a:lnTo>
                <a:lnTo>
                  <a:pt x="126246" y="53288"/>
                </a:lnTo>
                <a:lnTo>
                  <a:pt x="121784" y="59094"/>
                </a:lnTo>
                <a:lnTo>
                  <a:pt x="116660" y="65114"/>
                </a:lnTo>
                <a:lnTo>
                  <a:pt x="112169" y="69127"/>
                </a:lnTo>
                <a:lnTo>
                  <a:pt x="108101" y="71803"/>
                </a:lnTo>
                <a:lnTo>
                  <a:pt x="104313" y="73587"/>
                </a:lnTo>
                <a:lnTo>
                  <a:pt x="97238" y="78435"/>
                </a:lnTo>
                <a:lnTo>
                  <a:pt x="93847" y="81232"/>
                </a:lnTo>
                <a:lnTo>
                  <a:pt x="91586" y="84173"/>
                </a:lnTo>
                <a:lnTo>
                  <a:pt x="89074" y="90306"/>
                </a:lnTo>
                <a:lnTo>
                  <a:pt x="89479" y="92371"/>
                </a:lnTo>
                <a:lnTo>
                  <a:pt x="90824" y="93748"/>
                </a:lnTo>
                <a:lnTo>
                  <a:pt x="92795" y="94666"/>
                </a:lnTo>
                <a:lnTo>
                  <a:pt x="97852" y="98552"/>
                </a:lnTo>
                <a:lnTo>
                  <a:pt x="100705" y="101093"/>
                </a:lnTo>
                <a:lnTo>
                  <a:pt x="103682" y="102787"/>
                </a:lnTo>
                <a:lnTo>
                  <a:pt x="109857" y="104670"/>
                </a:lnTo>
                <a:lnTo>
                  <a:pt x="115158" y="105172"/>
                </a:lnTo>
                <a:lnTo>
                  <a:pt x="121917" y="105506"/>
                </a:lnTo>
                <a:lnTo>
                  <a:pt x="129647" y="105729"/>
                </a:lnTo>
                <a:lnTo>
                  <a:pt x="138025" y="106953"/>
                </a:lnTo>
                <a:lnTo>
                  <a:pt x="146835" y="108844"/>
                </a:lnTo>
                <a:lnTo>
                  <a:pt x="155933" y="111179"/>
                </a:lnTo>
                <a:lnTo>
                  <a:pt x="164148" y="113811"/>
                </a:lnTo>
                <a:lnTo>
                  <a:pt x="171775" y="116640"/>
                </a:lnTo>
                <a:lnTo>
                  <a:pt x="179008" y="119601"/>
                </a:lnTo>
                <a:lnTo>
                  <a:pt x="184906" y="122650"/>
                </a:lnTo>
                <a:lnTo>
                  <a:pt x="189913" y="125758"/>
                </a:lnTo>
                <a:lnTo>
                  <a:pt x="194326" y="128904"/>
                </a:lnTo>
                <a:lnTo>
                  <a:pt x="199417" y="132076"/>
                </a:lnTo>
                <a:lnTo>
                  <a:pt x="204961" y="135266"/>
                </a:lnTo>
                <a:lnTo>
                  <a:pt x="210806" y="138468"/>
                </a:lnTo>
                <a:lnTo>
                  <a:pt x="215779" y="141677"/>
                </a:lnTo>
                <a:lnTo>
                  <a:pt x="220168" y="144892"/>
                </a:lnTo>
                <a:lnTo>
                  <a:pt x="224170" y="148109"/>
                </a:lnTo>
                <a:lnTo>
                  <a:pt x="226837" y="151329"/>
                </a:lnTo>
                <a:lnTo>
                  <a:pt x="228615" y="154551"/>
                </a:lnTo>
                <a:lnTo>
                  <a:pt x="229801" y="157774"/>
                </a:lnTo>
                <a:lnTo>
                  <a:pt x="230591" y="162072"/>
                </a:lnTo>
                <a:lnTo>
                  <a:pt x="231118" y="167087"/>
                </a:lnTo>
                <a:lnTo>
                  <a:pt x="231469" y="172580"/>
                </a:lnTo>
                <a:lnTo>
                  <a:pt x="230628" y="177317"/>
                </a:lnTo>
                <a:lnTo>
                  <a:pt x="228993" y="181550"/>
                </a:lnTo>
                <a:lnTo>
                  <a:pt x="226828" y="185446"/>
                </a:lnTo>
                <a:lnTo>
                  <a:pt x="222160" y="190194"/>
                </a:lnTo>
                <a:lnTo>
                  <a:pt x="215824" y="195509"/>
                </a:lnTo>
                <a:lnTo>
                  <a:pt x="208374" y="201202"/>
                </a:lnTo>
                <a:lnTo>
                  <a:pt x="202334" y="204997"/>
                </a:lnTo>
                <a:lnTo>
                  <a:pt x="197232" y="207527"/>
                </a:lnTo>
                <a:lnTo>
                  <a:pt x="192756" y="209214"/>
                </a:lnTo>
                <a:lnTo>
                  <a:pt x="187622" y="211413"/>
                </a:lnTo>
                <a:lnTo>
                  <a:pt x="176185" y="216724"/>
                </a:lnTo>
                <a:lnTo>
                  <a:pt x="167975" y="219644"/>
                </a:lnTo>
                <a:lnTo>
                  <a:pt x="158203" y="222666"/>
                </a:lnTo>
                <a:lnTo>
                  <a:pt x="147388" y="225756"/>
                </a:lnTo>
                <a:lnTo>
                  <a:pt x="138029" y="227816"/>
                </a:lnTo>
                <a:lnTo>
                  <a:pt x="129640" y="229189"/>
                </a:lnTo>
                <a:lnTo>
                  <a:pt x="106412" y="2319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4375"/>
          <p:cNvSpPr/>
          <p:nvPr/>
        </p:nvSpPr>
        <p:spPr>
          <a:xfrm>
            <a:off x="5757394" y="2955380"/>
            <a:ext cx="187500" cy="289818"/>
          </a:xfrm>
          <a:custGeom>
            <a:avLst/>
            <a:gdLst/>
            <a:ahLst/>
            <a:cxnLst/>
            <a:rect l="0" t="0" r="0" b="0"/>
            <a:pathLst>
              <a:path w="187500" h="289818">
                <a:moveTo>
                  <a:pt x="124293" y="9276"/>
                </a:moveTo>
                <a:lnTo>
                  <a:pt x="129429" y="4140"/>
                </a:lnTo>
                <a:lnTo>
                  <a:pt x="129866" y="2627"/>
                </a:lnTo>
                <a:lnTo>
                  <a:pt x="129083" y="1619"/>
                </a:lnTo>
                <a:lnTo>
                  <a:pt x="127487" y="947"/>
                </a:lnTo>
                <a:lnTo>
                  <a:pt x="122846" y="199"/>
                </a:lnTo>
                <a:lnTo>
                  <a:pt x="120104" y="0"/>
                </a:lnTo>
                <a:lnTo>
                  <a:pt x="116126" y="943"/>
                </a:lnTo>
                <a:lnTo>
                  <a:pt x="111324" y="2645"/>
                </a:lnTo>
                <a:lnTo>
                  <a:pt x="105973" y="4855"/>
                </a:lnTo>
                <a:lnTo>
                  <a:pt x="100256" y="6329"/>
                </a:lnTo>
                <a:lnTo>
                  <a:pt x="94296" y="7311"/>
                </a:lnTo>
                <a:lnTo>
                  <a:pt x="88172" y="7966"/>
                </a:lnTo>
                <a:lnTo>
                  <a:pt x="83014" y="9478"/>
                </a:lnTo>
                <a:lnTo>
                  <a:pt x="78501" y="11560"/>
                </a:lnTo>
                <a:lnTo>
                  <a:pt x="74417" y="14023"/>
                </a:lnTo>
                <a:lnTo>
                  <a:pt x="70620" y="16740"/>
                </a:lnTo>
                <a:lnTo>
                  <a:pt x="67014" y="19626"/>
                </a:lnTo>
                <a:lnTo>
                  <a:pt x="63535" y="22625"/>
                </a:lnTo>
                <a:lnTo>
                  <a:pt x="60140" y="25700"/>
                </a:lnTo>
                <a:lnTo>
                  <a:pt x="53502" y="31982"/>
                </a:lnTo>
                <a:lnTo>
                  <a:pt x="50228" y="36237"/>
                </a:lnTo>
                <a:lnTo>
                  <a:pt x="46970" y="41223"/>
                </a:lnTo>
                <a:lnTo>
                  <a:pt x="43723" y="46697"/>
                </a:lnTo>
                <a:lnTo>
                  <a:pt x="40483" y="53571"/>
                </a:lnTo>
                <a:lnTo>
                  <a:pt x="37249" y="61378"/>
                </a:lnTo>
                <a:lnTo>
                  <a:pt x="34017" y="69808"/>
                </a:lnTo>
                <a:lnTo>
                  <a:pt x="31863" y="76502"/>
                </a:lnTo>
                <a:lnTo>
                  <a:pt x="30427" y="82040"/>
                </a:lnTo>
                <a:lnTo>
                  <a:pt x="29470" y="86807"/>
                </a:lnTo>
                <a:lnTo>
                  <a:pt x="27757" y="92134"/>
                </a:lnTo>
                <a:lnTo>
                  <a:pt x="25540" y="97836"/>
                </a:lnTo>
                <a:lnTo>
                  <a:pt x="22986" y="103787"/>
                </a:lnTo>
                <a:lnTo>
                  <a:pt x="21285" y="110978"/>
                </a:lnTo>
                <a:lnTo>
                  <a:pt x="20150" y="118997"/>
                </a:lnTo>
                <a:lnTo>
                  <a:pt x="18889" y="134356"/>
                </a:lnTo>
                <a:lnTo>
                  <a:pt x="18329" y="144766"/>
                </a:lnTo>
                <a:lnTo>
                  <a:pt x="17105" y="149046"/>
                </a:lnTo>
                <a:lnTo>
                  <a:pt x="12878" y="156669"/>
                </a:lnTo>
                <a:lnTo>
                  <a:pt x="10283" y="163640"/>
                </a:lnTo>
                <a:lnTo>
                  <a:pt x="9591" y="167004"/>
                </a:lnTo>
                <a:lnTo>
                  <a:pt x="8055" y="169246"/>
                </a:lnTo>
                <a:lnTo>
                  <a:pt x="5956" y="170741"/>
                </a:lnTo>
                <a:lnTo>
                  <a:pt x="0" y="173140"/>
                </a:lnTo>
                <a:lnTo>
                  <a:pt x="585" y="173337"/>
                </a:lnTo>
                <a:lnTo>
                  <a:pt x="4103" y="173556"/>
                </a:lnTo>
                <a:lnTo>
                  <a:pt x="5471" y="172539"/>
                </a:lnTo>
                <a:lnTo>
                  <a:pt x="6383" y="170787"/>
                </a:lnTo>
                <a:lnTo>
                  <a:pt x="6991" y="168544"/>
                </a:lnTo>
                <a:lnTo>
                  <a:pt x="8471" y="167048"/>
                </a:lnTo>
                <a:lnTo>
                  <a:pt x="10533" y="166051"/>
                </a:lnTo>
                <a:lnTo>
                  <a:pt x="12983" y="165386"/>
                </a:lnTo>
                <a:lnTo>
                  <a:pt x="16765" y="164943"/>
                </a:lnTo>
                <a:lnTo>
                  <a:pt x="21436" y="164648"/>
                </a:lnTo>
                <a:lnTo>
                  <a:pt x="26701" y="164451"/>
                </a:lnTo>
                <a:lnTo>
                  <a:pt x="33434" y="163245"/>
                </a:lnTo>
                <a:lnTo>
                  <a:pt x="41148" y="161366"/>
                </a:lnTo>
                <a:lnTo>
                  <a:pt x="49516" y="159038"/>
                </a:lnTo>
                <a:lnTo>
                  <a:pt x="57243" y="157486"/>
                </a:lnTo>
                <a:lnTo>
                  <a:pt x="64545" y="156452"/>
                </a:lnTo>
                <a:lnTo>
                  <a:pt x="71563" y="155762"/>
                </a:lnTo>
                <a:lnTo>
                  <a:pt x="78391" y="155303"/>
                </a:lnTo>
                <a:lnTo>
                  <a:pt x="85093" y="154996"/>
                </a:lnTo>
                <a:lnTo>
                  <a:pt x="91710" y="154792"/>
                </a:lnTo>
                <a:lnTo>
                  <a:pt x="98272" y="155731"/>
                </a:lnTo>
                <a:lnTo>
                  <a:pt x="104796" y="157431"/>
                </a:lnTo>
                <a:lnTo>
                  <a:pt x="111295" y="159640"/>
                </a:lnTo>
                <a:lnTo>
                  <a:pt x="117778" y="161112"/>
                </a:lnTo>
                <a:lnTo>
                  <a:pt x="124249" y="162094"/>
                </a:lnTo>
                <a:lnTo>
                  <a:pt x="130713" y="162748"/>
                </a:lnTo>
                <a:lnTo>
                  <a:pt x="137172" y="165334"/>
                </a:lnTo>
                <a:lnTo>
                  <a:pt x="143627" y="169208"/>
                </a:lnTo>
                <a:lnTo>
                  <a:pt x="150081" y="173940"/>
                </a:lnTo>
                <a:lnTo>
                  <a:pt x="155459" y="177095"/>
                </a:lnTo>
                <a:lnTo>
                  <a:pt x="160118" y="179198"/>
                </a:lnTo>
                <a:lnTo>
                  <a:pt x="164300" y="180600"/>
                </a:lnTo>
                <a:lnTo>
                  <a:pt x="168162" y="182610"/>
                </a:lnTo>
                <a:lnTo>
                  <a:pt x="171812" y="185025"/>
                </a:lnTo>
                <a:lnTo>
                  <a:pt x="175320" y="187709"/>
                </a:lnTo>
                <a:lnTo>
                  <a:pt x="177658" y="190574"/>
                </a:lnTo>
                <a:lnTo>
                  <a:pt x="179218" y="193558"/>
                </a:lnTo>
                <a:lnTo>
                  <a:pt x="182025" y="200816"/>
                </a:lnTo>
                <a:lnTo>
                  <a:pt x="184278" y="205761"/>
                </a:lnTo>
                <a:lnTo>
                  <a:pt x="186856" y="211207"/>
                </a:lnTo>
                <a:lnTo>
                  <a:pt x="187499" y="215913"/>
                </a:lnTo>
                <a:lnTo>
                  <a:pt x="186853" y="220125"/>
                </a:lnTo>
                <a:lnTo>
                  <a:pt x="184344" y="227671"/>
                </a:lnTo>
                <a:lnTo>
                  <a:pt x="183228" y="234608"/>
                </a:lnTo>
                <a:lnTo>
                  <a:pt x="181856" y="237963"/>
                </a:lnTo>
                <a:lnTo>
                  <a:pt x="177465" y="244557"/>
                </a:lnTo>
                <a:lnTo>
                  <a:pt x="171930" y="251070"/>
                </a:lnTo>
                <a:lnTo>
                  <a:pt x="168950" y="254312"/>
                </a:lnTo>
                <a:lnTo>
                  <a:pt x="164813" y="257548"/>
                </a:lnTo>
                <a:lnTo>
                  <a:pt x="159905" y="260780"/>
                </a:lnTo>
                <a:lnTo>
                  <a:pt x="154484" y="264010"/>
                </a:lnTo>
                <a:lnTo>
                  <a:pt x="148720" y="267238"/>
                </a:lnTo>
                <a:lnTo>
                  <a:pt x="136583" y="273691"/>
                </a:lnTo>
                <a:lnTo>
                  <a:pt x="129262" y="276916"/>
                </a:lnTo>
                <a:lnTo>
                  <a:pt x="121156" y="280142"/>
                </a:lnTo>
                <a:lnTo>
                  <a:pt x="95272" y="2898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4376"/>
          <p:cNvSpPr/>
          <p:nvPr/>
        </p:nvSpPr>
        <p:spPr>
          <a:xfrm>
            <a:off x="6873195" y="2800217"/>
            <a:ext cx="353099" cy="541719"/>
          </a:xfrm>
          <a:custGeom>
            <a:avLst/>
            <a:gdLst/>
            <a:ahLst/>
            <a:cxnLst/>
            <a:rect l="0" t="0" r="0" b="0"/>
            <a:pathLst>
              <a:path w="353099" h="541719">
                <a:moveTo>
                  <a:pt x="304785" y="29005"/>
                </a:moveTo>
                <a:lnTo>
                  <a:pt x="304785" y="7211"/>
                </a:lnTo>
                <a:lnTo>
                  <a:pt x="303711" y="4802"/>
                </a:lnTo>
                <a:lnTo>
                  <a:pt x="301919" y="3196"/>
                </a:lnTo>
                <a:lnTo>
                  <a:pt x="299650" y="2125"/>
                </a:lnTo>
                <a:lnTo>
                  <a:pt x="294262" y="936"/>
                </a:lnTo>
                <a:lnTo>
                  <a:pt x="285186" y="266"/>
                </a:lnTo>
                <a:lnTo>
                  <a:pt x="277801" y="109"/>
                </a:lnTo>
                <a:lnTo>
                  <a:pt x="249386" y="0"/>
                </a:lnTo>
                <a:lnTo>
                  <a:pt x="243131" y="1069"/>
                </a:lnTo>
                <a:lnTo>
                  <a:pt x="236810" y="2857"/>
                </a:lnTo>
                <a:lnTo>
                  <a:pt x="214778" y="10509"/>
                </a:lnTo>
                <a:lnTo>
                  <a:pt x="206085" y="13450"/>
                </a:lnTo>
                <a:lnTo>
                  <a:pt x="198140" y="15410"/>
                </a:lnTo>
                <a:lnTo>
                  <a:pt x="190693" y="16717"/>
                </a:lnTo>
                <a:lnTo>
                  <a:pt x="183579" y="17589"/>
                </a:lnTo>
                <a:lnTo>
                  <a:pt x="173463" y="20319"/>
                </a:lnTo>
                <a:lnTo>
                  <a:pt x="161343" y="24290"/>
                </a:lnTo>
                <a:lnTo>
                  <a:pt x="113549" y="40972"/>
                </a:lnTo>
                <a:lnTo>
                  <a:pt x="104203" y="44507"/>
                </a:lnTo>
                <a:lnTo>
                  <a:pt x="95823" y="47939"/>
                </a:lnTo>
                <a:lnTo>
                  <a:pt x="88087" y="51301"/>
                </a:lnTo>
                <a:lnTo>
                  <a:pt x="80779" y="55693"/>
                </a:lnTo>
                <a:lnTo>
                  <a:pt x="73757" y="60770"/>
                </a:lnTo>
                <a:lnTo>
                  <a:pt x="66927" y="66305"/>
                </a:lnTo>
                <a:lnTo>
                  <a:pt x="60223" y="71069"/>
                </a:lnTo>
                <a:lnTo>
                  <a:pt x="53604" y="75321"/>
                </a:lnTo>
                <a:lnTo>
                  <a:pt x="47042" y="79230"/>
                </a:lnTo>
                <a:lnTo>
                  <a:pt x="36885" y="89306"/>
                </a:lnTo>
                <a:lnTo>
                  <a:pt x="27712" y="100950"/>
                </a:lnTo>
                <a:lnTo>
                  <a:pt x="22257" y="107065"/>
                </a:lnTo>
                <a:lnTo>
                  <a:pt x="16470" y="113291"/>
                </a:lnTo>
                <a:lnTo>
                  <a:pt x="12612" y="119592"/>
                </a:lnTo>
                <a:lnTo>
                  <a:pt x="6108" y="137655"/>
                </a:lnTo>
                <a:lnTo>
                  <a:pt x="776" y="146444"/>
                </a:lnTo>
                <a:lnTo>
                  <a:pt x="0" y="150293"/>
                </a:lnTo>
                <a:lnTo>
                  <a:pt x="558" y="153933"/>
                </a:lnTo>
                <a:lnTo>
                  <a:pt x="2968" y="160844"/>
                </a:lnTo>
                <a:lnTo>
                  <a:pt x="5400" y="171853"/>
                </a:lnTo>
                <a:lnTo>
                  <a:pt x="9778" y="182424"/>
                </a:lnTo>
                <a:lnTo>
                  <a:pt x="13525" y="187178"/>
                </a:lnTo>
                <a:lnTo>
                  <a:pt x="23422" y="195326"/>
                </a:lnTo>
                <a:lnTo>
                  <a:pt x="29070" y="199004"/>
                </a:lnTo>
                <a:lnTo>
                  <a:pt x="34985" y="202530"/>
                </a:lnTo>
                <a:lnTo>
                  <a:pt x="41079" y="205956"/>
                </a:lnTo>
                <a:lnTo>
                  <a:pt x="53582" y="212629"/>
                </a:lnTo>
                <a:lnTo>
                  <a:pt x="79125" y="225671"/>
                </a:lnTo>
                <a:lnTo>
                  <a:pt x="92003" y="229982"/>
                </a:lnTo>
                <a:lnTo>
                  <a:pt x="109186" y="235006"/>
                </a:lnTo>
                <a:lnTo>
                  <a:pt x="129241" y="240505"/>
                </a:lnTo>
                <a:lnTo>
                  <a:pt x="147985" y="247396"/>
                </a:lnTo>
                <a:lnTo>
                  <a:pt x="165856" y="255214"/>
                </a:lnTo>
                <a:lnTo>
                  <a:pt x="183145" y="263651"/>
                </a:lnTo>
                <a:lnTo>
                  <a:pt x="222417" y="281624"/>
                </a:lnTo>
                <a:lnTo>
                  <a:pt x="243424" y="290932"/>
                </a:lnTo>
                <a:lnTo>
                  <a:pt x="260654" y="300361"/>
                </a:lnTo>
                <a:lnTo>
                  <a:pt x="275364" y="309872"/>
                </a:lnTo>
                <a:lnTo>
                  <a:pt x="288395" y="319437"/>
                </a:lnTo>
                <a:lnTo>
                  <a:pt x="299233" y="326889"/>
                </a:lnTo>
                <a:lnTo>
                  <a:pt x="308608" y="332932"/>
                </a:lnTo>
                <a:lnTo>
                  <a:pt x="317007" y="338035"/>
                </a:lnTo>
                <a:lnTo>
                  <a:pt x="323682" y="342512"/>
                </a:lnTo>
                <a:lnTo>
                  <a:pt x="333965" y="350353"/>
                </a:lnTo>
                <a:lnTo>
                  <a:pt x="342118" y="357421"/>
                </a:lnTo>
                <a:lnTo>
                  <a:pt x="345796" y="360810"/>
                </a:lnTo>
                <a:lnTo>
                  <a:pt x="348249" y="365220"/>
                </a:lnTo>
                <a:lnTo>
                  <a:pt x="350974" y="375851"/>
                </a:lnTo>
                <a:lnTo>
                  <a:pt x="352724" y="392470"/>
                </a:lnTo>
                <a:lnTo>
                  <a:pt x="353098" y="409388"/>
                </a:lnTo>
                <a:lnTo>
                  <a:pt x="352042" y="412653"/>
                </a:lnTo>
                <a:lnTo>
                  <a:pt x="348002" y="419147"/>
                </a:lnTo>
                <a:lnTo>
                  <a:pt x="339757" y="428483"/>
                </a:lnTo>
                <a:lnTo>
                  <a:pt x="328927" y="438723"/>
                </a:lnTo>
                <a:lnTo>
                  <a:pt x="323030" y="442958"/>
                </a:lnTo>
                <a:lnTo>
                  <a:pt x="316948" y="446856"/>
                </a:lnTo>
                <a:lnTo>
                  <a:pt x="310744" y="450531"/>
                </a:lnTo>
                <a:lnTo>
                  <a:pt x="304459" y="454054"/>
                </a:lnTo>
                <a:lnTo>
                  <a:pt x="298118" y="457479"/>
                </a:lnTo>
                <a:lnTo>
                  <a:pt x="290666" y="460837"/>
                </a:lnTo>
                <a:lnTo>
                  <a:pt x="282475" y="464150"/>
                </a:lnTo>
                <a:lnTo>
                  <a:pt x="264773" y="470698"/>
                </a:lnTo>
                <a:lnTo>
                  <a:pt x="217547" y="486890"/>
                </a:lnTo>
                <a:lnTo>
                  <a:pt x="206856" y="490117"/>
                </a:lnTo>
                <a:lnTo>
                  <a:pt x="183512" y="496571"/>
                </a:lnTo>
                <a:lnTo>
                  <a:pt x="153073" y="505888"/>
                </a:lnTo>
                <a:lnTo>
                  <a:pt x="96389" y="524250"/>
                </a:lnTo>
                <a:lnTo>
                  <a:pt x="87389" y="526848"/>
                </a:lnTo>
                <a:lnTo>
                  <a:pt x="80313" y="528580"/>
                </a:lnTo>
                <a:lnTo>
                  <a:pt x="53265" y="54171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4377"/>
          <p:cNvSpPr/>
          <p:nvPr/>
        </p:nvSpPr>
        <p:spPr>
          <a:xfrm>
            <a:off x="7332761" y="3158193"/>
            <a:ext cx="222499" cy="261134"/>
          </a:xfrm>
          <a:custGeom>
            <a:avLst/>
            <a:gdLst/>
            <a:ahLst/>
            <a:cxnLst/>
            <a:rect l="0" t="0" r="0" b="0"/>
            <a:pathLst>
              <a:path w="222499" h="261134">
                <a:moveTo>
                  <a:pt x="0" y="48308"/>
                </a:moveTo>
                <a:lnTo>
                  <a:pt x="0" y="58580"/>
                </a:lnTo>
                <a:lnTo>
                  <a:pt x="1075" y="63755"/>
                </a:lnTo>
                <a:lnTo>
                  <a:pt x="2867" y="69355"/>
                </a:lnTo>
                <a:lnTo>
                  <a:pt x="5136" y="75238"/>
                </a:lnTo>
                <a:lnTo>
                  <a:pt x="6649" y="80235"/>
                </a:lnTo>
                <a:lnTo>
                  <a:pt x="7657" y="84641"/>
                </a:lnTo>
                <a:lnTo>
                  <a:pt x="8778" y="92403"/>
                </a:lnTo>
                <a:lnTo>
                  <a:pt x="9276" y="99436"/>
                </a:lnTo>
                <a:lnTo>
                  <a:pt x="9497" y="109011"/>
                </a:lnTo>
                <a:lnTo>
                  <a:pt x="9663" y="129858"/>
                </a:lnTo>
                <a:lnTo>
                  <a:pt x="8593" y="132771"/>
                </a:lnTo>
                <a:lnTo>
                  <a:pt x="4536" y="138874"/>
                </a:lnTo>
                <a:lnTo>
                  <a:pt x="3024" y="136632"/>
                </a:lnTo>
                <a:lnTo>
                  <a:pt x="2016" y="130838"/>
                </a:lnTo>
                <a:lnTo>
                  <a:pt x="1344" y="122676"/>
                </a:lnTo>
                <a:lnTo>
                  <a:pt x="896" y="115085"/>
                </a:lnTo>
                <a:lnTo>
                  <a:pt x="398" y="100918"/>
                </a:lnTo>
                <a:lnTo>
                  <a:pt x="1340" y="94130"/>
                </a:lnTo>
                <a:lnTo>
                  <a:pt x="3043" y="87455"/>
                </a:lnTo>
                <a:lnTo>
                  <a:pt x="5254" y="80855"/>
                </a:lnTo>
                <a:lnTo>
                  <a:pt x="7802" y="74306"/>
                </a:lnTo>
                <a:lnTo>
                  <a:pt x="10576" y="67790"/>
                </a:lnTo>
                <a:lnTo>
                  <a:pt x="13500" y="61296"/>
                </a:lnTo>
                <a:lnTo>
                  <a:pt x="15449" y="55892"/>
                </a:lnTo>
                <a:lnTo>
                  <a:pt x="16749" y="51215"/>
                </a:lnTo>
                <a:lnTo>
                  <a:pt x="17615" y="47021"/>
                </a:lnTo>
                <a:lnTo>
                  <a:pt x="21444" y="39496"/>
                </a:lnTo>
                <a:lnTo>
                  <a:pt x="27804" y="31493"/>
                </a:lnTo>
                <a:lnTo>
                  <a:pt x="32509" y="26350"/>
                </a:lnTo>
                <a:lnTo>
                  <a:pt x="37796" y="20771"/>
                </a:lnTo>
                <a:lnTo>
                  <a:pt x="43470" y="15977"/>
                </a:lnTo>
                <a:lnTo>
                  <a:pt x="49403" y="11706"/>
                </a:lnTo>
                <a:lnTo>
                  <a:pt x="55508" y="7784"/>
                </a:lnTo>
                <a:lnTo>
                  <a:pt x="60652" y="5169"/>
                </a:lnTo>
                <a:lnTo>
                  <a:pt x="65157" y="3426"/>
                </a:lnTo>
                <a:lnTo>
                  <a:pt x="69235" y="2264"/>
                </a:lnTo>
                <a:lnTo>
                  <a:pt x="73028" y="1489"/>
                </a:lnTo>
                <a:lnTo>
                  <a:pt x="76632" y="972"/>
                </a:lnTo>
                <a:lnTo>
                  <a:pt x="80110" y="628"/>
                </a:lnTo>
                <a:lnTo>
                  <a:pt x="84578" y="398"/>
                </a:lnTo>
                <a:lnTo>
                  <a:pt x="95275" y="144"/>
                </a:lnTo>
                <a:lnTo>
                  <a:pt x="113383" y="0"/>
                </a:lnTo>
                <a:lnTo>
                  <a:pt x="117509" y="1055"/>
                </a:lnTo>
                <a:lnTo>
                  <a:pt x="120260" y="2833"/>
                </a:lnTo>
                <a:lnTo>
                  <a:pt x="126996" y="10470"/>
                </a:lnTo>
                <a:lnTo>
                  <a:pt x="133834" y="17518"/>
                </a:lnTo>
                <a:lnTo>
                  <a:pt x="144039" y="27816"/>
                </a:lnTo>
                <a:lnTo>
                  <a:pt x="147619" y="33572"/>
                </a:lnTo>
                <a:lnTo>
                  <a:pt x="150007" y="39559"/>
                </a:lnTo>
                <a:lnTo>
                  <a:pt x="151599" y="45700"/>
                </a:lnTo>
                <a:lnTo>
                  <a:pt x="153734" y="50869"/>
                </a:lnTo>
                <a:lnTo>
                  <a:pt x="156233" y="55390"/>
                </a:lnTo>
                <a:lnTo>
                  <a:pt x="158974" y="59479"/>
                </a:lnTo>
                <a:lnTo>
                  <a:pt x="162951" y="68654"/>
                </a:lnTo>
                <a:lnTo>
                  <a:pt x="167752" y="81219"/>
                </a:lnTo>
                <a:lnTo>
                  <a:pt x="173102" y="96046"/>
                </a:lnTo>
                <a:lnTo>
                  <a:pt x="177744" y="110230"/>
                </a:lnTo>
                <a:lnTo>
                  <a:pt x="181913" y="123985"/>
                </a:lnTo>
                <a:lnTo>
                  <a:pt x="185768" y="137455"/>
                </a:lnTo>
                <a:lnTo>
                  <a:pt x="188338" y="148585"/>
                </a:lnTo>
                <a:lnTo>
                  <a:pt x="190051" y="158154"/>
                </a:lnTo>
                <a:lnTo>
                  <a:pt x="191193" y="166683"/>
                </a:lnTo>
                <a:lnTo>
                  <a:pt x="194104" y="178819"/>
                </a:lnTo>
                <a:lnTo>
                  <a:pt x="198194" y="193358"/>
                </a:lnTo>
                <a:lnTo>
                  <a:pt x="203072" y="209501"/>
                </a:lnTo>
                <a:lnTo>
                  <a:pt x="207397" y="222412"/>
                </a:lnTo>
                <a:lnTo>
                  <a:pt x="211356" y="233169"/>
                </a:lnTo>
                <a:lnTo>
                  <a:pt x="222498" y="26113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4378"/>
          <p:cNvSpPr/>
          <p:nvPr/>
        </p:nvSpPr>
        <p:spPr>
          <a:xfrm>
            <a:off x="7690693" y="3100326"/>
            <a:ext cx="174130" cy="19112"/>
          </a:xfrm>
          <a:custGeom>
            <a:avLst/>
            <a:gdLst/>
            <a:ahLst/>
            <a:cxnLst/>
            <a:rect l="0" t="0" r="0" b="0"/>
            <a:pathLst>
              <a:path w="174130" h="19112">
                <a:moveTo>
                  <a:pt x="0" y="19111"/>
                </a:moveTo>
                <a:lnTo>
                  <a:pt x="5135" y="8840"/>
                </a:lnTo>
                <a:lnTo>
                  <a:pt x="7723" y="5815"/>
                </a:lnTo>
                <a:lnTo>
                  <a:pt x="10522" y="3798"/>
                </a:lnTo>
                <a:lnTo>
                  <a:pt x="13464" y="2453"/>
                </a:lnTo>
                <a:lnTo>
                  <a:pt x="16500" y="1556"/>
                </a:lnTo>
                <a:lnTo>
                  <a:pt x="19599" y="959"/>
                </a:lnTo>
                <a:lnTo>
                  <a:pt x="22740" y="560"/>
                </a:lnTo>
                <a:lnTo>
                  <a:pt x="57759" y="118"/>
                </a:lnTo>
                <a:lnTo>
                  <a:pt x="83651" y="0"/>
                </a:lnTo>
                <a:lnTo>
                  <a:pt x="104136" y="996"/>
                </a:lnTo>
                <a:lnTo>
                  <a:pt x="121018" y="2735"/>
                </a:lnTo>
                <a:lnTo>
                  <a:pt x="135497" y="4969"/>
                </a:lnTo>
                <a:lnTo>
                  <a:pt x="146224" y="6458"/>
                </a:lnTo>
                <a:lnTo>
                  <a:pt x="154451" y="7451"/>
                </a:lnTo>
                <a:lnTo>
                  <a:pt x="174129" y="94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4379"/>
          <p:cNvSpPr/>
          <p:nvPr/>
        </p:nvSpPr>
        <p:spPr>
          <a:xfrm>
            <a:off x="7726615" y="3187154"/>
            <a:ext cx="186577" cy="9673"/>
          </a:xfrm>
          <a:custGeom>
            <a:avLst/>
            <a:gdLst/>
            <a:ahLst/>
            <a:cxnLst/>
            <a:rect l="0" t="0" r="0" b="0"/>
            <a:pathLst>
              <a:path w="186577" h="9673">
                <a:moveTo>
                  <a:pt x="12447" y="0"/>
                </a:moveTo>
                <a:lnTo>
                  <a:pt x="2176" y="5136"/>
                </a:lnTo>
                <a:lnTo>
                  <a:pt x="225" y="6648"/>
                </a:lnTo>
                <a:lnTo>
                  <a:pt x="0" y="7657"/>
                </a:lnTo>
                <a:lnTo>
                  <a:pt x="924" y="8329"/>
                </a:lnTo>
                <a:lnTo>
                  <a:pt x="2616" y="8777"/>
                </a:lnTo>
                <a:lnTo>
                  <a:pt x="4818" y="9076"/>
                </a:lnTo>
                <a:lnTo>
                  <a:pt x="7361" y="9275"/>
                </a:lnTo>
                <a:lnTo>
                  <a:pt x="21652" y="9497"/>
                </a:lnTo>
                <a:lnTo>
                  <a:pt x="111974" y="9672"/>
                </a:lnTo>
                <a:lnTo>
                  <a:pt x="18657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4380"/>
          <p:cNvSpPr/>
          <p:nvPr/>
        </p:nvSpPr>
        <p:spPr>
          <a:xfrm>
            <a:off x="7922865" y="3187154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4381"/>
          <p:cNvSpPr/>
          <p:nvPr/>
        </p:nvSpPr>
        <p:spPr>
          <a:xfrm>
            <a:off x="8011273" y="2935798"/>
            <a:ext cx="288872" cy="367269"/>
          </a:xfrm>
          <a:custGeom>
            <a:avLst/>
            <a:gdLst/>
            <a:ahLst/>
            <a:cxnLst/>
            <a:rect l="0" t="0" r="0" b="0"/>
            <a:pathLst>
              <a:path w="288872" h="367269">
                <a:moveTo>
                  <a:pt x="8330" y="115922"/>
                </a:moveTo>
                <a:lnTo>
                  <a:pt x="3195" y="100516"/>
                </a:lnTo>
                <a:lnTo>
                  <a:pt x="673" y="90086"/>
                </a:lnTo>
                <a:lnTo>
                  <a:pt x="0" y="85799"/>
                </a:lnTo>
                <a:lnTo>
                  <a:pt x="627" y="81867"/>
                </a:lnTo>
                <a:lnTo>
                  <a:pt x="5570" y="71197"/>
                </a:lnTo>
                <a:lnTo>
                  <a:pt x="7103" y="64515"/>
                </a:lnTo>
                <a:lnTo>
                  <a:pt x="10651" y="57962"/>
                </a:lnTo>
                <a:lnTo>
                  <a:pt x="16886" y="49317"/>
                </a:lnTo>
                <a:lnTo>
                  <a:pt x="26823" y="34726"/>
                </a:lnTo>
                <a:lnTo>
                  <a:pt x="31407" y="29545"/>
                </a:lnTo>
                <a:lnTo>
                  <a:pt x="35538" y="26091"/>
                </a:lnTo>
                <a:lnTo>
                  <a:pt x="44070" y="21179"/>
                </a:lnTo>
                <a:lnTo>
                  <a:pt x="55028" y="15413"/>
                </a:lnTo>
                <a:lnTo>
                  <a:pt x="59884" y="12371"/>
                </a:lnTo>
                <a:lnTo>
                  <a:pt x="68147" y="6124"/>
                </a:lnTo>
                <a:lnTo>
                  <a:pt x="75402" y="2631"/>
                </a:lnTo>
                <a:lnTo>
                  <a:pt x="78842" y="1699"/>
                </a:lnTo>
                <a:lnTo>
                  <a:pt x="84359" y="1078"/>
                </a:lnTo>
                <a:lnTo>
                  <a:pt x="91262" y="664"/>
                </a:lnTo>
                <a:lnTo>
                  <a:pt x="110652" y="82"/>
                </a:lnTo>
                <a:lnTo>
                  <a:pt x="115240" y="0"/>
                </a:lnTo>
                <a:lnTo>
                  <a:pt x="120448" y="1020"/>
                </a:lnTo>
                <a:lnTo>
                  <a:pt x="126070" y="2775"/>
                </a:lnTo>
                <a:lnTo>
                  <a:pt x="131968" y="5020"/>
                </a:lnTo>
                <a:lnTo>
                  <a:pt x="138050" y="8667"/>
                </a:lnTo>
                <a:lnTo>
                  <a:pt x="144254" y="13247"/>
                </a:lnTo>
                <a:lnTo>
                  <a:pt x="150539" y="18451"/>
                </a:lnTo>
                <a:lnTo>
                  <a:pt x="155805" y="24069"/>
                </a:lnTo>
                <a:lnTo>
                  <a:pt x="160391" y="29965"/>
                </a:lnTo>
                <a:lnTo>
                  <a:pt x="164522" y="36045"/>
                </a:lnTo>
                <a:lnTo>
                  <a:pt x="168351" y="42248"/>
                </a:lnTo>
                <a:lnTo>
                  <a:pt x="171979" y="48534"/>
                </a:lnTo>
                <a:lnTo>
                  <a:pt x="175473" y="54873"/>
                </a:lnTo>
                <a:lnTo>
                  <a:pt x="178876" y="65549"/>
                </a:lnTo>
                <a:lnTo>
                  <a:pt x="182220" y="79116"/>
                </a:lnTo>
                <a:lnTo>
                  <a:pt x="185525" y="94609"/>
                </a:lnTo>
                <a:lnTo>
                  <a:pt x="186652" y="107088"/>
                </a:lnTo>
                <a:lnTo>
                  <a:pt x="186329" y="117557"/>
                </a:lnTo>
                <a:lnTo>
                  <a:pt x="183105" y="139221"/>
                </a:lnTo>
                <a:lnTo>
                  <a:pt x="178088" y="170347"/>
                </a:lnTo>
                <a:lnTo>
                  <a:pt x="174171" y="183377"/>
                </a:lnTo>
                <a:lnTo>
                  <a:pt x="169409" y="194213"/>
                </a:lnTo>
                <a:lnTo>
                  <a:pt x="164086" y="203587"/>
                </a:lnTo>
                <a:lnTo>
                  <a:pt x="146705" y="236932"/>
                </a:lnTo>
                <a:lnTo>
                  <a:pt x="115920" y="297593"/>
                </a:lnTo>
                <a:lnTo>
                  <a:pt x="110153" y="306902"/>
                </a:lnTo>
                <a:lnTo>
                  <a:pt x="104159" y="315259"/>
                </a:lnTo>
                <a:lnTo>
                  <a:pt x="98012" y="322979"/>
                </a:lnTo>
                <a:lnTo>
                  <a:pt x="92841" y="329201"/>
                </a:lnTo>
                <a:lnTo>
                  <a:pt x="84228" y="338981"/>
                </a:lnTo>
                <a:lnTo>
                  <a:pt x="79351" y="343093"/>
                </a:lnTo>
                <a:lnTo>
                  <a:pt x="73950" y="346910"/>
                </a:lnTo>
                <a:lnTo>
                  <a:pt x="68200" y="350529"/>
                </a:lnTo>
                <a:lnTo>
                  <a:pt x="62217" y="354017"/>
                </a:lnTo>
                <a:lnTo>
                  <a:pt x="56078" y="357417"/>
                </a:lnTo>
                <a:lnTo>
                  <a:pt x="49836" y="360758"/>
                </a:lnTo>
                <a:lnTo>
                  <a:pt x="44599" y="362986"/>
                </a:lnTo>
                <a:lnTo>
                  <a:pt x="35916" y="365462"/>
                </a:lnTo>
                <a:lnTo>
                  <a:pt x="28472" y="366562"/>
                </a:lnTo>
                <a:lnTo>
                  <a:pt x="21582" y="367051"/>
                </a:lnTo>
                <a:lnTo>
                  <a:pt x="14937" y="367268"/>
                </a:lnTo>
                <a:lnTo>
                  <a:pt x="12734" y="366251"/>
                </a:lnTo>
                <a:lnTo>
                  <a:pt x="11266" y="364498"/>
                </a:lnTo>
                <a:lnTo>
                  <a:pt x="10287" y="362255"/>
                </a:lnTo>
                <a:lnTo>
                  <a:pt x="2068" y="352006"/>
                </a:lnTo>
                <a:lnTo>
                  <a:pt x="172" y="349833"/>
                </a:lnTo>
                <a:lnTo>
                  <a:pt x="2196" y="343134"/>
                </a:lnTo>
                <a:lnTo>
                  <a:pt x="4241" y="338338"/>
                </a:lnTo>
                <a:lnTo>
                  <a:pt x="7754" y="334066"/>
                </a:lnTo>
                <a:lnTo>
                  <a:pt x="12245" y="330143"/>
                </a:lnTo>
                <a:lnTo>
                  <a:pt x="17390" y="326453"/>
                </a:lnTo>
                <a:lnTo>
                  <a:pt x="22969" y="323993"/>
                </a:lnTo>
                <a:lnTo>
                  <a:pt x="28838" y="322353"/>
                </a:lnTo>
                <a:lnTo>
                  <a:pt x="34900" y="321259"/>
                </a:lnTo>
                <a:lnTo>
                  <a:pt x="41092" y="319456"/>
                </a:lnTo>
                <a:lnTo>
                  <a:pt x="47369" y="317178"/>
                </a:lnTo>
                <a:lnTo>
                  <a:pt x="53704" y="314585"/>
                </a:lnTo>
                <a:lnTo>
                  <a:pt x="62226" y="312856"/>
                </a:lnTo>
                <a:lnTo>
                  <a:pt x="72208" y="311704"/>
                </a:lnTo>
                <a:lnTo>
                  <a:pt x="83161" y="310935"/>
                </a:lnTo>
                <a:lnTo>
                  <a:pt x="95838" y="310423"/>
                </a:lnTo>
                <a:lnTo>
                  <a:pt x="124255" y="309854"/>
                </a:lnTo>
                <a:lnTo>
                  <a:pt x="137207" y="310777"/>
                </a:lnTo>
                <a:lnTo>
                  <a:pt x="149066" y="312468"/>
                </a:lnTo>
                <a:lnTo>
                  <a:pt x="160197" y="314669"/>
                </a:lnTo>
                <a:lnTo>
                  <a:pt x="169768" y="316137"/>
                </a:lnTo>
                <a:lnTo>
                  <a:pt x="178297" y="317116"/>
                </a:lnTo>
                <a:lnTo>
                  <a:pt x="186134" y="317768"/>
                </a:lnTo>
                <a:lnTo>
                  <a:pt x="193508" y="318203"/>
                </a:lnTo>
                <a:lnTo>
                  <a:pt x="207434" y="318686"/>
                </a:lnTo>
                <a:lnTo>
                  <a:pt x="217382" y="319890"/>
                </a:lnTo>
                <a:lnTo>
                  <a:pt x="229388" y="321767"/>
                </a:lnTo>
                <a:lnTo>
                  <a:pt x="242766" y="324094"/>
                </a:lnTo>
                <a:lnTo>
                  <a:pt x="252760" y="325645"/>
                </a:lnTo>
                <a:lnTo>
                  <a:pt x="260498" y="326678"/>
                </a:lnTo>
                <a:lnTo>
                  <a:pt x="288871" y="32874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4382"/>
          <p:cNvSpPr/>
          <p:nvPr/>
        </p:nvSpPr>
        <p:spPr>
          <a:xfrm>
            <a:off x="8329166" y="2945851"/>
            <a:ext cx="328911" cy="318694"/>
          </a:xfrm>
          <a:custGeom>
            <a:avLst/>
            <a:gdLst/>
            <a:ahLst/>
            <a:cxnLst/>
            <a:rect l="0" t="0" r="0" b="0"/>
            <a:pathLst>
              <a:path w="328911" h="318694">
                <a:moveTo>
                  <a:pt x="0" y="105869"/>
                </a:moveTo>
                <a:lnTo>
                  <a:pt x="0" y="84075"/>
                </a:lnTo>
                <a:lnTo>
                  <a:pt x="1075" y="80591"/>
                </a:lnTo>
                <a:lnTo>
                  <a:pt x="5135" y="73854"/>
                </a:lnTo>
                <a:lnTo>
                  <a:pt x="7656" y="64410"/>
                </a:lnTo>
                <a:lnTo>
                  <a:pt x="8329" y="58882"/>
                </a:lnTo>
                <a:lnTo>
                  <a:pt x="9852" y="54122"/>
                </a:lnTo>
                <a:lnTo>
                  <a:pt x="14410" y="45967"/>
                </a:lnTo>
                <a:lnTo>
                  <a:pt x="17131" y="41212"/>
                </a:lnTo>
                <a:lnTo>
                  <a:pt x="23021" y="30197"/>
                </a:lnTo>
                <a:lnTo>
                  <a:pt x="27170" y="26399"/>
                </a:lnTo>
                <a:lnTo>
                  <a:pt x="32087" y="23868"/>
                </a:lnTo>
                <a:lnTo>
                  <a:pt x="42207" y="19980"/>
                </a:lnTo>
                <a:lnTo>
                  <a:pt x="55023" y="11748"/>
                </a:lnTo>
                <a:lnTo>
                  <a:pt x="60328" y="8726"/>
                </a:lnTo>
                <a:lnTo>
                  <a:pt x="66016" y="5637"/>
                </a:lnTo>
                <a:lnTo>
                  <a:pt x="75201" y="2204"/>
                </a:lnTo>
                <a:lnTo>
                  <a:pt x="83941" y="678"/>
                </a:lnTo>
                <a:lnTo>
                  <a:pt x="89282" y="271"/>
                </a:lnTo>
                <a:lnTo>
                  <a:pt x="94992" y="0"/>
                </a:lnTo>
                <a:lnTo>
                  <a:pt x="99873" y="894"/>
                </a:lnTo>
                <a:lnTo>
                  <a:pt x="108163" y="4753"/>
                </a:lnTo>
                <a:lnTo>
                  <a:pt x="115431" y="10052"/>
                </a:lnTo>
                <a:lnTo>
                  <a:pt x="123319" y="15989"/>
                </a:lnTo>
                <a:lnTo>
                  <a:pt x="128432" y="19078"/>
                </a:lnTo>
                <a:lnTo>
                  <a:pt x="133990" y="22211"/>
                </a:lnTo>
                <a:lnTo>
                  <a:pt x="143033" y="28559"/>
                </a:lnTo>
                <a:lnTo>
                  <a:pt x="146949" y="31757"/>
                </a:lnTo>
                <a:lnTo>
                  <a:pt x="151710" y="38188"/>
                </a:lnTo>
                <a:lnTo>
                  <a:pt x="157033" y="46775"/>
                </a:lnTo>
                <a:lnTo>
                  <a:pt x="167606" y="65632"/>
                </a:lnTo>
                <a:lnTo>
                  <a:pt x="175886" y="81179"/>
                </a:lnTo>
                <a:lnTo>
                  <a:pt x="178526" y="88334"/>
                </a:lnTo>
                <a:lnTo>
                  <a:pt x="180285" y="95254"/>
                </a:lnTo>
                <a:lnTo>
                  <a:pt x="181457" y="102017"/>
                </a:lnTo>
                <a:lnTo>
                  <a:pt x="182239" y="108675"/>
                </a:lnTo>
                <a:lnTo>
                  <a:pt x="182760" y="115264"/>
                </a:lnTo>
                <a:lnTo>
                  <a:pt x="183107" y="121806"/>
                </a:lnTo>
                <a:lnTo>
                  <a:pt x="183494" y="134808"/>
                </a:lnTo>
                <a:lnTo>
                  <a:pt x="183597" y="141285"/>
                </a:lnTo>
                <a:lnTo>
                  <a:pt x="182590" y="147752"/>
                </a:lnTo>
                <a:lnTo>
                  <a:pt x="180845" y="154214"/>
                </a:lnTo>
                <a:lnTo>
                  <a:pt x="178606" y="160671"/>
                </a:lnTo>
                <a:lnTo>
                  <a:pt x="176038" y="167126"/>
                </a:lnTo>
                <a:lnTo>
                  <a:pt x="173253" y="173579"/>
                </a:lnTo>
                <a:lnTo>
                  <a:pt x="170319" y="180030"/>
                </a:lnTo>
                <a:lnTo>
                  <a:pt x="167290" y="187556"/>
                </a:lnTo>
                <a:lnTo>
                  <a:pt x="161056" y="204517"/>
                </a:lnTo>
                <a:lnTo>
                  <a:pt x="156815" y="211404"/>
                </a:lnTo>
                <a:lnTo>
                  <a:pt x="151838" y="217071"/>
                </a:lnTo>
                <a:lnTo>
                  <a:pt x="146370" y="221924"/>
                </a:lnTo>
                <a:lnTo>
                  <a:pt x="138424" y="228384"/>
                </a:lnTo>
                <a:lnTo>
                  <a:pt x="118132" y="244160"/>
                </a:lnTo>
                <a:lnTo>
                  <a:pt x="109925" y="251806"/>
                </a:lnTo>
                <a:lnTo>
                  <a:pt x="103380" y="259054"/>
                </a:lnTo>
                <a:lnTo>
                  <a:pt x="97942" y="266035"/>
                </a:lnTo>
                <a:lnTo>
                  <a:pt x="92166" y="271764"/>
                </a:lnTo>
                <a:lnTo>
                  <a:pt x="86166" y="276659"/>
                </a:lnTo>
                <a:lnTo>
                  <a:pt x="80016" y="280996"/>
                </a:lnTo>
                <a:lnTo>
                  <a:pt x="73766" y="284963"/>
                </a:lnTo>
                <a:lnTo>
                  <a:pt x="67450" y="288683"/>
                </a:lnTo>
                <a:lnTo>
                  <a:pt x="61090" y="292237"/>
                </a:lnTo>
                <a:lnTo>
                  <a:pt x="51156" y="296186"/>
                </a:lnTo>
                <a:lnTo>
                  <a:pt x="47002" y="297239"/>
                </a:lnTo>
                <a:lnTo>
                  <a:pt x="44233" y="296867"/>
                </a:lnTo>
                <a:lnTo>
                  <a:pt x="42388" y="295543"/>
                </a:lnTo>
                <a:lnTo>
                  <a:pt x="41157" y="293586"/>
                </a:lnTo>
                <a:lnTo>
                  <a:pt x="41411" y="292281"/>
                </a:lnTo>
                <a:lnTo>
                  <a:pt x="42656" y="291412"/>
                </a:lnTo>
                <a:lnTo>
                  <a:pt x="52409" y="287321"/>
                </a:lnTo>
                <a:lnTo>
                  <a:pt x="57511" y="284880"/>
                </a:lnTo>
                <a:lnTo>
                  <a:pt x="63062" y="283253"/>
                </a:lnTo>
                <a:lnTo>
                  <a:pt x="68913" y="282168"/>
                </a:lnTo>
                <a:lnTo>
                  <a:pt x="74963" y="281445"/>
                </a:lnTo>
                <a:lnTo>
                  <a:pt x="84372" y="279888"/>
                </a:lnTo>
                <a:lnTo>
                  <a:pt x="109156" y="275291"/>
                </a:lnTo>
                <a:lnTo>
                  <a:pt x="123290" y="273636"/>
                </a:lnTo>
                <a:lnTo>
                  <a:pt x="138086" y="272532"/>
                </a:lnTo>
                <a:lnTo>
                  <a:pt x="166709" y="271306"/>
                </a:lnTo>
                <a:lnTo>
                  <a:pt x="190179" y="270760"/>
                </a:lnTo>
                <a:lnTo>
                  <a:pt x="199876" y="271690"/>
                </a:lnTo>
                <a:lnTo>
                  <a:pt x="208491" y="273385"/>
                </a:lnTo>
                <a:lnTo>
                  <a:pt x="225946" y="278133"/>
                </a:lnTo>
                <a:lnTo>
                  <a:pt x="248036" y="283827"/>
                </a:lnTo>
                <a:lnTo>
                  <a:pt x="259946" y="287925"/>
                </a:lnTo>
                <a:lnTo>
                  <a:pt x="272185" y="292807"/>
                </a:lnTo>
                <a:lnTo>
                  <a:pt x="295099" y="302889"/>
                </a:lnTo>
                <a:lnTo>
                  <a:pt x="328910" y="3186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4383"/>
          <p:cNvSpPr/>
          <p:nvPr/>
        </p:nvSpPr>
        <p:spPr>
          <a:xfrm>
            <a:off x="8667882" y="3042046"/>
            <a:ext cx="135099" cy="152871"/>
          </a:xfrm>
          <a:custGeom>
            <a:avLst/>
            <a:gdLst/>
            <a:ahLst/>
            <a:cxnLst/>
            <a:rect l="0" t="0" r="0" b="0"/>
            <a:pathLst>
              <a:path w="135099" h="152871">
                <a:moveTo>
                  <a:pt x="57910" y="29022"/>
                </a:moveTo>
                <a:lnTo>
                  <a:pt x="47640" y="29022"/>
                </a:lnTo>
                <a:lnTo>
                  <a:pt x="43539" y="30097"/>
                </a:lnTo>
                <a:lnTo>
                  <a:pt x="39731" y="31888"/>
                </a:lnTo>
                <a:lnTo>
                  <a:pt x="36116" y="34158"/>
                </a:lnTo>
                <a:lnTo>
                  <a:pt x="32632" y="37820"/>
                </a:lnTo>
                <a:lnTo>
                  <a:pt x="29235" y="42411"/>
                </a:lnTo>
                <a:lnTo>
                  <a:pt x="25895" y="47622"/>
                </a:lnTo>
                <a:lnTo>
                  <a:pt x="22594" y="52171"/>
                </a:lnTo>
                <a:lnTo>
                  <a:pt x="19318" y="56278"/>
                </a:lnTo>
                <a:lnTo>
                  <a:pt x="16059" y="60091"/>
                </a:lnTo>
                <a:lnTo>
                  <a:pt x="13886" y="63708"/>
                </a:lnTo>
                <a:lnTo>
                  <a:pt x="12438" y="67194"/>
                </a:lnTo>
                <a:lnTo>
                  <a:pt x="11473" y="70593"/>
                </a:lnTo>
                <a:lnTo>
                  <a:pt x="9754" y="75009"/>
                </a:lnTo>
                <a:lnTo>
                  <a:pt x="7533" y="80102"/>
                </a:lnTo>
                <a:lnTo>
                  <a:pt x="4978" y="85648"/>
                </a:lnTo>
                <a:lnTo>
                  <a:pt x="3274" y="90420"/>
                </a:lnTo>
                <a:lnTo>
                  <a:pt x="2139" y="94676"/>
                </a:lnTo>
                <a:lnTo>
                  <a:pt x="1382" y="98588"/>
                </a:lnTo>
                <a:lnTo>
                  <a:pt x="878" y="102271"/>
                </a:lnTo>
                <a:lnTo>
                  <a:pt x="540" y="105801"/>
                </a:lnTo>
                <a:lnTo>
                  <a:pt x="316" y="109230"/>
                </a:lnTo>
                <a:lnTo>
                  <a:pt x="167" y="112590"/>
                </a:lnTo>
                <a:lnTo>
                  <a:pt x="0" y="119190"/>
                </a:lnTo>
                <a:lnTo>
                  <a:pt x="1031" y="122455"/>
                </a:lnTo>
                <a:lnTo>
                  <a:pt x="2793" y="125706"/>
                </a:lnTo>
                <a:lnTo>
                  <a:pt x="5042" y="128949"/>
                </a:lnTo>
                <a:lnTo>
                  <a:pt x="7617" y="132186"/>
                </a:lnTo>
                <a:lnTo>
                  <a:pt x="10408" y="135418"/>
                </a:lnTo>
                <a:lnTo>
                  <a:pt x="13343" y="138648"/>
                </a:lnTo>
                <a:lnTo>
                  <a:pt x="19472" y="145103"/>
                </a:lnTo>
                <a:lnTo>
                  <a:pt x="22611" y="148329"/>
                </a:lnTo>
                <a:lnTo>
                  <a:pt x="27929" y="150480"/>
                </a:lnTo>
                <a:lnTo>
                  <a:pt x="34698" y="151914"/>
                </a:lnTo>
                <a:lnTo>
                  <a:pt x="42435" y="152870"/>
                </a:lnTo>
                <a:lnTo>
                  <a:pt x="49744" y="152432"/>
                </a:lnTo>
                <a:lnTo>
                  <a:pt x="56766" y="151066"/>
                </a:lnTo>
                <a:lnTo>
                  <a:pt x="63596" y="149080"/>
                </a:lnTo>
                <a:lnTo>
                  <a:pt x="69225" y="146681"/>
                </a:lnTo>
                <a:lnTo>
                  <a:pt x="74053" y="144007"/>
                </a:lnTo>
                <a:lnTo>
                  <a:pt x="78346" y="141149"/>
                </a:lnTo>
                <a:lnTo>
                  <a:pt x="82283" y="138169"/>
                </a:lnTo>
                <a:lnTo>
                  <a:pt x="85982" y="135108"/>
                </a:lnTo>
                <a:lnTo>
                  <a:pt x="89523" y="131992"/>
                </a:lnTo>
                <a:lnTo>
                  <a:pt x="96324" y="125664"/>
                </a:lnTo>
                <a:lnTo>
                  <a:pt x="109063" y="113191"/>
                </a:lnTo>
                <a:lnTo>
                  <a:pt x="127491" y="94853"/>
                </a:lnTo>
                <a:lnTo>
                  <a:pt x="130094" y="90107"/>
                </a:lnTo>
                <a:lnTo>
                  <a:pt x="131830" y="84794"/>
                </a:lnTo>
                <a:lnTo>
                  <a:pt x="132987" y="79102"/>
                </a:lnTo>
                <a:lnTo>
                  <a:pt x="133759" y="73157"/>
                </a:lnTo>
                <a:lnTo>
                  <a:pt x="134272" y="67044"/>
                </a:lnTo>
                <a:lnTo>
                  <a:pt x="134844" y="55594"/>
                </a:lnTo>
                <a:lnTo>
                  <a:pt x="135098" y="46923"/>
                </a:lnTo>
                <a:lnTo>
                  <a:pt x="134090" y="43106"/>
                </a:lnTo>
                <a:lnTo>
                  <a:pt x="132345" y="39486"/>
                </a:lnTo>
                <a:lnTo>
                  <a:pt x="130106" y="35998"/>
                </a:lnTo>
                <a:lnTo>
                  <a:pt x="127538" y="32598"/>
                </a:lnTo>
                <a:lnTo>
                  <a:pt x="124751" y="29256"/>
                </a:lnTo>
                <a:lnTo>
                  <a:pt x="121819" y="25953"/>
                </a:lnTo>
                <a:lnTo>
                  <a:pt x="112827" y="16551"/>
                </a:lnTo>
                <a:lnTo>
                  <a:pt x="9660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4384"/>
          <p:cNvSpPr/>
          <p:nvPr/>
        </p:nvSpPr>
        <p:spPr>
          <a:xfrm>
            <a:off x="3339849" y="3469228"/>
            <a:ext cx="441866" cy="414442"/>
          </a:xfrm>
          <a:custGeom>
            <a:avLst/>
            <a:gdLst/>
            <a:ahLst/>
            <a:cxnLst/>
            <a:rect l="0" t="0" r="0" b="0"/>
            <a:pathLst>
              <a:path w="441866" h="414442">
                <a:moveTo>
                  <a:pt x="307184" y="37162"/>
                </a:moveTo>
                <a:lnTo>
                  <a:pt x="317455" y="26891"/>
                </a:lnTo>
                <a:lnTo>
                  <a:pt x="320480" y="22791"/>
                </a:lnTo>
                <a:lnTo>
                  <a:pt x="325735" y="10282"/>
                </a:lnTo>
                <a:lnTo>
                  <a:pt x="324925" y="8493"/>
                </a:lnTo>
                <a:lnTo>
                  <a:pt x="321160" y="3640"/>
                </a:lnTo>
                <a:lnTo>
                  <a:pt x="318651" y="1915"/>
                </a:lnTo>
                <a:lnTo>
                  <a:pt x="312997" y="0"/>
                </a:lnTo>
                <a:lnTo>
                  <a:pt x="308909" y="564"/>
                </a:lnTo>
                <a:lnTo>
                  <a:pt x="298635" y="4056"/>
                </a:lnTo>
                <a:lnTo>
                  <a:pt x="291811" y="5418"/>
                </a:lnTo>
                <a:lnTo>
                  <a:pt x="284037" y="6326"/>
                </a:lnTo>
                <a:lnTo>
                  <a:pt x="275629" y="6931"/>
                </a:lnTo>
                <a:lnTo>
                  <a:pt x="266800" y="8409"/>
                </a:lnTo>
                <a:lnTo>
                  <a:pt x="257689" y="10469"/>
                </a:lnTo>
                <a:lnTo>
                  <a:pt x="248390" y="12917"/>
                </a:lnTo>
                <a:lnTo>
                  <a:pt x="238967" y="15625"/>
                </a:lnTo>
                <a:lnTo>
                  <a:pt x="209222" y="24570"/>
                </a:lnTo>
                <a:lnTo>
                  <a:pt x="173657" y="34028"/>
                </a:lnTo>
                <a:lnTo>
                  <a:pt x="148592" y="40427"/>
                </a:lnTo>
                <a:lnTo>
                  <a:pt x="135889" y="44713"/>
                </a:lnTo>
                <a:lnTo>
                  <a:pt x="123121" y="49720"/>
                </a:lnTo>
                <a:lnTo>
                  <a:pt x="110309" y="55208"/>
                </a:lnTo>
                <a:lnTo>
                  <a:pt x="98543" y="59941"/>
                </a:lnTo>
                <a:lnTo>
                  <a:pt x="76871" y="68067"/>
                </a:lnTo>
                <a:lnTo>
                  <a:pt x="65503" y="73889"/>
                </a:lnTo>
                <a:lnTo>
                  <a:pt x="53624" y="80994"/>
                </a:lnTo>
                <a:lnTo>
                  <a:pt x="41406" y="88956"/>
                </a:lnTo>
                <a:lnTo>
                  <a:pt x="32185" y="96413"/>
                </a:lnTo>
                <a:lnTo>
                  <a:pt x="24963" y="103534"/>
                </a:lnTo>
                <a:lnTo>
                  <a:pt x="14073" y="116105"/>
                </a:lnTo>
                <a:lnTo>
                  <a:pt x="5650" y="125275"/>
                </a:lnTo>
                <a:lnTo>
                  <a:pt x="2974" y="130300"/>
                </a:lnTo>
                <a:lnTo>
                  <a:pt x="0" y="141616"/>
                </a:lnTo>
                <a:lnTo>
                  <a:pt x="282" y="146568"/>
                </a:lnTo>
                <a:lnTo>
                  <a:pt x="1545" y="150944"/>
                </a:lnTo>
                <a:lnTo>
                  <a:pt x="3462" y="154937"/>
                </a:lnTo>
                <a:lnTo>
                  <a:pt x="6889" y="158674"/>
                </a:lnTo>
                <a:lnTo>
                  <a:pt x="16430" y="165691"/>
                </a:lnTo>
                <a:lnTo>
                  <a:pt x="23059" y="169068"/>
                </a:lnTo>
                <a:lnTo>
                  <a:pt x="30703" y="172393"/>
                </a:lnTo>
                <a:lnTo>
                  <a:pt x="39023" y="175685"/>
                </a:lnTo>
                <a:lnTo>
                  <a:pt x="56867" y="182209"/>
                </a:lnTo>
                <a:lnTo>
                  <a:pt x="66140" y="185454"/>
                </a:lnTo>
                <a:lnTo>
                  <a:pt x="76621" y="189767"/>
                </a:lnTo>
                <a:lnTo>
                  <a:pt x="87909" y="194792"/>
                </a:lnTo>
                <a:lnTo>
                  <a:pt x="99732" y="200292"/>
                </a:lnTo>
                <a:lnTo>
                  <a:pt x="112990" y="205033"/>
                </a:lnTo>
                <a:lnTo>
                  <a:pt x="127202" y="209269"/>
                </a:lnTo>
                <a:lnTo>
                  <a:pt x="142052" y="213167"/>
                </a:lnTo>
                <a:lnTo>
                  <a:pt x="172882" y="220366"/>
                </a:lnTo>
                <a:lnTo>
                  <a:pt x="257008" y="238880"/>
                </a:lnTo>
                <a:lnTo>
                  <a:pt x="276958" y="243657"/>
                </a:lnTo>
                <a:lnTo>
                  <a:pt x="293483" y="247917"/>
                </a:lnTo>
                <a:lnTo>
                  <a:pt x="335012" y="259047"/>
                </a:lnTo>
                <a:lnTo>
                  <a:pt x="348308" y="262476"/>
                </a:lnTo>
                <a:lnTo>
                  <a:pt x="362547" y="266912"/>
                </a:lnTo>
                <a:lnTo>
                  <a:pt x="377414" y="272019"/>
                </a:lnTo>
                <a:lnTo>
                  <a:pt x="392699" y="277573"/>
                </a:lnTo>
                <a:lnTo>
                  <a:pt x="403964" y="282351"/>
                </a:lnTo>
                <a:lnTo>
                  <a:pt x="412549" y="286611"/>
                </a:lnTo>
                <a:lnTo>
                  <a:pt x="424954" y="294210"/>
                </a:lnTo>
                <a:lnTo>
                  <a:pt x="434050" y="301171"/>
                </a:lnTo>
                <a:lnTo>
                  <a:pt x="436906" y="304532"/>
                </a:lnTo>
                <a:lnTo>
                  <a:pt x="438810" y="307848"/>
                </a:lnTo>
                <a:lnTo>
                  <a:pt x="440925" y="314398"/>
                </a:lnTo>
                <a:lnTo>
                  <a:pt x="441865" y="320892"/>
                </a:lnTo>
                <a:lnTo>
                  <a:pt x="439966" y="324128"/>
                </a:lnTo>
                <a:lnTo>
                  <a:pt x="428097" y="333819"/>
                </a:lnTo>
                <a:lnTo>
                  <a:pt x="420758" y="340272"/>
                </a:lnTo>
                <a:lnTo>
                  <a:pt x="411921" y="345648"/>
                </a:lnTo>
                <a:lnTo>
                  <a:pt x="399581" y="352456"/>
                </a:lnTo>
                <a:lnTo>
                  <a:pt x="384905" y="360219"/>
                </a:lnTo>
                <a:lnTo>
                  <a:pt x="371896" y="366470"/>
                </a:lnTo>
                <a:lnTo>
                  <a:pt x="359999" y="371711"/>
                </a:lnTo>
                <a:lnTo>
                  <a:pt x="348843" y="376281"/>
                </a:lnTo>
                <a:lnTo>
                  <a:pt x="330657" y="381477"/>
                </a:lnTo>
                <a:lnTo>
                  <a:pt x="307785" y="387091"/>
                </a:lnTo>
                <a:lnTo>
                  <a:pt x="281788" y="392983"/>
                </a:lnTo>
                <a:lnTo>
                  <a:pt x="262306" y="396911"/>
                </a:lnTo>
                <a:lnTo>
                  <a:pt x="247169" y="399530"/>
                </a:lnTo>
                <a:lnTo>
                  <a:pt x="234928" y="401276"/>
                </a:lnTo>
                <a:lnTo>
                  <a:pt x="224617" y="403515"/>
                </a:lnTo>
                <a:lnTo>
                  <a:pt x="215594" y="406082"/>
                </a:lnTo>
                <a:lnTo>
                  <a:pt x="207429" y="408869"/>
                </a:lnTo>
                <a:lnTo>
                  <a:pt x="195489" y="411964"/>
                </a:lnTo>
                <a:lnTo>
                  <a:pt x="181424" y="41444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4385"/>
          <p:cNvSpPr/>
          <p:nvPr/>
        </p:nvSpPr>
        <p:spPr>
          <a:xfrm>
            <a:off x="3830835" y="3791538"/>
            <a:ext cx="261195" cy="266261"/>
          </a:xfrm>
          <a:custGeom>
            <a:avLst/>
            <a:gdLst/>
            <a:ahLst/>
            <a:cxnLst/>
            <a:rect l="0" t="0" r="0" b="0"/>
            <a:pathLst>
              <a:path w="261195" h="266261">
                <a:moveTo>
                  <a:pt x="0" y="53436"/>
                </a:moveTo>
                <a:lnTo>
                  <a:pt x="0" y="63707"/>
                </a:lnTo>
                <a:lnTo>
                  <a:pt x="1075" y="72107"/>
                </a:lnTo>
                <a:lnTo>
                  <a:pt x="2867" y="83082"/>
                </a:lnTo>
                <a:lnTo>
                  <a:pt x="5136" y="95772"/>
                </a:lnTo>
                <a:lnTo>
                  <a:pt x="6649" y="106382"/>
                </a:lnTo>
                <a:lnTo>
                  <a:pt x="7657" y="115605"/>
                </a:lnTo>
                <a:lnTo>
                  <a:pt x="8778" y="130511"/>
                </a:lnTo>
                <a:lnTo>
                  <a:pt x="9276" y="140718"/>
                </a:lnTo>
                <a:lnTo>
                  <a:pt x="9497" y="148838"/>
                </a:lnTo>
                <a:lnTo>
                  <a:pt x="9664" y="167533"/>
                </a:lnTo>
                <a:lnTo>
                  <a:pt x="9673" y="161018"/>
                </a:lnTo>
                <a:lnTo>
                  <a:pt x="12540" y="154636"/>
                </a:lnTo>
                <a:lnTo>
                  <a:pt x="14809" y="149924"/>
                </a:lnTo>
                <a:lnTo>
                  <a:pt x="17331" y="141823"/>
                </a:lnTo>
                <a:lnTo>
                  <a:pt x="18003" y="138157"/>
                </a:lnTo>
                <a:lnTo>
                  <a:pt x="20601" y="131414"/>
                </a:lnTo>
                <a:lnTo>
                  <a:pt x="24483" y="122619"/>
                </a:lnTo>
                <a:lnTo>
                  <a:pt x="29221" y="112457"/>
                </a:lnTo>
                <a:lnTo>
                  <a:pt x="32379" y="103532"/>
                </a:lnTo>
                <a:lnTo>
                  <a:pt x="34485" y="95432"/>
                </a:lnTo>
                <a:lnTo>
                  <a:pt x="35889" y="87883"/>
                </a:lnTo>
                <a:lnTo>
                  <a:pt x="37899" y="81775"/>
                </a:lnTo>
                <a:lnTo>
                  <a:pt x="40315" y="76628"/>
                </a:lnTo>
                <a:lnTo>
                  <a:pt x="42999" y="72122"/>
                </a:lnTo>
                <a:lnTo>
                  <a:pt x="51715" y="58516"/>
                </a:lnTo>
                <a:lnTo>
                  <a:pt x="57049" y="50374"/>
                </a:lnTo>
                <a:lnTo>
                  <a:pt x="61680" y="42796"/>
                </a:lnTo>
                <a:lnTo>
                  <a:pt x="65842" y="35594"/>
                </a:lnTo>
                <a:lnTo>
                  <a:pt x="69692" y="28643"/>
                </a:lnTo>
                <a:lnTo>
                  <a:pt x="73333" y="22934"/>
                </a:lnTo>
                <a:lnTo>
                  <a:pt x="76835" y="18053"/>
                </a:lnTo>
                <a:lnTo>
                  <a:pt x="80245" y="13724"/>
                </a:lnTo>
                <a:lnTo>
                  <a:pt x="83593" y="10839"/>
                </a:lnTo>
                <a:lnTo>
                  <a:pt x="86901" y="8915"/>
                </a:lnTo>
                <a:lnTo>
                  <a:pt x="94516" y="5702"/>
                </a:lnTo>
                <a:lnTo>
                  <a:pt x="105067" y="692"/>
                </a:lnTo>
                <a:lnTo>
                  <a:pt x="109815" y="0"/>
                </a:lnTo>
                <a:lnTo>
                  <a:pt x="114055" y="615"/>
                </a:lnTo>
                <a:lnTo>
                  <a:pt x="117957" y="2099"/>
                </a:lnTo>
                <a:lnTo>
                  <a:pt x="122708" y="3088"/>
                </a:lnTo>
                <a:lnTo>
                  <a:pt x="128024" y="3748"/>
                </a:lnTo>
                <a:lnTo>
                  <a:pt x="133719" y="4188"/>
                </a:lnTo>
                <a:lnTo>
                  <a:pt x="138590" y="5556"/>
                </a:lnTo>
                <a:lnTo>
                  <a:pt x="142913" y="7542"/>
                </a:lnTo>
                <a:lnTo>
                  <a:pt x="146869" y="9942"/>
                </a:lnTo>
                <a:lnTo>
                  <a:pt x="150581" y="13691"/>
                </a:lnTo>
                <a:lnTo>
                  <a:pt x="154131" y="18341"/>
                </a:lnTo>
                <a:lnTo>
                  <a:pt x="157573" y="23590"/>
                </a:lnTo>
                <a:lnTo>
                  <a:pt x="160942" y="28164"/>
                </a:lnTo>
                <a:lnTo>
                  <a:pt x="167552" y="36114"/>
                </a:lnTo>
                <a:lnTo>
                  <a:pt x="170819" y="40813"/>
                </a:lnTo>
                <a:lnTo>
                  <a:pt x="174072" y="46095"/>
                </a:lnTo>
                <a:lnTo>
                  <a:pt x="177316" y="51767"/>
                </a:lnTo>
                <a:lnTo>
                  <a:pt x="186653" y="69534"/>
                </a:lnTo>
                <a:lnTo>
                  <a:pt x="192152" y="80291"/>
                </a:lnTo>
                <a:lnTo>
                  <a:pt x="197968" y="89612"/>
                </a:lnTo>
                <a:lnTo>
                  <a:pt x="203995" y="97976"/>
                </a:lnTo>
                <a:lnTo>
                  <a:pt x="210163" y="105702"/>
                </a:lnTo>
                <a:lnTo>
                  <a:pt x="214275" y="113002"/>
                </a:lnTo>
                <a:lnTo>
                  <a:pt x="217016" y="120018"/>
                </a:lnTo>
                <a:lnTo>
                  <a:pt x="218844" y="126846"/>
                </a:lnTo>
                <a:lnTo>
                  <a:pt x="222212" y="136772"/>
                </a:lnTo>
                <a:lnTo>
                  <a:pt x="231686" y="162132"/>
                </a:lnTo>
                <a:lnTo>
                  <a:pt x="235073" y="174269"/>
                </a:lnTo>
                <a:lnTo>
                  <a:pt x="237331" y="185585"/>
                </a:lnTo>
                <a:lnTo>
                  <a:pt x="238836" y="196354"/>
                </a:lnTo>
                <a:lnTo>
                  <a:pt x="240914" y="205683"/>
                </a:lnTo>
                <a:lnTo>
                  <a:pt x="243374" y="214052"/>
                </a:lnTo>
                <a:lnTo>
                  <a:pt x="261194" y="26626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4386"/>
          <p:cNvSpPr/>
          <p:nvPr/>
        </p:nvSpPr>
        <p:spPr>
          <a:xfrm>
            <a:off x="4198441" y="3806795"/>
            <a:ext cx="164456" cy="28506"/>
          </a:xfrm>
          <a:custGeom>
            <a:avLst/>
            <a:gdLst/>
            <a:ahLst/>
            <a:cxnLst/>
            <a:rect l="0" t="0" r="0" b="0"/>
            <a:pathLst>
              <a:path w="164456" h="28506">
                <a:moveTo>
                  <a:pt x="0" y="18831"/>
                </a:moveTo>
                <a:lnTo>
                  <a:pt x="13465" y="5367"/>
                </a:lnTo>
                <a:lnTo>
                  <a:pt x="17575" y="3406"/>
                </a:lnTo>
                <a:lnTo>
                  <a:pt x="22466" y="2099"/>
                </a:lnTo>
                <a:lnTo>
                  <a:pt x="27876" y="1227"/>
                </a:lnTo>
                <a:lnTo>
                  <a:pt x="32557" y="646"/>
                </a:lnTo>
                <a:lnTo>
                  <a:pt x="36753" y="259"/>
                </a:lnTo>
                <a:lnTo>
                  <a:pt x="40625" y="0"/>
                </a:lnTo>
                <a:lnTo>
                  <a:pt x="47506" y="903"/>
                </a:lnTo>
                <a:lnTo>
                  <a:pt x="56393" y="2580"/>
                </a:lnTo>
                <a:lnTo>
                  <a:pt x="66616" y="4772"/>
                </a:lnTo>
                <a:lnTo>
                  <a:pt x="75582" y="6234"/>
                </a:lnTo>
                <a:lnTo>
                  <a:pt x="83709" y="7209"/>
                </a:lnTo>
                <a:lnTo>
                  <a:pt x="91277" y="7858"/>
                </a:lnTo>
                <a:lnTo>
                  <a:pt x="97397" y="8291"/>
                </a:lnTo>
                <a:lnTo>
                  <a:pt x="107063" y="8773"/>
                </a:lnTo>
                <a:lnTo>
                  <a:pt x="112221" y="9976"/>
                </a:lnTo>
                <a:lnTo>
                  <a:pt x="117809" y="11853"/>
                </a:lnTo>
                <a:lnTo>
                  <a:pt x="123683" y="14179"/>
                </a:lnTo>
                <a:lnTo>
                  <a:pt x="138810" y="19630"/>
                </a:lnTo>
                <a:lnTo>
                  <a:pt x="164455" y="2850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4387"/>
          <p:cNvSpPr/>
          <p:nvPr/>
        </p:nvSpPr>
        <p:spPr>
          <a:xfrm>
            <a:off x="4275832" y="3932039"/>
            <a:ext cx="164456" cy="19348"/>
          </a:xfrm>
          <a:custGeom>
            <a:avLst/>
            <a:gdLst/>
            <a:ahLst/>
            <a:cxnLst/>
            <a:rect l="0" t="0" r="0" b="0"/>
            <a:pathLst>
              <a:path w="164456" h="19348">
                <a:moveTo>
                  <a:pt x="0" y="0"/>
                </a:moveTo>
                <a:lnTo>
                  <a:pt x="10271" y="10271"/>
                </a:lnTo>
                <a:lnTo>
                  <a:pt x="15446" y="13296"/>
                </a:lnTo>
                <a:lnTo>
                  <a:pt x="21046" y="15313"/>
                </a:lnTo>
                <a:lnTo>
                  <a:pt x="26929" y="16658"/>
                </a:lnTo>
                <a:lnTo>
                  <a:pt x="33001" y="17554"/>
                </a:lnTo>
                <a:lnTo>
                  <a:pt x="39198" y="18152"/>
                </a:lnTo>
                <a:lnTo>
                  <a:pt x="45480" y="18550"/>
                </a:lnTo>
                <a:lnTo>
                  <a:pt x="52892" y="18816"/>
                </a:lnTo>
                <a:lnTo>
                  <a:pt x="79806" y="19190"/>
                </a:lnTo>
                <a:lnTo>
                  <a:pt x="164455" y="1934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4388"/>
          <p:cNvSpPr/>
          <p:nvPr/>
        </p:nvSpPr>
        <p:spPr>
          <a:xfrm>
            <a:off x="4633763" y="3603151"/>
            <a:ext cx="222499" cy="290193"/>
          </a:xfrm>
          <a:custGeom>
            <a:avLst/>
            <a:gdLst/>
            <a:ahLst/>
            <a:cxnLst/>
            <a:rect l="0" t="0" r="0" b="0"/>
            <a:pathLst>
              <a:path w="222499" h="290193">
                <a:moveTo>
                  <a:pt x="0" y="67694"/>
                </a:moveTo>
                <a:lnTo>
                  <a:pt x="0" y="77965"/>
                </a:lnTo>
                <a:lnTo>
                  <a:pt x="1075" y="84215"/>
                </a:lnTo>
                <a:lnTo>
                  <a:pt x="2867" y="91607"/>
                </a:lnTo>
                <a:lnTo>
                  <a:pt x="5136" y="99759"/>
                </a:lnTo>
                <a:lnTo>
                  <a:pt x="8798" y="109493"/>
                </a:lnTo>
                <a:lnTo>
                  <a:pt x="13390" y="120282"/>
                </a:lnTo>
                <a:lnTo>
                  <a:pt x="18600" y="131774"/>
                </a:lnTo>
                <a:lnTo>
                  <a:pt x="22074" y="140511"/>
                </a:lnTo>
                <a:lnTo>
                  <a:pt x="24390" y="147410"/>
                </a:lnTo>
                <a:lnTo>
                  <a:pt x="25934" y="153084"/>
                </a:lnTo>
                <a:lnTo>
                  <a:pt x="26963" y="157942"/>
                </a:lnTo>
                <a:lnTo>
                  <a:pt x="28107" y="166206"/>
                </a:lnTo>
                <a:lnTo>
                  <a:pt x="28615" y="173461"/>
                </a:lnTo>
                <a:lnTo>
                  <a:pt x="28941" y="181742"/>
                </a:lnTo>
                <a:lnTo>
                  <a:pt x="28998" y="178041"/>
                </a:lnTo>
                <a:lnTo>
                  <a:pt x="27931" y="175654"/>
                </a:lnTo>
                <a:lnTo>
                  <a:pt x="23879" y="170137"/>
                </a:lnTo>
                <a:lnTo>
                  <a:pt x="22369" y="165010"/>
                </a:lnTo>
                <a:lnTo>
                  <a:pt x="21362" y="158369"/>
                </a:lnTo>
                <a:lnTo>
                  <a:pt x="20690" y="150716"/>
                </a:lnTo>
                <a:lnTo>
                  <a:pt x="20243" y="143465"/>
                </a:lnTo>
                <a:lnTo>
                  <a:pt x="19746" y="129675"/>
                </a:lnTo>
                <a:lnTo>
                  <a:pt x="19466" y="109826"/>
                </a:lnTo>
                <a:lnTo>
                  <a:pt x="20501" y="101156"/>
                </a:lnTo>
                <a:lnTo>
                  <a:pt x="22267" y="91077"/>
                </a:lnTo>
                <a:lnTo>
                  <a:pt x="24518" y="80058"/>
                </a:lnTo>
                <a:lnTo>
                  <a:pt x="27094" y="70563"/>
                </a:lnTo>
                <a:lnTo>
                  <a:pt x="29886" y="62082"/>
                </a:lnTo>
                <a:lnTo>
                  <a:pt x="32823" y="54279"/>
                </a:lnTo>
                <a:lnTo>
                  <a:pt x="42091" y="27890"/>
                </a:lnTo>
                <a:lnTo>
                  <a:pt x="45259" y="20736"/>
                </a:lnTo>
                <a:lnTo>
                  <a:pt x="48445" y="14892"/>
                </a:lnTo>
                <a:lnTo>
                  <a:pt x="51645" y="9920"/>
                </a:lnTo>
                <a:lnTo>
                  <a:pt x="54852" y="6606"/>
                </a:lnTo>
                <a:lnTo>
                  <a:pt x="58066" y="4396"/>
                </a:lnTo>
                <a:lnTo>
                  <a:pt x="61283" y="2923"/>
                </a:lnTo>
                <a:lnTo>
                  <a:pt x="65577" y="1942"/>
                </a:lnTo>
                <a:lnTo>
                  <a:pt x="70590" y="1287"/>
                </a:lnTo>
                <a:lnTo>
                  <a:pt x="76082" y="850"/>
                </a:lnTo>
                <a:lnTo>
                  <a:pt x="80817" y="559"/>
                </a:lnTo>
                <a:lnTo>
                  <a:pt x="88946" y="236"/>
                </a:lnTo>
                <a:lnTo>
                  <a:pt x="99565" y="54"/>
                </a:lnTo>
                <a:lnTo>
                  <a:pt x="109519" y="0"/>
                </a:lnTo>
                <a:lnTo>
                  <a:pt x="112783" y="2142"/>
                </a:lnTo>
                <a:lnTo>
                  <a:pt x="119276" y="10255"/>
                </a:lnTo>
                <a:lnTo>
                  <a:pt x="125744" y="18160"/>
                </a:lnTo>
                <a:lnTo>
                  <a:pt x="128974" y="21773"/>
                </a:lnTo>
                <a:lnTo>
                  <a:pt x="138295" y="31520"/>
                </a:lnTo>
                <a:lnTo>
                  <a:pt x="143791" y="37129"/>
                </a:lnTo>
                <a:lnTo>
                  <a:pt x="148529" y="43018"/>
                </a:lnTo>
                <a:lnTo>
                  <a:pt x="152763" y="49094"/>
                </a:lnTo>
                <a:lnTo>
                  <a:pt x="156660" y="55294"/>
                </a:lnTo>
                <a:lnTo>
                  <a:pt x="160334" y="62652"/>
                </a:lnTo>
                <a:lnTo>
                  <a:pt x="163857" y="70782"/>
                </a:lnTo>
                <a:lnTo>
                  <a:pt x="167281" y="79426"/>
                </a:lnTo>
                <a:lnTo>
                  <a:pt x="173952" y="97631"/>
                </a:lnTo>
                <a:lnTo>
                  <a:pt x="177236" y="107000"/>
                </a:lnTo>
                <a:lnTo>
                  <a:pt x="181575" y="121844"/>
                </a:lnTo>
                <a:lnTo>
                  <a:pt x="192128" y="161269"/>
                </a:lnTo>
                <a:lnTo>
                  <a:pt x="196877" y="177372"/>
                </a:lnTo>
                <a:lnTo>
                  <a:pt x="201118" y="190257"/>
                </a:lnTo>
                <a:lnTo>
                  <a:pt x="205020" y="200996"/>
                </a:lnTo>
                <a:lnTo>
                  <a:pt x="207621" y="213530"/>
                </a:lnTo>
                <a:lnTo>
                  <a:pt x="209356" y="227261"/>
                </a:lnTo>
                <a:lnTo>
                  <a:pt x="210512" y="241789"/>
                </a:lnTo>
                <a:lnTo>
                  <a:pt x="212358" y="253624"/>
                </a:lnTo>
                <a:lnTo>
                  <a:pt x="214663" y="263664"/>
                </a:lnTo>
                <a:lnTo>
                  <a:pt x="222498" y="29019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4389"/>
          <p:cNvSpPr/>
          <p:nvPr/>
        </p:nvSpPr>
        <p:spPr>
          <a:xfrm>
            <a:off x="4740175" y="3883669"/>
            <a:ext cx="270868" cy="67718"/>
          </a:xfrm>
          <a:custGeom>
            <a:avLst/>
            <a:gdLst/>
            <a:ahLst/>
            <a:cxnLst/>
            <a:rect l="0" t="0" r="0" b="0"/>
            <a:pathLst>
              <a:path w="270868" h="67718">
                <a:moveTo>
                  <a:pt x="270867" y="0"/>
                </a:moveTo>
                <a:lnTo>
                  <a:pt x="255461" y="5136"/>
                </a:lnTo>
                <a:lnTo>
                  <a:pt x="248773" y="6649"/>
                </a:lnTo>
                <a:lnTo>
                  <a:pt x="242165" y="7657"/>
                </a:lnTo>
                <a:lnTo>
                  <a:pt x="235609" y="8329"/>
                </a:lnTo>
                <a:lnTo>
                  <a:pt x="228014" y="9853"/>
                </a:lnTo>
                <a:lnTo>
                  <a:pt x="219726" y="11943"/>
                </a:lnTo>
                <a:lnTo>
                  <a:pt x="210977" y="14412"/>
                </a:lnTo>
                <a:lnTo>
                  <a:pt x="201919" y="16057"/>
                </a:lnTo>
                <a:lnTo>
                  <a:pt x="192656" y="17154"/>
                </a:lnTo>
                <a:lnTo>
                  <a:pt x="183255" y="17885"/>
                </a:lnTo>
                <a:lnTo>
                  <a:pt x="169465" y="20523"/>
                </a:lnTo>
                <a:lnTo>
                  <a:pt x="152747" y="24431"/>
                </a:lnTo>
                <a:lnTo>
                  <a:pt x="134077" y="29186"/>
                </a:lnTo>
                <a:lnTo>
                  <a:pt x="104735" y="37335"/>
                </a:lnTo>
                <a:lnTo>
                  <a:pt x="80945" y="44540"/>
                </a:lnTo>
                <a:lnTo>
                  <a:pt x="39397" y="57924"/>
                </a:lnTo>
                <a:lnTo>
                  <a:pt x="0" y="6771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4390"/>
          <p:cNvSpPr/>
          <p:nvPr/>
        </p:nvSpPr>
        <p:spPr>
          <a:xfrm>
            <a:off x="4836914" y="4009682"/>
            <a:ext cx="290215" cy="209834"/>
          </a:xfrm>
          <a:custGeom>
            <a:avLst/>
            <a:gdLst/>
            <a:ahLst/>
            <a:cxnLst/>
            <a:rect l="0" t="0" r="0" b="0"/>
            <a:pathLst>
              <a:path w="290215" h="209834">
                <a:moveTo>
                  <a:pt x="0" y="48116"/>
                </a:moveTo>
                <a:lnTo>
                  <a:pt x="5135" y="37846"/>
                </a:lnTo>
                <a:lnTo>
                  <a:pt x="7723" y="33745"/>
                </a:lnTo>
                <a:lnTo>
                  <a:pt x="10523" y="29936"/>
                </a:lnTo>
                <a:lnTo>
                  <a:pt x="13464" y="26322"/>
                </a:lnTo>
                <a:lnTo>
                  <a:pt x="16500" y="23914"/>
                </a:lnTo>
                <a:lnTo>
                  <a:pt x="19599" y="22307"/>
                </a:lnTo>
                <a:lnTo>
                  <a:pt x="22739" y="21237"/>
                </a:lnTo>
                <a:lnTo>
                  <a:pt x="29133" y="18373"/>
                </a:lnTo>
                <a:lnTo>
                  <a:pt x="47702" y="9459"/>
                </a:lnTo>
                <a:lnTo>
                  <a:pt x="55448" y="6221"/>
                </a:lnTo>
                <a:lnTo>
                  <a:pt x="61687" y="4063"/>
                </a:lnTo>
                <a:lnTo>
                  <a:pt x="66922" y="2625"/>
                </a:lnTo>
                <a:lnTo>
                  <a:pt x="72561" y="1666"/>
                </a:lnTo>
                <a:lnTo>
                  <a:pt x="78470" y="1026"/>
                </a:lnTo>
                <a:lnTo>
                  <a:pt x="84560" y="600"/>
                </a:lnTo>
                <a:lnTo>
                  <a:pt x="90769" y="316"/>
                </a:lnTo>
                <a:lnTo>
                  <a:pt x="103400" y="0"/>
                </a:lnTo>
                <a:lnTo>
                  <a:pt x="109779" y="991"/>
                </a:lnTo>
                <a:lnTo>
                  <a:pt x="116180" y="2726"/>
                </a:lnTo>
                <a:lnTo>
                  <a:pt x="122598" y="4958"/>
                </a:lnTo>
                <a:lnTo>
                  <a:pt x="127951" y="8595"/>
                </a:lnTo>
                <a:lnTo>
                  <a:pt x="132595" y="13170"/>
                </a:lnTo>
                <a:lnTo>
                  <a:pt x="136766" y="18369"/>
                </a:lnTo>
                <a:lnTo>
                  <a:pt x="139546" y="22911"/>
                </a:lnTo>
                <a:lnTo>
                  <a:pt x="141399" y="27013"/>
                </a:lnTo>
                <a:lnTo>
                  <a:pt x="142635" y="30823"/>
                </a:lnTo>
                <a:lnTo>
                  <a:pt x="143459" y="34438"/>
                </a:lnTo>
                <a:lnTo>
                  <a:pt x="144009" y="37922"/>
                </a:lnTo>
                <a:lnTo>
                  <a:pt x="144375" y="41320"/>
                </a:lnTo>
                <a:lnTo>
                  <a:pt x="144619" y="47885"/>
                </a:lnTo>
                <a:lnTo>
                  <a:pt x="144890" y="66645"/>
                </a:lnTo>
                <a:lnTo>
                  <a:pt x="142813" y="77666"/>
                </a:lnTo>
                <a:lnTo>
                  <a:pt x="139278" y="89314"/>
                </a:lnTo>
                <a:lnTo>
                  <a:pt x="134772" y="101378"/>
                </a:lnTo>
                <a:lnTo>
                  <a:pt x="130693" y="111571"/>
                </a:lnTo>
                <a:lnTo>
                  <a:pt x="126899" y="120516"/>
                </a:lnTo>
                <a:lnTo>
                  <a:pt x="123294" y="128628"/>
                </a:lnTo>
                <a:lnTo>
                  <a:pt x="117667" y="138337"/>
                </a:lnTo>
                <a:lnTo>
                  <a:pt x="110690" y="149109"/>
                </a:lnTo>
                <a:lnTo>
                  <a:pt x="102815" y="160589"/>
                </a:lnTo>
                <a:lnTo>
                  <a:pt x="95415" y="170393"/>
                </a:lnTo>
                <a:lnTo>
                  <a:pt x="88332" y="179078"/>
                </a:lnTo>
                <a:lnTo>
                  <a:pt x="81460" y="187018"/>
                </a:lnTo>
                <a:lnTo>
                  <a:pt x="74729" y="193386"/>
                </a:lnTo>
                <a:lnTo>
                  <a:pt x="68092" y="198706"/>
                </a:lnTo>
                <a:lnTo>
                  <a:pt x="61518" y="203328"/>
                </a:lnTo>
                <a:lnTo>
                  <a:pt x="56060" y="206409"/>
                </a:lnTo>
                <a:lnTo>
                  <a:pt x="47129" y="209833"/>
                </a:lnTo>
                <a:lnTo>
                  <a:pt x="45393" y="209671"/>
                </a:lnTo>
                <a:lnTo>
                  <a:pt x="45310" y="208488"/>
                </a:lnTo>
                <a:lnTo>
                  <a:pt x="47764" y="204002"/>
                </a:lnTo>
                <a:lnTo>
                  <a:pt x="53833" y="200522"/>
                </a:lnTo>
                <a:lnTo>
                  <a:pt x="69335" y="192520"/>
                </a:lnTo>
                <a:lnTo>
                  <a:pt x="75245" y="189530"/>
                </a:lnTo>
                <a:lnTo>
                  <a:pt x="81335" y="187537"/>
                </a:lnTo>
                <a:lnTo>
                  <a:pt x="87544" y="186208"/>
                </a:lnTo>
                <a:lnTo>
                  <a:pt x="93833" y="185322"/>
                </a:lnTo>
                <a:lnTo>
                  <a:pt x="100176" y="184731"/>
                </a:lnTo>
                <a:lnTo>
                  <a:pt x="106554" y="184337"/>
                </a:lnTo>
                <a:lnTo>
                  <a:pt x="112956" y="184075"/>
                </a:lnTo>
                <a:lnTo>
                  <a:pt x="147643" y="183706"/>
                </a:lnTo>
                <a:lnTo>
                  <a:pt x="165070" y="184729"/>
                </a:lnTo>
                <a:lnTo>
                  <a:pt x="185288" y="186486"/>
                </a:lnTo>
                <a:lnTo>
                  <a:pt x="224233" y="190229"/>
                </a:lnTo>
                <a:lnTo>
                  <a:pt x="237628" y="191227"/>
                </a:lnTo>
                <a:lnTo>
                  <a:pt x="290214" y="20289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4391"/>
          <p:cNvSpPr/>
          <p:nvPr/>
        </p:nvSpPr>
        <p:spPr>
          <a:xfrm>
            <a:off x="5312480" y="3508293"/>
            <a:ext cx="211276" cy="646245"/>
          </a:xfrm>
          <a:custGeom>
            <a:avLst/>
            <a:gdLst/>
            <a:ahLst/>
            <a:cxnLst/>
            <a:rect l="0" t="0" r="0" b="0"/>
            <a:pathLst>
              <a:path w="211276" h="646245">
                <a:moveTo>
                  <a:pt x="133885" y="65814"/>
                </a:moveTo>
                <a:lnTo>
                  <a:pt x="125555" y="32497"/>
                </a:lnTo>
                <a:lnTo>
                  <a:pt x="121942" y="26643"/>
                </a:lnTo>
                <a:lnTo>
                  <a:pt x="116754" y="20458"/>
                </a:lnTo>
                <a:lnTo>
                  <a:pt x="110864" y="14126"/>
                </a:lnTo>
                <a:lnTo>
                  <a:pt x="106714" y="10933"/>
                </a:lnTo>
                <a:lnTo>
                  <a:pt x="101798" y="7729"/>
                </a:lnTo>
                <a:lnTo>
                  <a:pt x="96370" y="4518"/>
                </a:lnTo>
                <a:lnTo>
                  <a:pt x="91678" y="2378"/>
                </a:lnTo>
                <a:lnTo>
                  <a:pt x="87474" y="951"/>
                </a:lnTo>
                <a:lnTo>
                  <a:pt x="83597" y="0"/>
                </a:lnTo>
                <a:lnTo>
                  <a:pt x="78862" y="441"/>
                </a:lnTo>
                <a:lnTo>
                  <a:pt x="73555" y="1809"/>
                </a:lnTo>
                <a:lnTo>
                  <a:pt x="67869" y="3796"/>
                </a:lnTo>
                <a:lnTo>
                  <a:pt x="63002" y="6196"/>
                </a:lnTo>
                <a:lnTo>
                  <a:pt x="58683" y="8871"/>
                </a:lnTo>
                <a:lnTo>
                  <a:pt x="54729" y="11729"/>
                </a:lnTo>
                <a:lnTo>
                  <a:pt x="51018" y="15784"/>
                </a:lnTo>
                <a:lnTo>
                  <a:pt x="47469" y="20637"/>
                </a:lnTo>
                <a:lnTo>
                  <a:pt x="44028" y="26022"/>
                </a:lnTo>
                <a:lnTo>
                  <a:pt x="39584" y="31762"/>
                </a:lnTo>
                <a:lnTo>
                  <a:pt x="34472" y="37739"/>
                </a:lnTo>
                <a:lnTo>
                  <a:pt x="28914" y="43873"/>
                </a:lnTo>
                <a:lnTo>
                  <a:pt x="24134" y="51186"/>
                </a:lnTo>
                <a:lnTo>
                  <a:pt x="19873" y="59287"/>
                </a:lnTo>
                <a:lnTo>
                  <a:pt x="15957" y="67912"/>
                </a:lnTo>
                <a:lnTo>
                  <a:pt x="13346" y="77961"/>
                </a:lnTo>
                <a:lnTo>
                  <a:pt x="11606" y="88960"/>
                </a:lnTo>
                <a:lnTo>
                  <a:pt x="10445" y="100592"/>
                </a:lnTo>
                <a:lnTo>
                  <a:pt x="8597" y="111572"/>
                </a:lnTo>
                <a:lnTo>
                  <a:pt x="6290" y="122116"/>
                </a:lnTo>
                <a:lnTo>
                  <a:pt x="3677" y="132370"/>
                </a:lnTo>
                <a:lnTo>
                  <a:pt x="1935" y="143506"/>
                </a:lnTo>
                <a:lnTo>
                  <a:pt x="774" y="155229"/>
                </a:lnTo>
                <a:lnTo>
                  <a:pt x="0" y="167344"/>
                </a:lnTo>
                <a:lnTo>
                  <a:pt x="558" y="179720"/>
                </a:lnTo>
                <a:lnTo>
                  <a:pt x="2006" y="192270"/>
                </a:lnTo>
                <a:lnTo>
                  <a:pt x="4046" y="204936"/>
                </a:lnTo>
                <a:lnTo>
                  <a:pt x="5405" y="217680"/>
                </a:lnTo>
                <a:lnTo>
                  <a:pt x="6312" y="230475"/>
                </a:lnTo>
                <a:lnTo>
                  <a:pt x="6917" y="243305"/>
                </a:lnTo>
                <a:lnTo>
                  <a:pt x="10454" y="283357"/>
                </a:lnTo>
                <a:lnTo>
                  <a:pt x="12902" y="307581"/>
                </a:lnTo>
                <a:lnTo>
                  <a:pt x="14535" y="326955"/>
                </a:lnTo>
                <a:lnTo>
                  <a:pt x="15623" y="343095"/>
                </a:lnTo>
                <a:lnTo>
                  <a:pt x="16348" y="357080"/>
                </a:lnTo>
                <a:lnTo>
                  <a:pt x="17907" y="370703"/>
                </a:lnTo>
                <a:lnTo>
                  <a:pt x="20021" y="384084"/>
                </a:lnTo>
                <a:lnTo>
                  <a:pt x="22505" y="397305"/>
                </a:lnTo>
                <a:lnTo>
                  <a:pt x="24161" y="410418"/>
                </a:lnTo>
                <a:lnTo>
                  <a:pt x="25264" y="423460"/>
                </a:lnTo>
                <a:lnTo>
                  <a:pt x="26001" y="436453"/>
                </a:lnTo>
                <a:lnTo>
                  <a:pt x="25417" y="451565"/>
                </a:lnTo>
                <a:lnTo>
                  <a:pt x="23952" y="468089"/>
                </a:lnTo>
                <a:lnTo>
                  <a:pt x="21901" y="485554"/>
                </a:lnTo>
                <a:lnTo>
                  <a:pt x="20534" y="500422"/>
                </a:lnTo>
                <a:lnTo>
                  <a:pt x="19622" y="513558"/>
                </a:lnTo>
                <a:lnTo>
                  <a:pt x="19015" y="525541"/>
                </a:lnTo>
                <a:lnTo>
                  <a:pt x="17534" y="541053"/>
                </a:lnTo>
                <a:lnTo>
                  <a:pt x="13023" y="578353"/>
                </a:lnTo>
                <a:lnTo>
                  <a:pt x="12465" y="592384"/>
                </a:lnTo>
                <a:lnTo>
                  <a:pt x="14712" y="610841"/>
                </a:lnTo>
                <a:lnTo>
                  <a:pt x="19293" y="622627"/>
                </a:lnTo>
                <a:lnTo>
                  <a:pt x="22020" y="627275"/>
                </a:lnTo>
                <a:lnTo>
                  <a:pt x="25987" y="631448"/>
                </a:lnTo>
                <a:lnTo>
                  <a:pt x="30781" y="635305"/>
                </a:lnTo>
                <a:lnTo>
                  <a:pt x="36128" y="638951"/>
                </a:lnTo>
                <a:lnTo>
                  <a:pt x="41842" y="641382"/>
                </a:lnTo>
                <a:lnTo>
                  <a:pt x="47801" y="643003"/>
                </a:lnTo>
                <a:lnTo>
                  <a:pt x="53923" y="644083"/>
                </a:lnTo>
                <a:lnTo>
                  <a:pt x="60154" y="644803"/>
                </a:lnTo>
                <a:lnTo>
                  <a:pt x="66459" y="645284"/>
                </a:lnTo>
                <a:lnTo>
                  <a:pt x="72811" y="645603"/>
                </a:lnTo>
                <a:lnTo>
                  <a:pt x="91334" y="645959"/>
                </a:lnTo>
                <a:lnTo>
                  <a:pt x="211275" y="64624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4392"/>
          <p:cNvSpPr/>
          <p:nvPr/>
        </p:nvSpPr>
        <p:spPr>
          <a:xfrm>
            <a:off x="5553193" y="3671244"/>
            <a:ext cx="386538" cy="338186"/>
          </a:xfrm>
          <a:custGeom>
            <a:avLst/>
            <a:gdLst/>
            <a:ahLst/>
            <a:cxnLst/>
            <a:rect l="0" t="0" r="0" b="0"/>
            <a:pathLst>
              <a:path w="386538" h="338186">
                <a:moveTo>
                  <a:pt x="183387" y="67318"/>
                </a:moveTo>
                <a:lnTo>
                  <a:pt x="175057" y="42331"/>
                </a:lnTo>
                <a:lnTo>
                  <a:pt x="174111" y="34356"/>
                </a:lnTo>
                <a:lnTo>
                  <a:pt x="172904" y="29220"/>
                </a:lnTo>
                <a:lnTo>
                  <a:pt x="171024" y="22572"/>
                </a:lnTo>
                <a:lnTo>
                  <a:pt x="168695" y="14915"/>
                </a:lnTo>
                <a:lnTo>
                  <a:pt x="166068" y="9811"/>
                </a:lnTo>
                <a:lnTo>
                  <a:pt x="163242" y="6407"/>
                </a:lnTo>
                <a:lnTo>
                  <a:pt x="156119" y="946"/>
                </a:lnTo>
                <a:lnTo>
                  <a:pt x="152278" y="199"/>
                </a:lnTo>
                <a:lnTo>
                  <a:pt x="149749" y="0"/>
                </a:lnTo>
                <a:lnTo>
                  <a:pt x="146989" y="942"/>
                </a:lnTo>
                <a:lnTo>
                  <a:pt x="141055" y="4855"/>
                </a:lnTo>
                <a:lnTo>
                  <a:pt x="131968" y="7311"/>
                </a:lnTo>
                <a:lnTo>
                  <a:pt x="126535" y="7965"/>
                </a:lnTo>
                <a:lnTo>
                  <a:pt x="121839" y="9477"/>
                </a:lnTo>
                <a:lnTo>
                  <a:pt x="113754" y="14022"/>
                </a:lnTo>
                <a:lnTo>
                  <a:pt x="103159" y="22625"/>
                </a:lnTo>
                <a:lnTo>
                  <a:pt x="72671" y="52523"/>
                </a:lnTo>
                <a:lnTo>
                  <a:pt x="63356" y="62829"/>
                </a:lnTo>
                <a:lnTo>
                  <a:pt x="56072" y="71850"/>
                </a:lnTo>
                <a:lnTo>
                  <a:pt x="50141" y="80013"/>
                </a:lnTo>
                <a:lnTo>
                  <a:pt x="45112" y="87605"/>
                </a:lnTo>
                <a:lnTo>
                  <a:pt x="40685" y="94816"/>
                </a:lnTo>
                <a:lnTo>
                  <a:pt x="15586" y="137242"/>
                </a:lnTo>
                <a:lnTo>
                  <a:pt x="10251" y="148330"/>
                </a:lnTo>
                <a:lnTo>
                  <a:pt x="6696" y="157871"/>
                </a:lnTo>
                <a:lnTo>
                  <a:pt x="4325" y="166382"/>
                </a:lnTo>
                <a:lnTo>
                  <a:pt x="2745" y="173131"/>
                </a:lnTo>
                <a:lnTo>
                  <a:pt x="988" y="183496"/>
                </a:lnTo>
                <a:lnTo>
                  <a:pt x="209" y="191686"/>
                </a:lnTo>
                <a:lnTo>
                  <a:pt x="0" y="195374"/>
                </a:lnTo>
                <a:lnTo>
                  <a:pt x="2635" y="205205"/>
                </a:lnTo>
                <a:lnTo>
                  <a:pt x="4843" y="210837"/>
                </a:lnTo>
                <a:lnTo>
                  <a:pt x="7390" y="214591"/>
                </a:lnTo>
                <a:lnTo>
                  <a:pt x="10161" y="217094"/>
                </a:lnTo>
                <a:lnTo>
                  <a:pt x="16108" y="220949"/>
                </a:lnTo>
                <a:lnTo>
                  <a:pt x="22335" y="226246"/>
                </a:lnTo>
                <a:lnTo>
                  <a:pt x="25500" y="228088"/>
                </a:lnTo>
                <a:lnTo>
                  <a:pt x="31883" y="230136"/>
                </a:lnTo>
                <a:lnTo>
                  <a:pt x="41169" y="231045"/>
                </a:lnTo>
                <a:lnTo>
                  <a:pt x="46655" y="231288"/>
                </a:lnTo>
                <a:lnTo>
                  <a:pt x="58483" y="228691"/>
                </a:lnTo>
                <a:lnTo>
                  <a:pt x="64647" y="226494"/>
                </a:lnTo>
                <a:lnTo>
                  <a:pt x="70906" y="225029"/>
                </a:lnTo>
                <a:lnTo>
                  <a:pt x="77228" y="224053"/>
                </a:lnTo>
                <a:lnTo>
                  <a:pt x="83593" y="223401"/>
                </a:lnTo>
                <a:lnTo>
                  <a:pt x="89985" y="220818"/>
                </a:lnTo>
                <a:lnTo>
                  <a:pt x="96397" y="216945"/>
                </a:lnTo>
                <a:lnTo>
                  <a:pt x="102821" y="212214"/>
                </a:lnTo>
                <a:lnTo>
                  <a:pt x="110329" y="207985"/>
                </a:lnTo>
                <a:lnTo>
                  <a:pt x="118558" y="204091"/>
                </a:lnTo>
                <a:lnTo>
                  <a:pt x="127269" y="200420"/>
                </a:lnTo>
                <a:lnTo>
                  <a:pt x="142681" y="193475"/>
                </a:lnTo>
                <a:lnTo>
                  <a:pt x="149800" y="190117"/>
                </a:lnTo>
                <a:lnTo>
                  <a:pt x="160996" y="181431"/>
                </a:lnTo>
                <a:lnTo>
                  <a:pt x="174908" y="169190"/>
                </a:lnTo>
                <a:lnTo>
                  <a:pt x="190633" y="154580"/>
                </a:lnTo>
                <a:lnTo>
                  <a:pt x="202191" y="142691"/>
                </a:lnTo>
                <a:lnTo>
                  <a:pt x="210971" y="132615"/>
                </a:lnTo>
                <a:lnTo>
                  <a:pt x="217899" y="123748"/>
                </a:lnTo>
                <a:lnTo>
                  <a:pt x="225743" y="114612"/>
                </a:lnTo>
                <a:lnTo>
                  <a:pt x="234197" y="105296"/>
                </a:lnTo>
                <a:lnTo>
                  <a:pt x="255768" y="82512"/>
                </a:lnTo>
                <a:lnTo>
                  <a:pt x="260662" y="77447"/>
                </a:lnTo>
                <a:lnTo>
                  <a:pt x="265000" y="70846"/>
                </a:lnTo>
                <a:lnTo>
                  <a:pt x="268967" y="63221"/>
                </a:lnTo>
                <a:lnTo>
                  <a:pt x="272687" y="54913"/>
                </a:lnTo>
                <a:lnTo>
                  <a:pt x="276241" y="49374"/>
                </a:lnTo>
                <a:lnTo>
                  <a:pt x="279685" y="45682"/>
                </a:lnTo>
                <a:lnTo>
                  <a:pt x="283056" y="43220"/>
                </a:lnTo>
                <a:lnTo>
                  <a:pt x="285304" y="42654"/>
                </a:lnTo>
                <a:lnTo>
                  <a:pt x="286802" y="43351"/>
                </a:lnTo>
                <a:lnTo>
                  <a:pt x="287801" y="44891"/>
                </a:lnTo>
                <a:lnTo>
                  <a:pt x="286045" y="55201"/>
                </a:lnTo>
                <a:lnTo>
                  <a:pt x="284072" y="62464"/>
                </a:lnTo>
                <a:lnTo>
                  <a:pt x="282756" y="68382"/>
                </a:lnTo>
                <a:lnTo>
                  <a:pt x="281295" y="77823"/>
                </a:lnTo>
                <a:lnTo>
                  <a:pt x="278754" y="88295"/>
                </a:lnTo>
                <a:lnTo>
                  <a:pt x="270201" y="119994"/>
                </a:lnTo>
                <a:lnTo>
                  <a:pt x="267059" y="133607"/>
                </a:lnTo>
                <a:lnTo>
                  <a:pt x="264965" y="144831"/>
                </a:lnTo>
                <a:lnTo>
                  <a:pt x="263569" y="154464"/>
                </a:lnTo>
                <a:lnTo>
                  <a:pt x="262639" y="166261"/>
                </a:lnTo>
                <a:lnTo>
                  <a:pt x="262018" y="179500"/>
                </a:lnTo>
                <a:lnTo>
                  <a:pt x="261145" y="215210"/>
                </a:lnTo>
                <a:lnTo>
                  <a:pt x="261022" y="223956"/>
                </a:lnTo>
                <a:lnTo>
                  <a:pt x="262015" y="231936"/>
                </a:lnTo>
                <a:lnTo>
                  <a:pt x="263753" y="239406"/>
                </a:lnTo>
                <a:lnTo>
                  <a:pt x="265985" y="246535"/>
                </a:lnTo>
                <a:lnTo>
                  <a:pt x="268548" y="253438"/>
                </a:lnTo>
                <a:lnTo>
                  <a:pt x="271332" y="260190"/>
                </a:lnTo>
                <a:lnTo>
                  <a:pt x="274264" y="266841"/>
                </a:lnTo>
                <a:lnTo>
                  <a:pt x="278367" y="273424"/>
                </a:lnTo>
                <a:lnTo>
                  <a:pt x="283253" y="279963"/>
                </a:lnTo>
                <a:lnTo>
                  <a:pt x="288659" y="286472"/>
                </a:lnTo>
                <a:lnTo>
                  <a:pt x="295488" y="291886"/>
                </a:lnTo>
                <a:lnTo>
                  <a:pt x="303266" y="296570"/>
                </a:lnTo>
                <a:lnTo>
                  <a:pt x="311675" y="300768"/>
                </a:lnTo>
                <a:lnTo>
                  <a:pt x="319431" y="305716"/>
                </a:lnTo>
                <a:lnTo>
                  <a:pt x="326751" y="311165"/>
                </a:lnTo>
                <a:lnTo>
                  <a:pt x="333781" y="316947"/>
                </a:lnTo>
                <a:lnTo>
                  <a:pt x="342768" y="321877"/>
                </a:lnTo>
                <a:lnTo>
                  <a:pt x="353058" y="326238"/>
                </a:lnTo>
                <a:lnTo>
                  <a:pt x="386537" y="33818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4393"/>
          <p:cNvSpPr/>
          <p:nvPr/>
        </p:nvSpPr>
        <p:spPr>
          <a:xfrm>
            <a:off x="6104185" y="3854801"/>
            <a:ext cx="270868" cy="19196"/>
          </a:xfrm>
          <a:custGeom>
            <a:avLst/>
            <a:gdLst/>
            <a:ahLst/>
            <a:cxnLst/>
            <a:rect l="0" t="0" r="0" b="0"/>
            <a:pathLst>
              <a:path w="270868" h="19196">
                <a:moveTo>
                  <a:pt x="270867" y="19195"/>
                </a:moveTo>
                <a:lnTo>
                  <a:pt x="243938" y="5730"/>
                </a:lnTo>
                <a:lnTo>
                  <a:pt x="237866" y="3769"/>
                </a:lnTo>
                <a:lnTo>
                  <a:pt x="231669" y="2462"/>
                </a:lnTo>
                <a:lnTo>
                  <a:pt x="225387" y="1590"/>
                </a:lnTo>
                <a:lnTo>
                  <a:pt x="215826" y="1009"/>
                </a:lnTo>
                <a:lnTo>
                  <a:pt x="190869" y="363"/>
                </a:lnTo>
                <a:lnTo>
                  <a:pt x="131198" y="0"/>
                </a:lnTo>
                <a:lnTo>
                  <a:pt x="111112" y="1024"/>
                </a:lnTo>
                <a:lnTo>
                  <a:pt x="92348" y="2781"/>
                </a:lnTo>
                <a:lnTo>
                  <a:pt x="74463" y="5028"/>
                </a:lnTo>
                <a:lnTo>
                  <a:pt x="60391" y="6526"/>
                </a:lnTo>
                <a:lnTo>
                  <a:pt x="48860" y="7524"/>
                </a:lnTo>
                <a:lnTo>
                  <a:pt x="31389" y="8633"/>
                </a:lnTo>
                <a:lnTo>
                  <a:pt x="25226" y="8929"/>
                </a:lnTo>
                <a:lnTo>
                  <a:pt x="0" y="952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4394"/>
          <p:cNvSpPr/>
          <p:nvPr/>
        </p:nvSpPr>
        <p:spPr>
          <a:xfrm>
            <a:off x="6258978" y="3719214"/>
            <a:ext cx="29011" cy="328912"/>
          </a:xfrm>
          <a:custGeom>
            <a:avLst/>
            <a:gdLst/>
            <a:ahLst/>
            <a:cxnLst/>
            <a:rect l="0" t="0" r="0" b="0"/>
            <a:pathLst>
              <a:path w="29011" h="328912">
                <a:moveTo>
                  <a:pt x="29010" y="0"/>
                </a:moveTo>
                <a:lnTo>
                  <a:pt x="15545" y="40394"/>
                </a:lnTo>
                <a:lnTo>
                  <a:pt x="13584" y="48427"/>
                </a:lnTo>
                <a:lnTo>
                  <a:pt x="12277" y="55932"/>
                </a:lnTo>
                <a:lnTo>
                  <a:pt x="11405" y="63085"/>
                </a:lnTo>
                <a:lnTo>
                  <a:pt x="9749" y="70003"/>
                </a:lnTo>
                <a:lnTo>
                  <a:pt x="7571" y="76765"/>
                </a:lnTo>
                <a:lnTo>
                  <a:pt x="5043" y="83423"/>
                </a:lnTo>
                <a:lnTo>
                  <a:pt x="3359" y="90012"/>
                </a:lnTo>
                <a:lnTo>
                  <a:pt x="2235" y="96553"/>
                </a:lnTo>
                <a:lnTo>
                  <a:pt x="1486" y="103064"/>
                </a:lnTo>
                <a:lnTo>
                  <a:pt x="987" y="109555"/>
                </a:lnTo>
                <a:lnTo>
                  <a:pt x="654" y="116031"/>
                </a:lnTo>
                <a:lnTo>
                  <a:pt x="432" y="122499"/>
                </a:lnTo>
                <a:lnTo>
                  <a:pt x="120" y="147008"/>
                </a:lnTo>
                <a:lnTo>
                  <a:pt x="0" y="223169"/>
                </a:lnTo>
                <a:lnTo>
                  <a:pt x="1071" y="237994"/>
                </a:lnTo>
                <a:lnTo>
                  <a:pt x="7647" y="303507"/>
                </a:lnTo>
                <a:lnTo>
                  <a:pt x="9662" y="32891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4395"/>
          <p:cNvSpPr/>
          <p:nvPr/>
        </p:nvSpPr>
        <p:spPr>
          <a:xfrm>
            <a:off x="6529837" y="3554759"/>
            <a:ext cx="154779" cy="435324"/>
          </a:xfrm>
          <a:custGeom>
            <a:avLst/>
            <a:gdLst/>
            <a:ahLst/>
            <a:cxnLst/>
            <a:rect l="0" t="0" r="0" b="0"/>
            <a:pathLst>
              <a:path w="154779" h="435324">
                <a:moveTo>
                  <a:pt x="9670" y="0"/>
                </a:moveTo>
                <a:lnTo>
                  <a:pt x="9670" y="26930"/>
                </a:lnTo>
                <a:lnTo>
                  <a:pt x="6805" y="39199"/>
                </a:lnTo>
                <a:lnTo>
                  <a:pt x="4535" y="45480"/>
                </a:lnTo>
                <a:lnTo>
                  <a:pt x="3022" y="55042"/>
                </a:lnTo>
                <a:lnTo>
                  <a:pt x="2013" y="66791"/>
                </a:lnTo>
                <a:lnTo>
                  <a:pt x="893" y="92028"/>
                </a:lnTo>
                <a:lnTo>
                  <a:pt x="395" y="113993"/>
                </a:lnTo>
                <a:lnTo>
                  <a:pt x="0" y="369894"/>
                </a:lnTo>
                <a:lnTo>
                  <a:pt x="1073" y="379880"/>
                </a:lnTo>
                <a:lnTo>
                  <a:pt x="2865" y="387612"/>
                </a:lnTo>
                <a:lnTo>
                  <a:pt x="5133" y="393842"/>
                </a:lnTo>
                <a:lnTo>
                  <a:pt x="9870" y="400144"/>
                </a:lnTo>
                <a:lnTo>
                  <a:pt x="16253" y="406496"/>
                </a:lnTo>
                <a:lnTo>
                  <a:pt x="23732" y="412880"/>
                </a:lnTo>
                <a:lnTo>
                  <a:pt x="31943" y="418212"/>
                </a:lnTo>
                <a:lnTo>
                  <a:pt x="40642" y="422840"/>
                </a:lnTo>
                <a:lnTo>
                  <a:pt x="49666" y="427001"/>
                </a:lnTo>
                <a:lnTo>
                  <a:pt x="57832" y="429775"/>
                </a:lnTo>
                <a:lnTo>
                  <a:pt x="65425" y="431624"/>
                </a:lnTo>
                <a:lnTo>
                  <a:pt x="72637" y="432857"/>
                </a:lnTo>
                <a:lnTo>
                  <a:pt x="81744" y="433679"/>
                </a:lnTo>
                <a:lnTo>
                  <a:pt x="92116" y="434226"/>
                </a:lnTo>
                <a:lnTo>
                  <a:pt x="114030" y="434835"/>
                </a:lnTo>
                <a:lnTo>
                  <a:pt x="154778" y="43532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4396"/>
          <p:cNvSpPr/>
          <p:nvPr/>
        </p:nvSpPr>
        <p:spPr>
          <a:xfrm>
            <a:off x="6694289" y="3429000"/>
            <a:ext cx="133957" cy="870645"/>
          </a:xfrm>
          <a:custGeom>
            <a:avLst/>
            <a:gdLst/>
            <a:ahLst/>
            <a:cxnLst/>
            <a:rect l="0" t="0" r="0" b="0"/>
            <a:pathLst>
              <a:path w="133957" h="870645">
                <a:moveTo>
                  <a:pt x="0" y="0"/>
                </a:moveTo>
                <a:lnTo>
                  <a:pt x="10271" y="10271"/>
                </a:lnTo>
                <a:lnTo>
                  <a:pt x="13296" y="14371"/>
                </a:lnTo>
                <a:lnTo>
                  <a:pt x="16657" y="21794"/>
                </a:lnTo>
                <a:lnTo>
                  <a:pt x="18629" y="25277"/>
                </a:lnTo>
                <a:lnTo>
                  <a:pt x="21018" y="28675"/>
                </a:lnTo>
                <a:lnTo>
                  <a:pt x="23686" y="32015"/>
                </a:lnTo>
                <a:lnTo>
                  <a:pt x="26539" y="36391"/>
                </a:lnTo>
                <a:lnTo>
                  <a:pt x="29516" y="41459"/>
                </a:lnTo>
                <a:lnTo>
                  <a:pt x="32576" y="46987"/>
                </a:lnTo>
                <a:lnTo>
                  <a:pt x="35976" y="58861"/>
                </a:lnTo>
                <a:lnTo>
                  <a:pt x="38561" y="71305"/>
                </a:lnTo>
                <a:lnTo>
                  <a:pt x="40755" y="77633"/>
                </a:lnTo>
                <a:lnTo>
                  <a:pt x="43293" y="84001"/>
                </a:lnTo>
                <a:lnTo>
                  <a:pt x="46865" y="103235"/>
                </a:lnTo>
                <a:lnTo>
                  <a:pt x="50567" y="118973"/>
                </a:lnTo>
                <a:lnTo>
                  <a:pt x="54720" y="136716"/>
                </a:lnTo>
                <a:lnTo>
                  <a:pt x="56566" y="155351"/>
                </a:lnTo>
                <a:lnTo>
                  <a:pt x="57387" y="174382"/>
                </a:lnTo>
                <a:lnTo>
                  <a:pt x="58826" y="197888"/>
                </a:lnTo>
                <a:lnTo>
                  <a:pt x="63048" y="233416"/>
                </a:lnTo>
                <a:lnTo>
                  <a:pt x="71375" y="285751"/>
                </a:lnTo>
                <a:lnTo>
                  <a:pt x="76604" y="316260"/>
                </a:lnTo>
                <a:lnTo>
                  <a:pt x="80091" y="339824"/>
                </a:lnTo>
                <a:lnTo>
                  <a:pt x="82415" y="358759"/>
                </a:lnTo>
                <a:lnTo>
                  <a:pt x="83965" y="374606"/>
                </a:lnTo>
                <a:lnTo>
                  <a:pt x="86073" y="389470"/>
                </a:lnTo>
                <a:lnTo>
                  <a:pt x="88553" y="403679"/>
                </a:lnTo>
                <a:lnTo>
                  <a:pt x="91282" y="417452"/>
                </a:lnTo>
                <a:lnTo>
                  <a:pt x="97179" y="444219"/>
                </a:lnTo>
                <a:lnTo>
                  <a:pt x="100257" y="457376"/>
                </a:lnTo>
                <a:lnTo>
                  <a:pt x="103383" y="476897"/>
                </a:lnTo>
                <a:lnTo>
                  <a:pt x="109723" y="527249"/>
                </a:lnTo>
                <a:lnTo>
                  <a:pt x="111845" y="549275"/>
                </a:lnTo>
                <a:lnTo>
                  <a:pt x="113258" y="568259"/>
                </a:lnTo>
                <a:lnTo>
                  <a:pt x="114201" y="585214"/>
                </a:lnTo>
                <a:lnTo>
                  <a:pt x="115903" y="601892"/>
                </a:lnTo>
                <a:lnTo>
                  <a:pt x="118114" y="618385"/>
                </a:lnTo>
                <a:lnTo>
                  <a:pt x="120663" y="634755"/>
                </a:lnTo>
                <a:lnTo>
                  <a:pt x="122361" y="652117"/>
                </a:lnTo>
                <a:lnTo>
                  <a:pt x="123494" y="670141"/>
                </a:lnTo>
                <a:lnTo>
                  <a:pt x="124249" y="688606"/>
                </a:lnTo>
                <a:lnTo>
                  <a:pt x="127955" y="714856"/>
                </a:lnTo>
                <a:lnTo>
                  <a:pt x="132109" y="733688"/>
                </a:lnTo>
                <a:lnTo>
                  <a:pt x="133956" y="749224"/>
                </a:lnTo>
                <a:lnTo>
                  <a:pt x="131911" y="769027"/>
                </a:lnTo>
                <a:lnTo>
                  <a:pt x="128493" y="791085"/>
                </a:lnTo>
                <a:lnTo>
                  <a:pt x="126975" y="811638"/>
                </a:lnTo>
                <a:lnTo>
                  <a:pt x="123433" y="825788"/>
                </a:lnTo>
                <a:lnTo>
                  <a:pt x="120984" y="831066"/>
                </a:lnTo>
                <a:lnTo>
                  <a:pt x="118277" y="835660"/>
                </a:lnTo>
                <a:lnTo>
                  <a:pt x="115396" y="839797"/>
                </a:lnTo>
                <a:lnTo>
                  <a:pt x="112402" y="843630"/>
                </a:lnTo>
                <a:lnTo>
                  <a:pt x="109330" y="847261"/>
                </a:lnTo>
                <a:lnTo>
                  <a:pt x="106207" y="850756"/>
                </a:lnTo>
                <a:lnTo>
                  <a:pt x="103051" y="854161"/>
                </a:lnTo>
                <a:lnTo>
                  <a:pt x="98797" y="857505"/>
                </a:lnTo>
                <a:lnTo>
                  <a:pt x="93811" y="860810"/>
                </a:lnTo>
                <a:lnTo>
                  <a:pt x="88338" y="864088"/>
                </a:lnTo>
                <a:lnTo>
                  <a:pt x="83614" y="866274"/>
                </a:lnTo>
                <a:lnTo>
                  <a:pt x="79389" y="867731"/>
                </a:lnTo>
                <a:lnTo>
                  <a:pt x="58043" y="87064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4397"/>
          <p:cNvSpPr/>
          <p:nvPr/>
        </p:nvSpPr>
        <p:spPr>
          <a:xfrm>
            <a:off x="3647033" y="4348219"/>
            <a:ext cx="406301" cy="317469"/>
          </a:xfrm>
          <a:custGeom>
            <a:avLst/>
            <a:gdLst/>
            <a:ahLst/>
            <a:cxnLst/>
            <a:rect l="0" t="0" r="0" b="0"/>
            <a:pathLst>
              <a:path w="406301" h="317469">
                <a:moveTo>
                  <a:pt x="0" y="144902"/>
                </a:moveTo>
                <a:lnTo>
                  <a:pt x="0" y="116080"/>
                </a:lnTo>
                <a:lnTo>
                  <a:pt x="1074" y="110639"/>
                </a:lnTo>
                <a:lnTo>
                  <a:pt x="2866" y="104862"/>
                </a:lnTo>
                <a:lnTo>
                  <a:pt x="5135" y="98861"/>
                </a:lnTo>
                <a:lnTo>
                  <a:pt x="7723" y="92711"/>
                </a:lnTo>
                <a:lnTo>
                  <a:pt x="10523" y="86460"/>
                </a:lnTo>
                <a:lnTo>
                  <a:pt x="13464" y="80144"/>
                </a:lnTo>
                <a:lnTo>
                  <a:pt x="19599" y="70259"/>
                </a:lnTo>
                <a:lnTo>
                  <a:pt x="26983" y="61209"/>
                </a:lnTo>
                <a:lnTo>
                  <a:pt x="31962" y="55785"/>
                </a:lnTo>
                <a:lnTo>
                  <a:pt x="37431" y="50020"/>
                </a:lnTo>
                <a:lnTo>
                  <a:pt x="49240" y="40748"/>
                </a:lnTo>
                <a:lnTo>
                  <a:pt x="79474" y="20902"/>
                </a:lnTo>
                <a:lnTo>
                  <a:pt x="88453" y="16016"/>
                </a:lnTo>
                <a:lnTo>
                  <a:pt x="97664" y="11683"/>
                </a:lnTo>
                <a:lnTo>
                  <a:pt x="107029" y="7720"/>
                </a:lnTo>
                <a:lnTo>
                  <a:pt x="115422" y="5078"/>
                </a:lnTo>
                <a:lnTo>
                  <a:pt x="123167" y="3317"/>
                </a:lnTo>
                <a:lnTo>
                  <a:pt x="130480" y="2142"/>
                </a:lnTo>
                <a:lnTo>
                  <a:pt x="137506" y="1360"/>
                </a:lnTo>
                <a:lnTo>
                  <a:pt x="144339" y="838"/>
                </a:lnTo>
                <a:lnTo>
                  <a:pt x="156589" y="258"/>
                </a:lnTo>
                <a:lnTo>
                  <a:pt x="165617" y="0"/>
                </a:lnTo>
                <a:lnTo>
                  <a:pt x="176078" y="2752"/>
                </a:lnTo>
                <a:lnTo>
                  <a:pt x="187894" y="7558"/>
                </a:lnTo>
                <a:lnTo>
                  <a:pt x="200311" y="13277"/>
                </a:lnTo>
                <a:lnTo>
                  <a:pt x="212995" y="22268"/>
                </a:lnTo>
                <a:lnTo>
                  <a:pt x="219387" y="27675"/>
                </a:lnTo>
                <a:lnTo>
                  <a:pt x="224724" y="33430"/>
                </a:lnTo>
                <a:lnTo>
                  <a:pt x="229356" y="39416"/>
                </a:lnTo>
                <a:lnTo>
                  <a:pt x="233519" y="45556"/>
                </a:lnTo>
                <a:lnTo>
                  <a:pt x="237370" y="51800"/>
                </a:lnTo>
                <a:lnTo>
                  <a:pt x="241011" y="58112"/>
                </a:lnTo>
                <a:lnTo>
                  <a:pt x="247924" y="70858"/>
                </a:lnTo>
                <a:lnTo>
                  <a:pt x="254579" y="83688"/>
                </a:lnTo>
                <a:lnTo>
                  <a:pt x="256784" y="91194"/>
                </a:lnTo>
                <a:lnTo>
                  <a:pt x="258254" y="99423"/>
                </a:lnTo>
                <a:lnTo>
                  <a:pt x="259233" y="108133"/>
                </a:lnTo>
                <a:lnTo>
                  <a:pt x="258812" y="119314"/>
                </a:lnTo>
                <a:lnTo>
                  <a:pt x="257456" y="132143"/>
                </a:lnTo>
                <a:lnTo>
                  <a:pt x="255477" y="146069"/>
                </a:lnTo>
                <a:lnTo>
                  <a:pt x="253083" y="157504"/>
                </a:lnTo>
                <a:lnTo>
                  <a:pt x="250412" y="167277"/>
                </a:lnTo>
                <a:lnTo>
                  <a:pt x="238402" y="203543"/>
                </a:lnTo>
                <a:lnTo>
                  <a:pt x="234176" y="211942"/>
                </a:lnTo>
                <a:lnTo>
                  <a:pt x="229208" y="219692"/>
                </a:lnTo>
                <a:lnTo>
                  <a:pt x="223747" y="227008"/>
                </a:lnTo>
                <a:lnTo>
                  <a:pt x="217956" y="234035"/>
                </a:lnTo>
                <a:lnTo>
                  <a:pt x="211946" y="240869"/>
                </a:lnTo>
                <a:lnTo>
                  <a:pt x="205789" y="247576"/>
                </a:lnTo>
                <a:lnTo>
                  <a:pt x="193216" y="260759"/>
                </a:lnTo>
                <a:lnTo>
                  <a:pt x="153452" y="300983"/>
                </a:lnTo>
                <a:lnTo>
                  <a:pt x="148521" y="303774"/>
                </a:lnTo>
                <a:lnTo>
                  <a:pt x="137309" y="306876"/>
                </a:lnTo>
                <a:lnTo>
                  <a:pt x="128026" y="311121"/>
                </a:lnTo>
                <a:lnTo>
                  <a:pt x="120318" y="315515"/>
                </a:lnTo>
                <a:lnTo>
                  <a:pt x="113309" y="317468"/>
                </a:lnTo>
                <a:lnTo>
                  <a:pt x="111010" y="316914"/>
                </a:lnTo>
                <a:lnTo>
                  <a:pt x="109477" y="315470"/>
                </a:lnTo>
                <a:lnTo>
                  <a:pt x="108455" y="313432"/>
                </a:lnTo>
                <a:lnTo>
                  <a:pt x="108849" y="310999"/>
                </a:lnTo>
                <a:lnTo>
                  <a:pt x="112153" y="305429"/>
                </a:lnTo>
                <a:lnTo>
                  <a:pt x="120056" y="296250"/>
                </a:lnTo>
                <a:lnTo>
                  <a:pt x="128957" y="289917"/>
                </a:lnTo>
                <a:lnTo>
                  <a:pt x="134341" y="286723"/>
                </a:lnTo>
                <a:lnTo>
                  <a:pt x="143304" y="282444"/>
                </a:lnTo>
                <a:lnTo>
                  <a:pt x="154654" y="277442"/>
                </a:lnTo>
                <a:lnTo>
                  <a:pt x="167595" y="271957"/>
                </a:lnTo>
                <a:lnTo>
                  <a:pt x="179447" y="267226"/>
                </a:lnTo>
                <a:lnTo>
                  <a:pt x="201214" y="259102"/>
                </a:lnTo>
                <a:lnTo>
                  <a:pt x="210458" y="256506"/>
                </a:lnTo>
                <a:lnTo>
                  <a:pt x="218771" y="254776"/>
                </a:lnTo>
                <a:lnTo>
                  <a:pt x="226463" y="253622"/>
                </a:lnTo>
                <a:lnTo>
                  <a:pt x="234815" y="252852"/>
                </a:lnTo>
                <a:lnTo>
                  <a:pt x="243608" y="252340"/>
                </a:lnTo>
                <a:lnTo>
                  <a:pt x="261976" y="251769"/>
                </a:lnTo>
                <a:lnTo>
                  <a:pt x="280889" y="251516"/>
                </a:lnTo>
                <a:lnTo>
                  <a:pt x="291521" y="252524"/>
                </a:lnTo>
                <a:lnTo>
                  <a:pt x="302910" y="254270"/>
                </a:lnTo>
                <a:lnTo>
                  <a:pt x="314801" y="256509"/>
                </a:lnTo>
                <a:lnTo>
                  <a:pt x="327028" y="260152"/>
                </a:lnTo>
                <a:lnTo>
                  <a:pt x="339479" y="264730"/>
                </a:lnTo>
                <a:lnTo>
                  <a:pt x="352079" y="269932"/>
                </a:lnTo>
                <a:lnTo>
                  <a:pt x="371812" y="278578"/>
                </a:lnTo>
                <a:lnTo>
                  <a:pt x="380083" y="282388"/>
                </a:lnTo>
                <a:lnTo>
                  <a:pt x="392140" y="289488"/>
                </a:lnTo>
                <a:lnTo>
                  <a:pt x="406300" y="29968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4398"/>
          <p:cNvSpPr/>
          <p:nvPr/>
        </p:nvSpPr>
        <p:spPr>
          <a:xfrm>
            <a:off x="4111495" y="4348517"/>
            <a:ext cx="367488" cy="338081"/>
          </a:xfrm>
          <a:custGeom>
            <a:avLst/>
            <a:gdLst/>
            <a:ahLst/>
            <a:cxnLst/>
            <a:rect l="0" t="0" r="0" b="0"/>
            <a:pathLst>
              <a:path w="367488" h="338081">
                <a:moveTo>
                  <a:pt x="9555" y="96234"/>
                </a:moveTo>
                <a:lnTo>
                  <a:pt x="4420" y="85963"/>
                </a:lnTo>
                <a:lnTo>
                  <a:pt x="1898" y="78055"/>
                </a:lnTo>
                <a:lnTo>
                  <a:pt x="479" y="67559"/>
                </a:lnTo>
                <a:lnTo>
                  <a:pt x="147" y="58768"/>
                </a:lnTo>
                <a:lnTo>
                  <a:pt x="0" y="44112"/>
                </a:lnTo>
                <a:lnTo>
                  <a:pt x="1035" y="36764"/>
                </a:lnTo>
                <a:lnTo>
                  <a:pt x="2800" y="29716"/>
                </a:lnTo>
                <a:lnTo>
                  <a:pt x="8221" y="13228"/>
                </a:lnTo>
                <a:lnTo>
                  <a:pt x="14695" y="8108"/>
                </a:lnTo>
                <a:lnTo>
                  <a:pt x="23663" y="3323"/>
                </a:lnTo>
                <a:lnTo>
                  <a:pt x="31232" y="1197"/>
                </a:lnTo>
                <a:lnTo>
                  <a:pt x="41045" y="252"/>
                </a:lnTo>
                <a:lnTo>
                  <a:pt x="46672" y="0"/>
                </a:lnTo>
                <a:lnTo>
                  <a:pt x="52572" y="907"/>
                </a:lnTo>
                <a:lnTo>
                  <a:pt x="58656" y="2587"/>
                </a:lnTo>
                <a:lnTo>
                  <a:pt x="64861" y="4781"/>
                </a:lnTo>
                <a:lnTo>
                  <a:pt x="71148" y="7319"/>
                </a:lnTo>
                <a:lnTo>
                  <a:pt x="77489" y="10086"/>
                </a:lnTo>
                <a:lnTo>
                  <a:pt x="90267" y="16026"/>
                </a:lnTo>
                <a:lnTo>
                  <a:pt x="103112" y="22249"/>
                </a:lnTo>
                <a:lnTo>
                  <a:pt x="108472" y="26489"/>
                </a:lnTo>
                <a:lnTo>
                  <a:pt x="117294" y="36931"/>
                </a:lnTo>
                <a:lnTo>
                  <a:pt x="122226" y="42726"/>
                </a:lnTo>
                <a:lnTo>
                  <a:pt x="127664" y="48739"/>
                </a:lnTo>
                <a:lnTo>
                  <a:pt x="133439" y="54897"/>
                </a:lnTo>
                <a:lnTo>
                  <a:pt x="138364" y="61152"/>
                </a:lnTo>
                <a:lnTo>
                  <a:pt x="142722" y="67472"/>
                </a:lnTo>
                <a:lnTo>
                  <a:pt x="146702" y="73835"/>
                </a:lnTo>
                <a:lnTo>
                  <a:pt x="150431" y="80227"/>
                </a:lnTo>
                <a:lnTo>
                  <a:pt x="153991" y="86637"/>
                </a:lnTo>
                <a:lnTo>
                  <a:pt x="157440" y="93061"/>
                </a:lnTo>
                <a:lnTo>
                  <a:pt x="159738" y="100568"/>
                </a:lnTo>
                <a:lnTo>
                  <a:pt x="161271" y="108797"/>
                </a:lnTo>
                <a:lnTo>
                  <a:pt x="162293" y="117508"/>
                </a:lnTo>
                <a:lnTo>
                  <a:pt x="162974" y="125465"/>
                </a:lnTo>
                <a:lnTo>
                  <a:pt x="163428" y="132919"/>
                </a:lnTo>
                <a:lnTo>
                  <a:pt x="163731" y="140039"/>
                </a:lnTo>
                <a:lnTo>
                  <a:pt x="164068" y="156548"/>
                </a:lnTo>
                <a:lnTo>
                  <a:pt x="164157" y="165465"/>
                </a:lnTo>
                <a:lnTo>
                  <a:pt x="163142" y="173560"/>
                </a:lnTo>
                <a:lnTo>
                  <a:pt x="161391" y="181105"/>
                </a:lnTo>
                <a:lnTo>
                  <a:pt x="159148" y="188286"/>
                </a:lnTo>
                <a:lnTo>
                  <a:pt x="156578" y="195223"/>
                </a:lnTo>
                <a:lnTo>
                  <a:pt x="153790" y="201997"/>
                </a:lnTo>
                <a:lnTo>
                  <a:pt x="150856" y="208662"/>
                </a:lnTo>
                <a:lnTo>
                  <a:pt x="146751" y="215256"/>
                </a:lnTo>
                <a:lnTo>
                  <a:pt x="141864" y="221802"/>
                </a:lnTo>
                <a:lnTo>
                  <a:pt x="136456" y="228315"/>
                </a:lnTo>
                <a:lnTo>
                  <a:pt x="130702" y="234807"/>
                </a:lnTo>
                <a:lnTo>
                  <a:pt x="118575" y="247753"/>
                </a:lnTo>
                <a:lnTo>
                  <a:pt x="99662" y="267128"/>
                </a:lnTo>
                <a:lnTo>
                  <a:pt x="93273" y="272506"/>
                </a:lnTo>
                <a:lnTo>
                  <a:pt x="86865" y="277166"/>
                </a:lnTo>
                <a:lnTo>
                  <a:pt x="80442" y="281348"/>
                </a:lnTo>
                <a:lnTo>
                  <a:pt x="74011" y="284135"/>
                </a:lnTo>
                <a:lnTo>
                  <a:pt x="67574" y="285994"/>
                </a:lnTo>
                <a:lnTo>
                  <a:pt x="61133" y="287233"/>
                </a:lnTo>
                <a:lnTo>
                  <a:pt x="51110" y="291476"/>
                </a:lnTo>
                <a:lnTo>
                  <a:pt x="46932" y="294112"/>
                </a:lnTo>
                <a:lnTo>
                  <a:pt x="41997" y="294795"/>
                </a:lnTo>
                <a:lnTo>
                  <a:pt x="30782" y="292687"/>
                </a:lnTo>
                <a:lnTo>
                  <a:pt x="22652" y="290593"/>
                </a:lnTo>
                <a:lnTo>
                  <a:pt x="17884" y="287237"/>
                </a:lnTo>
                <a:lnTo>
                  <a:pt x="15108" y="284837"/>
                </a:lnTo>
                <a:lnTo>
                  <a:pt x="14332" y="282162"/>
                </a:lnTo>
                <a:lnTo>
                  <a:pt x="14889" y="279304"/>
                </a:lnTo>
                <a:lnTo>
                  <a:pt x="18372" y="272130"/>
                </a:lnTo>
                <a:lnTo>
                  <a:pt x="26783" y="262989"/>
                </a:lnTo>
                <a:lnTo>
                  <a:pt x="32619" y="257054"/>
                </a:lnTo>
                <a:lnTo>
                  <a:pt x="41661" y="250833"/>
                </a:lnTo>
                <a:lnTo>
                  <a:pt x="47082" y="247669"/>
                </a:lnTo>
                <a:lnTo>
                  <a:pt x="54996" y="245560"/>
                </a:lnTo>
                <a:lnTo>
                  <a:pt x="64571" y="244154"/>
                </a:lnTo>
                <a:lnTo>
                  <a:pt x="75254" y="243217"/>
                </a:lnTo>
                <a:lnTo>
                  <a:pt x="85601" y="242592"/>
                </a:lnTo>
                <a:lnTo>
                  <a:pt x="105696" y="241898"/>
                </a:lnTo>
                <a:lnTo>
                  <a:pt x="114494" y="242787"/>
                </a:lnTo>
                <a:lnTo>
                  <a:pt x="122509" y="244455"/>
                </a:lnTo>
                <a:lnTo>
                  <a:pt x="130003" y="246642"/>
                </a:lnTo>
                <a:lnTo>
                  <a:pt x="140372" y="249175"/>
                </a:lnTo>
                <a:lnTo>
                  <a:pt x="166226" y="254855"/>
                </a:lnTo>
                <a:lnTo>
                  <a:pt x="178495" y="257875"/>
                </a:lnTo>
                <a:lnTo>
                  <a:pt x="189898" y="260963"/>
                </a:lnTo>
                <a:lnTo>
                  <a:pt x="211168" y="267260"/>
                </a:lnTo>
                <a:lnTo>
                  <a:pt x="231370" y="273642"/>
                </a:lnTo>
                <a:lnTo>
                  <a:pt x="240197" y="277923"/>
                </a:lnTo>
                <a:lnTo>
                  <a:pt x="248231" y="282927"/>
                </a:lnTo>
                <a:lnTo>
                  <a:pt x="255737" y="288413"/>
                </a:lnTo>
                <a:lnTo>
                  <a:pt x="263965" y="293145"/>
                </a:lnTo>
                <a:lnTo>
                  <a:pt x="272676" y="297375"/>
                </a:lnTo>
                <a:lnTo>
                  <a:pt x="281707" y="301270"/>
                </a:lnTo>
                <a:lnTo>
                  <a:pt x="288803" y="304941"/>
                </a:lnTo>
                <a:lnTo>
                  <a:pt x="305000" y="315243"/>
                </a:lnTo>
                <a:lnTo>
                  <a:pt x="310781" y="318556"/>
                </a:lnTo>
                <a:lnTo>
                  <a:pt x="322937" y="325103"/>
                </a:lnTo>
                <a:lnTo>
                  <a:pt x="335505" y="331596"/>
                </a:lnTo>
                <a:lnTo>
                  <a:pt x="341866" y="333758"/>
                </a:lnTo>
                <a:lnTo>
                  <a:pt x="348257" y="335199"/>
                </a:lnTo>
                <a:lnTo>
                  <a:pt x="367487" y="33808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4399"/>
          <p:cNvSpPr/>
          <p:nvPr/>
        </p:nvSpPr>
        <p:spPr>
          <a:xfrm>
            <a:off x="4499877" y="4473773"/>
            <a:ext cx="141636" cy="133606"/>
          </a:xfrm>
          <a:custGeom>
            <a:avLst/>
            <a:gdLst/>
            <a:ahLst/>
            <a:cxnLst/>
            <a:rect l="0" t="0" r="0" b="0"/>
            <a:pathLst>
              <a:path w="141636" h="133606">
                <a:moveTo>
                  <a:pt x="66169" y="48369"/>
                </a:moveTo>
                <a:lnTo>
                  <a:pt x="61034" y="43234"/>
                </a:lnTo>
                <a:lnTo>
                  <a:pt x="58446" y="41721"/>
                </a:lnTo>
                <a:lnTo>
                  <a:pt x="55646" y="40713"/>
                </a:lnTo>
                <a:lnTo>
                  <a:pt x="52705" y="40040"/>
                </a:lnTo>
                <a:lnTo>
                  <a:pt x="49669" y="39592"/>
                </a:lnTo>
                <a:lnTo>
                  <a:pt x="46570" y="39293"/>
                </a:lnTo>
                <a:lnTo>
                  <a:pt x="43430" y="39094"/>
                </a:lnTo>
                <a:lnTo>
                  <a:pt x="39186" y="41111"/>
                </a:lnTo>
                <a:lnTo>
                  <a:pt x="34207" y="44605"/>
                </a:lnTo>
                <a:lnTo>
                  <a:pt x="28738" y="49085"/>
                </a:lnTo>
                <a:lnTo>
                  <a:pt x="24017" y="52070"/>
                </a:lnTo>
                <a:lnTo>
                  <a:pt x="19795" y="54061"/>
                </a:lnTo>
                <a:lnTo>
                  <a:pt x="15905" y="55388"/>
                </a:lnTo>
                <a:lnTo>
                  <a:pt x="13313" y="58423"/>
                </a:lnTo>
                <a:lnTo>
                  <a:pt x="11584" y="62596"/>
                </a:lnTo>
                <a:lnTo>
                  <a:pt x="10432" y="67528"/>
                </a:lnTo>
                <a:lnTo>
                  <a:pt x="8588" y="71890"/>
                </a:lnTo>
                <a:lnTo>
                  <a:pt x="6285" y="75874"/>
                </a:lnTo>
                <a:lnTo>
                  <a:pt x="3674" y="79604"/>
                </a:lnTo>
                <a:lnTo>
                  <a:pt x="1933" y="83165"/>
                </a:lnTo>
                <a:lnTo>
                  <a:pt x="773" y="86615"/>
                </a:lnTo>
                <a:lnTo>
                  <a:pt x="0" y="89989"/>
                </a:lnTo>
                <a:lnTo>
                  <a:pt x="559" y="94388"/>
                </a:lnTo>
                <a:lnTo>
                  <a:pt x="2007" y="99471"/>
                </a:lnTo>
                <a:lnTo>
                  <a:pt x="6918" y="112804"/>
                </a:lnTo>
                <a:lnTo>
                  <a:pt x="8395" y="114973"/>
                </a:lnTo>
                <a:lnTo>
                  <a:pt x="10455" y="117494"/>
                </a:lnTo>
                <a:lnTo>
                  <a:pt x="12904" y="120249"/>
                </a:lnTo>
                <a:lnTo>
                  <a:pt x="16686" y="123161"/>
                </a:lnTo>
                <a:lnTo>
                  <a:pt x="21357" y="126177"/>
                </a:lnTo>
                <a:lnTo>
                  <a:pt x="26620" y="129263"/>
                </a:lnTo>
                <a:lnTo>
                  <a:pt x="32279" y="131319"/>
                </a:lnTo>
                <a:lnTo>
                  <a:pt x="38202" y="132691"/>
                </a:lnTo>
                <a:lnTo>
                  <a:pt x="44300" y="133605"/>
                </a:lnTo>
                <a:lnTo>
                  <a:pt x="49440" y="133139"/>
                </a:lnTo>
                <a:lnTo>
                  <a:pt x="53941" y="131754"/>
                </a:lnTo>
                <a:lnTo>
                  <a:pt x="58018" y="129756"/>
                </a:lnTo>
                <a:lnTo>
                  <a:pt x="62885" y="128424"/>
                </a:lnTo>
                <a:lnTo>
                  <a:pt x="68279" y="127536"/>
                </a:lnTo>
                <a:lnTo>
                  <a:pt x="74025" y="126944"/>
                </a:lnTo>
                <a:lnTo>
                  <a:pt x="80005" y="125474"/>
                </a:lnTo>
                <a:lnTo>
                  <a:pt x="86142" y="123420"/>
                </a:lnTo>
                <a:lnTo>
                  <a:pt x="92383" y="120975"/>
                </a:lnTo>
                <a:lnTo>
                  <a:pt x="97619" y="118271"/>
                </a:lnTo>
                <a:lnTo>
                  <a:pt x="102184" y="115393"/>
                </a:lnTo>
                <a:lnTo>
                  <a:pt x="106302" y="112399"/>
                </a:lnTo>
                <a:lnTo>
                  <a:pt x="110122" y="108254"/>
                </a:lnTo>
                <a:lnTo>
                  <a:pt x="113744" y="103340"/>
                </a:lnTo>
                <a:lnTo>
                  <a:pt x="117234" y="97915"/>
                </a:lnTo>
                <a:lnTo>
                  <a:pt x="120635" y="93223"/>
                </a:lnTo>
                <a:lnTo>
                  <a:pt x="123977" y="89020"/>
                </a:lnTo>
                <a:lnTo>
                  <a:pt x="127280" y="85144"/>
                </a:lnTo>
                <a:lnTo>
                  <a:pt x="130557" y="80410"/>
                </a:lnTo>
                <a:lnTo>
                  <a:pt x="133816" y="75104"/>
                </a:lnTo>
                <a:lnTo>
                  <a:pt x="137064" y="69417"/>
                </a:lnTo>
                <a:lnTo>
                  <a:pt x="139229" y="64551"/>
                </a:lnTo>
                <a:lnTo>
                  <a:pt x="140673" y="60232"/>
                </a:lnTo>
                <a:lnTo>
                  <a:pt x="141635" y="56278"/>
                </a:lnTo>
                <a:lnTo>
                  <a:pt x="141202" y="51492"/>
                </a:lnTo>
                <a:lnTo>
                  <a:pt x="139839" y="46151"/>
                </a:lnTo>
                <a:lnTo>
                  <a:pt x="137854" y="40441"/>
                </a:lnTo>
                <a:lnTo>
                  <a:pt x="135457" y="35560"/>
                </a:lnTo>
                <a:lnTo>
                  <a:pt x="132784" y="31231"/>
                </a:lnTo>
                <a:lnTo>
                  <a:pt x="129926" y="27270"/>
                </a:lnTo>
                <a:lnTo>
                  <a:pt x="126947" y="23554"/>
                </a:lnTo>
                <a:lnTo>
                  <a:pt x="123886" y="20002"/>
                </a:lnTo>
                <a:lnTo>
                  <a:pt x="120770" y="16559"/>
                </a:lnTo>
                <a:lnTo>
                  <a:pt x="114442" y="9868"/>
                </a:lnTo>
                <a:lnTo>
                  <a:pt x="111250" y="6579"/>
                </a:lnTo>
                <a:lnTo>
                  <a:pt x="106972" y="4386"/>
                </a:lnTo>
                <a:lnTo>
                  <a:pt x="101970" y="2924"/>
                </a:lnTo>
                <a:lnTo>
                  <a:pt x="96485" y="1949"/>
                </a:lnTo>
                <a:lnTo>
                  <a:pt x="91755" y="1299"/>
                </a:lnTo>
                <a:lnTo>
                  <a:pt x="87526" y="867"/>
                </a:lnTo>
                <a:lnTo>
                  <a:pt x="5649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4400"/>
          <p:cNvSpPr/>
          <p:nvPr/>
        </p:nvSpPr>
        <p:spPr>
          <a:xfrm>
            <a:off x="4720828" y="4541923"/>
            <a:ext cx="222499" cy="18915"/>
          </a:xfrm>
          <a:custGeom>
            <a:avLst/>
            <a:gdLst/>
            <a:ahLst/>
            <a:cxnLst/>
            <a:rect l="0" t="0" r="0" b="0"/>
            <a:pathLst>
              <a:path w="222499" h="18915">
                <a:moveTo>
                  <a:pt x="222498" y="18914"/>
                </a:moveTo>
                <a:lnTo>
                  <a:pt x="207091" y="13779"/>
                </a:lnTo>
                <a:lnTo>
                  <a:pt x="199329" y="12266"/>
                </a:lnTo>
                <a:lnTo>
                  <a:pt x="190928" y="11258"/>
                </a:lnTo>
                <a:lnTo>
                  <a:pt x="182104" y="10585"/>
                </a:lnTo>
                <a:lnTo>
                  <a:pt x="172996" y="9062"/>
                </a:lnTo>
                <a:lnTo>
                  <a:pt x="163700" y="6972"/>
                </a:lnTo>
                <a:lnTo>
                  <a:pt x="154278" y="4503"/>
                </a:lnTo>
                <a:lnTo>
                  <a:pt x="141547" y="2858"/>
                </a:lnTo>
                <a:lnTo>
                  <a:pt x="126611" y="1761"/>
                </a:lnTo>
                <a:lnTo>
                  <a:pt x="110204" y="1029"/>
                </a:lnTo>
                <a:lnTo>
                  <a:pt x="71910" y="217"/>
                </a:lnTo>
                <a:lnTo>
                  <a:pt x="51164" y="0"/>
                </a:lnTo>
                <a:lnTo>
                  <a:pt x="36259" y="931"/>
                </a:lnTo>
                <a:lnTo>
                  <a:pt x="25248" y="2626"/>
                </a:lnTo>
                <a:lnTo>
                  <a:pt x="0" y="924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4401"/>
          <p:cNvSpPr/>
          <p:nvPr/>
        </p:nvSpPr>
        <p:spPr>
          <a:xfrm>
            <a:off x="4807892" y="4618880"/>
            <a:ext cx="201010" cy="38697"/>
          </a:xfrm>
          <a:custGeom>
            <a:avLst/>
            <a:gdLst/>
            <a:ahLst/>
            <a:cxnLst/>
            <a:rect l="0" t="0" r="0" b="0"/>
            <a:pathLst>
              <a:path w="201010" h="38697">
                <a:moveTo>
                  <a:pt x="174129" y="0"/>
                </a:moveTo>
                <a:lnTo>
                  <a:pt x="184400" y="5136"/>
                </a:lnTo>
                <a:lnTo>
                  <a:pt x="188500" y="6648"/>
                </a:lnTo>
                <a:lnTo>
                  <a:pt x="192309" y="7657"/>
                </a:lnTo>
                <a:lnTo>
                  <a:pt x="195923" y="8329"/>
                </a:lnTo>
                <a:lnTo>
                  <a:pt x="198332" y="9853"/>
                </a:lnTo>
                <a:lnTo>
                  <a:pt x="199938" y="11943"/>
                </a:lnTo>
                <a:lnTo>
                  <a:pt x="201009" y="14411"/>
                </a:lnTo>
                <a:lnTo>
                  <a:pt x="199573" y="17132"/>
                </a:lnTo>
                <a:lnTo>
                  <a:pt x="196466" y="20020"/>
                </a:lnTo>
                <a:lnTo>
                  <a:pt x="192245" y="23021"/>
                </a:lnTo>
                <a:lnTo>
                  <a:pt x="187281" y="25021"/>
                </a:lnTo>
                <a:lnTo>
                  <a:pt x="181822" y="26355"/>
                </a:lnTo>
                <a:lnTo>
                  <a:pt x="176033" y="27244"/>
                </a:lnTo>
                <a:lnTo>
                  <a:pt x="166799" y="27837"/>
                </a:lnTo>
                <a:lnTo>
                  <a:pt x="142208" y="28495"/>
                </a:lnTo>
                <a:lnTo>
                  <a:pt x="89881" y="28952"/>
                </a:lnTo>
                <a:lnTo>
                  <a:pt x="0" y="3869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4402"/>
          <p:cNvSpPr/>
          <p:nvPr/>
        </p:nvSpPr>
        <p:spPr>
          <a:xfrm>
            <a:off x="5175539" y="4329052"/>
            <a:ext cx="241805" cy="260808"/>
          </a:xfrm>
          <a:custGeom>
            <a:avLst/>
            <a:gdLst/>
            <a:ahLst/>
            <a:cxnLst/>
            <a:rect l="0" t="0" r="0" b="0"/>
            <a:pathLst>
              <a:path w="241805" h="260808">
                <a:moveTo>
                  <a:pt x="28980" y="67330"/>
                </a:moveTo>
                <a:lnTo>
                  <a:pt x="28980" y="89124"/>
                </a:lnTo>
                <a:lnTo>
                  <a:pt x="26830" y="97983"/>
                </a:lnTo>
                <a:lnTo>
                  <a:pt x="23247" y="110337"/>
                </a:lnTo>
                <a:lnTo>
                  <a:pt x="18709" y="125023"/>
                </a:lnTo>
                <a:lnTo>
                  <a:pt x="15683" y="136963"/>
                </a:lnTo>
                <a:lnTo>
                  <a:pt x="13666" y="147073"/>
                </a:lnTo>
                <a:lnTo>
                  <a:pt x="12322" y="155963"/>
                </a:lnTo>
                <a:lnTo>
                  <a:pt x="10350" y="162964"/>
                </a:lnTo>
                <a:lnTo>
                  <a:pt x="7962" y="168707"/>
                </a:lnTo>
                <a:lnTo>
                  <a:pt x="5294" y="173610"/>
                </a:lnTo>
                <a:lnTo>
                  <a:pt x="3515" y="179029"/>
                </a:lnTo>
                <a:lnTo>
                  <a:pt x="2330" y="184791"/>
                </a:lnTo>
                <a:lnTo>
                  <a:pt x="1539" y="190781"/>
                </a:lnTo>
                <a:lnTo>
                  <a:pt x="1012" y="193701"/>
                </a:lnTo>
                <a:lnTo>
                  <a:pt x="661" y="194572"/>
                </a:lnTo>
                <a:lnTo>
                  <a:pt x="428" y="194078"/>
                </a:lnTo>
                <a:lnTo>
                  <a:pt x="167" y="187797"/>
                </a:lnTo>
                <a:lnTo>
                  <a:pt x="0" y="166248"/>
                </a:lnTo>
                <a:lnTo>
                  <a:pt x="1061" y="160147"/>
                </a:lnTo>
                <a:lnTo>
                  <a:pt x="2844" y="153930"/>
                </a:lnTo>
                <a:lnTo>
                  <a:pt x="5106" y="147636"/>
                </a:lnTo>
                <a:lnTo>
                  <a:pt x="7690" y="135916"/>
                </a:lnTo>
                <a:lnTo>
                  <a:pt x="10487" y="120578"/>
                </a:lnTo>
                <a:lnTo>
                  <a:pt x="13427" y="102829"/>
                </a:lnTo>
                <a:lnTo>
                  <a:pt x="16461" y="88846"/>
                </a:lnTo>
                <a:lnTo>
                  <a:pt x="19560" y="77375"/>
                </a:lnTo>
                <a:lnTo>
                  <a:pt x="22700" y="67578"/>
                </a:lnTo>
                <a:lnTo>
                  <a:pt x="28018" y="57821"/>
                </a:lnTo>
                <a:lnTo>
                  <a:pt x="34788" y="48092"/>
                </a:lnTo>
                <a:lnTo>
                  <a:pt x="42526" y="38382"/>
                </a:lnTo>
                <a:lnTo>
                  <a:pt x="50909" y="29759"/>
                </a:lnTo>
                <a:lnTo>
                  <a:pt x="59723" y="21860"/>
                </a:lnTo>
                <a:lnTo>
                  <a:pt x="68823" y="14444"/>
                </a:lnTo>
                <a:lnTo>
                  <a:pt x="75965" y="9501"/>
                </a:lnTo>
                <a:lnTo>
                  <a:pt x="81800" y="6205"/>
                </a:lnTo>
                <a:lnTo>
                  <a:pt x="86766" y="4008"/>
                </a:lnTo>
                <a:lnTo>
                  <a:pt x="92226" y="2543"/>
                </a:lnTo>
                <a:lnTo>
                  <a:pt x="98016" y="1567"/>
                </a:lnTo>
                <a:lnTo>
                  <a:pt x="104025" y="915"/>
                </a:lnTo>
                <a:lnTo>
                  <a:pt x="109107" y="481"/>
                </a:lnTo>
                <a:lnTo>
                  <a:pt x="113569" y="192"/>
                </a:lnTo>
                <a:lnTo>
                  <a:pt x="117618" y="0"/>
                </a:lnTo>
                <a:lnTo>
                  <a:pt x="121393" y="946"/>
                </a:lnTo>
                <a:lnTo>
                  <a:pt x="128454" y="4864"/>
                </a:lnTo>
                <a:lnTo>
                  <a:pt x="132916" y="8488"/>
                </a:lnTo>
                <a:lnTo>
                  <a:pt x="138041" y="13054"/>
                </a:lnTo>
                <a:lnTo>
                  <a:pt x="143608" y="18247"/>
                </a:lnTo>
                <a:lnTo>
                  <a:pt x="148393" y="23860"/>
                </a:lnTo>
                <a:lnTo>
                  <a:pt x="152659" y="29751"/>
                </a:lnTo>
                <a:lnTo>
                  <a:pt x="156577" y="35828"/>
                </a:lnTo>
                <a:lnTo>
                  <a:pt x="161339" y="42030"/>
                </a:lnTo>
                <a:lnTo>
                  <a:pt x="166663" y="48313"/>
                </a:lnTo>
                <a:lnTo>
                  <a:pt x="172363" y="54652"/>
                </a:lnTo>
                <a:lnTo>
                  <a:pt x="177237" y="61028"/>
                </a:lnTo>
                <a:lnTo>
                  <a:pt x="181561" y="67428"/>
                </a:lnTo>
                <a:lnTo>
                  <a:pt x="185520" y="73845"/>
                </a:lnTo>
                <a:lnTo>
                  <a:pt x="189233" y="81347"/>
                </a:lnTo>
                <a:lnTo>
                  <a:pt x="192783" y="89574"/>
                </a:lnTo>
                <a:lnTo>
                  <a:pt x="196225" y="98282"/>
                </a:lnTo>
                <a:lnTo>
                  <a:pt x="199594" y="106238"/>
                </a:lnTo>
                <a:lnTo>
                  <a:pt x="206204" y="120810"/>
                </a:lnTo>
                <a:lnTo>
                  <a:pt x="209472" y="128780"/>
                </a:lnTo>
                <a:lnTo>
                  <a:pt x="212725" y="137318"/>
                </a:lnTo>
                <a:lnTo>
                  <a:pt x="215969" y="146235"/>
                </a:lnTo>
                <a:lnTo>
                  <a:pt x="219207" y="154329"/>
                </a:lnTo>
                <a:lnTo>
                  <a:pt x="222440" y="161875"/>
                </a:lnTo>
                <a:lnTo>
                  <a:pt x="225670" y="169056"/>
                </a:lnTo>
                <a:lnTo>
                  <a:pt x="227824" y="175992"/>
                </a:lnTo>
                <a:lnTo>
                  <a:pt x="229259" y="182766"/>
                </a:lnTo>
                <a:lnTo>
                  <a:pt x="230216" y="189432"/>
                </a:lnTo>
                <a:lnTo>
                  <a:pt x="230855" y="196026"/>
                </a:lnTo>
                <a:lnTo>
                  <a:pt x="231280" y="202571"/>
                </a:lnTo>
                <a:lnTo>
                  <a:pt x="241804" y="2608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4403"/>
          <p:cNvSpPr/>
          <p:nvPr/>
        </p:nvSpPr>
        <p:spPr>
          <a:xfrm>
            <a:off x="5262562" y="4561236"/>
            <a:ext cx="290216" cy="47972"/>
          </a:xfrm>
          <a:custGeom>
            <a:avLst/>
            <a:gdLst/>
            <a:ahLst/>
            <a:cxnLst/>
            <a:rect l="0" t="0" r="0" b="0"/>
            <a:pathLst>
              <a:path w="290216" h="47972">
                <a:moveTo>
                  <a:pt x="290215" y="9275"/>
                </a:moveTo>
                <a:lnTo>
                  <a:pt x="274808" y="4140"/>
                </a:lnTo>
                <a:lnTo>
                  <a:pt x="268120" y="2627"/>
                </a:lnTo>
                <a:lnTo>
                  <a:pt x="261512" y="1619"/>
                </a:lnTo>
                <a:lnTo>
                  <a:pt x="254957" y="946"/>
                </a:lnTo>
                <a:lnTo>
                  <a:pt x="247362" y="498"/>
                </a:lnTo>
                <a:lnTo>
                  <a:pt x="230324" y="0"/>
                </a:lnTo>
                <a:lnTo>
                  <a:pt x="221266" y="942"/>
                </a:lnTo>
                <a:lnTo>
                  <a:pt x="212003" y="2645"/>
                </a:lnTo>
                <a:lnTo>
                  <a:pt x="168832" y="13101"/>
                </a:lnTo>
                <a:lnTo>
                  <a:pt x="157699" y="15050"/>
                </a:lnTo>
                <a:lnTo>
                  <a:pt x="147052" y="16350"/>
                </a:lnTo>
                <a:lnTo>
                  <a:pt x="136730" y="17216"/>
                </a:lnTo>
                <a:lnTo>
                  <a:pt x="126624" y="18869"/>
                </a:lnTo>
                <a:lnTo>
                  <a:pt x="116662" y="21045"/>
                </a:lnTo>
                <a:lnTo>
                  <a:pt x="106797" y="23571"/>
                </a:lnTo>
                <a:lnTo>
                  <a:pt x="91620" y="26330"/>
                </a:lnTo>
                <a:lnTo>
                  <a:pt x="72904" y="29244"/>
                </a:lnTo>
                <a:lnTo>
                  <a:pt x="0" y="4797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4404"/>
          <p:cNvSpPr/>
          <p:nvPr/>
        </p:nvSpPr>
        <p:spPr>
          <a:xfrm>
            <a:off x="5423910" y="4647912"/>
            <a:ext cx="206258" cy="183661"/>
          </a:xfrm>
          <a:custGeom>
            <a:avLst/>
            <a:gdLst/>
            <a:ahLst/>
            <a:cxnLst/>
            <a:rect l="0" t="0" r="0" b="0"/>
            <a:pathLst>
              <a:path w="206258" h="183661">
                <a:moveTo>
                  <a:pt x="3107" y="9664"/>
                </a:moveTo>
                <a:lnTo>
                  <a:pt x="13379" y="4528"/>
                </a:lnTo>
                <a:lnTo>
                  <a:pt x="17478" y="3016"/>
                </a:lnTo>
                <a:lnTo>
                  <a:pt x="21287" y="2007"/>
                </a:lnTo>
                <a:lnTo>
                  <a:pt x="24901" y="1335"/>
                </a:lnTo>
                <a:lnTo>
                  <a:pt x="29460" y="886"/>
                </a:lnTo>
                <a:lnTo>
                  <a:pt x="34649" y="587"/>
                </a:lnTo>
                <a:lnTo>
                  <a:pt x="45072" y="256"/>
                </a:lnTo>
                <a:lnTo>
                  <a:pt x="60523" y="43"/>
                </a:lnTo>
                <a:lnTo>
                  <a:pt x="73925" y="0"/>
                </a:lnTo>
                <a:lnTo>
                  <a:pt x="77191" y="1072"/>
                </a:lnTo>
                <a:lnTo>
                  <a:pt x="80443" y="2861"/>
                </a:lnTo>
                <a:lnTo>
                  <a:pt x="83685" y="5128"/>
                </a:lnTo>
                <a:lnTo>
                  <a:pt x="85848" y="7715"/>
                </a:lnTo>
                <a:lnTo>
                  <a:pt x="87289" y="10514"/>
                </a:lnTo>
                <a:lnTo>
                  <a:pt x="88250" y="13456"/>
                </a:lnTo>
                <a:lnTo>
                  <a:pt x="89965" y="16491"/>
                </a:lnTo>
                <a:lnTo>
                  <a:pt x="92184" y="19590"/>
                </a:lnTo>
                <a:lnTo>
                  <a:pt x="94738" y="22730"/>
                </a:lnTo>
                <a:lnTo>
                  <a:pt x="96440" y="25898"/>
                </a:lnTo>
                <a:lnTo>
                  <a:pt x="97575" y="29086"/>
                </a:lnTo>
                <a:lnTo>
                  <a:pt x="98332" y="32286"/>
                </a:lnTo>
                <a:lnTo>
                  <a:pt x="98836" y="38718"/>
                </a:lnTo>
                <a:lnTo>
                  <a:pt x="99173" y="47306"/>
                </a:lnTo>
                <a:lnTo>
                  <a:pt x="99712" y="81711"/>
                </a:lnTo>
                <a:lnTo>
                  <a:pt x="98682" y="88866"/>
                </a:lnTo>
                <a:lnTo>
                  <a:pt x="96920" y="95786"/>
                </a:lnTo>
                <a:lnTo>
                  <a:pt x="94671" y="102550"/>
                </a:lnTo>
                <a:lnTo>
                  <a:pt x="92096" y="108133"/>
                </a:lnTo>
                <a:lnTo>
                  <a:pt x="89305" y="112931"/>
                </a:lnTo>
                <a:lnTo>
                  <a:pt x="86369" y="117204"/>
                </a:lnTo>
                <a:lnTo>
                  <a:pt x="83337" y="122202"/>
                </a:lnTo>
                <a:lnTo>
                  <a:pt x="80241" y="127684"/>
                </a:lnTo>
                <a:lnTo>
                  <a:pt x="77102" y="133489"/>
                </a:lnTo>
                <a:lnTo>
                  <a:pt x="73934" y="138433"/>
                </a:lnTo>
                <a:lnTo>
                  <a:pt x="70748" y="142804"/>
                </a:lnTo>
                <a:lnTo>
                  <a:pt x="67548" y="146793"/>
                </a:lnTo>
                <a:lnTo>
                  <a:pt x="64341" y="150528"/>
                </a:lnTo>
                <a:lnTo>
                  <a:pt x="61128" y="154092"/>
                </a:lnTo>
                <a:lnTo>
                  <a:pt x="54691" y="160919"/>
                </a:lnTo>
                <a:lnTo>
                  <a:pt x="48247" y="167535"/>
                </a:lnTo>
                <a:lnTo>
                  <a:pt x="43949" y="169730"/>
                </a:lnTo>
                <a:lnTo>
                  <a:pt x="38934" y="171193"/>
                </a:lnTo>
                <a:lnTo>
                  <a:pt x="33441" y="172168"/>
                </a:lnTo>
                <a:lnTo>
                  <a:pt x="28704" y="173893"/>
                </a:lnTo>
                <a:lnTo>
                  <a:pt x="24471" y="176118"/>
                </a:lnTo>
                <a:lnTo>
                  <a:pt x="20574" y="178676"/>
                </a:lnTo>
                <a:lnTo>
                  <a:pt x="16902" y="180382"/>
                </a:lnTo>
                <a:lnTo>
                  <a:pt x="13379" y="181519"/>
                </a:lnTo>
                <a:lnTo>
                  <a:pt x="9954" y="182277"/>
                </a:lnTo>
                <a:lnTo>
                  <a:pt x="6597" y="182782"/>
                </a:lnTo>
                <a:lnTo>
                  <a:pt x="3284" y="183119"/>
                </a:lnTo>
                <a:lnTo>
                  <a:pt x="0" y="183344"/>
                </a:lnTo>
                <a:lnTo>
                  <a:pt x="2111" y="183493"/>
                </a:lnTo>
                <a:lnTo>
                  <a:pt x="15921" y="183660"/>
                </a:lnTo>
                <a:lnTo>
                  <a:pt x="22399" y="182629"/>
                </a:lnTo>
                <a:lnTo>
                  <a:pt x="27792" y="180868"/>
                </a:lnTo>
                <a:lnTo>
                  <a:pt x="32462" y="178618"/>
                </a:lnTo>
                <a:lnTo>
                  <a:pt x="37726" y="177118"/>
                </a:lnTo>
                <a:lnTo>
                  <a:pt x="43384" y="176119"/>
                </a:lnTo>
                <a:lnTo>
                  <a:pt x="49306" y="175452"/>
                </a:lnTo>
                <a:lnTo>
                  <a:pt x="55404" y="175007"/>
                </a:lnTo>
                <a:lnTo>
                  <a:pt x="61619" y="174712"/>
                </a:lnTo>
                <a:lnTo>
                  <a:pt x="67912" y="174514"/>
                </a:lnTo>
                <a:lnTo>
                  <a:pt x="206257" y="1741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4405"/>
          <p:cNvSpPr/>
          <p:nvPr/>
        </p:nvSpPr>
        <p:spPr>
          <a:xfrm>
            <a:off x="5843041" y="4212978"/>
            <a:ext cx="154733" cy="637876"/>
          </a:xfrm>
          <a:custGeom>
            <a:avLst/>
            <a:gdLst/>
            <a:ahLst/>
            <a:cxnLst/>
            <a:rect l="0" t="0" r="0" b="0"/>
            <a:pathLst>
              <a:path w="154733" h="637876">
                <a:moveTo>
                  <a:pt x="67667" y="9275"/>
                </a:moveTo>
                <a:lnTo>
                  <a:pt x="57397" y="4140"/>
                </a:lnTo>
                <a:lnTo>
                  <a:pt x="53296" y="2627"/>
                </a:lnTo>
                <a:lnTo>
                  <a:pt x="49488" y="1619"/>
                </a:lnTo>
                <a:lnTo>
                  <a:pt x="45873" y="946"/>
                </a:lnTo>
                <a:lnTo>
                  <a:pt x="42390" y="498"/>
                </a:lnTo>
                <a:lnTo>
                  <a:pt x="38992" y="199"/>
                </a:lnTo>
                <a:lnTo>
                  <a:pt x="35652" y="0"/>
                </a:lnTo>
                <a:lnTo>
                  <a:pt x="32351" y="2017"/>
                </a:lnTo>
                <a:lnTo>
                  <a:pt x="29075" y="5511"/>
                </a:lnTo>
                <a:lnTo>
                  <a:pt x="25816" y="9991"/>
                </a:lnTo>
                <a:lnTo>
                  <a:pt x="22568" y="15127"/>
                </a:lnTo>
                <a:lnTo>
                  <a:pt x="19329" y="20700"/>
                </a:lnTo>
                <a:lnTo>
                  <a:pt x="16094" y="26566"/>
                </a:lnTo>
                <a:lnTo>
                  <a:pt x="12863" y="36925"/>
                </a:lnTo>
                <a:lnTo>
                  <a:pt x="9633" y="50281"/>
                </a:lnTo>
                <a:lnTo>
                  <a:pt x="6406" y="65634"/>
                </a:lnTo>
                <a:lnTo>
                  <a:pt x="4254" y="81244"/>
                </a:lnTo>
                <a:lnTo>
                  <a:pt x="2820" y="97024"/>
                </a:lnTo>
                <a:lnTo>
                  <a:pt x="1863" y="112919"/>
                </a:lnTo>
                <a:lnTo>
                  <a:pt x="801" y="142046"/>
                </a:lnTo>
                <a:lnTo>
                  <a:pt x="119" y="190641"/>
                </a:lnTo>
                <a:lnTo>
                  <a:pt x="0" y="262462"/>
                </a:lnTo>
                <a:lnTo>
                  <a:pt x="1059" y="284478"/>
                </a:lnTo>
                <a:lnTo>
                  <a:pt x="2839" y="302381"/>
                </a:lnTo>
                <a:lnTo>
                  <a:pt x="5100" y="317540"/>
                </a:lnTo>
                <a:lnTo>
                  <a:pt x="6608" y="331946"/>
                </a:lnTo>
                <a:lnTo>
                  <a:pt x="7614" y="345849"/>
                </a:lnTo>
                <a:lnTo>
                  <a:pt x="8284" y="359418"/>
                </a:lnTo>
                <a:lnTo>
                  <a:pt x="9806" y="371688"/>
                </a:lnTo>
                <a:lnTo>
                  <a:pt x="11895" y="383093"/>
                </a:lnTo>
                <a:lnTo>
                  <a:pt x="14363" y="393921"/>
                </a:lnTo>
                <a:lnTo>
                  <a:pt x="16008" y="408663"/>
                </a:lnTo>
                <a:lnTo>
                  <a:pt x="17105" y="426016"/>
                </a:lnTo>
                <a:lnTo>
                  <a:pt x="17836" y="445108"/>
                </a:lnTo>
                <a:lnTo>
                  <a:pt x="19399" y="461061"/>
                </a:lnTo>
                <a:lnTo>
                  <a:pt x="21515" y="474921"/>
                </a:lnTo>
                <a:lnTo>
                  <a:pt x="24001" y="487385"/>
                </a:lnTo>
                <a:lnTo>
                  <a:pt x="25658" y="499994"/>
                </a:lnTo>
                <a:lnTo>
                  <a:pt x="26763" y="512700"/>
                </a:lnTo>
                <a:lnTo>
                  <a:pt x="27499" y="525470"/>
                </a:lnTo>
                <a:lnTo>
                  <a:pt x="28318" y="548258"/>
                </a:lnTo>
                <a:lnTo>
                  <a:pt x="28843" y="578891"/>
                </a:lnTo>
                <a:lnTo>
                  <a:pt x="29961" y="587870"/>
                </a:lnTo>
                <a:lnTo>
                  <a:pt x="31781" y="599230"/>
                </a:lnTo>
                <a:lnTo>
                  <a:pt x="37290" y="630401"/>
                </a:lnTo>
                <a:lnTo>
                  <a:pt x="38817" y="632959"/>
                </a:lnTo>
                <a:lnTo>
                  <a:pt x="40910" y="634664"/>
                </a:lnTo>
                <a:lnTo>
                  <a:pt x="43379" y="635801"/>
                </a:lnTo>
                <a:lnTo>
                  <a:pt x="47176" y="636558"/>
                </a:lnTo>
                <a:lnTo>
                  <a:pt x="51857" y="637064"/>
                </a:lnTo>
                <a:lnTo>
                  <a:pt x="57127" y="637401"/>
                </a:lnTo>
                <a:lnTo>
                  <a:pt x="65849" y="637775"/>
                </a:lnTo>
                <a:lnTo>
                  <a:pt x="69680" y="637875"/>
                </a:lnTo>
                <a:lnTo>
                  <a:pt x="80833" y="636866"/>
                </a:lnTo>
                <a:lnTo>
                  <a:pt x="154732" y="6284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4406"/>
          <p:cNvSpPr/>
          <p:nvPr/>
        </p:nvSpPr>
        <p:spPr>
          <a:xfrm>
            <a:off x="6057747" y="4309874"/>
            <a:ext cx="319449" cy="415419"/>
          </a:xfrm>
          <a:custGeom>
            <a:avLst/>
            <a:gdLst/>
            <a:ahLst/>
            <a:cxnLst/>
            <a:rect l="0" t="0" r="0" b="0"/>
            <a:pathLst>
              <a:path w="319449" h="415419">
                <a:moveTo>
                  <a:pt x="230241" y="57487"/>
                </a:moveTo>
                <a:lnTo>
                  <a:pt x="225106" y="47216"/>
                </a:lnTo>
                <a:lnTo>
                  <a:pt x="216776" y="35693"/>
                </a:lnTo>
                <a:lnTo>
                  <a:pt x="212665" y="33284"/>
                </a:lnTo>
                <a:lnTo>
                  <a:pt x="207775" y="31678"/>
                </a:lnTo>
                <a:lnTo>
                  <a:pt x="202365" y="30607"/>
                </a:lnTo>
                <a:lnTo>
                  <a:pt x="196609" y="28818"/>
                </a:lnTo>
                <a:lnTo>
                  <a:pt x="190621" y="26551"/>
                </a:lnTo>
                <a:lnTo>
                  <a:pt x="184480" y="23964"/>
                </a:lnTo>
                <a:lnTo>
                  <a:pt x="178236" y="21165"/>
                </a:lnTo>
                <a:lnTo>
                  <a:pt x="165566" y="15189"/>
                </a:lnTo>
                <a:lnTo>
                  <a:pt x="157028" y="12090"/>
                </a:lnTo>
                <a:lnTo>
                  <a:pt x="147037" y="8950"/>
                </a:lnTo>
                <a:lnTo>
                  <a:pt x="136076" y="5781"/>
                </a:lnTo>
                <a:lnTo>
                  <a:pt x="126619" y="3669"/>
                </a:lnTo>
                <a:lnTo>
                  <a:pt x="118165" y="2261"/>
                </a:lnTo>
                <a:lnTo>
                  <a:pt x="110379" y="1322"/>
                </a:lnTo>
                <a:lnTo>
                  <a:pt x="104114" y="696"/>
                </a:lnTo>
                <a:lnTo>
                  <a:pt x="94286" y="0"/>
                </a:lnTo>
                <a:lnTo>
                  <a:pt x="90160" y="890"/>
                </a:lnTo>
                <a:lnTo>
                  <a:pt x="82709" y="4744"/>
                </a:lnTo>
                <a:lnTo>
                  <a:pt x="75816" y="10040"/>
                </a:lnTo>
                <a:lnTo>
                  <a:pt x="72473" y="12957"/>
                </a:lnTo>
                <a:lnTo>
                  <a:pt x="69168" y="14902"/>
                </a:lnTo>
                <a:lnTo>
                  <a:pt x="59383" y="18714"/>
                </a:lnTo>
                <a:lnTo>
                  <a:pt x="52908" y="23415"/>
                </a:lnTo>
                <a:lnTo>
                  <a:pt x="50752" y="27248"/>
                </a:lnTo>
                <a:lnTo>
                  <a:pt x="48355" y="37240"/>
                </a:lnTo>
                <a:lnTo>
                  <a:pt x="47716" y="50438"/>
                </a:lnTo>
                <a:lnTo>
                  <a:pt x="46691" y="121065"/>
                </a:lnTo>
                <a:lnTo>
                  <a:pt x="46606" y="132118"/>
                </a:lnTo>
                <a:lnTo>
                  <a:pt x="44401" y="143787"/>
                </a:lnTo>
                <a:lnTo>
                  <a:pt x="40780" y="155865"/>
                </a:lnTo>
                <a:lnTo>
                  <a:pt x="36217" y="168217"/>
                </a:lnTo>
                <a:lnTo>
                  <a:pt x="32100" y="178601"/>
                </a:lnTo>
                <a:lnTo>
                  <a:pt x="28280" y="187674"/>
                </a:lnTo>
                <a:lnTo>
                  <a:pt x="24659" y="195872"/>
                </a:lnTo>
                <a:lnTo>
                  <a:pt x="17769" y="207847"/>
                </a:lnTo>
                <a:lnTo>
                  <a:pt x="7847" y="220632"/>
                </a:lnTo>
                <a:lnTo>
                  <a:pt x="0" y="229446"/>
                </a:lnTo>
                <a:lnTo>
                  <a:pt x="431" y="230169"/>
                </a:lnTo>
                <a:lnTo>
                  <a:pt x="1793" y="230651"/>
                </a:lnTo>
                <a:lnTo>
                  <a:pt x="3777" y="230973"/>
                </a:lnTo>
                <a:lnTo>
                  <a:pt x="6173" y="230112"/>
                </a:lnTo>
                <a:lnTo>
                  <a:pt x="14683" y="224841"/>
                </a:lnTo>
                <a:lnTo>
                  <a:pt x="20859" y="223230"/>
                </a:lnTo>
                <a:lnTo>
                  <a:pt x="26161" y="222801"/>
                </a:lnTo>
                <a:lnTo>
                  <a:pt x="32920" y="222515"/>
                </a:lnTo>
                <a:lnTo>
                  <a:pt x="54973" y="222112"/>
                </a:lnTo>
                <a:lnTo>
                  <a:pt x="159983" y="221945"/>
                </a:lnTo>
                <a:lnTo>
                  <a:pt x="173728" y="224094"/>
                </a:lnTo>
                <a:lnTo>
                  <a:pt x="189341" y="227676"/>
                </a:lnTo>
                <a:lnTo>
                  <a:pt x="206199" y="232214"/>
                </a:lnTo>
                <a:lnTo>
                  <a:pt x="223887" y="238464"/>
                </a:lnTo>
                <a:lnTo>
                  <a:pt x="242128" y="245855"/>
                </a:lnTo>
                <a:lnTo>
                  <a:pt x="260738" y="254007"/>
                </a:lnTo>
                <a:lnTo>
                  <a:pt x="275294" y="262666"/>
                </a:lnTo>
                <a:lnTo>
                  <a:pt x="287148" y="271664"/>
                </a:lnTo>
                <a:lnTo>
                  <a:pt x="311236" y="294001"/>
                </a:lnTo>
                <a:lnTo>
                  <a:pt x="316484" y="299002"/>
                </a:lnTo>
                <a:lnTo>
                  <a:pt x="318907" y="304487"/>
                </a:lnTo>
                <a:lnTo>
                  <a:pt x="319448" y="310293"/>
                </a:lnTo>
                <a:lnTo>
                  <a:pt x="318734" y="316313"/>
                </a:lnTo>
                <a:lnTo>
                  <a:pt x="315074" y="325869"/>
                </a:lnTo>
                <a:lnTo>
                  <a:pt x="309865" y="334774"/>
                </a:lnTo>
                <a:lnTo>
                  <a:pt x="303967" y="345897"/>
                </a:lnTo>
                <a:lnTo>
                  <a:pt x="294895" y="355140"/>
                </a:lnTo>
                <a:lnTo>
                  <a:pt x="289467" y="359110"/>
                </a:lnTo>
                <a:lnTo>
                  <a:pt x="283698" y="362831"/>
                </a:lnTo>
                <a:lnTo>
                  <a:pt x="277703" y="366387"/>
                </a:lnTo>
                <a:lnTo>
                  <a:pt x="271556" y="369832"/>
                </a:lnTo>
                <a:lnTo>
                  <a:pt x="262083" y="374279"/>
                </a:lnTo>
                <a:lnTo>
                  <a:pt x="216865" y="393995"/>
                </a:lnTo>
                <a:lnTo>
                  <a:pt x="208425" y="397912"/>
                </a:lnTo>
                <a:lnTo>
                  <a:pt x="199574" y="400523"/>
                </a:lnTo>
                <a:lnTo>
                  <a:pt x="190448" y="402263"/>
                </a:lnTo>
                <a:lnTo>
                  <a:pt x="181141" y="403423"/>
                </a:lnTo>
                <a:lnTo>
                  <a:pt x="173860" y="405272"/>
                </a:lnTo>
                <a:lnTo>
                  <a:pt x="167932" y="407580"/>
                </a:lnTo>
                <a:lnTo>
                  <a:pt x="143176" y="4154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4407"/>
          <p:cNvSpPr/>
          <p:nvPr/>
        </p:nvSpPr>
        <p:spPr>
          <a:xfrm>
            <a:off x="6462117" y="4628672"/>
            <a:ext cx="270868" cy="9557"/>
          </a:xfrm>
          <a:custGeom>
            <a:avLst/>
            <a:gdLst/>
            <a:ahLst/>
            <a:cxnLst/>
            <a:rect l="0" t="0" r="0" b="0"/>
            <a:pathLst>
              <a:path w="270868" h="9557">
                <a:moveTo>
                  <a:pt x="270867" y="9556"/>
                </a:moveTo>
                <a:lnTo>
                  <a:pt x="250325" y="4421"/>
                </a:lnTo>
                <a:lnTo>
                  <a:pt x="241049" y="2908"/>
                </a:lnTo>
                <a:lnTo>
                  <a:pt x="231641" y="1900"/>
                </a:lnTo>
                <a:lnTo>
                  <a:pt x="222144" y="1227"/>
                </a:lnTo>
                <a:lnTo>
                  <a:pt x="212588" y="779"/>
                </a:lnTo>
                <a:lnTo>
                  <a:pt x="193372" y="281"/>
                </a:lnTo>
                <a:lnTo>
                  <a:pt x="149018" y="0"/>
                </a:lnTo>
                <a:lnTo>
                  <a:pt x="132666" y="1036"/>
                </a:lnTo>
                <a:lnTo>
                  <a:pt x="116390" y="2801"/>
                </a:lnTo>
                <a:lnTo>
                  <a:pt x="100166" y="5053"/>
                </a:lnTo>
                <a:lnTo>
                  <a:pt x="86125" y="6554"/>
                </a:lnTo>
                <a:lnTo>
                  <a:pt x="73539" y="7555"/>
                </a:lnTo>
                <a:lnTo>
                  <a:pt x="0" y="95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4408"/>
          <p:cNvSpPr/>
          <p:nvPr/>
        </p:nvSpPr>
        <p:spPr>
          <a:xfrm>
            <a:off x="6636363" y="4531816"/>
            <a:ext cx="28905" cy="299890"/>
          </a:xfrm>
          <a:custGeom>
            <a:avLst/>
            <a:gdLst/>
            <a:ahLst/>
            <a:cxnLst/>
            <a:rect l="0" t="0" r="0" b="0"/>
            <a:pathLst>
              <a:path w="28905" h="299890">
                <a:moveTo>
                  <a:pt x="9556" y="0"/>
                </a:moveTo>
                <a:lnTo>
                  <a:pt x="9556" y="15406"/>
                </a:lnTo>
                <a:lnTo>
                  <a:pt x="8482" y="23169"/>
                </a:lnTo>
                <a:lnTo>
                  <a:pt x="6691" y="31569"/>
                </a:lnTo>
                <a:lnTo>
                  <a:pt x="4421" y="40394"/>
                </a:lnTo>
                <a:lnTo>
                  <a:pt x="2908" y="48427"/>
                </a:lnTo>
                <a:lnTo>
                  <a:pt x="1900" y="55932"/>
                </a:lnTo>
                <a:lnTo>
                  <a:pt x="1227" y="63084"/>
                </a:lnTo>
                <a:lnTo>
                  <a:pt x="779" y="70003"/>
                </a:lnTo>
                <a:lnTo>
                  <a:pt x="480" y="76765"/>
                </a:lnTo>
                <a:lnTo>
                  <a:pt x="148" y="90011"/>
                </a:lnTo>
                <a:lnTo>
                  <a:pt x="0" y="103064"/>
                </a:lnTo>
                <a:lnTo>
                  <a:pt x="1036" y="110629"/>
                </a:lnTo>
                <a:lnTo>
                  <a:pt x="2802" y="118897"/>
                </a:lnTo>
                <a:lnTo>
                  <a:pt x="5053" y="127634"/>
                </a:lnTo>
                <a:lnTo>
                  <a:pt x="6554" y="135608"/>
                </a:lnTo>
                <a:lnTo>
                  <a:pt x="7556" y="143075"/>
                </a:lnTo>
                <a:lnTo>
                  <a:pt x="8222" y="150201"/>
                </a:lnTo>
                <a:lnTo>
                  <a:pt x="8667" y="158177"/>
                </a:lnTo>
                <a:lnTo>
                  <a:pt x="9161" y="175638"/>
                </a:lnTo>
                <a:lnTo>
                  <a:pt x="9522" y="227169"/>
                </a:lnTo>
                <a:lnTo>
                  <a:pt x="10608" y="234210"/>
                </a:lnTo>
                <a:lnTo>
                  <a:pt x="12407" y="241055"/>
                </a:lnTo>
                <a:lnTo>
                  <a:pt x="14682" y="247768"/>
                </a:lnTo>
                <a:lnTo>
                  <a:pt x="16198" y="254393"/>
                </a:lnTo>
                <a:lnTo>
                  <a:pt x="17209" y="260959"/>
                </a:lnTo>
                <a:lnTo>
                  <a:pt x="17882" y="267486"/>
                </a:lnTo>
                <a:lnTo>
                  <a:pt x="19407" y="273987"/>
                </a:lnTo>
                <a:lnTo>
                  <a:pt x="21498" y="280472"/>
                </a:lnTo>
                <a:lnTo>
                  <a:pt x="28904" y="29988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4409"/>
          <p:cNvSpPr/>
          <p:nvPr/>
        </p:nvSpPr>
        <p:spPr>
          <a:xfrm>
            <a:off x="6829722" y="4485190"/>
            <a:ext cx="250692" cy="257938"/>
          </a:xfrm>
          <a:custGeom>
            <a:avLst/>
            <a:gdLst/>
            <a:ahLst/>
            <a:cxnLst/>
            <a:rect l="0" t="0" r="0" b="0"/>
            <a:pathLst>
              <a:path w="250692" h="257938">
                <a:moveTo>
                  <a:pt x="0" y="17604"/>
                </a:moveTo>
                <a:lnTo>
                  <a:pt x="13464" y="4140"/>
                </a:lnTo>
                <a:lnTo>
                  <a:pt x="16501" y="2179"/>
                </a:lnTo>
                <a:lnTo>
                  <a:pt x="22741" y="0"/>
                </a:lnTo>
                <a:lnTo>
                  <a:pt x="25909" y="494"/>
                </a:lnTo>
                <a:lnTo>
                  <a:pt x="32296" y="3909"/>
                </a:lnTo>
                <a:lnTo>
                  <a:pt x="38729" y="6324"/>
                </a:lnTo>
                <a:lnTo>
                  <a:pt x="47317" y="9010"/>
                </a:lnTo>
                <a:lnTo>
                  <a:pt x="57341" y="11875"/>
                </a:lnTo>
                <a:lnTo>
                  <a:pt x="66174" y="14860"/>
                </a:lnTo>
                <a:lnTo>
                  <a:pt x="74213" y="17924"/>
                </a:lnTo>
                <a:lnTo>
                  <a:pt x="81721" y="21042"/>
                </a:lnTo>
                <a:lnTo>
                  <a:pt x="88877" y="24196"/>
                </a:lnTo>
                <a:lnTo>
                  <a:pt x="102561" y="30566"/>
                </a:lnTo>
                <a:lnTo>
                  <a:pt x="141828" y="49856"/>
                </a:lnTo>
                <a:lnTo>
                  <a:pt x="146146" y="53079"/>
                </a:lnTo>
                <a:lnTo>
                  <a:pt x="149024" y="56302"/>
                </a:lnTo>
                <a:lnTo>
                  <a:pt x="150944" y="59526"/>
                </a:lnTo>
                <a:lnTo>
                  <a:pt x="153075" y="65974"/>
                </a:lnTo>
                <a:lnTo>
                  <a:pt x="153644" y="69199"/>
                </a:lnTo>
                <a:lnTo>
                  <a:pt x="152949" y="71348"/>
                </a:lnTo>
                <a:lnTo>
                  <a:pt x="151410" y="72781"/>
                </a:lnTo>
                <a:lnTo>
                  <a:pt x="149309" y="73737"/>
                </a:lnTo>
                <a:lnTo>
                  <a:pt x="144108" y="77665"/>
                </a:lnTo>
                <a:lnTo>
                  <a:pt x="141217" y="80216"/>
                </a:lnTo>
                <a:lnTo>
                  <a:pt x="138215" y="81918"/>
                </a:lnTo>
                <a:lnTo>
                  <a:pt x="132012" y="83809"/>
                </a:lnTo>
                <a:lnTo>
                  <a:pt x="127778" y="84313"/>
                </a:lnTo>
                <a:lnTo>
                  <a:pt x="122806" y="84649"/>
                </a:lnTo>
                <a:lnTo>
                  <a:pt x="117341" y="84873"/>
                </a:lnTo>
                <a:lnTo>
                  <a:pt x="112624" y="86098"/>
                </a:lnTo>
                <a:lnTo>
                  <a:pt x="108404" y="87988"/>
                </a:lnTo>
                <a:lnTo>
                  <a:pt x="100848" y="91881"/>
                </a:lnTo>
                <a:lnTo>
                  <a:pt x="93908" y="93611"/>
                </a:lnTo>
                <a:lnTo>
                  <a:pt x="91626" y="95147"/>
                </a:lnTo>
                <a:lnTo>
                  <a:pt x="90106" y="97246"/>
                </a:lnTo>
                <a:lnTo>
                  <a:pt x="89092" y="99721"/>
                </a:lnTo>
                <a:lnTo>
                  <a:pt x="89492" y="101370"/>
                </a:lnTo>
                <a:lnTo>
                  <a:pt x="90833" y="102470"/>
                </a:lnTo>
                <a:lnTo>
                  <a:pt x="96263" y="104766"/>
                </a:lnTo>
                <a:lnTo>
                  <a:pt x="105843" y="109370"/>
                </a:lnTo>
                <a:lnTo>
                  <a:pt x="158775" y="135700"/>
                </a:lnTo>
                <a:lnTo>
                  <a:pt x="167118" y="140404"/>
                </a:lnTo>
                <a:lnTo>
                  <a:pt x="175904" y="145690"/>
                </a:lnTo>
                <a:lnTo>
                  <a:pt x="184986" y="151364"/>
                </a:lnTo>
                <a:lnTo>
                  <a:pt x="192116" y="156222"/>
                </a:lnTo>
                <a:lnTo>
                  <a:pt x="197944" y="160535"/>
                </a:lnTo>
                <a:lnTo>
                  <a:pt x="202904" y="164485"/>
                </a:lnTo>
                <a:lnTo>
                  <a:pt x="209435" y="170343"/>
                </a:lnTo>
                <a:lnTo>
                  <a:pt x="225292" y="185452"/>
                </a:lnTo>
                <a:lnTo>
                  <a:pt x="242077" y="201815"/>
                </a:lnTo>
                <a:lnTo>
                  <a:pt x="245225" y="205978"/>
                </a:lnTo>
                <a:lnTo>
                  <a:pt x="248721" y="213471"/>
                </a:lnTo>
                <a:lnTo>
                  <a:pt x="250276" y="220384"/>
                </a:lnTo>
                <a:lnTo>
                  <a:pt x="250691" y="223732"/>
                </a:lnTo>
                <a:lnTo>
                  <a:pt x="249893" y="227039"/>
                </a:lnTo>
                <a:lnTo>
                  <a:pt x="246139" y="233580"/>
                </a:lnTo>
                <a:lnTo>
                  <a:pt x="240888" y="240070"/>
                </a:lnTo>
                <a:lnTo>
                  <a:pt x="237983" y="243306"/>
                </a:lnTo>
                <a:lnTo>
                  <a:pt x="234971" y="245463"/>
                </a:lnTo>
                <a:lnTo>
                  <a:pt x="228758" y="247859"/>
                </a:lnTo>
                <a:lnTo>
                  <a:pt x="224521" y="249573"/>
                </a:lnTo>
                <a:lnTo>
                  <a:pt x="219548" y="251790"/>
                </a:lnTo>
                <a:lnTo>
                  <a:pt x="214082" y="254344"/>
                </a:lnTo>
                <a:lnTo>
                  <a:pt x="208288" y="256046"/>
                </a:lnTo>
                <a:lnTo>
                  <a:pt x="202276" y="257180"/>
                </a:lnTo>
                <a:lnTo>
                  <a:pt x="196118" y="257937"/>
                </a:lnTo>
                <a:lnTo>
                  <a:pt x="189864" y="257367"/>
                </a:lnTo>
                <a:lnTo>
                  <a:pt x="183544" y="255912"/>
                </a:lnTo>
                <a:lnTo>
                  <a:pt x="177181" y="253866"/>
                </a:lnTo>
                <a:lnTo>
                  <a:pt x="170790" y="252503"/>
                </a:lnTo>
                <a:lnTo>
                  <a:pt x="164378" y="251594"/>
                </a:lnTo>
                <a:lnTo>
                  <a:pt x="157955" y="250989"/>
                </a:lnTo>
                <a:lnTo>
                  <a:pt x="151523" y="249509"/>
                </a:lnTo>
                <a:lnTo>
                  <a:pt x="145085" y="247449"/>
                </a:lnTo>
                <a:lnTo>
                  <a:pt x="125760" y="24010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4410"/>
          <p:cNvSpPr/>
          <p:nvPr/>
        </p:nvSpPr>
        <p:spPr>
          <a:xfrm>
            <a:off x="7188049" y="4377883"/>
            <a:ext cx="183233" cy="386106"/>
          </a:xfrm>
          <a:custGeom>
            <a:avLst/>
            <a:gdLst/>
            <a:ahLst/>
            <a:cxnLst/>
            <a:rect l="0" t="0" r="0" b="0"/>
            <a:pathLst>
              <a:path w="183233" h="386106">
                <a:moveTo>
                  <a:pt x="96343" y="57195"/>
                </a:moveTo>
                <a:lnTo>
                  <a:pt x="101478" y="46924"/>
                </a:lnTo>
                <a:lnTo>
                  <a:pt x="104000" y="39015"/>
                </a:lnTo>
                <a:lnTo>
                  <a:pt x="104673" y="35401"/>
                </a:lnTo>
                <a:lnTo>
                  <a:pt x="104046" y="31917"/>
                </a:lnTo>
                <a:lnTo>
                  <a:pt x="100483" y="25179"/>
                </a:lnTo>
                <a:lnTo>
                  <a:pt x="98028" y="22953"/>
                </a:lnTo>
                <a:lnTo>
                  <a:pt x="95317" y="21468"/>
                </a:lnTo>
                <a:lnTo>
                  <a:pt x="92434" y="20479"/>
                </a:lnTo>
                <a:lnTo>
                  <a:pt x="87288" y="17669"/>
                </a:lnTo>
                <a:lnTo>
                  <a:pt x="80632" y="13647"/>
                </a:lnTo>
                <a:lnTo>
                  <a:pt x="72971" y="8815"/>
                </a:lnTo>
                <a:lnTo>
                  <a:pt x="66788" y="5594"/>
                </a:lnTo>
                <a:lnTo>
                  <a:pt x="61592" y="3446"/>
                </a:lnTo>
                <a:lnTo>
                  <a:pt x="57052" y="2015"/>
                </a:lnTo>
                <a:lnTo>
                  <a:pt x="51877" y="1060"/>
                </a:lnTo>
                <a:lnTo>
                  <a:pt x="46276" y="424"/>
                </a:lnTo>
                <a:lnTo>
                  <a:pt x="40393" y="0"/>
                </a:lnTo>
                <a:lnTo>
                  <a:pt x="35396" y="792"/>
                </a:lnTo>
                <a:lnTo>
                  <a:pt x="30990" y="2395"/>
                </a:lnTo>
                <a:lnTo>
                  <a:pt x="26978" y="4539"/>
                </a:lnTo>
                <a:lnTo>
                  <a:pt x="23227" y="5968"/>
                </a:lnTo>
                <a:lnTo>
                  <a:pt x="19652" y="6921"/>
                </a:lnTo>
                <a:lnTo>
                  <a:pt x="16194" y="7555"/>
                </a:lnTo>
                <a:lnTo>
                  <a:pt x="13889" y="9054"/>
                </a:lnTo>
                <a:lnTo>
                  <a:pt x="12353" y="11127"/>
                </a:lnTo>
                <a:lnTo>
                  <a:pt x="9570" y="18448"/>
                </a:lnTo>
                <a:lnTo>
                  <a:pt x="4750" y="32449"/>
                </a:lnTo>
                <a:lnTo>
                  <a:pt x="3036" y="39623"/>
                </a:lnTo>
                <a:lnTo>
                  <a:pt x="1891" y="46555"/>
                </a:lnTo>
                <a:lnTo>
                  <a:pt x="1130" y="53326"/>
                </a:lnTo>
                <a:lnTo>
                  <a:pt x="282" y="63716"/>
                </a:lnTo>
                <a:lnTo>
                  <a:pt x="57" y="67992"/>
                </a:lnTo>
                <a:lnTo>
                  <a:pt x="981" y="79441"/>
                </a:lnTo>
                <a:lnTo>
                  <a:pt x="4874" y="115093"/>
                </a:lnTo>
                <a:lnTo>
                  <a:pt x="6342" y="132339"/>
                </a:lnTo>
                <a:lnTo>
                  <a:pt x="7321" y="148136"/>
                </a:lnTo>
                <a:lnTo>
                  <a:pt x="8699" y="182312"/>
                </a:lnTo>
                <a:lnTo>
                  <a:pt x="9107" y="199245"/>
                </a:lnTo>
                <a:lnTo>
                  <a:pt x="9164" y="203489"/>
                </a:lnTo>
                <a:lnTo>
                  <a:pt x="6362" y="213937"/>
                </a:lnTo>
                <a:lnTo>
                  <a:pt x="940" y="227889"/>
                </a:lnTo>
                <a:lnTo>
                  <a:pt x="495" y="227959"/>
                </a:lnTo>
                <a:lnTo>
                  <a:pt x="199" y="226931"/>
                </a:lnTo>
                <a:lnTo>
                  <a:pt x="0" y="225170"/>
                </a:lnTo>
                <a:lnTo>
                  <a:pt x="943" y="223997"/>
                </a:lnTo>
                <a:lnTo>
                  <a:pt x="2646" y="223214"/>
                </a:lnTo>
                <a:lnTo>
                  <a:pt x="4857" y="222693"/>
                </a:lnTo>
                <a:lnTo>
                  <a:pt x="6332" y="221270"/>
                </a:lnTo>
                <a:lnTo>
                  <a:pt x="7314" y="219247"/>
                </a:lnTo>
                <a:lnTo>
                  <a:pt x="7969" y="216823"/>
                </a:lnTo>
                <a:lnTo>
                  <a:pt x="10555" y="215207"/>
                </a:lnTo>
                <a:lnTo>
                  <a:pt x="14429" y="214130"/>
                </a:lnTo>
                <a:lnTo>
                  <a:pt x="19162" y="213412"/>
                </a:lnTo>
                <a:lnTo>
                  <a:pt x="24466" y="211859"/>
                </a:lnTo>
                <a:lnTo>
                  <a:pt x="30153" y="209748"/>
                </a:lnTo>
                <a:lnTo>
                  <a:pt x="36093" y="207266"/>
                </a:lnTo>
                <a:lnTo>
                  <a:pt x="44352" y="205612"/>
                </a:lnTo>
                <a:lnTo>
                  <a:pt x="54159" y="204508"/>
                </a:lnTo>
                <a:lnTo>
                  <a:pt x="64996" y="203773"/>
                </a:lnTo>
                <a:lnTo>
                  <a:pt x="82769" y="202956"/>
                </a:lnTo>
                <a:lnTo>
                  <a:pt x="97834" y="202593"/>
                </a:lnTo>
                <a:lnTo>
                  <a:pt x="111696" y="202431"/>
                </a:lnTo>
                <a:lnTo>
                  <a:pt x="119477" y="203463"/>
                </a:lnTo>
                <a:lnTo>
                  <a:pt x="127888" y="205226"/>
                </a:lnTo>
                <a:lnTo>
                  <a:pt x="136721" y="207476"/>
                </a:lnTo>
                <a:lnTo>
                  <a:pt x="143684" y="210051"/>
                </a:lnTo>
                <a:lnTo>
                  <a:pt x="149402" y="212842"/>
                </a:lnTo>
                <a:lnTo>
                  <a:pt x="154288" y="215778"/>
                </a:lnTo>
                <a:lnTo>
                  <a:pt x="158620" y="219885"/>
                </a:lnTo>
                <a:lnTo>
                  <a:pt x="162583" y="224773"/>
                </a:lnTo>
                <a:lnTo>
                  <a:pt x="166300" y="230181"/>
                </a:lnTo>
                <a:lnTo>
                  <a:pt x="169853" y="234861"/>
                </a:lnTo>
                <a:lnTo>
                  <a:pt x="173297" y="239056"/>
                </a:lnTo>
                <a:lnTo>
                  <a:pt x="176666" y="242928"/>
                </a:lnTo>
                <a:lnTo>
                  <a:pt x="178914" y="246584"/>
                </a:lnTo>
                <a:lnTo>
                  <a:pt x="181411" y="253512"/>
                </a:lnTo>
                <a:lnTo>
                  <a:pt x="182520" y="263041"/>
                </a:lnTo>
                <a:lnTo>
                  <a:pt x="183013" y="273367"/>
                </a:lnTo>
                <a:lnTo>
                  <a:pt x="183232" y="281539"/>
                </a:lnTo>
                <a:lnTo>
                  <a:pt x="182216" y="287373"/>
                </a:lnTo>
                <a:lnTo>
                  <a:pt x="180464" y="294487"/>
                </a:lnTo>
                <a:lnTo>
                  <a:pt x="178220" y="302454"/>
                </a:lnTo>
                <a:lnTo>
                  <a:pt x="173500" y="313139"/>
                </a:lnTo>
                <a:lnTo>
                  <a:pt x="167129" y="325638"/>
                </a:lnTo>
                <a:lnTo>
                  <a:pt x="159656" y="339344"/>
                </a:lnTo>
                <a:lnTo>
                  <a:pt x="153600" y="349557"/>
                </a:lnTo>
                <a:lnTo>
                  <a:pt x="148488" y="357440"/>
                </a:lnTo>
                <a:lnTo>
                  <a:pt x="144005" y="363770"/>
                </a:lnTo>
                <a:lnTo>
                  <a:pt x="138866" y="367990"/>
                </a:lnTo>
                <a:lnTo>
                  <a:pt x="133290" y="370804"/>
                </a:lnTo>
                <a:lnTo>
                  <a:pt x="127424" y="372680"/>
                </a:lnTo>
                <a:lnTo>
                  <a:pt x="122438" y="375005"/>
                </a:lnTo>
                <a:lnTo>
                  <a:pt x="118039" y="377630"/>
                </a:lnTo>
                <a:lnTo>
                  <a:pt x="114032" y="380455"/>
                </a:lnTo>
                <a:lnTo>
                  <a:pt x="110285" y="382338"/>
                </a:lnTo>
                <a:lnTo>
                  <a:pt x="106713" y="383594"/>
                </a:lnTo>
                <a:lnTo>
                  <a:pt x="103257" y="384431"/>
                </a:lnTo>
                <a:lnTo>
                  <a:pt x="99877" y="384989"/>
                </a:lnTo>
                <a:lnTo>
                  <a:pt x="96549" y="385361"/>
                </a:lnTo>
                <a:lnTo>
                  <a:pt x="93256" y="385609"/>
                </a:lnTo>
                <a:lnTo>
                  <a:pt x="88910" y="385774"/>
                </a:lnTo>
                <a:lnTo>
                  <a:pt x="67322" y="38610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4411"/>
          <p:cNvSpPr/>
          <p:nvPr/>
        </p:nvSpPr>
        <p:spPr>
          <a:xfrm>
            <a:off x="7381130" y="4164210"/>
            <a:ext cx="183641" cy="754560"/>
          </a:xfrm>
          <a:custGeom>
            <a:avLst/>
            <a:gdLst/>
            <a:ahLst/>
            <a:cxnLst/>
            <a:rect l="0" t="0" r="0" b="0"/>
            <a:pathLst>
              <a:path w="183641" h="754560">
                <a:moveTo>
                  <a:pt x="0" y="0"/>
                </a:moveTo>
                <a:lnTo>
                  <a:pt x="37151" y="0"/>
                </a:lnTo>
                <a:lnTo>
                  <a:pt x="41965" y="1075"/>
                </a:lnTo>
                <a:lnTo>
                  <a:pt x="46249" y="2867"/>
                </a:lnTo>
                <a:lnTo>
                  <a:pt x="50182" y="5136"/>
                </a:lnTo>
                <a:lnTo>
                  <a:pt x="60282" y="10523"/>
                </a:lnTo>
                <a:lnTo>
                  <a:pt x="65985" y="13465"/>
                </a:lnTo>
                <a:lnTo>
                  <a:pt x="70862" y="16501"/>
                </a:lnTo>
                <a:lnTo>
                  <a:pt x="75188" y="19600"/>
                </a:lnTo>
                <a:lnTo>
                  <a:pt x="79147" y="22740"/>
                </a:lnTo>
                <a:lnTo>
                  <a:pt x="82861" y="25909"/>
                </a:lnTo>
                <a:lnTo>
                  <a:pt x="86412" y="29097"/>
                </a:lnTo>
                <a:lnTo>
                  <a:pt x="89854" y="32296"/>
                </a:lnTo>
                <a:lnTo>
                  <a:pt x="94299" y="38729"/>
                </a:lnTo>
                <a:lnTo>
                  <a:pt x="99411" y="47317"/>
                </a:lnTo>
                <a:lnTo>
                  <a:pt x="104970" y="57342"/>
                </a:lnTo>
                <a:lnTo>
                  <a:pt x="108676" y="66174"/>
                </a:lnTo>
                <a:lnTo>
                  <a:pt x="114965" y="88877"/>
                </a:lnTo>
                <a:lnTo>
                  <a:pt x="120246" y="102560"/>
                </a:lnTo>
                <a:lnTo>
                  <a:pt x="123309" y="118674"/>
                </a:lnTo>
                <a:lnTo>
                  <a:pt x="124671" y="136584"/>
                </a:lnTo>
                <a:lnTo>
                  <a:pt x="125276" y="155293"/>
                </a:lnTo>
                <a:lnTo>
                  <a:pt x="125748" y="274821"/>
                </a:lnTo>
                <a:lnTo>
                  <a:pt x="126827" y="290701"/>
                </a:lnTo>
                <a:lnTo>
                  <a:pt x="128621" y="308812"/>
                </a:lnTo>
                <a:lnTo>
                  <a:pt x="130892" y="328410"/>
                </a:lnTo>
                <a:lnTo>
                  <a:pt x="154482" y="489405"/>
                </a:lnTo>
                <a:lnTo>
                  <a:pt x="157806" y="516522"/>
                </a:lnTo>
                <a:lnTo>
                  <a:pt x="160023" y="537825"/>
                </a:lnTo>
                <a:lnTo>
                  <a:pt x="162576" y="555251"/>
                </a:lnTo>
                <a:lnTo>
                  <a:pt x="165352" y="570093"/>
                </a:lnTo>
                <a:lnTo>
                  <a:pt x="168278" y="583213"/>
                </a:lnTo>
                <a:lnTo>
                  <a:pt x="171303" y="594109"/>
                </a:lnTo>
                <a:lnTo>
                  <a:pt x="174395" y="603523"/>
                </a:lnTo>
                <a:lnTo>
                  <a:pt x="179622" y="620790"/>
                </a:lnTo>
                <a:lnTo>
                  <a:pt x="181945" y="639213"/>
                </a:lnTo>
                <a:lnTo>
                  <a:pt x="182977" y="658150"/>
                </a:lnTo>
                <a:lnTo>
                  <a:pt x="183559" y="684073"/>
                </a:lnTo>
                <a:lnTo>
                  <a:pt x="183640" y="691445"/>
                </a:lnTo>
                <a:lnTo>
                  <a:pt x="182620" y="697435"/>
                </a:lnTo>
                <a:lnTo>
                  <a:pt x="178620" y="706956"/>
                </a:lnTo>
                <a:lnTo>
                  <a:pt x="173259" y="714772"/>
                </a:lnTo>
                <a:lnTo>
                  <a:pt x="170324" y="718360"/>
                </a:lnTo>
                <a:lnTo>
                  <a:pt x="167293" y="721828"/>
                </a:lnTo>
                <a:lnTo>
                  <a:pt x="164197" y="725214"/>
                </a:lnTo>
                <a:lnTo>
                  <a:pt x="161060" y="728546"/>
                </a:lnTo>
                <a:lnTo>
                  <a:pt x="156817" y="730768"/>
                </a:lnTo>
                <a:lnTo>
                  <a:pt x="151839" y="732249"/>
                </a:lnTo>
                <a:lnTo>
                  <a:pt x="146370" y="733236"/>
                </a:lnTo>
                <a:lnTo>
                  <a:pt x="140575" y="734970"/>
                </a:lnTo>
                <a:lnTo>
                  <a:pt x="134562" y="737200"/>
                </a:lnTo>
                <a:lnTo>
                  <a:pt x="128403" y="739762"/>
                </a:lnTo>
                <a:lnTo>
                  <a:pt x="121073" y="741470"/>
                </a:lnTo>
                <a:lnTo>
                  <a:pt x="112962" y="742609"/>
                </a:lnTo>
                <a:lnTo>
                  <a:pt x="104330" y="743367"/>
                </a:lnTo>
                <a:lnTo>
                  <a:pt x="96425" y="743873"/>
                </a:lnTo>
                <a:lnTo>
                  <a:pt x="81909" y="744435"/>
                </a:lnTo>
                <a:lnTo>
                  <a:pt x="76103" y="745660"/>
                </a:lnTo>
                <a:lnTo>
                  <a:pt x="71159" y="747552"/>
                </a:lnTo>
                <a:lnTo>
                  <a:pt x="58043" y="75455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4412"/>
          <p:cNvSpPr/>
          <p:nvPr/>
        </p:nvSpPr>
        <p:spPr>
          <a:xfrm>
            <a:off x="4043660" y="4899883"/>
            <a:ext cx="280542" cy="369758"/>
          </a:xfrm>
          <a:custGeom>
            <a:avLst/>
            <a:gdLst/>
            <a:ahLst/>
            <a:cxnLst/>
            <a:rect l="0" t="0" r="0" b="0"/>
            <a:pathLst>
              <a:path w="280542" h="369758">
                <a:moveTo>
                  <a:pt x="0" y="67255"/>
                </a:moveTo>
                <a:lnTo>
                  <a:pt x="18600" y="48655"/>
                </a:lnTo>
                <a:lnTo>
                  <a:pt x="27256" y="37133"/>
                </a:lnTo>
                <a:lnTo>
                  <a:pt x="31069" y="31051"/>
                </a:lnTo>
                <a:lnTo>
                  <a:pt x="35761" y="25921"/>
                </a:lnTo>
                <a:lnTo>
                  <a:pt x="41039" y="21426"/>
                </a:lnTo>
                <a:lnTo>
                  <a:pt x="46706" y="17355"/>
                </a:lnTo>
                <a:lnTo>
                  <a:pt x="52635" y="14641"/>
                </a:lnTo>
                <a:lnTo>
                  <a:pt x="58737" y="12831"/>
                </a:lnTo>
                <a:lnTo>
                  <a:pt x="64955" y="11625"/>
                </a:lnTo>
                <a:lnTo>
                  <a:pt x="71250" y="9746"/>
                </a:lnTo>
                <a:lnTo>
                  <a:pt x="77596" y="7419"/>
                </a:lnTo>
                <a:lnTo>
                  <a:pt x="83977" y="4792"/>
                </a:lnTo>
                <a:lnTo>
                  <a:pt x="90380" y="3041"/>
                </a:lnTo>
                <a:lnTo>
                  <a:pt x="96799" y="1873"/>
                </a:lnTo>
                <a:lnTo>
                  <a:pt x="103228" y="1095"/>
                </a:lnTo>
                <a:lnTo>
                  <a:pt x="109664" y="576"/>
                </a:lnTo>
                <a:lnTo>
                  <a:pt x="116103" y="230"/>
                </a:lnTo>
                <a:lnTo>
                  <a:pt x="122547" y="0"/>
                </a:lnTo>
                <a:lnTo>
                  <a:pt x="128992" y="920"/>
                </a:lnTo>
                <a:lnTo>
                  <a:pt x="135439" y="2610"/>
                </a:lnTo>
                <a:lnTo>
                  <a:pt x="141886" y="4811"/>
                </a:lnTo>
                <a:lnTo>
                  <a:pt x="148334" y="7353"/>
                </a:lnTo>
                <a:lnTo>
                  <a:pt x="154783" y="10122"/>
                </a:lnTo>
                <a:lnTo>
                  <a:pt x="167680" y="16066"/>
                </a:lnTo>
                <a:lnTo>
                  <a:pt x="180578" y="22290"/>
                </a:lnTo>
                <a:lnTo>
                  <a:pt x="185953" y="26530"/>
                </a:lnTo>
                <a:lnTo>
                  <a:pt x="190610" y="31506"/>
                </a:lnTo>
                <a:lnTo>
                  <a:pt x="198652" y="42768"/>
                </a:lnTo>
                <a:lnTo>
                  <a:pt x="202301" y="48781"/>
                </a:lnTo>
                <a:lnTo>
                  <a:pt x="205808" y="54938"/>
                </a:lnTo>
                <a:lnTo>
                  <a:pt x="209222" y="62269"/>
                </a:lnTo>
                <a:lnTo>
                  <a:pt x="212572" y="70381"/>
                </a:lnTo>
                <a:lnTo>
                  <a:pt x="215881" y="79012"/>
                </a:lnTo>
                <a:lnTo>
                  <a:pt x="219161" y="86917"/>
                </a:lnTo>
                <a:lnTo>
                  <a:pt x="222423" y="94336"/>
                </a:lnTo>
                <a:lnTo>
                  <a:pt x="225673" y="101433"/>
                </a:lnTo>
                <a:lnTo>
                  <a:pt x="227839" y="109387"/>
                </a:lnTo>
                <a:lnTo>
                  <a:pt x="229283" y="117916"/>
                </a:lnTo>
                <a:lnTo>
                  <a:pt x="230246" y="126826"/>
                </a:lnTo>
                <a:lnTo>
                  <a:pt x="230888" y="134915"/>
                </a:lnTo>
                <a:lnTo>
                  <a:pt x="231316" y="142459"/>
                </a:lnTo>
                <a:lnTo>
                  <a:pt x="231601" y="149637"/>
                </a:lnTo>
                <a:lnTo>
                  <a:pt x="230716" y="157647"/>
                </a:lnTo>
                <a:lnTo>
                  <a:pt x="229052" y="166212"/>
                </a:lnTo>
                <a:lnTo>
                  <a:pt x="226867" y="175146"/>
                </a:lnTo>
                <a:lnTo>
                  <a:pt x="224336" y="184327"/>
                </a:lnTo>
                <a:lnTo>
                  <a:pt x="218657" y="203127"/>
                </a:lnTo>
                <a:lnTo>
                  <a:pt x="213488" y="214805"/>
                </a:lnTo>
                <a:lnTo>
                  <a:pt x="206817" y="227964"/>
                </a:lnTo>
                <a:lnTo>
                  <a:pt x="199146" y="242111"/>
                </a:lnTo>
                <a:lnTo>
                  <a:pt x="191881" y="254767"/>
                </a:lnTo>
                <a:lnTo>
                  <a:pt x="184889" y="266429"/>
                </a:lnTo>
                <a:lnTo>
                  <a:pt x="178078" y="277429"/>
                </a:lnTo>
                <a:lnTo>
                  <a:pt x="171387" y="286912"/>
                </a:lnTo>
                <a:lnTo>
                  <a:pt x="164777" y="295382"/>
                </a:lnTo>
                <a:lnTo>
                  <a:pt x="158220" y="303180"/>
                </a:lnTo>
                <a:lnTo>
                  <a:pt x="149549" y="314828"/>
                </a:lnTo>
                <a:lnTo>
                  <a:pt x="128450" y="344967"/>
                </a:lnTo>
                <a:lnTo>
                  <a:pt x="120030" y="355584"/>
                </a:lnTo>
                <a:lnTo>
                  <a:pt x="113341" y="362662"/>
                </a:lnTo>
                <a:lnTo>
                  <a:pt x="105192" y="369451"/>
                </a:lnTo>
                <a:lnTo>
                  <a:pt x="104524" y="369757"/>
                </a:lnTo>
                <a:lnTo>
                  <a:pt x="106039" y="367660"/>
                </a:lnTo>
                <a:lnTo>
                  <a:pt x="111979" y="364507"/>
                </a:lnTo>
                <a:lnTo>
                  <a:pt x="120710" y="359523"/>
                </a:lnTo>
                <a:lnTo>
                  <a:pt x="128173" y="353724"/>
                </a:lnTo>
                <a:lnTo>
                  <a:pt x="132743" y="350674"/>
                </a:lnTo>
                <a:lnTo>
                  <a:pt x="137939" y="347565"/>
                </a:lnTo>
                <a:lnTo>
                  <a:pt x="143553" y="344417"/>
                </a:lnTo>
                <a:lnTo>
                  <a:pt x="155523" y="338054"/>
                </a:lnTo>
                <a:lnTo>
                  <a:pt x="161725" y="334852"/>
                </a:lnTo>
                <a:lnTo>
                  <a:pt x="168009" y="332717"/>
                </a:lnTo>
                <a:lnTo>
                  <a:pt x="174348" y="331294"/>
                </a:lnTo>
                <a:lnTo>
                  <a:pt x="180724" y="330346"/>
                </a:lnTo>
                <a:lnTo>
                  <a:pt x="187125" y="329713"/>
                </a:lnTo>
                <a:lnTo>
                  <a:pt x="193541" y="329292"/>
                </a:lnTo>
                <a:lnTo>
                  <a:pt x="199969" y="329011"/>
                </a:lnTo>
                <a:lnTo>
                  <a:pt x="212843" y="328698"/>
                </a:lnTo>
                <a:lnTo>
                  <a:pt x="238625" y="328498"/>
                </a:lnTo>
                <a:lnTo>
                  <a:pt x="246147" y="329556"/>
                </a:lnTo>
                <a:lnTo>
                  <a:pt x="254387" y="331337"/>
                </a:lnTo>
                <a:lnTo>
                  <a:pt x="280541" y="33812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4413"/>
          <p:cNvSpPr/>
          <p:nvPr/>
        </p:nvSpPr>
        <p:spPr>
          <a:xfrm>
            <a:off x="4459634" y="4913607"/>
            <a:ext cx="290216" cy="450159"/>
          </a:xfrm>
          <a:custGeom>
            <a:avLst/>
            <a:gdLst/>
            <a:ahLst/>
            <a:cxnLst/>
            <a:rect l="0" t="0" r="0" b="0"/>
            <a:pathLst>
              <a:path w="290216" h="450159">
                <a:moveTo>
                  <a:pt x="0" y="92226"/>
                </a:moveTo>
                <a:lnTo>
                  <a:pt x="0" y="56968"/>
                </a:lnTo>
                <a:lnTo>
                  <a:pt x="2867" y="43952"/>
                </a:lnTo>
                <a:lnTo>
                  <a:pt x="7723" y="32076"/>
                </a:lnTo>
                <a:lnTo>
                  <a:pt x="16501" y="19347"/>
                </a:lnTo>
                <a:lnTo>
                  <a:pt x="22740" y="12183"/>
                </a:lnTo>
                <a:lnTo>
                  <a:pt x="26984" y="9842"/>
                </a:lnTo>
                <a:lnTo>
                  <a:pt x="31963" y="8282"/>
                </a:lnTo>
                <a:lnTo>
                  <a:pt x="37431" y="7243"/>
                </a:lnTo>
                <a:lnTo>
                  <a:pt x="46375" y="3221"/>
                </a:lnTo>
                <a:lnTo>
                  <a:pt x="50264" y="643"/>
                </a:lnTo>
                <a:lnTo>
                  <a:pt x="55007" y="0"/>
                </a:lnTo>
                <a:lnTo>
                  <a:pt x="60319" y="646"/>
                </a:lnTo>
                <a:lnTo>
                  <a:pt x="66009" y="2151"/>
                </a:lnTo>
                <a:lnTo>
                  <a:pt x="71953" y="3155"/>
                </a:lnTo>
                <a:lnTo>
                  <a:pt x="78065" y="3824"/>
                </a:lnTo>
                <a:lnTo>
                  <a:pt x="84290" y="4270"/>
                </a:lnTo>
                <a:lnTo>
                  <a:pt x="90589" y="6717"/>
                </a:lnTo>
                <a:lnTo>
                  <a:pt x="96939" y="10499"/>
                </a:lnTo>
                <a:lnTo>
                  <a:pt x="103321" y="15169"/>
                </a:lnTo>
                <a:lnTo>
                  <a:pt x="109726" y="19357"/>
                </a:lnTo>
                <a:lnTo>
                  <a:pt x="116146" y="23224"/>
                </a:lnTo>
                <a:lnTo>
                  <a:pt x="122575" y="26877"/>
                </a:lnTo>
                <a:lnTo>
                  <a:pt x="127936" y="31463"/>
                </a:lnTo>
                <a:lnTo>
                  <a:pt x="136759" y="42290"/>
                </a:lnTo>
                <a:lnTo>
                  <a:pt x="141692" y="48187"/>
                </a:lnTo>
                <a:lnTo>
                  <a:pt x="147130" y="54268"/>
                </a:lnTo>
                <a:lnTo>
                  <a:pt x="152905" y="60471"/>
                </a:lnTo>
                <a:lnTo>
                  <a:pt x="157830" y="66757"/>
                </a:lnTo>
                <a:lnTo>
                  <a:pt x="166168" y="79473"/>
                </a:lnTo>
                <a:lnTo>
                  <a:pt x="169897" y="86949"/>
                </a:lnTo>
                <a:lnTo>
                  <a:pt x="173458" y="95157"/>
                </a:lnTo>
                <a:lnTo>
                  <a:pt x="176906" y="103855"/>
                </a:lnTo>
                <a:lnTo>
                  <a:pt x="179205" y="112877"/>
                </a:lnTo>
                <a:lnTo>
                  <a:pt x="180738" y="122117"/>
                </a:lnTo>
                <a:lnTo>
                  <a:pt x="181759" y="131501"/>
                </a:lnTo>
                <a:lnTo>
                  <a:pt x="182441" y="139907"/>
                </a:lnTo>
                <a:lnTo>
                  <a:pt x="182895" y="147661"/>
                </a:lnTo>
                <a:lnTo>
                  <a:pt x="183198" y="154979"/>
                </a:lnTo>
                <a:lnTo>
                  <a:pt x="182324" y="163083"/>
                </a:lnTo>
                <a:lnTo>
                  <a:pt x="180668" y="171710"/>
                </a:lnTo>
                <a:lnTo>
                  <a:pt x="178488" y="180687"/>
                </a:lnTo>
                <a:lnTo>
                  <a:pt x="177035" y="189895"/>
                </a:lnTo>
                <a:lnTo>
                  <a:pt x="176066" y="199259"/>
                </a:lnTo>
                <a:lnTo>
                  <a:pt x="175421" y="208726"/>
                </a:lnTo>
                <a:lnTo>
                  <a:pt x="172840" y="218262"/>
                </a:lnTo>
                <a:lnTo>
                  <a:pt x="168971" y="227844"/>
                </a:lnTo>
                <a:lnTo>
                  <a:pt x="152449" y="261256"/>
                </a:lnTo>
                <a:lnTo>
                  <a:pt x="147852" y="268330"/>
                </a:lnTo>
                <a:lnTo>
                  <a:pt x="142638" y="275196"/>
                </a:lnTo>
                <a:lnTo>
                  <a:pt x="137012" y="281923"/>
                </a:lnTo>
                <a:lnTo>
                  <a:pt x="131112" y="287483"/>
                </a:lnTo>
                <a:lnTo>
                  <a:pt x="125028" y="292264"/>
                </a:lnTo>
                <a:lnTo>
                  <a:pt x="118823" y="296526"/>
                </a:lnTo>
                <a:lnTo>
                  <a:pt x="112536" y="301518"/>
                </a:lnTo>
                <a:lnTo>
                  <a:pt x="106196" y="306995"/>
                </a:lnTo>
                <a:lnTo>
                  <a:pt x="99819" y="312796"/>
                </a:lnTo>
                <a:lnTo>
                  <a:pt x="92343" y="317738"/>
                </a:lnTo>
                <a:lnTo>
                  <a:pt x="84134" y="322108"/>
                </a:lnTo>
                <a:lnTo>
                  <a:pt x="75437" y="326096"/>
                </a:lnTo>
                <a:lnTo>
                  <a:pt x="68564" y="328755"/>
                </a:lnTo>
                <a:lnTo>
                  <a:pt x="62908" y="330527"/>
                </a:lnTo>
                <a:lnTo>
                  <a:pt x="58061" y="331709"/>
                </a:lnTo>
                <a:lnTo>
                  <a:pt x="49811" y="333022"/>
                </a:lnTo>
                <a:lnTo>
                  <a:pt x="44710" y="333606"/>
                </a:lnTo>
                <a:lnTo>
                  <a:pt x="44855" y="333761"/>
                </a:lnTo>
                <a:lnTo>
                  <a:pt x="46027" y="333865"/>
                </a:lnTo>
                <a:lnTo>
                  <a:pt x="46807" y="332859"/>
                </a:lnTo>
                <a:lnTo>
                  <a:pt x="47675" y="328875"/>
                </a:lnTo>
                <a:lnTo>
                  <a:pt x="48981" y="327383"/>
                </a:lnTo>
                <a:lnTo>
                  <a:pt x="50927" y="326388"/>
                </a:lnTo>
                <a:lnTo>
                  <a:pt x="55956" y="325283"/>
                </a:lnTo>
                <a:lnTo>
                  <a:pt x="61773" y="324792"/>
                </a:lnTo>
                <a:lnTo>
                  <a:pt x="70808" y="321707"/>
                </a:lnTo>
                <a:lnTo>
                  <a:pt x="76227" y="319379"/>
                </a:lnTo>
                <a:lnTo>
                  <a:pt x="81989" y="317828"/>
                </a:lnTo>
                <a:lnTo>
                  <a:pt x="87981" y="316793"/>
                </a:lnTo>
                <a:lnTo>
                  <a:pt x="94125" y="316104"/>
                </a:lnTo>
                <a:lnTo>
                  <a:pt x="100370" y="316719"/>
                </a:lnTo>
                <a:lnTo>
                  <a:pt x="106684" y="318204"/>
                </a:lnTo>
                <a:lnTo>
                  <a:pt x="113043" y="320269"/>
                </a:lnTo>
                <a:lnTo>
                  <a:pt x="121581" y="322720"/>
                </a:lnTo>
                <a:lnTo>
                  <a:pt x="142534" y="328310"/>
                </a:lnTo>
                <a:lnTo>
                  <a:pt x="151991" y="331306"/>
                </a:lnTo>
                <a:lnTo>
                  <a:pt x="160445" y="334378"/>
                </a:lnTo>
                <a:lnTo>
                  <a:pt x="168231" y="337500"/>
                </a:lnTo>
                <a:lnTo>
                  <a:pt x="175571" y="340657"/>
                </a:lnTo>
                <a:lnTo>
                  <a:pt x="189460" y="347031"/>
                </a:lnTo>
                <a:lnTo>
                  <a:pt x="215893" y="359881"/>
                </a:lnTo>
                <a:lnTo>
                  <a:pt x="228878" y="366323"/>
                </a:lnTo>
                <a:lnTo>
                  <a:pt x="234276" y="370621"/>
                </a:lnTo>
                <a:lnTo>
                  <a:pt x="243139" y="381129"/>
                </a:lnTo>
                <a:lnTo>
                  <a:pt x="250662" y="390099"/>
                </a:lnTo>
                <a:lnTo>
                  <a:pt x="257588" y="397668"/>
                </a:lnTo>
                <a:lnTo>
                  <a:pt x="264249" y="404616"/>
                </a:lnTo>
                <a:lnTo>
                  <a:pt x="270792" y="414152"/>
                </a:lnTo>
                <a:lnTo>
                  <a:pt x="276209" y="424481"/>
                </a:lnTo>
                <a:lnTo>
                  <a:pt x="280332" y="436340"/>
                </a:lnTo>
                <a:lnTo>
                  <a:pt x="282552" y="439872"/>
                </a:lnTo>
                <a:lnTo>
                  <a:pt x="290215" y="45015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4414"/>
          <p:cNvSpPr/>
          <p:nvPr/>
        </p:nvSpPr>
        <p:spPr>
          <a:xfrm>
            <a:off x="4876590" y="5208984"/>
            <a:ext cx="143641" cy="124243"/>
          </a:xfrm>
          <a:custGeom>
            <a:avLst/>
            <a:gdLst/>
            <a:ahLst/>
            <a:cxnLst/>
            <a:rect l="0" t="0" r="0" b="0"/>
            <a:pathLst>
              <a:path w="143641" h="124243">
                <a:moveTo>
                  <a:pt x="66736" y="0"/>
                </a:moveTo>
                <a:lnTo>
                  <a:pt x="51329" y="5136"/>
                </a:lnTo>
                <a:lnTo>
                  <a:pt x="45716" y="7723"/>
                </a:lnTo>
                <a:lnTo>
                  <a:pt x="40899" y="10523"/>
                </a:lnTo>
                <a:lnTo>
                  <a:pt x="36613" y="13464"/>
                </a:lnTo>
                <a:lnTo>
                  <a:pt x="32680" y="16500"/>
                </a:lnTo>
                <a:lnTo>
                  <a:pt x="28984" y="19599"/>
                </a:lnTo>
                <a:lnTo>
                  <a:pt x="25445" y="22740"/>
                </a:lnTo>
                <a:lnTo>
                  <a:pt x="20936" y="29133"/>
                </a:lnTo>
                <a:lnTo>
                  <a:pt x="15780" y="37695"/>
                </a:lnTo>
                <a:lnTo>
                  <a:pt x="10193" y="47702"/>
                </a:lnTo>
                <a:lnTo>
                  <a:pt x="6468" y="56524"/>
                </a:lnTo>
                <a:lnTo>
                  <a:pt x="3985" y="64554"/>
                </a:lnTo>
                <a:lnTo>
                  <a:pt x="2330" y="72057"/>
                </a:lnTo>
                <a:lnTo>
                  <a:pt x="1226" y="78135"/>
                </a:lnTo>
                <a:lnTo>
                  <a:pt x="490" y="83261"/>
                </a:lnTo>
                <a:lnTo>
                  <a:pt x="0" y="87753"/>
                </a:lnTo>
                <a:lnTo>
                  <a:pt x="748" y="91823"/>
                </a:lnTo>
                <a:lnTo>
                  <a:pt x="2321" y="95611"/>
                </a:lnTo>
                <a:lnTo>
                  <a:pt x="4445" y="99212"/>
                </a:lnTo>
                <a:lnTo>
                  <a:pt x="6936" y="102687"/>
                </a:lnTo>
                <a:lnTo>
                  <a:pt x="9671" y="106078"/>
                </a:lnTo>
                <a:lnTo>
                  <a:pt x="12570" y="109415"/>
                </a:lnTo>
                <a:lnTo>
                  <a:pt x="15577" y="111638"/>
                </a:lnTo>
                <a:lnTo>
                  <a:pt x="18656" y="113120"/>
                </a:lnTo>
                <a:lnTo>
                  <a:pt x="21784" y="114109"/>
                </a:lnTo>
                <a:lnTo>
                  <a:pt x="26019" y="115842"/>
                </a:lnTo>
                <a:lnTo>
                  <a:pt x="30993" y="118074"/>
                </a:lnTo>
                <a:lnTo>
                  <a:pt x="36458" y="120636"/>
                </a:lnTo>
                <a:lnTo>
                  <a:pt x="41176" y="122343"/>
                </a:lnTo>
                <a:lnTo>
                  <a:pt x="45396" y="123482"/>
                </a:lnTo>
                <a:lnTo>
                  <a:pt x="49285" y="124242"/>
                </a:lnTo>
                <a:lnTo>
                  <a:pt x="56177" y="123673"/>
                </a:lnTo>
                <a:lnTo>
                  <a:pt x="65071" y="122219"/>
                </a:lnTo>
                <a:lnTo>
                  <a:pt x="75300" y="120175"/>
                </a:lnTo>
                <a:lnTo>
                  <a:pt x="83194" y="117737"/>
                </a:lnTo>
                <a:lnTo>
                  <a:pt x="89532" y="115037"/>
                </a:lnTo>
                <a:lnTo>
                  <a:pt x="94831" y="112162"/>
                </a:lnTo>
                <a:lnTo>
                  <a:pt x="99440" y="109170"/>
                </a:lnTo>
                <a:lnTo>
                  <a:pt x="103587" y="106102"/>
                </a:lnTo>
                <a:lnTo>
                  <a:pt x="107425" y="102980"/>
                </a:lnTo>
                <a:lnTo>
                  <a:pt x="112136" y="98750"/>
                </a:lnTo>
                <a:lnTo>
                  <a:pt x="123100" y="88317"/>
                </a:lnTo>
                <a:lnTo>
                  <a:pt x="126885" y="83599"/>
                </a:lnTo>
                <a:lnTo>
                  <a:pt x="129407" y="79380"/>
                </a:lnTo>
                <a:lnTo>
                  <a:pt x="131089" y="75492"/>
                </a:lnTo>
                <a:lnTo>
                  <a:pt x="133285" y="71826"/>
                </a:lnTo>
                <a:lnTo>
                  <a:pt x="135824" y="68307"/>
                </a:lnTo>
                <a:lnTo>
                  <a:pt x="138591" y="64885"/>
                </a:lnTo>
                <a:lnTo>
                  <a:pt x="140437" y="59380"/>
                </a:lnTo>
                <a:lnTo>
                  <a:pt x="141666" y="52485"/>
                </a:lnTo>
                <a:lnTo>
                  <a:pt x="142486" y="44664"/>
                </a:lnTo>
                <a:lnTo>
                  <a:pt x="143033" y="38375"/>
                </a:lnTo>
                <a:lnTo>
                  <a:pt x="143398" y="33107"/>
                </a:lnTo>
                <a:lnTo>
                  <a:pt x="143640" y="28521"/>
                </a:lnTo>
                <a:lnTo>
                  <a:pt x="141652" y="23314"/>
                </a:lnTo>
                <a:lnTo>
                  <a:pt x="138177" y="17692"/>
                </a:lnTo>
                <a:lnTo>
                  <a:pt x="133711" y="11795"/>
                </a:lnTo>
                <a:lnTo>
                  <a:pt x="129659" y="7863"/>
                </a:lnTo>
                <a:lnTo>
                  <a:pt x="125883" y="5242"/>
                </a:lnTo>
                <a:lnTo>
                  <a:pt x="122290" y="3495"/>
                </a:lnTo>
                <a:lnTo>
                  <a:pt x="118820" y="2330"/>
                </a:lnTo>
                <a:lnTo>
                  <a:pt x="115432" y="1553"/>
                </a:lnTo>
                <a:lnTo>
                  <a:pt x="112098" y="1035"/>
                </a:lnTo>
                <a:lnTo>
                  <a:pt x="106651" y="690"/>
                </a:lnTo>
                <a:lnTo>
                  <a:pt x="7641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4415"/>
          <p:cNvSpPr/>
          <p:nvPr/>
        </p:nvSpPr>
        <p:spPr>
          <a:xfrm>
            <a:off x="5185171" y="5249024"/>
            <a:ext cx="174130" cy="8330"/>
          </a:xfrm>
          <a:custGeom>
            <a:avLst/>
            <a:gdLst/>
            <a:ahLst/>
            <a:cxnLst/>
            <a:rect l="0" t="0" r="0" b="0"/>
            <a:pathLst>
              <a:path w="174130" h="8330">
                <a:moveTo>
                  <a:pt x="174129" y="8329"/>
                </a:moveTo>
                <a:lnTo>
                  <a:pt x="158723" y="8329"/>
                </a:lnTo>
                <a:lnTo>
                  <a:pt x="150960" y="7254"/>
                </a:lnTo>
                <a:lnTo>
                  <a:pt x="142560" y="5463"/>
                </a:lnTo>
                <a:lnTo>
                  <a:pt x="133736" y="3194"/>
                </a:lnTo>
                <a:lnTo>
                  <a:pt x="122479" y="1681"/>
                </a:lnTo>
                <a:lnTo>
                  <a:pt x="109599" y="672"/>
                </a:lnTo>
                <a:lnTo>
                  <a:pt x="95638" y="0"/>
                </a:lnTo>
                <a:lnTo>
                  <a:pt x="84182" y="627"/>
                </a:lnTo>
                <a:lnTo>
                  <a:pt x="74394" y="2119"/>
                </a:lnTo>
                <a:lnTo>
                  <a:pt x="65719" y="4189"/>
                </a:lnTo>
                <a:lnTo>
                  <a:pt x="56711" y="5569"/>
                </a:lnTo>
                <a:lnTo>
                  <a:pt x="47482" y="6489"/>
                </a:lnTo>
                <a:lnTo>
                  <a:pt x="38103" y="7102"/>
                </a:lnTo>
                <a:lnTo>
                  <a:pt x="21951" y="7784"/>
                </a:lnTo>
                <a:lnTo>
                  <a:pt x="0" y="83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4416"/>
          <p:cNvSpPr/>
          <p:nvPr/>
        </p:nvSpPr>
        <p:spPr>
          <a:xfrm>
            <a:off x="5262562" y="5363765"/>
            <a:ext cx="164456" cy="1"/>
          </a:xfrm>
          <a:custGeom>
            <a:avLst/>
            <a:gdLst/>
            <a:ahLst/>
            <a:cxnLst/>
            <a:rect l="0" t="0" r="0" b="0"/>
            <a:pathLst>
              <a:path w="164456" h="1">
                <a:moveTo>
                  <a:pt x="164455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4417"/>
          <p:cNvSpPr/>
          <p:nvPr/>
        </p:nvSpPr>
        <p:spPr>
          <a:xfrm>
            <a:off x="5533429" y="5015729"/>
            <a:ext cx="232173" cy="241625"/>
          </a:xfrm>
          <a:custGeom>
            <a:avLst/>
            <a:gdLst/>
            <a:ahLst/>
            <a:cxnLst/>
            <a:rect l="0" t="0" r="0" b="0"/>
            <a:pathLst>
              <a:path w="232173" h="241625">
                <a:moveTo>
                  <a:pt x="0" y="9452"/>
                </a:moveTo>
                <a:lnTo>
                  <a:pt x="5136" y="14588"/>
                </a:lnTo>
                <a:lnTo>
                  <a:pt x="6649" y="17175"/>
                </a:lnTo>
                <a:lnTo>
                  <a:pt x="8330" y="22916"/>
                </a:lnTo>
                <a:lnTo>
                  <a:pt x="9852" y="28103"/>
                </a:lnTo>
                <a:lnTo>
                  <a:pt x="14411" y="42463"/>
                </a:lnTo>
                <a:lnTo>
                  <a:pt x="17132" y="49732"/>
                </a:lnTo>
                <a:lnTo>
                  <a:pt x="20020" y="56728"/>
                </a:lnTo>
                <a:lnTo>
                  <a:pt x="23021" y="63541"/>
                </a:lnTo>
                <a:lnTo>
                  <a:pt x="25021" y="70234"/>
                </a:lnTo>
                <a:lnTo>
                  <a:pt x="26355" y="76845"/>
                </a:lnTo>
                <a:lnTo>
                  <a:pt x="27244" y="83402"/>
                </a:lnTo>
                <a:lnTo>
                  <a:pt x="27836" y="88848"/>
                </a:lnTo>
                <a:lnTo>
                  <a:pt x="28232" y="93554"/>
                </a:lnTo>
                <a:lnTo>
                  <a:pt x="28495" y="97767"/>
                </a:lnTo>
                <a:lnTo>
                  <a:pt x="28787" y="108179"/>
                </a:lnTo>
                <a:lnTo>
                  <a:pt x="29008" y="143122"/>
                </a:lnTo>
                <a:lnTo>
                  <a:pt x="29018" y="120358"/>
                </a:lnTo>
                <a:lnTo>
                  <a:pt x="30094" y="105962"/>
                </a:lnTo>
                <a:lnTo>
                  <a:pt x="31887" y="89915"/>
                </a:lnTo>
                <a:lnTo>
                  <a:pt x="34156" y="72768"/>
                </a:lnTo>
                <a:lnTo>
                  <a:pt x="36744" y="60261"/>
                </a:lnTo>
                <a:lnTo>
                  <a:pt x="39545" y="50849"/>
                </a:lnTo>
                <a:lnTo>
                  <a:pt x="42486" y="43499"/>
                </a:lnTo>
                <a:lnTo>
                  <a:pt x="46597" y="36450"/>
                </a:lnTo>
                <a:lnTo>
                  <a:pt x="51487" y="29601"/>
                </a:lnTo>
                <a:lnTo>
                  <a:pt x="56897" y="22884"/>
                </a:lnTo>
                <a:lnTo>
                  <a:pt x="61579" y="17332"/>
                </a:lnTo>
                <a:lnTo>
                  <a:pt x="65774" y="12555"/>
                </a:lnTo>
                <a:lnTo>
                  <a:pt x="69647" y="8297"/>
                </a:lnTo>
                <a:lnTo>
                  <a:pt x="73303" y="5457"/>
                </a:lnTo>
                <a:lnTo>
                  <a:pt x="80231" y="2302"/>
                </a:lnTo>
                <a:lnTo>
                  <a:pt x="86894" y="900"/>
                </a:lnTo>
                <a:lnTo>
                  <a:pt x="93438" y="277"/>
                </a:lnTo>
                <a:lnTo>
                  <a:pt x="99930" y="0"/>
                </a:lnTo>
                <a:lnTo>
                  <a:pt x="103166" y="1001"/>
                </a:lnTo>
                <a:lnTo>
                  <a:pt x="109627" y="4980"/>
                </a:lnTo>
                <a:lnTo>
                  <a:pt x="115005" y="9695"/>
                </a:lnTo>
                <a:lnTo>
                  <a:pt x="121814" y="16063"/>
                </a:lnTo>
                <a:lnTo>
                  <a:pt x="129579" y="23533"/>
                </a:lnTo>
                <a:lnTo>
                  <a:pt x="136905" y="29589"/>
                </a:lnTo>
                <a:lnTo>
                  <a:pt x="143939" y="34700"/>
                </a:lnTo>
                <a:lnTo>
                  <a:pt x="150778" y="39183"/>
                </a:lnTo>
                <a:lnTo>
                  <a:pt x="158561" y="47545"/>
                </a:lnTo>
                <a:lnTo>
                  <a:pt x="166975" y="58495"/>
                </a:lnTo>
                <a:lnTo>
                  <a:pt x="175810" y="71169"/>
                </a:lnTo>
                <a:lnTo>
                  <a:pt x="182773" y="81768"/>
                </a:lnTo>
                <a:lnTo>
                  <a:pt x="188491" y="90984"/>
                </a:lnTo>
                <a:lnTo>
                  <a:pt x="193378" y="99278"/>
                </a:lnTo>
                <a:lnTo>
                  <a:pt x="197710" y="110180"/>
                </a:lnTo>
                <a:lnTo>
                  <a:pt x="201673" y="122824"/>
                </a:lnTo>
                <a:lnTo>
                  <a:pt x="205390" y="136627"/>
                </a:lnTo>
                <a:lnTo>
                  <a:pt x="208943" y="147979"/>
                </a:lnTo>
                <a:lnTo>
                  <a:pt x="212387" y="157697"/>
                </a:lnTo>
                <a:lnTo>
                  <a:pt x="215757" y="166325"/>
                </a:lnTo>
                <a:lnTo>
                  <a:pt x="218004" y="175301"/>
                </a:lnTo>
                <a:lnTo>
                  <a:pt x="219502" y="184510"/>
                </a:lnTo>
                <a:lnTo>
                  <a:pt x="220501" y="193875"/>
                </a:lnTo>
                <a:lnTo>
                  <a:pt x="221167" y="202267"/>
                </a:lnTo>
                <a:lnTo>
                  <a:pt x="221611" y="210012"/>
                </a:lnTo>
                <a:lnTo>
                  <a:pt x="221907" y="217324"/>
                </a:lnTo>
                <a:lnTo>
                  <a:pt x="223178" y="223275"/>
                </a:lnTo>
                <a:lnTo>
                  <a:pt x="225102" y="228316"/>
                </a:lnTo>
                <a:lnTo>
                  <a:pt x="232172" y="24162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4418"/>
          <p:cNvSpPr/>
          <p:nvPr/>
        </p:nvSpPr>
        <p:spPr>
          <a:xfrm>
            <a:off x="5688210" y="5267425"/>
            <a:ext cx="270869" cy="28624"/>
          </a:xfrm>
          <a:custGeom>
            <a:avLst/>
            <a:gdLst/>
            <a:ahLst/>
            <a:cxnLst/>
            <a:rect l="0" t="0" r="0" b="0"/>
            <a:pathLst>
              <a:path w="270869" h="28624">
                <a:moveTo>
                  <a:pt x="270868" y="9276"/>
                </a:moveTo>
                <a:lnTo>
                  <a:pt x="255461" y="4141"/>
                </a:lnTo>
                <a:lnTo>
                  <a:pt x="248773" y="2627"/>
                </a:lnTo>
                <a:lnTo>
                  <a:pt x="242165" y="1619"/>
                </a:lnTo>
                <a:lnTo>
                  <a:pt x="235609" y="946"/>
                </a:lnTo>
                <a:lnTo>
                  <a:pt x="225865" y="498"/>
                </a:lnTo>
                <a:lnTo>
                  <a:pt x="200706" y="0"/>
                </a:lnTo>
                <a:lnTo>
                  <a:pt x="185398" y="942"/>
                </a:lnTo>
                <a:lnTo>
                  <a:pt x="168743" y="2645"/>
                </a:lnTo>
                <a:lnTo>
                  <a:pt x="151191" y="4856"/>
                </a:lnTo>
                <a:lnTo>
                  <a:pt x="114490" y="10177"/>
                </a:lnTo>
                <a:lnTo>
                  <a:pt x="95675" y="13101"/>
                </a:lnTo>
                <a:lnTo>
                  <a:pt x="79906" y="16125"/>
                </a:lnTo>
                <a:lnTo>
                  <a:pt x="66170" y="19217"/>
                </a:lnTo>
                <a:lnTo>
                  <a:pt x="53787" y="22352"/>
                </a:lnTo>
                <a:lnTo>
                  <a:pt x="42308" y="24443"/>
                </a:lnTo>
                <a:lnTo>
                  <a:pt x="31430" y="25836"/>
                </a:lnTo>
                <a:lnTo>
                  <a:pt x="0" y="2862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4419"/>
          <p:cNvSpPr/>
          <p:nvPr/>
        </p:nvSpPr>
        <p:spPr>
          <a:xfrm>
            <a:off x="5823644" y="5325120"/>
            <a:ext cx="222499" cy="222449"/>
          </a:xfrm>
          <a:custGeom>
            <a:avLst/>
            <a:gdLst/>
            <a:ahLst/>
            <a:cxnLst/>
            <a:rect l="0" t="0" r="0" b="0"/>
            <a:pathLst>
              <a:path w="222499" h="222449">
                <a:moveTo>
                  <a:pt x="0" y="48319"/>
                </a:moveTo>
                <a:lnTo>
                  <a:pt x="5136" y="38048"/>
                </a:lnTo>
                <a:lnTo>
                  <a:pt x="6648" y="33948"/>
                </a:lnTo>
                <a:lnTo>
                  <a:pt x="7657" y="30139"/>
                </a:lnTo>
                <a:lnTo>
                  <a:pt x="8329" y="26525"/>
                </a:lnTo>
                <a:lnTo>
                  <a:pt x="11943" y="19644"/>
                </a:lnTo>
                <a:lnTo>
                  <a:pt x="14411" y="16303"/>
                </a:lnTo>
                <a:lnTo>
                  <a:pt x="18206" y="13002"/>
                </a:lnTo>
                <a:lnTo>
                  <a:pt x="22886" y="9726"/>
                </a:lnTo>
                <a:lnTo>
                  <a:pt x="28156" y="6467"/>
                </a:lnTo>
                <a:lnTo>
                  <a:pt x="32744" y="4295"/>
                </a:lnTo>
                <a:lnTo>
                  <a:pt x="36877" y="2847"/>
                </a:lnTo>
                <a:lnTo>
                  <a:pt x="40708" y="1881"/>
                </a:lnTo>
                <a:lnTo>
                  <a:pt x="44336" y="1237"/>
                </a:lnTo>
                <a:lnTo>
                  <a:pt x="51235" y="522"/>
                </a:lnTo>
                <a:lnTo>
                  <a:pt x="57804" y="331"/>
                </a:lnTo>
                <a:lnTo>
                  <a:pt x="101033" y="0"/>
                </a:lnTo>
                <a:lnTo>
                  <a:pt x="107125" y="1058"/>
                </a:lnTo>
                <a:lnTo>
                  <a:pt x="112262" y="2839"/>
                </a:lnTo>
                <a:lnTo>
                  <a:pt x="116762" y="5100"/>
                </a:lnTo>
                <a:lnTo>
                  <a:pt x="120836" y="7683"/>
                </a:lnTo>
                <a:lnTo>
                  <a:pt x="124627" y="10480"/>
                </a:lnTo>
                <a:lnTo>
                  <a:pt x="128229" y="13419"/>
                </a:lnTo>
                <a:lnTo>
                  <a:pt x="135098" y="19551"/>
                </a:lnTo>
                <a:lnTo>
                  <a:pt x="138434" y="22691"/>
                </a:lnTo>
                <a:lnTo>
                  <a:pt x="140658" y="26934"/>
                </a:lnTo>
                <a:lnTo>
                  <a:pt x="142142" y="31913"/>
                </a:lnTo>
                <a:lnTo>
                  <a:pt x="143130" y="37382"/>
                </a:lnTo>
                <a:lnTo>
                  <a:pt x="143790" y="43177"/>
                </a:lnTo>
                <a:lnTo>
                  <a:pt x="144229" y="49191"/>
                </a:lnTo>
                <a:lnTo>
                  <a:pt x="144522" y="55350"/>
                </a:lnTo>
                <a:lnTo>
                  <a:pt x="144847" y="70791"/>
                </a:lnTo>
                <a:lnTo>
                  <a:pt x="144934" y="79424"/>
                </a:lnTo>
                <a:lnTo>
                  <a:pt x="142842" y="90553"/>
                </a:lnTo>
                <a:lnTo>
                  <a:pt x="139297" y="103347"/>
                </a:lnTo>
                <a:lnTo>
                  <a:pt x="134785" y="117250"/>
                </a:lnTo>
                <a:lnTo>
                  <a:pt x="130702" y="128669"/>
                </a:lnTo>
                <a:lnTo>
                  <a:pt x="126905" y="138431"/>
                </a:lnTo>
                <a:lnTo>
                  <a:pt x="123298" y="147089"/>
                </a:lnTo>
                <a:lnTo>
                  <a:pt x="119819" y="153936"/>
                </a:lnTo>
                <a:lnTo>
                  <a:pt x="116425" y="159576"/>
                </a:lnTo>
                <a:lnTo>
                  <a:pt x="113088" y="164410"/>
                </a:lnTo>
                <a:lnTo>
                  <a:pt x="109788" y="168707"/>
                </a:lnTo>
                <a:lnTo>
                  <a:pt x="106513" y="172648"/>
                </a:lnTo>
                <a:lnTo>
                  <a:pt x="103255" y="176350"/>
                </a:lnTo>
                <a:lnTo>
                  <a:pt x="101082" y="179892"/>
                </a:lnTo>
                <a:lnTo>
                  <a:pt x="98669" y="186695"/>
                </a:lnTo>
                <a:lnTo>
                  <a:pt x="97596" y="193301"/>
                </a:lnTo>
                <a:lnTo>
                  <a:pt x="97310" y="196568"/>
                </a:lnTo>
                <a:lnTo>
                  <a:pt x="98194" y="198745"/>
                </a:lnTo>
                <a:lnTo>
                  <a:pt x="99859" y="200197"/>
                </a:lnTo>
                <a:lnTo>
                  <a:pt x="105649" y="202885"/>
                </a:lnTo>
                <a:lnTo>
                  <a:pt x="115389" y="207662"/>
                </a:lnTo>
                <a:lnTo>
                  <a:pt x="122070" y="209366"/>
                </a:lnTo>
                <a:lnTo>
                  <a:pt x="129749" y="210502"/>
                </a:lnTo>
                <a:lnTo>
                  <a:pt x="138094" y="211259"/>
                </a:lnTo>
                <a:lnTo>
                  <a:pt x="167429" y="214968"/>
                </a:lnTo>
                <a:lnTo>
                  <a:pt x="222498" y="2224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4420"/>
          <p:cNvSpPr/>
          <p:nvPr/>
        </p:nvSpPr>
        <p:spPr>
          <a:xfrm>
            <a:off x="6307335" y="5005833"/>
            <a:ext cx="96740" cy="444998"/>
          </a:xfrm>
          <a:custGeom>
            <a:avLst/>
            <a:gdLst/>
            <a:ahLst/>
            <a:cxnLst/>
            <a:rect l="0" t="0" r="0" b="0"/>
            <a:pathLst>
              <a:path w="96740" h="444998">
                <a:moveTo>
                  <a:pt x="96739" y="0"/>
                </a:moveTo>
                <a:lnTo>
                  <a:pt x="91604" y="10272"/>
                </a:lnTo>
                <a:lnTo>
                  <a:pt x="89016" y="20821"/>
                </a:lnTo>
                <a:lnTo>
                  <a:pt x="86216" y="35379"/>
                </a:lnTo>
                <a:lnTo>
                  <a:pt x="83274" y="52607"/>
                </a:lnTo>
                <a:lnTo>
                  <a:pt x="80238" y="67318"/>
                </a:lnTo>
                <a:lnTo>
                  <a:pt x="77140" y="80349"/>
                </a:lnTo>
                <a:lnTo>
                  <a:pt x="73999" y="92262"/>
                </a:lnTo>
                <a:lnTo>
                  <a:pt x="70830" y="106653"/>
                </a:lnTo>
                <a:lnTo>
                  <a:pt x="61235" y="155569"/>
                </a:lnTo>
                <a:lnTo>
                  <a:pt x="54804" y="184512"/>
                </a:lnTo>
                <a:lnTo>
                  <a:pt x="51584" y="197174"/>
                </a:lnTo>
                <a:lnTo>
                  <a:pt x="48363" y="208840"/>
                </a:lnTo>
                <a:lnTo>
                  <a:pt x="45141" y="219842"/>
                </a:lnTo>
                <a:lnTo>
                  <a:pt x="42992" y="230402"/>
                </a:lnTo>
                <a:lnTo>
                  <a:pt x="41561" y="240666"/>
                </a:lnTo>
                <a:lnTo>
                  <a:pt x="40605" y="250733"/>
                </a:lnTo>
                <a:lnTo>
                  <a:pt x="35670" y="272492"/>
                </a:lnTo>
                <a:lnTo>
                  <a:pt x="12480" y="362116"/>
                </a:lnTo>
                <a:lnTo>
                  <a:pt x="8320" y="381143"/>
                </a:lnTo>
                <a:lnTo>
                  <a:pt x="0" y="44499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4421"/>
          <p:cNvSpPr/>
          <p:nvPr/>
        </p:nvSpPr>
        <p:spPr>
          <a:xfrm>
            <a:off x="6317009" y="5025181"/>
            <a:ext cx="145109" cy="464345"/>
          </a:xfrm>
          <a:custGeom>
            <a:avLst/>
            <a:gdLst/>
            <a:ahLst/>
            <a:cxnLst/>
            <a:rect l="0" t="0" r="0" b="0"/>
            <a:pathLst>
              <a:path w="145109" h="464345">
                <a:moveTo>
                  <a:pt x="0" y="0"/>
                </a:moveTo>
                <a:lnTo>
                  <a:pt x="5136" y="15407"/>
                </a:lnTo>
                <a:lnTo>
                  <a:pt x="7723" y="21020"/>
                </a:lnTo>
                <a:lnTo>
                  <a:pt x="10523" y="25837"/>
                </a:lnTo>
                <a:lnTo>
                  <a:pt x="13465" y="30123"/>
                </a:lnTo>
                <a:lnTo>
                  <a:pt x="18651" y="41580"/>
                </a:lnTo>
                <a:lnTo>
                  <a:pt x="33011" y="77239"/>
                </a:lnTo>
                <a:lnTo>
                  <a:pt x="39206" y="94488"/>
                </a:lnTo>
                <a:lnTo>
                  <a:pt x="44410" y="110286"/>
                </a:lnTo>
                <a:lnTo>
                  <a:pt x="56870" y="150197"/>
                </a:lnTo>
                <a:lnTo>
                  <a:pt x="60486" y="161398"/>
                </a:lnTo>
                <a:lnTo>
                  <a:pt x="70236" y="196776"/>
                </a:lnTo>
                <a:lnTo>
                  <a:pt x="75846" y="218248"/>
                </a:lnTo>
                <a:lnTo>
                  <a:pt x="81735" y="236863"/>
                </a:lnTo>
                <a:lnTo>
                  <a:pt x="87811" y="253572"/>
                </a:lnTo>
                <a:lnTo>
                  <a:pt x="94011" y="269011"/>
                </a:lnTo>
                <a:lnTo>
                  <a:pt x="99220" y="283603"/>
                </a:lnTo>
                <a:lnTo>
                  <a:pt x="103767" y="297631"/>
                </a:lnTo>
                <a:lnTo>
                  <a:pt x="107874" y="311282"/>
                </a:lnTo>
                <a:lnTo>
                  <a:pt x="110611" y="324682"/>
                </a:lnTo>
                <a:lnTo>
                  <a:pt x="112436" y="337915"/>
                </a:lnTo>
                <a:lnTo>
                  <a:pt x="113653" y="351036"/>
                </a:lnTo>
                <a:lnTo>
                  <a:pt x="116613" y="365158"/>
                </a:lnTo>
                <a:lnTo>
                  <a:pt x="120737" y="379947"/>
                </a:lnTo>
                <a:lnTo>
                  <a:pt x="125636" y="395181"/>
                </a:lnTo>
                <a:lnTo>
                  <a:pt x="129977" y="409636"/>
                </a:lnTo>
                <a:lnTo>
                  <a:pt x="145108" y="4643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4422"/>
          <p:cNvSpPr/>
          <p:nvPr/>
        </p:nvSpPr>
        <p:spPr>
          <a:xfrm>
            <a:off x="6607342" y="4976812"/>
            <a:ext cx="144991" cy="210908"/>
          </a:xfrm>
          <a:custGeom>
            <a:avLst/>
            <a:gdLst/>
            <a:ahLst/>
            <a:cxnLst/>
            <a:rect l="0" t="0" r="0" b="0"/>
            <a:pathLst>
              <a:path w="144991" h="210908">
                <a:moveTo>
                  <a:pt x="9556" y="0"/>
                </a:moveTo>
                <a:lnTo>
                  <a:pt x="9556" y="15406"/>
                </a:lnTo>
                <a:lnTo>
                  <a:pt x="8482" y="24244"/>
                </a:lnTo>
                <a:lnTo>
                  <a:pt x="6690" y="34436"/>
                </a:lnTo>
                <a:lnTo>
                  <a:pt x="4421" y="45530"/>
                </a:lnTo>
                <a:lnTo>
                  <a:pt x="2908" y="54000"/>
                </a:lnTo>
                <a:lnTo>
                  <a:pt x="1899" y="60722"/>
                </a:lnTo>
                <a:lnTo>
                  <a:pt x="1226" y="66279"/>
                </a:lnTo>
                <a:lnTo>
                  <a:pt x="778" y="72132"/>
                </a:lnTo>
                <a:lnTo>
                  <a:pt x="480" y="78185"/>
                </a:lnTo>
                <a:lnTo>
                  <a:pt x="281" y="84369"/>
                </a:lnTo>
                <a:lnTo>
                  <a:pt x="0" y="118751"/>
                </a:lnTo>
                <a:lnTo>
                  <a:pt x="1036" y="129686"/>
                </a:lnTo>
                <a:lnTo>
                  <a:pt x="2801" y="139126"/>
                </a:lnTo>
                <a:lnTo>
                  <a:pt x="5052" y="147569"/>
                </a:lnTo>
                <a:lnTo>
                  <a:pt x="7629" y="154272"/>
                </a:lnTo>
                <a:lnTo>
                  <a:pt x="10421" y="159817"/>
                </a:lnTo>
                <a:lnTo>
                  <a:pt x="13357" y="164587"/>
                </a:lnTo>
                <a:lnTo>
                  <a:pt x="16390" y="168843"/>
                </a:lnTo>
                <a:lnTo>
                  <a:pt x="19486" y="172754"/>
                </a:lnTo>
                <a:lnTo>
                  <a:pt x="22626" y="176437"/>
                </a:lnTo>
                <a:lnTo>
                  <a:pt x="26868" y="179967"/>
                </a:lnTo>
                <a:lnTo>
                  <a:pt x="31846" y="183395"/>
                </a:lnTo>
                <a:lnTo>
                  <a:pt x="37315" y="186756"/>
                </a:lnTo>
                <a:lnTo>
                  <a:pt x="43110" y="190071"/>
                </a:lnTo>
                <a:lnTo>
                  <a:pt x="55282" y="196621"/>
                </a:lnTo>
                <a:lnTo>
                  <a:pt x="62612" y="199872"/>
                </a:lnTo>
                <a:lnTo>
                  <a:pt x="70724" y="203115"/>
                </a:lnTo>
                <a:lnTo>
                  <a:pt x="79356" y="206351"/>
                </a:lnTo>
                <a:lnTo>
                  <a:pt x="87260" y="208509"/>
                </a:lnTo>
                <a:lnTo>
                  <a:pt x="94680" y="209948"/>
                </a:lnTo>
                <a:lnTo>
                  <a:pt x="101776" y="210907"/>
                </a:lnTo>
                <a:lnTo>
                  <a:pt x="108657" y="210471"/>
                </a:lnTo>
                <a:lnTo>
                  <a:pt x="115393" y="209105"/>
                </a:lnTo>
                <a:lnTo>
                  <a:pt x="122034" y="207121"/>
                </a:lnTo>
                <a:lnTo>
                  <a:pt x="127536" y="205798"/>
                </a:lnTo>
                <a:lnTo>
                  <a:pt x="132279" y="204915"/>
                </a:lnTo>
                <a:lnTo>
                  <a:pt x="144990" y="203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4423"/>
          <p:cNvSpPr/>
          <p:nvPr/>
        </p:nvSpPr>
        <p:spPr>
          <a:xfrm>
            <a:off x="6762005" y="5015507"/>
            <a:ext cx="67718" cy="338585"/>
          </a:xfrm>
          <a:custGeom>
            <a:avLst/>
            <a:gdLst/>
            <a:ahLst/>
            <a:cxnLst/>
            <a:rect l="0" t="0" r="0" b="0"/>
            <a:pathLst>
              <a:path w="67718" h="338585">
                <a:moveTo>
                  <a:pt x="0" y="0"/>
                </a:moveTo>
                <a:lnTo>
                  <a:pt x="0" y="15407"/>
                </a:lnTo>
                <a:lnTo>
                  <a:pt x="1075" y="22095"/>
                </a:lnTo>
                <a:lnTo>
                  <a:pt x="2867" y="28704"/>
                </a:lnTo>
                <a:lnTo>
                  <a:pt x="5136" y="35259"/>
                </a:lnTo>
                <a:lnTo>
                  <a:pt x="6649" y="41779"/>
                </a:lnTo>
                <a:lnTo>
                  <a:pt x="7657" y="48275"/>
                </a:lnTo>
                <a:lnTo>
                  <a:pt x="8330" y="54755"/>
                </a:lnTo>
                <a:lnTo>
                  <a:pt x="14810" y="90620"/>
                </a:lnTo>
                <a:lnTo>
                  <a:pt x="38297" y="213455"/>
                </a:lnTo>
                <a:lnTo>
                  <a:pt x="41655" y="232593"/>
                </a:lnTo>
                <a:lnTo>
                  <a:pt x="44968" y="247501"/>
                </a:lnTo>
                <a:lnTo>
                  <a:pt x="48252" y="259590"/>
                </a:lnTo>
                <a:lnTo>
                  <a:pt x="51515" y="269798"/>
                </a:lnTo>
                <a:lnTo>
                  <a:pt x="53691" y="279828"/>
                </a:lnTo>
                <a:lnTo>
                  <a:pt x="55142" y="289740"/>
                </a:lnTo>
                <a:lnTo>
                  <a:pt x="67717" y="33858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4424"/>
          <p:cNvSpPr/>
          <p:nvPr/>
        </p:nvSpPr>
        <p:spPr>
          <a:xfrm>
            <a:off x="6926630" y="5073550"/>
            <a:ext cx="140328" cy="135373"/>
          </a:xfrm>
          <a:custGeom>
            <a:avLst/>
            <a:gdLst/>
            <a:ahLst/>
            <a:cxnLst/>
            <a:rect l="0" t="0" r="0" b="0"/>
            <a:pathLst>
              <a:path w="140328" h="135373">
                <a:moveTo>
                  <a:pt x="48200" y="0"/>
                </a:moveTo>
                <a:lnTo>
                  <a:pt x="37929" y="5136"/>
                </a:lnTo>
                <a:lnTo>
                  <a:pt x="33828" y="7723"/>
                </a:lnTo>
                <a:lnTo>
                  <a:pt x="30020" y="10523"/>
                </a:lnTo>
                <a:lnTo>
                  <a:pt x="26406" y="13465"/>
                </a:lnTo>
                <a:lnTo>
                  <a:pt x="22921" y="17576"/>
                </a:lnTo>
                <a:lnTo>
                  <a:pt x="19524" y="22466"/>
                </a:lnTo>
                <a:lnTo>
                  <a:pt x="16184" y="27876"/>
                </a:lnTo>
                <a:lnTo>
                  <a:pt x="12883" y="33632"/>
                </a:lnTo>
                <a:lnTo>
                  <a:pt x="6348" y="45761"/>
                </a:lnTo>
                <a:lnTo>
                  <a:pt x="4175" y="50930"/>
                </a:lnTo>
                <a:lnTo>
                  <a:pt x="2727" y="55451"/>
                </a:lnTo>
                <a:lnTo>
                  <a:pt x="1762" y="59539"/>
                </a:lnTo>
                <a:lnTo>
                  <a:pt x="1118" y="65490"/>
                </a:lnTo>
                <a:lnTo>
                  <a:pt x="689" y="72682"/>
                </a:lnTo>
                <a:lnTo>
                  <a:pt x="85" y="92477"/>
                </a:lnTo>
                <a:lnTo>
                  <a:pt x="0" y="97122"/>
                </a:lnTo>
                <a:lnTo>
                  <a:pt x="2094" y="102368"/>
                </a:lnTo>
                <a:lnTo>
                  <a:pt x="5639" y="108016"/>
                </a:lnTo>
                <a:lnTo>
                  <a:pt x="10152" y="113931"/>
                </a:lnTo>
                <a:lnTo>
                  <a:pt x="14236" y="118949"/>
                </a:lnTo>
                <a:lnTo>
                  <a:pt x="18032" y="123369"/>
                </a:lnTo>
                <a:lnTo>
                  <a:pt x="21639" y="127391"/>
                </a:lnTo>
                <a:lnTo>
                  <a:pt x="25119" y="130071"/>
                </a:lnTo>
                <a:lnTo>
                  <a:pt x="28512" y="131859"/>
                </a:lnTo>
                <a:lnTo>
                  <a:pt x="31851" y="133051"/>
                </a:lnTo>
                <a:lnTo>
                  <a:pt x="35151" y="133845"/>
                </a:lnTo>
                <a:lnTo>
                  <a:pt x="38426" y="134375"/>
                </a:lnTo>
                <a:lnTo>
                  <a:pt x="41684" y="134728"/>
                </a:lnTo>
                <a:lnTo>
                  <a:pt x="44930" y="134963"/>
                </a:lnTo>
                <a:lnTo>
                  <a:pt x="48170" y="135120"/>
                </a:lnTo>
                <a:lnTo>
                  <a:pt x="51405" y="135225"/>
                </a:lnTo>
                <a:lnTo>
                  <a:pt x="66228" y="135372"/>
                </a:lnTo>
                <a:lnTo>
                  <a:pt x="73117" y="134318"/>
                </a:lnTo>
                <a:lnTo>
                  <a:pt x="80934" y="132540"/>
                </a:lnTo>
                <a:lnTo>
                  <a:pt x="89371" y="130280"/>
                </a:lnTo>
                <a:lnTo>
                  <a:pt x="97145" y="127698"/>
                </a:lnTo>
                <a:lnTo>
                  <a:pt x="104477" y="124903"/>
                </a:lnTo>
                <a:lnTo>
                  <a:pt x="111514" y="121963"/>
                </a:lnTo>
                <a:lnTo>
                  <a:pt x="117281" y="118930"/>
                </a:lnTo>
                <a:lnTo>
                  <a:pt x="122200" y="115832"/>
                </a:lnTo>
                <a:lnTo>
                  <a:pt x="126555" y="112692"/>
                </a:lnTo>
                <a:lnTo>
                  <a:pt x="129458" y="109524"/>
                </a:lnTo>
                <a:lnTo>
                  <a:pt x="131394" y="106338"/>
                </a:lnTo>
                <a:lnTo>
                  <a:pt x="132684" y="103138"/>
                </a:lnTo>
                <a:lnTo>
                  <a:pt x="136983" y="90983"/>
                </a:lnTo>
                <a:lnTo>
                  <a:pt x="139635" y="83228"/>
                </a:lnTo>
                <a:lnTo>
                  <a:pt x="140327" y="76983"/>
                </a:lnTo>
                <a:lnTo>
                  <a:pt x="139715" y="71744"/>
                </a:lnTo>
                <a:lnTo>
                  <a:pt x="138231" y="67178"/>
                </a:lnTo>
                <a:lnTo>
                  <a:pt x="135092" y="60908"/>
                </a:lnTo>
                <a:lnTo>
                  <a:pt x="130850" y="53504"/>
                </a:lnTo>
                <a:lnTo>
                  <a:pt x="125872" y="45343"/>
                </a:lnTo>
                <a:lnTo>
                  <a:pt x="121479" y="38828"/>
                </a:lnTo>
                <a:lnTo>
                  <a:pt x="117475" y="33409"/>
                </a:lnTo>
                <a:lnTo>
                  <a:pt x="113731" y="28723"/>
                </a:lnTo>
                <a:lnTo>
                  <a:pt x="110160" y="24522"/>
                </a:lnTo>
                <a:lnTo>
                  <a:pt x="106705" y="20648"/>
                </a:lnTo>
                <a:lnTo>
                  <a:pt x="103326" y="16990"/>
                </a:lnTo>
                <a:lnTo>
                  <a:pt x="99999" y="14551"/>
                </a:lnTo>
                <a:lnTo>
                  <a:pt x="96706" y="12926"/>
                </a:lnTo>
                <a:lnTo>
                  <a:pt x="86895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4425"/>
          <p:cNvSpPr/>
          <p:nvPr/>
        </p:nvSpPr>
        <p:spPr>
          <a:xfrm>
            <a:off x="4267503" y="5480303"/>
            <a:ext cx="327566" cy="318602"/>
          </a:xfrm>
          <a:custGeom>
            <a:avLst/>
            <a:gdLst/>
            <a:ahLst/>
            <a:cxnLst/>
            <a:rect l="0" t="0" r="0" b="0"/>
            <a:pathLst>
              <a:path w="327566" h="318602">
                <a:moveTo>
                  <a:pt x="8329" y="86613"/>
                </a:moveTo>
                <a:lnTo>
                  <a:pt x="3193" y="71206"/>
                </a:lnTo>
                <a:lnTo>
                  <a:pt x="1680" y="65593"/>
                </a:lnTo>
                <a:lnTo>
                  <a:pt x="0" y="56490"/>
                </a:lnTo>
                <a:lnTo>
                  <a:pt x="626" y="51482"/>
                </a:lnTo>
                <a:lnTo>
                  <a:pt x="2119" y="45995"/>
                </a:lnTo>
                <a:lnTo>
                  <a:pt x="4188" y="40187"/>
                </a:lnTo>
                <a:lnTo>
                  <a:pt x="9355" y="30866"/>
                </a:lnTo>
                <a:lnTo>
                  <a:pt x="12237" y="26876"/>
                </a:lnTo>
                <a:lnTo>
                  <a:pt x="21173" y="19577"/>
                </a:lnTo>
                <a:lnTo>
                  <a:pt x="31235" y="13824"/>
                </a:lnTo>
                <a:lnTo>
                  <a:pt x="44017" y="9511"/>
                </a:lnTo>
                <a:lnTo>
                  <a:pt x="49319" y="7265"/>
                </a:lnTo>
                <a:lnTo>
                  <a:pt x="55003" y="4693"/>
                </a:lnTo>
                <a:lnTo>
                  <a:pt x="62017" y="2978"/>
                </a:lnTo>
                <a:lnTo>
                  <a:pt x="69918" y="1835"/>
                </a:lnTo>
                <a:lnTo>
                  <a:pt x="78410" y="1073"/>
                </a:lnTo>
                <a:lnTo>
                  <a:pt x="86220" y="564"/>
                </a:lnTo>
                <a:lnTo>
                  <a:pt x="100632" y="0"/>
                </a:lnTo>
                <a:lnTo>
                  <a:pt x="106410" y="924"/>
                </a:lnTo>
                <a:lnTo>
                  <a:pt x="115696" y="4818"/>
                </a:lnTo>
                <a:lnTo>
                  <a:pt x="142373" y="18188"/>
                </a:lnTo>
                <a:lnTo>
                  <a:pt x="151435" y="23798"/>
                </a:lnTo>
                <a:lnTo>
                  <a:pt x="159626" y="29688"/>
                </a:lnTo>
                <a:lnTo>
                  <a:pt x="167237" y="35765"/>
                </a:lnTo>
                <a:lnTo>
                  <a:pt x="173385" y="41965"/>
                </a:lnTo>
                <a:lnTo>
                  <a:pt x="178559" y="48249"/>
                </a:lnTo>
                <a:lnTo>
                  <a:pt x="183083" y="54587"/>
                </a:lnTo>
                <a:lnTo>
                  <a:pt x="187174" y="60963"/>
                </a:lnTo>
                <a:lnTo>
                  <a:pt x="190976" y="67363"/>
                </a:lnTo>
                <a:lnTo>
                  <a:pt x="194586" y="73780"/>
                </a:lnTo>
                <a:lnTo>
                  <a:pt x="196992" y="80207"/>
                </a:lnTo>
                <a:lnTo>
                  <a:pt x="198597" y="86642"/>
                </a:lnTo>
                <a:lnTo>
                  <a:pt x="199666" y="93081"/>
                </a:lnTo>
                <a:lnTo>
                  <a:pt x="200379" y="100599"/>
                </a:lnTo>
                <a:lnTo>
                  <a:pt x="200854" y="108835"/>
                </a:lnTo>
                <a:lnTo>
                  <a:pt x="201171" y="117551"/>
                </a:lnTo>
                <a:lnTo>
                  <a:pt x="201618" y="155494"/>
                </a:lnTo>
                <a:lnTo>
                  <a:pt x="200605" y="168004"/>
                </a:lnTo>
                <a:lnTo>
                  <a:pt x="198855" y="179569"/>
                </a:lnTo>
                <a:lnTo>
                  <a:pt x="196614" y="190503"/>
                </a:lnTo>
                <a:lnTo>
                  <a:pt x="192970" y="199943"/>
                </a:lnTo>
                <a:lnTo>
                  <a:pt x="188391" y="208386"/>
                </a:lnTo>
                <a:lnTo>
                  <a:pt x="183189" y="216164"/>
                </a:lnTo>
                <a:lnTo>
                  <a:pt x="178646" y="224574"/>
                </a:lnTo>
                <a:lnTo>
                  <a:pt x="174542" y="233405"/>
                </a:lnTo>
                <a:lnTo>
                  <a:pt x="170731" y="242517"/>
                </a:lnTo>
                <a:lnTo>
                  <a:pt x="166041" y="250742"/>
                </a:lnTo>
                <a:lnTo>
                  <a:pt x="160765" y="258375"/>
                </a:lnTo>
                <a:lnTo>
                  <a:pt x="155097" y="265612"/>
                </a:lnTo>
                <a:lnTo>
                  <a:pt x="149169" y="272588"/>
                </a:lnTo>
                <a:lnTo>
                  <a:pt x="143067" y="279388"/>
                </a:lnTo>
                <a:lnTo>
                  <a:pt x="136850" y="286071"/>
                </a:lnTo>
                <a:lnTo>
                  <a:pt x="130555" y="291601"/>
                </a:lnTo>
                <a:lnTo>
                  <a:pt x="124209" y="296363"/>
                </a:lnTo>
                <a:lnTo>
                  <a:pt x="117828" y="300612"/>
                </a:lnTo>
                <a:lnTo>
                  <a:pt x="111425" y="304520"/>
                </a:lnTo>
                <a:lnTo>
                  <a:pt x="105006" y="308200"/>
                </a:lnTo>
                <a:lnTo>
                  <a:pt x="98577" y="311728"/>
                </a:lnTo>
                <a:lnTo>
                  <a:pt x="88567" y="315649"/>
                </a:lnTo>
                <a:lnTo>
                  <a:pt x="79461" y="317391"/>
                </a:lnTo>
                <a:lnTo>
                  <a:pt x="74023" y="317855"/>
                </a:lnTo>
                <a:lnTo>
                  <a:pt x="60120" y="318601"/>
                </a:lnTo>
                <a:lnTo>
                  <a:pt x="57904" y="317588"/>
                </a:lnTo>
                <a:lnTo>
                  <a:pt x="52576" y="313594"/>
                </a:lnTo>
                <a:lnTo>
                  <a:pt x="50726" y="311025"/>
                </a:lnTo>
                <a:lnTo>
                  <a:pt x="48669" y="305304"/>
                </a:lnTo>
                <a:lnTo>
                  <a:pt x="49195" y="302273"/>
                </a:lnTo>
                <a:lnTo>
                  <a:pt x="52647" y="296040"/>
                </a:lnTo>
                <a:lnTo>
                  <a:pt x="60633" y="286487"/>
                </a:lnTo>
                <a:lnTo>
                  <a:pt x="69554" y="280067"/>
                </a:lnTo>
                <a:lnTo>
                  <a:pt x="74942" y="276849"/>
                </a:lnTo>
                <a:lnTo>
                  <a:pt x="80684" y="273630"/>
                </a:lnTo>
                <a:lnTo>
                  <a:pt x="92797" y="267186"/>
                </a:lnTo>
                <a:lnTo>
                  <a:pt x="99037" y="262888"/>
                </a:lnTo>
                <a:lnTo>
                  <a:pt x="105346" y="257873"/>
                </a:lnTo>
                <a:lnTo>
                  <a:pt x="111702" y="252380"/>
                </a:lnTo>
                <a:lnTo>
                  <a:pt x="119164" y="248718"/>
                </a:lnTo>
                <a:lnTo>
                  <a:pt x="127364" y="246277"/>
                </a:lnTo>
                <a:lnTo>
                  <a:pt x="136054" y="244649"/>
                </a:lnTo>
                <a:lnTo>
                  <a:pt x="145073" y="242489"/>
                </a:lnTo>
                <a:lnTo>
                  <a:pt x="154310" y="239974"/>
                </a:lnTo>
                <a:lnTo>
                  <a:pt x="163692" y="237223"/>
                </a:lnTo>
                <a:lnTo>
                  <a:pt x="173172" y="235388"/>
                </a:lnTo>
                <a:lnTo>
                  <a:pt x="182716" y="234166"/>
                </a:lnTo>
                <a:lnTo>
                  <a:pt x="192304" y="233351"/>
                </a:lnTo>
                <a:lnTo>
                  <a:pt x="205145" y="233882"/>
                </a:lnTo>
                <a:lnTo>
                  <a:pt x="220155" y="235311"/>
                </a:lnTo>
                <a:lnTo>
                  <a:pt x="236610" y="237339"/>
                </a:lnTo>
                <a:lnTo>
                  <a:pt x="250806" y="238690"/>
                </a:lnTo>
                <a:lnTo>
                  <a:pt x="263494" y="239592"/>
                </a:lnTo>
                <a:lnTo>
                  <a:pt x="275177" y="240192"/>
                </a:lnTo>
                <a:lnTo>
                  <a:pt x="286190" y="241668"/>
                </a:lnTo>
                <a:lnTo>
                  <a:pt x="296757" y="243726"/>
                </a:lnTo>
                <a:lnTo>
                  <a:pt x="327565" y="2510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4426"/>
          <p:cNvSpPr/>
          <p:nvPr/>
        </p:nvSpPr>
        <p:spPr>
          <a:xfrm>
            <a:off x="4701480" y="5465150"/>
            <a:ext cx="270868" cy="324265"/>
          </a:xfrm>
          <a:custGeom>
            <a:avLst/>
            <a:gdLst/>
            <a:ahLst/>
            <a:cxnLst/>
            <a:rect l="0" t="0" r="0" b="0"/>
            <a:pathLst>
              <a:path w="270868" h="324265">
                <a:moveTo>
                  <a:pt x="0" y="82418"/>
                </a:moveTo>
                <a:lnTo>
                  <a:pt x="0" y="67011"/>
                </a:lnTo>
                <a:lnTo>
                  <a:pt x="1075" y="61398"/>
                </a:lnTo>
                <a:lnTo>
                  <a:pt x="5135" y="52295"/>
                </a:lnTo>
                <a:lnTo>
                  <a:pt x="7723" y="46213"/>
                </a:lnTo>
                <a:lnTo>
                  <a:pt x="10523" y="38933"/>
                </a:lnTo>
                <a:lnTo>
                  <a:pt x="13464" y="30856"/>
                </a:lnTo>
                <a:lnTo>
                  <a:pt x="17575" y="24396"/>
                </a:lnTo>
                <a:lnTo>
                  <a:pt x="22466" y="19015"/>
                </a:lnTo>
                <a:lnTo>
                  <a:pt x="27876" y="14352"/>
                </a:lnTo>
                <a:lnTo>
                  <a:pt x="32557" y="11244"/>
                </a:lnTo>
                <a:lnTo>
                  <a:pt x="40625" y="7791"/>
                </a:lnTo>
                <a:lnTo>
                  <a:pt x="47794" y="3389"/>
                </a:lnTo>
                <a:lnTo>
                  <a:pt x="51210" y="710"/>
                </a:lnTo>
                <a:lnTo>
                  <a:pt x="55638" y="0"/>
                </a:lnTo>
                <a:lnTo>
                  <a:pt x="60739" y="601"/>
                </a:lnTo>
                <a:lnTo>
                  <a:pt x="66289" y="2076"/>
                </a:lnTo>
                <a:lnTo>
                  <a:pt x="72139" y="3060"/>
                </a:lnTo>
                <a:lnTo>
                  <a:pt x="78189" y="3716"/>
                </a:lnTo>
                <a:lnTo>
                  <a:pt x="84372" y="4153"/>
                </a:lnTo>
                <a:lnTo>
                  <a:pt x="92794" y="6594"/>
                </a:lnTo>
                <a:lnTo>
                  <a:pt x="102708" y="10371"/>
                </a:lnTo>
                <a:lnTo>
                  <a:pt x="113616" y="15039"/>
                </a:lnTo>
                <a:lnTo>
                  <a:pt x="121964" y="20301"/>
                </a:lnTo>
                <a:lnTo>
                  <a:pt x="128603" y="25959"/>
                </a:lnTo>
                <a:lnTo>
                  <a:pt x="139922" y="37977"/>
                </a:lnTo>
                <a:lnTo>
                  <a:pt x="152118" y="50485"/>
                </a:lnTo>
                <a:lnTo>
                  <a:pt x="158380" y="58979"/>
                </a:lnTo>
                <a:lnTo>
                  <a:pt x="164705" y="68942"/>
                </a:lnTo>
                <a:lnTo>
                  <a:pt x="171071" y="79883"/>
                </a:lnTo>
                <a:lnTo>
                  <a:pt x="175315" y="90402"/>
                </a:lnTo>
                <a:lnTo>
                  <a:pt x="178144" y="100639"/>
                </a:lnTo>
                <a:lnTo>
                  <a:pt x="180030" y="110688"/>
                </a:lnTo>
                <a:lnTo>
                  <a:pt x="181288" y="119538"/>
                </a:lnTo>
                <a:lnTo>
                  <a:pt x="182126" y="127587"/>
                </a:lnTo>
                <a:lnTo>
                  <a:pt x="182685" y="135103"/>
                </a:lnTo>
                <a:lnTo>
                  <a:pt x="183057" y="143338"/>
                </a:lnTo>
                <a:lnTo>
                  <a:pt x="183471" y="161087"/>
                </a:lnTo>
                <a:lnTo>
                  <a:pt x="182507" y="169260"/>
                </a:lnTo>
                <a:lnTo>
                  <a:pt x="180789" y="176858"/>
                </a:lnTo>
                <a:lnTo>
                  <a:pt x="176014" y="192108"/>
                </a:lnTo>
                <a:lnTo>
                  <a:pt x="170309" y="209635"/>
                </a:lnTo>
                <a:lnTo>
                  <a:pt x="166208" y="217748"/>
                </a:lnTo>
                <a:lnTo>
                  <a:pt x="161324" y="225306"/>
                </a:lnTo>
                <a:lnTo>
                  <a:pt x="155919" y="232496"/>
                </a:lnTo>
                <a:lnTo>
                  <a:pt x="150165" y="239437"/>
                </a:lnTo>
                <a:lnTo>
                  <a:pt x="144180" y="246216"/>
                </a:lnTo>
                <a:lnTo>
                  <a:pt x="138040" y="252884"/>
                </a:lnTo>
                <a:lnTo>
                  <a:pt x="132872" y="259480"/>
                </a:lnTo>
                <a:lnTo>
                  <a:pt x="128351" y="266026"/>
                </a:lnTo>
                <a:lnTo>
                  <a:pt x="124263" y="272540"/>
                </a:lnTo>
                <a:lnTo>
                  <a:pt x="118313" y="277957"/>
                </a:lnTo>
                <a:lnTo>
                  <a:pt x="111121" y="282644"/>
                </a:lnTo>
                <a:lnTo>
                  <a:pt x="81545" y="297889"/>
                </a:lnTo>
                <a:lnTo>
                  <a:pt x="75861" y="301306"/>
                </a:lnTo>
                <a:lnTo>
                  <a:pt x="70997" y="304659"/>
                </a:lnTo>
                <a:lnTo>
                  <a:pt x="66679" y="307970"/>
                </a:lnTo>
                <a:lnTo>
                  <a:pt x="61650" y="310176"/>
                </a:lnTo>
                <a:lnTo>
                  <a:pt x="56148" y="311648"/>
                </a:lnTo>
                <a:lnTo>
                  <a:pt x="50331" y="312628"/>
                </a:lnTo>
                <a:lnTo>
                  <a:pt x="45377" y="313282"/>
                </a:lnTo>
                <a:lnTo>
                  <a:pt x="37007" y="314009"/>
                </a:lnTo>
                <a:lnTo>
                  <a:pt x="34346" y="313127"/>
                </a:lnTo>
                <a:lnTo>
                  <a:pt x="32571" y="311465"/>
                </a:lnTo>
                <a:lnTo>
                  <a:pt x="31388" y="309282"/>
                </a:lnTo>
                <a:lnTo>
                  <a:pt x="31674" y="306752"/>
                </a:lnTo>
                <a:lnTo>
                  <a:pt x="32940" y="303990"/>
                </a:lnTo>
                <a:lnTo>
                  <a:pt x="34858" y="301074"/>
                </a:lnTo>
                <a:lnTo>
                  <a:pt x="42723" y="294968"/>
                </a:lnTo>
                <a:lnTo>
                  <a:pt x="47829" y="291835"/>
                </a:lnTo>
                <a:lnTo>
                  <a:pt x="54458" y="288671"/>
                </a:lnTo>
                <a:lnTo>
                  <a:pt x="62102" y="285487"/>
                </a:lnTo>
                <a:lnTo>
                  <a:pt x="70423" y="282289"/>
                </a:lnTo>
                <a:lnTo>
                  <a:pt x="80270" y="280158"/>
                </a:lnTo>
                <a:lnTo>
                  <a:pt x="91134" y="278737"/>
                </a:lnTo>
                <a:lnTo>
                  <a:pt x="102676" y="277789"/>
                </a:lnTo>
                <a:lnTo>
                  <a:pt x="112520" y="277158"/>
                </a:lnTo>
                <a:lnTo>
                  <a:pt x="129191" y="276456"/>
                </a:lnTo>
                <a:lnTo>
                  <a:pt x="136646" y="277344"/>
                </a:lnTo>
                <a:lnTo>
                  <a:pt x="143766" y="279010"/>
                </a:lnTo>
                <a:lnTo>
                  <a:pt x="150662" y="281196"/>
                </a:lnTo>
                <a:lnTo>
                  <a:pt x="159560" y="282654"/>
                </a:lnTo>
                <a:lnTo>
                  <a:pt x="169790" y="283625"/>
                </a:lnTo>
                <a:lnTo>
                  <a:pt x="180910" y="284273"/>
                </a:lnTo>
                <a:lnTo>
                  <a:pt x="191548" y="286854"/>
                </a:lnTo>
                <a:lnTo>
                  <a:pt x="201865" y="290725"/>
                </a:lnTo>
                <a:lnTo>
                  <a:pt x="211967" y="295456"/>
                </a:lnTo>
                <a:lnTo>
                  <a:pt x="219777" y="298609"/>
                </a:lnTo>
                <a:lnTo>
                  <a:pt x="226058" y="300712"/>
                </a:lnTo>
                <a:lnTo>
                  <a:pt x="231321" y="302113"/>
                </a:lnTo>
                <a:lnTo>
                  <a:pt x="235904" y="304122"/>
                </a:lnTo>
                <a:lnTo>
                  <a:pt x="243863" y="309221"/>
                </a:lnTo>
                <a:lnTo>
                  <a:pt x="250983" y="312204"/>
                </a:lnTo>
                <a:lnTo>
                  <a:pt x="270867" y="32426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4427"/>
          <p:cNvSpPr/>
          <p:nvPr/>
        </p:nvSpPr>
        <p:spPr>
          <a:xfrm>
            <a:off x="5098807" y="5615285"/>
            <a:ext cx="130170" cy="135384"/>
          </a:xfrm>
          <a:custGeom>
            <a:avLst/>
            <a:gdLst/>
            <a:ahLst/>
            <a:cxnLst/>
            <a:rect l="0" t="0" r="0" b="0"/>
            <a:pathLst>
              <a:path w="130170" h="135384">
                <a:moveTo>
                  <a:pt x="67017" y="29021"/>
                </a:moveTo>
                <a:lnTo>
                  <a:pt x="51610" y="23886"/>
                </a:lnTo>
                <a:lnTo>
                  <a:pt x="45997" y="23448"/>
                </a:lnTo>
                <a:lnTo>
                  <a:pt x="41180" y="24231"/>
                </a:lnTo>
                <a:lnTo>
                  <a:pt x="36894" y="25828"/>
                </a:lnTo>
                <a:lnTo>
                  <a:pt x="31887" y="30117"/>
                </a:lnTo>
                <a:lnTo>
                  <a:pt x="26399" y="36201"/>
                </a:lnTo>
                <a:lnTo>
                  <a:pt x="20591" y="43482"/>
                </a:lnTo>
                <a:lnTo>
                  <a:pt x="15643" y="49410"/>
                </a:lnTo>
                <a:lnTo>
                  <a:pt x="11271" y="54437"/>
                </a:lnTo>
                <a:lnTo>
                  <a:pt x="7280" y="58864"/>
                </a:lnTo>
                <a:lnTo>
                  <a:pt x="4621" y="62890"/>
                </a:lnTo>
                <a:lnTo>
                  <a:pt x="2847" y="66648"/>
                </a:lnTo>
                <a:lnTo>
                  <a:pt x="1665" y="70229"/>
                </a:lnTo>
                <a:lnTo>
                  <a:pt x="877" y="74766"/>
                </a:lnTo>
                <a:lnTo>
                  <a:pt x="351" y="79941"/>
                </a:lnTo>
                <a:lnTo>
                  <a:pt x="0" y="85539"/>
                </a:lnTo>
                <a:lnTo>
                  <a:pt x="842" y="90347"/>
                </a:lnTo>
                <a:lnTo>
                  <a:pt x="2478" y="94627"/>
                </a:lnTo>
                <a:lnTo>
                  <a:pt x="4643" y="98555"/>
                </a:lnTo>
                <a:lnTo>
                  <a:pt x="6086" y="102249"/>
                </a:lnTo>
                <a:lnTo>
                  <a:pt x="7049" y="105787"/>
                </a:lnTo>
                <a:lnTo>
                  <a:pt x="7691" y="109219"/>
                </a:lnTo>
                <a:lnTo>
                  <a:pt x="10268" y="112583"/>
                </a:lnTo>
                <a:lnTo>
                  <a:pt x="14136" y="115900"/>
                </a:lnTo>
                <a:lnTo>
                  <a:pt x="18864" y="119187"/>
                </a:lnTo>
                <a:lnTo>
                  <a:pt x="23092" y="122452"/>
                </a:lnTo>
                <a:lnTo>
                  <a:pt x="26985" y="125704"/>
                </a:lnTo>
                <a:lnTo>
                  <a:pt x="30655" y="128947"/>
                </a:lnTo>
                <a:lnTo>
                  <a:pt x="35252" y="131109"/>
                </a:lnTo>
                <a:lnTo>
                  <a:pt x="40466" y="132551"/>
                </a:lnTo>
                <a:lnTo>
                  <a:pt x="46091" y="133512"/>
                </a:lnTo>
                <a:lnTo>
                  <a:pt x="50917" y="134152"/>
                </a:lnTo>
                <a:lnTo>
                  <a:pt x="55209" y="134579"/>
                </a:lnTo>
                <a:lnTo>
                  <a:pt x="59144" y="134864"/>
                </a:lnTo>
                <a:lnTo>
                  <a:pt x="63918" y="135053"/>
                </a:lnTo>
                <a:lnTo>
                  <a:pt x="79833" y="135321"/>
                </a:lnTo>
                <a:lnTo>
                  <a:pt x="88120" y="135383"/>
                </a:lnTo>
                <a:lnTo>
                  <a:pt x="92909" y="134325"/>
                </a:lnTo>
                <a:lnTo>
                  <a:pt x="98251" y="132545"/>
                </a:lnTo>
                <a:lnTo>
                  <a:pt x="103963" y="130283"/>
                </a:lnTo>
                <a:lnTo>
                  <a:pt x="108846" y="127700"/>
                </a:lnTo>
                <a:lnTo>
                  <a:pt x="113175" y="124904"/>
                </a:lnTo>
                <a:lnTo>
                  <a:pt x="117137" y="121964"/>
                </a:lnTo>
                <a:lnTo>
                  <a:pt x="119777" y="118930"/>
                </a:lnTo>
                <a:lnTo>
                  <a:pt x="121538" y="115832"/>
                </a:lnTo>
                <a:lnTo>
                  <a:pt x="122712" y="112692"/>
                </a:lnTo>
                <a:lnTo>
                  <a:pt x="124570" y="109524"/>
                </a:lnTo>
                <a:lnTo>
                  <a:pt x="126883" y="106337"/>
                </a:lnTo>
                <a:lnTo>
                  <a:pt x="129500" y="103137"/>
                </a:lnTo>
                <a:lnTo>
                  <a:pt x="130169" y="96705"/>
                </a:lnTo>
                <a:lnTo>
                  <a:pt x="129541" y="88117"/>
                </a:lnTo>
                <a:lnTo>
                  <a:pt x="128047" y="78092"/>
                </a:lnTo>
                <a:lnTo>
                  <a:pt x="127051" y="69259"/>
                </a:lnTo>
                <a:lnTo>
                  <a:pt x="126388" y="61221"/>
                </a:lnTo>
                <a:lnTo>
                  <a:pt x="125945" y="53712"/>
                </a:lnTo>
                <a:lnTo>
                  <a:pt x="124575" y="47632"/>
                </a:lnTo>
                <a:lnTo>
                  <a:pt x="122587" y="42503"/>
                </a:lnTo>
                <a:lnTo>
                  <a:pt x="120186" y="38009"/>
                </a:lnTo>
                <a:lnTo>
                  <a:pt x="115362" y="32864"/>
                </a:lnTo>
                <a:lnTo>
                  <a:pt x="7669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4428"/>
          <p:cNvSpPr/>
          <p:nvPr/>
        </p:nvSpPr>
        <p:spPr>
          <a:xfrm>
            <a:off x="5446365" y="5673328"/>
            <a:ext cx="116087" cy="19348"/>
          </a:xfrm>
          <a:custGeom>
            <a:avLst/>
            <a:gdLst/>
            <a:ahLst/>
            <a:cxnLst/>
            <a:rect l="0" t="0" r="0" b="0"/>
            <a:pathLst>
              <a:path w="116087" h="19348">
                <a:moveTo>
                  <a:pt x="116086" y="19347"/>
                </a:moveTo>
                <a:lnTo>
                  <a:pt x="100679" y="14212"/>
                </a:lnTo>
                <a:lnTo>
                  <a:pt x="95066" y="11624"/>
                </a:lnTo>
                <a:lnTo>
                  <a:pt x="90249" y="8824"/>
                </a:lnTo>
                <a:lnTo>
                  <a:pt x="85963" y="5883"/>
                </a:lnTo>
                <a:lnTo>
                  <a:pt x="76656" y="3922"/>
                </a:lnTo>
                <a:lnTo>
                  <a:pt x="64003" y="261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4429"/>
          <p:cNvSpPr/>
          <p:nvPr/>
        </p:nvSpPr>
        <p:spPr>
          <a:xfrm>
            <a:off x="5485060" y="5779740"/>
            <a:ext cx="145108" cy="9675"/>
          </a:xfrm>
          <a:custGeom>
            <a:avLst/>
            <a:gdLst/>
            <a:ahLst/>
            <a:cxnLst/>
            <a:rect l="0" t="0" r="0" b="0"/>
            <a:pathLst>
              <a:path w="145108" h="9675">
                <a:moveTo>
                  <a:pt x="145107" y="9674"/>
                </a:moveTo>
                <a:lnTo>
                  <a:pt x="129701" y="9674"/>
                </a:lnTo>
                <a:lnTo>
                  <a:pt x="123013" y="8599"/>
                </a:lnTo>
                <a:lnTo>
                  <a:pt x="116405" y="6807"/>
                </a:lnTo>
                <a:lnTo>
                  <a:pt x="109849" y="4539"/>
                </a:lnTo>
                <a:lnTo>
                  <a:pt x="103329" y="3025"/>
                </a:lnTo>
                <a:lnTo>
                  <a:pt x="96833" y="2017"/>
                </a:lnTo>
                <a:lnTo>
                  <a:pt x="90352" y="1344"/>
                </a:lnTo>
                <a:lnTo>
                  <a:pt x="84956" y="896"/>
                </a:lnTo>
                <a:lnTo>
                  <a:pt x="80285" y="597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4430"/>
          <p:cNvSpPr/>
          <p:nvPr/>
        </p:nvSpPr>
        <p:spPr>
          <a:xfrm>
            <a:off x="5783927" y="5597448"/>
            <a:ext cx="310585" cy="303484"/>
          </a:xfrm>
          <a:custGeom>
            <a:avLst/>
            <a:gdLst/>
            <a:ahLst/>
            <a:cxnLst/>
            <a:rect l="0" t="0" r="0" b="0"/>
            <a:pathLst>
              <a:path w="310585" h="303484">
                <a:moveTo>
                  <a:pt x="10696" y="66206"/>
                </a:moveTo>
                <a:lnTo>
                  <a:pt x="10696" y="50799"/>
                </a:lnTo>
                <a:lnTo>
                  <a:pt x="11771" y="46261"/>
                </a:lnTo>
                <a:lnTo>
                  <a:pt x="13562" y="43236"/>
                </a:lnTo>
                <a:lnTo>
                  <a:pt x="21219" y="36111"/>
                </a:lnTo>
                <a:lnTo>
                  <a:pt x="42992" y="14550"/>
                </a:lnTo>
                <a:lnTo>
                  <a:pt x="46200" y="12421"/>
                </a:lnTo>
                <a:lnTo>
                  <a:pt x="52630" y="10055"/>
                </a:lnTo>
                <a:lnTo>
                  <a:pt x="61938" y="6138"/>
                </a:lnTo>
                <a:lnTo>
                  <a:pt x="67430" y="3588"/>
                </a:lnTo>
                <a:lnTo>
                  <a:pt x="76397" y="755"/>
                </a:lnTo>
                <a:lnTo>
                  <a:pt x="80294" y="0"/>
                </a:lnTo>
                <a:lnTo>
                  <a:pt x="85041" y="571"/>
                </a:lnTo>
                <a:lnTo>
                  <a:pt x="90356" y="2027"/>
                </a:lnTo>
                <a:lnTo>
                  <a:pt x="96048" y="4072"/>
                </a:lnTo>
                <a:lnTo>
                  <a:pt x="105240" y="6345"/>
                </a:lnTo>
                <a:lnTo>
                  <a:pt x="109196" y="6950"/>
                </a:lnTo>
                <a:lnTo>
                  <a:pt x="113983" y="8430"/>
                </a:lnTo>
                <a:lnTo>
                  <a:pt x="119324" y="10490"/>
                </a:lnTo>
                <a:lnTo>
                  <a:pt x="125034" y="12940"/>
                </a:lnTo>
                <a:lnTo>
                  <a:pt x="129916" y="16721"/>
                </a:lnTo>
                <a:lnTo>
                  <a:pt x="134246" y="21393"/>
                </a:lnTo>
                <a:lnTo>
                  <a:pt x="138207" y="26657"/>
                </a:lnTo>
                <a:lnTo>
                  <a:pt x="145475" y="35372"/>
                </a:lnTo>
                <a:lnTo>
                  <a:pt x="152287" y="43903"/>
                </a:lnTo>
                <a:lnTo>
                  <a:pt x="155609" y="49187"/>
                </a:lnTo>
                <a:lnTo>
                  <a:pt x="158899" y="54860"/>
                </a:lnTo>
                <a:lnTo>
                  <a:pt x="162166" y="64016"/>
                </a:lnTo>
                <a:lnTo>
                  <a:pt x="165419" y="75495"/>
                </a:lnTo>
                <a:lnTo>
                  <a:pt x="168663" y="88521"/>
                </a:lnTo>
                <a:lnTo>
                  <a:pt x="170826" y="99356"/>
                </a:lnTo>
                <a:lnTo>
                  <a:pt x="172267" y="108728"/>
                </a:lnTo>
                <a:lnTo>
                  <a:pt x="173228" y="117126"/>
                </a:lnTo>
                <a:lnTo>
                  <a:pt x="172794" y="124875"/>
                </a:lnTo>
                <a:lnTo>
                  <a:pt x="171430" y="132190"/>
                </a:lnTo>
                <a:lnTo>
                  <a:pt x="169446" y="139217"/>
                </a:lnTo>
                <a:lnTo>
                  <a:pt x="168123" y="146051"/>
                </a:lnTo>
                <a:lnTo>
                  <a:pt x="167241" y="152757"/>
                </a:lnTo>
                <a:lnTo>
                  <a:pt x="166653" y="159377"/>
                </a:lnTo>
                <a:lnTo>
                  <a:pt x="163037" y="169165"/>
                </a:lnTo>
                <a:lnTo>
                  <a:pt x="157401" y="181065"/>
                </a:lnTo>
                <a:lnTo>
                  <a:pt x="150419" y="194372"/>
                </a:lnTo>
                <a:lnTo>
                  <a:pt x="143615" y="205393"/>
                </a:lnTo>
                <a:lnTo>
                  <a:pt x="136929" y="214891"/>
                </a:lnTo>
                <a:lnTo>
                  <a:pt x="130322" y="223373"/>
                </a:lnTo>
                <a:lnTo>
                  <a:pt x="123767" y="231176"/>
                </a:lnTo>
                <a:lnTo>
                  <a:pt x="117248" y="238529"/>
                </a:lnTo>
                <a:lnTo>
                  <a:pt x="110752" y="245580"/>
                </a:lnTo>
                <a:lnTo>
                  <a:pt x="104271" y="251356"/>
                </a:lnTo>
                <a:lnTo>
                  <a:pt x="97801" y="256281"/>
                </a:lnTo>
                <a:lnTo>
                  <a:pt x="66836" y="277044"/>
                </a:lnTo>
                <a:lnTo>
                  <a:pt x="58871" y="282006"/>
                </a:lnTo>
                <a:lnTo>
                  <a:pt x="51411" y="286388"/>
                </a:lnTo>
                <a:lnTo>
                  <a:pt x="44289" y="290385"/>
                </a:lnTo>
                <a:lnTo>
                  <a:pt x="37391" y="293049"/>
                </a:lnTo>
                <a:lnTo>
                  <a:pt x="30642" y="294826"/>
                </a:lnTo>
                <a:lnTo>
                  <a:pt x="23994" y="296009"/>
                </a:lnTo>
                <a:lnTo>
                  <a:pt x="17411" y="297873"/>
                </a:lnTo>
                <a:lnTo>
                  <a:pt x="10873" y="300192"/>
                </a:lnTo>
                <a:lnTo>
                  <a:pt x="4365" y="302811"/>
                </a:lnTo>
                <a:lnTo>
                  <a:pt x="1101" y="303483"/>
                </a:lnTo>
                <a:lnTo>
                  <a:pt x="0" y="302856"/>
                </a:lnTo>
                <a:lnTo>
                  <a:pt x="340" y="301364"/>
                </a:lnTo>
                <a:lnTo>
                  <a:pt x="1642" y="300368"/>
                </a:lnTo>
                <a:lnTo>
                  <a:pt x="9685" y="297892"/>
                </a:lnTo>
                <a:lnTo>
                  <a:pt x="14321" y="295904"/>
                </a:lnTo>
                <a:lnTo>
                  <a:pt x="19562" y="293504"/>
                </a:lnTo>
                <a:lnTo>
                  <a:pt x="29505" y="289754"/>
                </a:lnTo>
                <a:lnTo>
                  <a:pt x="57751" y="279856"/>
                </a:lnTo>
                <a:lnTo>
                  <a:pt x="71087" y="276356"/>
                </a:lnTo>
                <a:lnTo>
                  <a:pt x="83203" y="274023"/>
                </a:lnTo>
                <a:lnTo>
                  <a:pt x="108488" y="270355"/>
                </a:lnTo>
                <a:lnTo>
                  <a:pt x="141223" y="265142"/>
                </a:lnTo>
                <a:lnTo>
                  <a:pt x="155757" y="263322"/>
                </a:lnTo>
                <a:lnTo>
                  <a:pt x="168671" y="262109"/>
                </a:lnTo>
                <a:lnTo>
                  <a:pt x="180505" y="261300"/>
                </a:lnTo>
                <a:lnTo>
                  <a:pt x="193768" y="260761"/>
                </a:lnTo>
                <a:lnTo>
                  <a:pt x="222837" y="260162"/>
                </a:lnTo>
                <a:lnTo>
                  <a:pt x="234888" y="261077"/>
                </a:lnTo>
                <a:lnTo>
                  <a:pt x="245072" y="262762"/>
                </a:lnTo>
                <a:lnTo>
                  <a:pt x="254011" y="264960"/>
                </a:lnTo>
                <a:lnTo>
                  <a:pt x="262120" y="266425"/>
                </a:lnTo>
                <a:lnTo>
                  <a:pt x="269676" y="267402"/>
                </a:lnTo>
                <a:lnTo>
                  <a:pt x="276863" y="268054"/>
                </a:lnTo>
                <a:lnTo>
                  <a:pt x="283803" y="269563"/>
                </a:lnTo>
                <a:lnTo>
                  <a:pt x="290581" y="271644"/>
                </a:lnTo>
                <a:lnTo>
                  <a:pt x="310584" y="27903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4431"/>
          <p:cNvSpPr/>
          <p:nvPr/>
        </p:nvSpPr>
        <p:spPr>
          <a:xfrm>
            <a:off x="6162432" y="5683001"/>
            <a:ext cx="163646" cy="143280"/>
          </a:xfrm>
          <a:custGeom>
            <a:avLst/>
            <a:gdLst/>
            <a:ahLst/>
            <a:cxnLst/>
            <a:rect l="0" t="0" r="0" b="0"/>
            <a:pathLst>
              <a:path w="163646" h="143280">
                <a:moveTo>
                  <a:pt x="77187" y="9674"/>
                </a:moveTo>
                <a:lnTo>
                  <a:pt x="61780" y="9674"/>
                </a:lnTo>
                <a:lnTo>
                  <a:pt x="56167" y="10749"/>
                </a:lnTo>
                <a:lnTo>
                  <a:pt x="51350" y="12541"/>
                </a:lnTo>
                <a:lnTo>
                  <a:pt x="47064" y="14810"/>
                </a:lnTo>
                <a:lnTo>
                  <a:pt x="43132" y="17397"/>
                </a:lnTo>
                <a:lnTo>
                  <a:pt x="39435" y="20197"/>
                </a:lnTo>
                <a:lnTo>
                  <a:pt x="35896" y="23139"/>
                </a:lnTo>
                <a:lnTo>
                  <a:pt x="31386" y="28325"/>
                </a:lnTo>
                <a:lnTo>
                  <a:pt x="26231" y="35006"/>
                </a:lnTo>
                <a:lnTo>
                  <a:pt x="20644" y="42685"/>
                </a:lnTo>
                <a:lnTo>
                  <a:pt x="15844" y="48880"/>
                </a:lnTo>
                <a:lnTo>
                  <a:pt x="11570" y="54084"/>
                </a:lnTo>
                <a:lnTo>
                  <a:pt x="7646" y="58629"/>
                </a:lnTo>
                <a:lnTo>
                  <a:pt x="5029" y="63808"/>
                </a:lnTo>
                <a:lnTo>
                  <a:pt x="3284" y="69411"/>
                </a:lnTo>
                <a:lnTo>
                  <a:pt x="2122" y="75295"/>
                </a:lnTo>
                <a:lnTo>
                  <a:pt x="1347" y="80293"/>
                </a:lnTo>
                <a:lnTo>
                  <a:pt x="830" y="84700"/>
                </a:lnTo>
                <a:lnTo>
                  <a:pt x="485" y="88713"/>
                </a:lnTo>
                <a:lnTo>
                  <a:pt x="255" y="92463"/>
                </a:lnTo>
                <a:lnTo>
                  <a:pt x="0" y="99496"/>
                </a:lnTo>
                <a:lnTo>
                  <a:pt x="1007" y="103951"/>
                </a:lnTo>
                <a:lnTo>
                  <a:pt x="2753" y="109071"/>
                </a:lnTo>
                <a:lnTo>
                  <a:pt x="4992" y="114635"/>
                </a:lnTo>
                <a:lnTo>
                  <a:pt x="7560" y="118343"/>
                </a:lnTo>
                <a:lnTo>
                  <a:pt x="10346" y="120815"/>
                </a:lnTo>
                <a:lnTo>
                  <a:pt x="13278" y="122464"/>
                </a:lnTo>
                <a:lnTo>
                  <a:pt x="22269" y="127161"/>
                </a:lnTo>
                <a:lnTo>
                  <a:pt x="45558" y="138935"/>
                </a:lnTo>
                <a:lnTo>
                  <a:pt x="51802" y="140993"/>
                </a:lnTo>
                <a:lnTo>
                  <a:pt x="58113" y="142365"/>
                </a:lnTo>
                <a:lnTo>
                  <a:pt x="64472" y="143279"/>
                </a:lnTo>
                <a:lnTo>
                  <a:pt x="70860" y="142814"/>
                </a:lnTo>
                <a:lnTo>
                  <a:pt x="77268" y="141429"/>
                </a:lnTo>
                <a:lnTo>
                  <a:pt x="83691" y="139431"/>
                </a:lnTo>
                <a:lnTo>
                  <a:pt x="90122" y="138098"/>
                </a:lnTo>
                <a:lnTo>
                  <a:pt x="96558" y="137210"/>
                </a:lnTo>
                <a:lnTo>
                  <a:pt x="103000" y="136618"/>
                </a:lnTo>
                <a:lnTo>
                  <a:pt x="108368" y="135149"/>
                </a:lnTo>
                <a:lnTo>
                  <a:pt x="113023" y="133094"/>
                </a:lnTo>
                <a:lnTo>
                  <a:pt x="117200" y="130649"/>
                </a:lnTo>
                <a:lnTo>
                  <a:pt x="122135" y="127945"/>
                </a:lnTo>
                <a:lnTo>
                  <a:pt x="133351" y="122074"/>
                </a:lnTo>
                <a:lnTo>
                  <a:pt x="138277" y="117928"/>
                </a:lnTo>
                <a:lnTo>
                  <a:pt x="142635" y="113015"/>
                </a:lnTo>
                <a:lnTo>
                  <a:pt x="146616" y="107589"/>
                </a:lnTo>
                <a:lnTo>
                  <a:pt x="150345" y="102898"/>
                </a:lnTo>
                <a:lnTo>
                  <a:pt x="153905" y="98695"/>
                </a:lnTo>
                <a:lnTo>
                  <a:pt x="157354" y="94818"/>
                </a:lnTo>
                <a:lnTo>
                  <a:pt x="159653" y="90084"/>
                </a:lnTo>
                <a:lnTo>
                  <a:pt x="161186" y="84778"/>
                </a:lnTo>
                <a:lnTo>
                  <a:pt x="162207" y="79091"/>
                </a:lnTo>
                <a:lnTo>
                  <a:pt x="162889" y="73150"/>
                </a:lnTo>
                <a:lnTo>
                  <a:pt x="163343" y="67040"/>
                </a:lnTo>
                <a:lnTo>
                  <a:pt x="163645" y="60816"/>
                </a:lnTo>
                <a:lnTo>
                  <a:pt x="162773" y="54518"/>
                </a:lnTo>
                <a:lnTo>
                  <a:pt x="161116" y="48169"/>
                </a:lnTo>
                <a:lnTo>
                  <a:pt x="158937" y="41787"/>
                </a:lnTo>
                <a:lnTo>
                  <a:pt x="157483" y="36457"/>
                </a:lnTo>
                <a:lnTo>
                  <a:pt x="156514" y="31829"/>
                </a:lnTo>
                <a:lnTo>
                  <a:pt x="155869" y="27669"/>
                </a:lnTo>
                <a:lnTo>
                  <a:pt x="153288" y="22746"/>
                </a:lnTo>
                <a:lnTo>
                  <a:pt x="149419" y="17313"/>
                </a:lnTo>
                <a:lnTo>
                  <a:pt x="13523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4432"/>
          <p:cNvSpPr/>
          <p:nvPr/>
        </p:nvSpPr>
        <p:spPr>
          <a:xfrm>
            <a:off x="6520160" y="5586842"/>
            <a:ext cx="251520" cy="318659"/>
          </a:xfrm>
          <a:custGeom>
            <a:avLst/>
            <a:gdLst/>
            <a:ahLst/>
            <a:cxnLst/>
            <a:rect l="0" t="0" r="0" b="0"/>
            <a:pathLst>
              <a:path w="251520" h="318659">
                <a:moveTo>
                  <a:pt x="0" y="67138"/>
                </a:moveTo>
                <a:lnTo>
                  <a:pt x="0" y="77409"/>
                </a:lnTo>
                <a:lnTo>
                  <a:pt x="1075" y="83659"/>
                </a:lnTo>
                <a:lnTo>
                  <a:pt x="2866" y="91051"/>
                </a:lnTo>
                <a:lnTo>
                  <a:pt x="5135" y="99203"/>
                </a:lnTo>
                <a:lnTo>
                  <a:pt x="6648" y="106787"/>
                </a:lnTo>
                <a:lnTo>
                  <a:pt x="7657" y="113993"/>
                </a:lnTo>
                <a:lnTo>
                  <a:pt x="8329" y="120947"/>
                </a:lnTo>
                <a:lnTo>
                  <a:pt x="8777" y="134182"/>
                </a:lnTo>
                <a:lnTo>
                  <a:pt x="9595" y="216282"/>
                </a:lnTo>
                <a:lnTo>
                  <a:pt x="9639" y="242703"/>
                </a:lnTo>
                <a:lnTo>
                  <a:pt x="8575" y="249749"/>
                </a:lnTo>
                <a:lnTo>
                  <a:pt x="6791" y="252296"/>
                </a:lnTo>
                <a:lnTo>
                  <a:pt x="4528" y="251844"/>
                </a:lnTo>
                <a:lnTo>
                  <a:pt x="3019" y="247243"/>
                </a:lnTo>
                <a:lnTo>
                  <a:pt x="2012" y="239877"/>
                </a:lnTo>
                <a:lnTo>
                  <a:pt x="1341" y="230666"/>
                </a:lnTo>
                <a:lnTo>
                  <a:pt x="894" y="222376"/>
                </a:lnTo>
                <a:lnTo>
                  <a:pt x="397" y="207433"/>
                </a:lnTo>
                <a:lnTo>
                  <a:pt x="78" y="179248"/>
                </a:lnTo>
                <a:lnTo>
                  <a:pt x="35" y="162109"/>
                </a:lnTo>
                <a:lnTo>
                  <a:pt x="1098" y="151949"/>
                </a:lnTo>
                <a:lnTo>
                  <a:pt x="2882" y="140877"/>
                </a:lnTo>
                <a:lnTo>
                  <a:pt x="5145" y="129195"/>
                </a:lnTo>
                <a:lnTo>
                  <a:pt x="7729" y="118184"/>
                </a:lnTo>
                <a:lnTo>
                  <a:pt x="10527" y="107618"/>
                </a:lnTo>
                <a:lnTo>
                  <a:pt x="13468" y="97349"/>
                </a:lnTo>
                <a:lnTo>
                  <a:pt x="17577" y="86204"/>
                </a:lnTo>
                <a:lnTo>
                  <a:pt x="22467" y="74474"/>
                </a:lnTo>
                <a:lnTo>
                  <a:pt x="27876" y="62355"/>
                </a:lnTo>
                <a:lnTo>
                  <a:pt x="32557" y="53200"/>
                </a:lnTo>
                <a:lnTo>
                  <a:pt x="36753" y="46023"/>
                </a:lnTo>
                <a:lnTo>
                  <a:pt x="40625" y="40163"/>
                </a:lnTo>
                <a:lnTo>
                  <a:pt x="45356" y="35181"/>
                </a:lnTo>
                <a:lnTo>
                  <a:pt x="50659" y="30786"/>
                </a:lnTo>
                <a:lnTo>
                  <a:pt x="56345" y="26779"/>
                </a:lnTo>
                <a:lnTo>
                  <a:pt x="61211" y="23035"/>
                </a:lnTo>
                <a:lnTo>
                  <a:pt x="65529" y="19463"/>
                </a:lnTo>
                <a:lnTo>
                  <a:pt x="69482" y="16007"/>
                </a:lnTo>
                <a:lnTo>
                  <a:pt x="74269" y="12628"/>
                </a:lnTo>
                <a:lnTo>
                  <a:pt x="79609" y="9300"/>
                </a:lnTo>
                <a:lnTo>
                  <a:pt x="85318" y="6008"/>
                </a:lnTo>
                <a:lnTo>
                  <a:pt x="91275" y="3812"/>
                </a:lnTo>
                <a:lnTo>
                  <a:pt x="97395" y="2349"/>
                </a:lnTo>
                <a:lnTo>
                  <a:pt x="103625" y="1373"/>
                </a:lnTo>
                <a:lnTo>
                  <a:pt x="109929" y="723"/>
                </a:lnTo>
                <a:lnTo>
                  <a:pt x="116280" y="289"/>
                </a:lnTo>
                <a:lnTo>
                  <a:pt x="122665" y="0"/>
                </a:lnTo>
                <a:lnTo>
                  <a:pt x="127996" y="882"/>
                </a:lnTo>
                <a:lnTo>
                  <a:pt x="132625" y="2545"/>
                </a:lnTo>
                <a:lnTo>
                  <a:pt x="147141" y="10020"/>
                </a:lnTo>
                <a:lnTo>
                  <a:pt x="171306" y="22176"/>
                </a:lnTo>
                <a:lnTo>
                  <a:pt x="178697" y="28564"/>
                </a:lnTo>
                <a:lnTo>
                  <a:pt x="186847" y="37123"/>
                </a:lnTo>
                <a:lnTo>
                  <a:pt x="195506" y="47128"/>
                </a:lnTo>
                <a:lnTo>
                  <a:pt x="202353" y="55948"/>
                </a:lnTo>
                <a:lnTo>
                  <a:pt x="207993" y="63977"/>
                </a:lnTo>
                <a:lnTo>
                  <a:pt x="212829" y="71480"/>
                </a:lnTo>
                <a:lnTo>
                  <a:pt x="217127" y="78631"/>
                </a:lnTo>
                <a:lnTo>
                  <a:pt x="221067" y="85549"/>
                </a:lnTo>
                <a:lnTo>
                  <a:pt x="224768" y="92311"/>
                </a:lnTo>
                <a:lnTo>
                  <a:pt x="227236" y="100043"/>
                </a:lnTo>
                <a:lnTo>
                  <a:pt x="228881" y="108422"/>
                </a:lnTo>
                <a:lnTo>
                  <a:pt x="229978" y="117233"/>
                </a:lnTo>
                <a:lnTo>
                  <a:pt x="231784" y="126332"/>
                </a:lnTo>
                <a:lnTo>
                  <a:pt x="234064" y="135622"/>
                </a:lnTo>
                <a:lnTo>
                  <a:pt x="236657" y="145040"/>
                </a:lnTo>
                <a:lnTo>
                  <a:pt x="239462" y="158843"/>
                </a:lnTo>
                <a:lnTo>
                  <a:pt x="245444" y="194244"/>
                </a:lnTo>
                <a:lnTo>
                  <a:pt x="247469" y="210993"/>
                </a:lnTo>
                <a:lnTo>
                  <a:pt x="248819" y="226458"/>
                </a:lnTo>
                <a:lnTo>
                  <a:pt x="251519" y="31865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4433"/>
          <p:cNvSpPr/>
          <p:nvPr/>
        </p:nvSpPr>
        <p:spPr>
          <a:xfrm>
            <a:off x="3334697" y="3661171"/>
            <a:ext cx="186577" cy="2931171"/>
          </a:xfrm>
          <a:custGeom>
            <a:avLst/>
            <a:gdLst/>
            <a:ahLst/>
            <a:cxnLst/>
            <a:rect l="0" t="0" r="0" b="0"/>
            <a:pathLst>
              <a:path w="186577" h="2931171">
                <a:moveTo>
                  <a:pt x="12447" y="0"/>
                </a:moveTo>
                <a:lnTo>
                  <a:pt x="2176" y="0"/>
                </a:lnTo>
                <a:lnTo>
                  <a:pt x="225" y="2150"/>
                </a:lnTo>
                <a:lnTo>
                  <a:pt x="0" y="5733"/>
                </a:lnTo>
                <a:lnTo>
                  <a:pt x="1952" y="21047"/>
                </a:lnTo>
                <a:lnTo>
                  <a:pt x="3740" y="59541"/>
                </a:lnTo>
                <a:lnTo>
                  <a:pt x="7861" y="78057"/>
                </a:lnTo>
                <a:lnTo>
                  <a:pt x="16224" y="111745"/>
                </a:lnTo>
                <a:lnTo>
                  <a:pt x="26739" y="192348"/>
                </a:lnTo>
                <a:lnTo>
                  <a:pt x="35432" y="239242"/>
                </a:lnTo>
                <a:lnTo>
                  <a:pt x="39680" y="287175"/>
                </a:lnTo>
                <a:lnTo>
                  <a:pt x="46074" y="371363"/>
                </a:lnTo>
                <a:lnTo>
                  <a:pt x="51756" y="426960"/>
                </a:lnTo>
                <a:lnTo>
                  <a:pt x="56790" y="476750"/>
                </a:lnTo>
                <a:lnTo>
                  <a:pt x="60698" y="547083"/>
                </a:lnTo>
                <a:lnTo>
                  <a:pt x="65421" y="592839"/>
                </a:lnTo>
                <a:lnTo>
                  <a:pt x="72689" y="708992"/>
                </a:lnTo>
                <a:lnTo>
                  <a:pt x="77917" y="768703"/>
                </a:lnTo>
                <a:lnTo>
                  <a:pt x="86903" y="896453"/>
                </a:lnTo>
                <a:lnTo>
                  <a:pt x="96373" y="1009067"/>
                </a:lnTo>
                <a:lnTo>
                  <a:pt x="109202" y="1192621"/>
                </a:lnTo>
                <a:lnTo>
                  <a:pt x="112421" y="1230404"/>
                </a:lnTo>
                <a:lnTo>
                  <a:pt x="122087" y="1381152"/>
                </a:lnTo>
                <a:lnTo>
                  <a:pt x="125668" y="1470158"/>
                </a:lnTo>
                <a:lnTo>
                  <a:pt x="128335" y="1545546"/>
                </a:lnTo>
                <a:lnTo>
                  <a:pt x="133103" y="1614881"/>
                </a:lnTo>
                <a:lnTo>
                  <a:pt x="159552" y="1895182"/>
                </a:lnTo>
                <a:lnTo>
                  <a:pt x="163817" y="1967334"/>
                </a:lnTo>
                <a:lnTo>
                  <a:pt x="166787" y="2035230"/>
                </a:lnTo>
                <a:lnTo>
                  <a:pt x="171690" y="2101236"/>
                </a:lnTo>
                <a:lnTo>
                  <a:pt x="174586" y="2163534"/>
                </a:lnTo>
                <a:lnTo>
                  <a:pt x="176947" y="2224543"/>
                </a:lnTo>
                <a:lnTo>
                  <a:pt x="183245" y="2318246"/>
                </a:lnTo>
                <a:lnTo>
                  <a:pt x="185589" y="2407755"/>
                </a:lnTo>
                <a:lnTo>
                  <a:pt x="186576" y="29311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4434"/>
          <p:cNvSpPr/>
          <p:nvPr/>
        </p:nvSpPr>
        <p:spPr>
          <a:xfrm>
            <a:off x="919013" y="3487042"/>
            <a:ext cx="261195" cy="328912"/>
          </a:xfrm>
          <a:custGeom>
            <a:avLst/>
            <a:gdLst/>
            <a:ahLst/>
            <a:cxnLst/>
            <a:rect l="0" t="0" r="0" b="0"/>
            <a:pathLst>
              <a:path w="261195" h="328912">
                <a:moveTo>
                  <a:pt x="0" y="0"/>
                </a:moveTo>
                <a:lnTo>
                  <a:pt x="0" y="20543"/>
                </a:lnTo>
                <a:lnTo>
                  <a:pt x="1075" y="28743"/>
                </a:lnTo>
                <a:lnTo>
                  <a:pt x="2866" y="36360"/>
                </a:lnTo>
                <a:lnTo>
                  <a:pt x="5136" y="43588"/>
                </a:lnTo>
                <a:lnTo>
                  <a:pt x="6649" y="50556"/>
                </a:lnTo>
                <a:lnTo>
                  <a:pt x="7657" y="57352"/>
                </a:lnTo>
                <a:lnTo>
                  <a:pt x="8329" y="64031"/>
                </a:lnTo>
                <a:lnTo>
                  <a:pt x="9852" y="73859"/>
                </a:lnTo>
                <a:lnTo>
                  <a:pt x="14411" y="99110"/>
                </a:lnTo>
                <a:lnTo>
                  <a:pt x="17131" y="110143"/>
                </a:lnTo>
                <a:lnTo>
                  <a:pt x="20020" y="119649"/>
                </a:lnTo>
                <a:lnTo>
                  <a:pt x="23021" y="128135"/>
                </a:lnTo>
                <a:lnTo>
                  <a:pt x="25021" y="137017"/>
                </a:lnTo>
                <a:lnTo>
                  <a:pt x="26355" y="146163"/>
                </a:lnTo>
                <a:lnTo>
                  <a:pt x="27244" y="155486"/>
                </a:lnTo>
                <a:lnTo>
                  <a:pt x="27836" y="163850"/>
                </a:lnTo>
                <a:lnTo>
                  <a:pt x="28231" y="171576"/>
                </a:lnTo>
                <a:lnTo>
                  <a:pt x="28670" y="185893"/>
                </a:lnTo>
                <a:lnTo>
                  <a:pt x="28975" y="219124"/>
                </a:lnTo>
                <a:lnTo>
                  <a:pt x="29008" y="233442"/>
                </a:lnTo>
                <a:lnTo>
                  <a:pt x="27938" y="237318"/>
                </a:lnTo>
                <a:lnTo>
                  <a:pt x="22371" y="246834"/>
                </a:lnTo>
                <a:lnTo>
                  <a:pt x="20691" y="249438"/>
                </a:lnTo>
                <a:lnTo>
                  <a:pt x="19169" y="250132"/>
                </a:lnTo>
                <a:lnTo>
                  <a:pt x="14610" y="250903"/>
                </a:lnTo>
                <a:lnTo>
                  <a:pt x="12965" y="250034"/>
                </a:lnTo>
                <a:lnTo>
                  <a:pt x="11868" y="248379"/>
                </a:lnTo>
                <a:lnTo>
                  <a:pt x="10649" y="243675"/>
                </a:lnTo>
                <a:lnTo>
                  <a:pt x="9963" y="234983"/>
                </a:lnTo>
                <a:lnTo>
                  <a:pt x="9802" y="228764"/>
                </a:lnTo>
                <a:lnTo>
                  <a:pt x="9685" y="190984"/>
                </a:lnTo>
                <a:lnTo>
                  <a:pt x="10756" y="182141"/>
                </a:lnTo>
                <a:lnTo>
                  <a:pt x="12545" y="173021"/>
                </a:lnTo>
                <a:lnTo>
                  <a:pt x="14813" y="163717"/>
                </a:lnTo>
                <a:lnTo>
                  <a:pt x="20199" y="139047"/>
                </a:lnTo>
                <a:lnTo>
                  <a:pt x="23140" y="124944"/>
                </a:lnTo>
                <a:lnTo>
                  <a:pt x="27250" y="112318"/>
                </a:lnTo>
                <a:lnTo>
                  <a:pt x="32140" y="100676"/>
                </a:lnTo>
                <a:lnTo>
                  <a:pt x="50299" y="63957"/>
                </a:lnTo>
                <a:lnTo>
                  <a:pt x="56105" y="55536"/>
                </a:lnTo>
                <a:lnTo>
                  <a:pt x="63200" y="46698"/>
                </a:lnTo>
                <a:lnTo>
                  <a:pt x="77533" y="30429"/>
                </a:lnTo>
                <a:lnTo>
                  <a:pt x="87486" y="19615"/>
                </a:lnTo>
                <a:lnTo>
                  <a:pt x="99132" y="7485"/>
                </a:lnTo>
                <a:lnTo>
                  <a:pt x="103709" y="4990"/>
                </a:lnTo>
                <a:lnTo>
                  <a:pt x="108910" y="3327"/>
                </a:lnTo>
                <a:lnTo>
                  <a:pt x="114526" y="2218"/>
                </a:lnTo>
                <a:lnTo>
                  <a:pt x="119346" y="1479"/>
                </a:lnTo>
                <a:lnTo>
                  <a:pt x="123634" y="986"/>
                </a:lnTo>
                <a:lnTo>
                  <a:pt x="127567" y="658"/>
                </a:lnTo>
                <a:lnTo>
                  <a:pt x="132339" y="1514"/>
                </a:lnTo>
                <a:lnTo>
                  <a:pt x="137670" y="3159"/>
                </a:lnTo>
                <a:lnTo>
                  <a:pt x="143374" y="5331"/>
                </a:lnTo>
                <a:lnTo>
                  <a:pt x="148251" y="7853"/>
                </a:lnTo>
                <a:lnTo>
                  <a:pt x="152578" y="10610"/>
                </a:lnTo>
                <a:lnTo>
                  <a:pt x="156537" y="13523"/>
                </a:lnTo>
                <a:lnTo>
                  <a:pt x="161326" y="16539"/>
                </a:lnTo>
                <a:lnTo>
                  <a:pt x="166669" y="19625"/>
                </a:lnTo>
                <a:lnTo>
                  <a:pt x="172380" y="22758"/>
                </a:lnTo>
                <a:lnTo>
                  <a:pt x="177263" y="26996"/>
                </a:lnTo>
                <a:lnTo>
                  <a:pt x="181592" y="31971"/>
                </a:lnTo>
                <a:lnTo>
                  <a:pt x="185554" y="37437"/>
                </a:lnTo>
                <a:lnTo>
                  <a:pt x="190345" y="43231"/>
                </a:lnTo>
                <a:lnTo>
                  <a:pt x="195688" y="49243"/>
                </a:lnTo>
                <a:lnTo>
                  <a:pt x="201400" y="55401"/>
                </a:lnTo>
                <a:lnTo>
                  <a:pt x="206283" y="62731"/>
                </a:lnTo>
                <a:lnTo>
                  <a:pt x="210613" y="70843"/>
                </a:lnTo>
                <a:lnTo>
                  <a:pt x="218291" y="87379"/>
                </a:lnTo>
                <a:lnTo>
                  <a:pt x="225286" y="101895"/>
                </a:lnTo>
                <a:lnTo>
                  <a:pt x="227581" y="109850"/>
                </a:lnTo>
                <a:lnTo>
                  <a:pt x="229112" y="118378"/>
                </a:lnTo>
                <a:lnTo>
                  <a:pt x="230132" y="127288"/>
                </a:lnTo>
                <a:lnTo>
                  <a:pt x="231887" y="136453"/>
                </a:lnTo>
                <a:lnTo>
                  <a:pt x="234132" y="145787"/>
                </a:lnTo>
                <a:lnTo>
                  <a:pt x="236703" y="155234"/>
                </a:lnTo>
                <a:lnTo>
                  <a:pt x="242426" y="174331"/>
                </a:lnTo>
                <a:lnTo>
                  <a:pt x="245458" y="183938"/>
                </a:lnTo>
                <a:lnTo>
                  <a:pt x="248553" y="198941"/>
                </a:lnTo>
                <a:lnTo>
                  <a:pt x="251692" y="217542"/>
                </a:lnTo>
                <a:lnTo>
                  <a:pt x="254859" y="238542"/>
                </a:lnTo>
                <a:lnTo>
                  <a:pt x="256971" y="254692"/>
                </a:lnTo>
                <a:lnTo>
                  <a:pt x="258378" y="267608"/>
                </a:lnTo>
                <a:lnTo>
                  <a:pt x="259317" y="278368"/>
                </a:lnTo>
                <a:lnTo>
                  <a:pt x="259942" y="288766"/>
                </a:lnTo>
                <a:lnTo>
                  <a:pt x="261194" y="32891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4435"/>
          <p:cNvSpPr/>
          <p:nvPr/>
        </p:nvSpPr>
        <p:spPr>
          <a:xfrm>
            <a:off x="1325314" y="3564835"/>
            <a:ext cx="183804" cy="18947"/>
          </a:xfrm>
          <a:custGeom>
            <a:avLst/>
            <a:gdLst/>
            <a:ahLst/>
            <a:cxnLst/>
            <a:rect l="0" t="0" r="0" b="0"/>
            <a:pathLst>
              <a:path w="183804" h="18947">
                <a:moveTo>
                  <a:pt x="0" y="18946"/>
                </a:moveTo>
                <a:lnTo>
                  <a:pt x="10271" y="13810"/>
                </a:lnTo>
                <a:lnTo>
                  <a:pt x="14371" y="12297"/>
                </a:lnTo>
                <a:lnTo>
                  <a:pt x="18180" y="11289"/>
                </a:lnTo>
                <a:lnTo>
                  <a:pt x="21794" y="10617"/>
                </a:lnTo>
                <a:lnTo>
                  <a:pt x="26353" y="10168"/>
                </a:lnTo>
                <a:lnTo>
                  <a:pt x="31542" y="9870"/>
                </a:lnTo>
                <a:lnTo>
                  <a:pt x="43040" y="9538"/>
                </a:lnTo>
                <a:lnTo>
                  <a:pt x="55316" y="9390"/>
                </a:lnTo>
                <a:lnTo>
                  <a:pt x="62674" y="8276"/>
                </a:lnTo>
                <a:lnTo>
                  <a:pt x="70804" y="6458"/>
                </a:lnTo>
                <a:lnTo>
                  <a:pt x="79449" y="4171"/>
                </a:lnTo>
                <a:lnTo>
                  <a:pt x="91661" y="2647"/>
                </a:lnTo>
                <a:lnTo>
                  <a:pt x="106252" y="1631"/>
                </a:lnTo>
                <a:lnTo>
                  <a:pt x="146135" y="200"/>
                </a:lnTo>
                <a:lnTo>
                  <a:pt x="155466" y="0"/>
                </a:lnTo>
                <a:lnTo>
                  <a:pt x="162762" y="941"/>
                </a:lnTo>
                <a:lnTo>
                  <a:pt x="168701" y="2643"/>
                </a:lnTo>
                <a:lnTo>
                  <a:pt x="183803" y="927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4436"/>
          <p:cNvSpPr/>
          <p:nvPr/>
        </p:nvSpPr>
        <p:spPr>
          <a:xfrm>
            <a:off x="1393031" y="3641824"/>
            <a:ext cx="222499" cy="48370"/>
          </a:xfrm>
          <a:custGeom>
            <a:avLst/>
            <a:gdLst/>
            <a:ahLst/>
            <a:cxnLst/>
            <a:rect l="0" t="0" r="0" b="0"/>
            <a:pathLst>
              <a:path w="222499" h="48370">
                <a:moveTo>
                  <a:pt x="0" y="48369"/>
                </a:moveTo>
                <a:lnTo>
                  <a:pt x="15406" y="43234"/>
                </a:lnTo>
                <a:lnTo>
                  <a:pt x="22094" y="41720"/>
                </a:lnTo>
                <a:lnTo>
                  <a:pt x="28703" y="40712"/>
                </a:lnTo>
                <a:lnTo>
                  <a:pt x="35258" y="40040"/>
                </a:lnTo>
                <a:lnTo>
                  <a:pt x="45003" y="38517"/>
                </a:lnTo>
                <a:lnTo>
                  <a:pt x="70162" y="33958"/>
                </a:lnTo>
                <a:lnTo>
                  <a:pt x="81170" y="31237"/>
                </a:lnTo>
                <a:lnTo>
                  <a:pt x="90659" y="28349"/>
                </a:lnTo>
                <a:lnTo>
                  <a:pt x="99134" y="25349"/>
                </a:lnTo>
                <a:lnTo>
                  <a:pt x="108010" y="23348"/>
                </a:lnTo>
                <a:lnTo>
                  <a:pt x="117151" y="22015"/>
                </a:lnTo>
                <a:lnTo>
                  <a:pt x="126470" y="21126"/>
                </a:lnTo>
                <a:lnTo>
                  <a:pt x="138057" y="19458"/>
                </a:lnTo>
                <a:lnTo>
                  <a:pt x="165262" y="14739"/>
                </a:lnTo>
                <a:lnTo>
                  <a:pt x="176817" y="11975"/>
                </a:lnTo>
                <a:lnTo>
                  <a:pt x="186669" y="9058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4437"/>
          <p:cNvSpPr/>
          <p:nvPr/>
        </p:nvSpPr>
        <p:spPr>
          <a:xfrm>
            <a:off x="1702593" y="3351777"/>
            <a:ext cx="280542" cy="282587"/>
          </a:xfrm>
          <a:custGeom>
            <a:avLst/>
            <a:gdLst/>
            <a:ahLst/>
            <a:cxnLst/>
            <a:rect l="0" t="0" r="0" b="0"/>
            <a:pathLst>
              <a:path w="280542" h="282587">
                <a:moveTo>
                  <a:pt x="0" y="77223"/>
                </a:moveTo>
                <a:lnTo>
                  <a:pt x="0" y="55428"/>
                </a:lnTo>
                <a:lnTo>
                  <a:pt x="1075" y="51945"/>
                </a:lnTo>
                <a:lnTo>
                  <a:pt x="5136" y="45207"/>
                </a:lnTo>
                <a:lnTo>
                  <a:pt x="10523" y="38630"/>
                </a:lnTo>
                <a:lnTo>
                  <a:pt x="16501" y="32124"/>
                </a:lnTo>
                <a:lnTo>
                  <a:pt x="25909" y="22418"/>
                </a:lnTo>
                <a:lnTo>
                  <a:pt x="32296" y="15961"/>
                </a:lnTo>
                <a:lnTo>
                  <a:pt x="36579" y="12734"/>
                </a:lnTo>
                <a:lnTo>
                  <a:pt x="41584" y="9508"/>
                </a:lnTo>
                <a:lnTo>
                  <a:pt x="47070" y="6283"/>
                </a:lnTo>
                <a:lnTo>
                  <a:pt x="52878" y="4133"/>
                </a:lnTo>
                <a:lnTo>
                  <a:pt x="58899" y="2699"/>
                </a:lnTo>
                <a:lnTo>
                  <a:pt x="65063" y="1743"/>
                </a:lnTo>
                <a:lnTo>
                  <a:pt x="70247" y="1106"/>
                </a:lnTo>
                <a:lnTo>
                  <a:pt x="78874" y="398"/>
                </a:lnTo>
                <a:lnTo>
                  <a:pt x="86291" y="84"/>
                </a:lnTo>
                <a:lnTo>
                  <a:pt x="89773" y="0"/>
                </a:lnTo>
                <a:lnTo>
                  <a:pt x="94245" y="2094"/>
                </a:lnTo>
                <a:lnTo>
                  <a:pt x="99375" y="5639"/>
                </a:lnTo>
                <a:lnTo>
                  <a:pt x="104946" y="10153"/>
                </a:lnTo>
                <a:lnTo>
                  <a:pt x="109734" y="15311"/>
                </a:lnTo>
                <a:lnTo>
                  <a:pt x="114001" y="20900"/>
                </a:lnTo>
                <a:lnTo>
                  <a:pt x="117921" y="26776"/>
                </a:lnTo>
                <a:lnTo>
                  <a:pt x="121609" y="32843"/>
                </a:lnTo>
                <a:lnTo>
                  <a:pt x="125142" y="39037"/>
                </a:lnTo>
                <a:lnTo>
                  <a:pt x="131935" y="51652"/>
                </a:lnTo>
                <a:lnTo>
                  <a:pt x="138537" y="64425"/>
                </a:lnTo>
                <a:lnTo>
                  <a:pt x="140727" y="70840"/>
                </a:lnTo>
                <a:lnTo>
                  <a:pt x="142187" y="77267"/>
                </a:lnTo>
                <a:lnTo>
                  <a:pt x="143161" y="83702"/>
                </a:lnTo>
                <a:lnTo>
                  <a:pt x="143809" y="90141"/>
                </a:lnTo>
                <a:lnTo>
                  <a:pt x="144242" y="96583"/>
                </a:lnTo>
                <a:lnTo>
                  <a:pt x="144531" y="103028"/>
                </a:lnTo>
                <a:lnTo>
                  <a:pt x="143648" y="110550"/>
                </a:lnTo>
                <a:lnTo>
                  <a:pt x="141985" y="118788"/>
                </a:lnTo>
                <a:lnTo>
                  <a:pt x="139801" y="127505"/>
                </a:lnTo>
                <a:lnTo>
                  <a:pt x="134509" y="151523"/>
                </a:lnTo>
                <a:lnTo>
                  <a:pt x="131592" y="165451"/>
                </a:lnTo>
                <a:lnTo>
                  <a:pt x="127499" y="177962"/>
                </a:lnTo>
                <a:lnTo>
                  <a:pt x="122620" y="189526"/>
                </a:lnTo>
                <a:lnTo>
                  <a:pt x="117217" y="200461"/>
                </a:lnTo>
                <a:lnTo>
                  <a:pt x="110391" y="210975"/>
                </a:lnTo>
                <a:lnTo>
                  <a:pt x="102616" y="221209"/>
                </a:lnTo>
                <a:lnTo>
                  <a:pt x="94207" y="231257"/>
                </a:lnTo>
                <a:lnTo>
                  <a:pt x="84302" y="241180"/>
                </a:lnTo>
                <a:lnTo>
                  <a:pt x="73400" y="251020"/>
                </a:lnTo>
                <a:lnTo>
                  <a:pt x="61832" y="260804"/>
                </a:lnTo>
                <a:lnTo>
                  <a:pt x="54120" y="268402"/>
                </a:lnTo>
                <a:lnTo>
                  <a:pt x="48978" y="274542"/>
                </a:lnTo>
                <a:lnTo>
                  <a:pt x="45551" y="279710"/>
                </a:lnTo>
                <a:lnTo>
                  <a:pt x="42191" y="282081"/>
                </a:lnTo>
                <a:lnTo>
                  <a:pt x="38876" y="282586"/>
                </a:lnTo>
                <a:lnTo>
                  <a:pt x="35591" y="281849"/>
                </a:lnTo>
                <a:lnTo>
                  <a:pt x="34476" y="281357"/>
                </a:lnTo>
                <a:lnTo>
                  <a:pt x="34808" y="281029"/>
                </a:lnTo>
                <a:lnTo>
                  <a:pt x="36104" y="280810"/>
                </a:lnTo>
                <a:lnTo>
                  <a:pt x="36968" y="279589"/>
                </a:lnTo>
                <a:lnTo>
                  <a:pt x="37928" y="275367"/>
                </a:lnTo>
                <a:lnTo>
                  <a:pt x="40333" y="272736"/>
                </a:lnTo>
                <a:lnTo>
                  <a:pt x="48739" y="266947"/>
                </a:lnTo>
                <a:lnTo>
                  <a:pt x="53990" y="263898"/>
                </a:lnTo>
                <a:lnTo>
                  <a:pt x="65557" y="257644"/>
                </a:lnTo>
                <a:lnTo>
                  <a:pt x="72726" y="254472"/>
                </a:lnTo>
                <a:lnTo>
                  <a:pt x="80731" y="251282"/>
                </a:lnTo>
                <a:lnTo>
                  <a:pt x="89291" y="248080"/>
                </a:lnTo>
                <a:lnTo>
                  <a:pt x="97148" y="245946"/>
                </a:lnTo>
                <a:lnTo>
                  <a:pt x="104536" y="244523"/>
                </a:lnTo>
                <a:lnTo>
                  <a:pt x="111610" y="243575"/>
                </a:lnTo>
                <a:lnTo>
                  <a:pt x="119551" y="242942"/>
                </a:lnTo>
                <a:lnTo>
                  <a:pt x="128070" y="242521"/>
                </a:lnTo>
                <a:lnTo>
                  <a:pt x="136974" y="242240"/>
                </a:lnTo>
                <a:lnTo>
                  <a:pt x="149359" y="243127"/>
                </a:lnTo>
                <a:lnTo>
                  <a:pt x="164065" y="244794"/>
                </a:lnTo>
                <a:lnTo>
                  <a:pt x="180318" y="246980"/>
                </a:lnTo>
                <a:lnTo>
                  <a:pt x="194378" y="249512"/>
                </a:lnTo>
                <a:lnTo>
                  <a:pt x="206976" y="252275"/>
                </a:lnTo>
                <a:lnTo>
                  <a:pt x="218600" y="255191"/>
                </a:lnTo>
                <a:lnTo>
                  <a:pt x="227423" y="257136"/>
                </a:lnTo>
                <a:lnTo>
                  <a:pt x="234381" y="258433"/>
                </a:lnTo>
                <a:lnTo>
                  <a:pt x="240094" y="259297"/>
                </a:lnTo>
                <a:lnTo>
                  <a:pt x="246052" y="260948"/>
                </a:lnTo>
                <a:lnTo>
                  <a:pt x="252174" y="263124"/>
                </a:lnTo>
                <a:lnTo>
                  <a:pt x="258405" y="265649"/>
                </a:lnTo>
                <a:lnTo>
                  <a:pt x="263634" y="267332"/>
                </a:lnTo>
                <a:lnTo>
                  <a:pt x="268195" y="268455"/>
                </a:lnTo>
                <a:lnTo>
                  <a:pt x="280541" y="27069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4438"/>
          <p:cNvSpPr/>
          <p:nvPr/>
        </p:nvSpPr>
        <p:spPr>
          <a:xfrm>
            <a:off x="2050851" y="3332831"/>
            <a:ext cx="357933" cy="328341"/>
          </a:xfrm>
          <a:custGeom>
            <a:avLst/>
            <a:gdLst/>
            <a:ahLst/>
            <a:cxnLst/>
            <a:rect l="0" t="0" r="0" b="0"/>
            <a:pathLst>
              <a:path w="357933" h="328341">
                <a:moveTo>
                  <a:pt x="0" y="125190"/>
                </a:moveTo>
                <a:lnTo>
                  <a:pt x="0" y="104648"/>
                </a:lnTo>
                <a:lnTo>
                  <a:pt x="1075" y="96447"/>
                </a:lnTo>
                <a:lnTo>
                  <a:pt x="2866" y="88830"/>
                </a:lnTo>
                <a:lnTo>
                  <a:pt x="5136" y="81603"/>
                </a:lnTo>
                <a:lnTo>
                  <a:pt x="7723" y="75709"/>
                </a:lnTo>
                <a:lnTo>
                  <a:pt x="13465" y="66295"/>
                </a:lnTo>
                <a:lnTo>
                  <a:pt x="16501" y="61204"/>
                </a:lnTo>
                <a:lnTo>
                  <a:pt x="19599" y="55661"/>
                </a:lnTo>
                <a:lnTo>
                  <a:pt x="22740" y="49816"/>
                </a:lnTo>
                <a:lnTo>
                  <a:pt x="31962" y="40455"/>
                </a:lnTo>
                <a:lnTo>
                  <a:pt x="42152" y="32712"/>
                </a:lnTo>
                <a:lnTo>
                  <a:pt x="50264" y="25687"/>
                </a:lnTo>
                <a:lnTo>
                  <a:pt x="60318" y="18983"/>
                </a:lnTo>
                <a:lnTo>
                  <a:pt x="66009" y="15690"/>
                </a:lnTo>
                <a:lnTo>
                  <a:pt x="78065" y="9165"/>
                </a:lnTo>
                <a:lnTo>
                  <a:pt x="84289" y="5920"/>
                </a:lnTo>
                <a:lnTo>
                  <a:pt x="90589" y="3757"/>
                </a:lnTo>
                <a:lnTo>
                  <a:pt x="96938" y="2315"/>
                </a:lnTo>
                <a:lnTo>
                  <a:pt x="103321" y="1353"/>
                </a:lnTo>
                <a:lnTo>
                  <a:pt x="113279" y="285"/>
                </a:lnTo>
                <a:lnTo>
                  <a:pt x="117439" y="0"/>
                </a:lnTo>
                <a:lnTo>
                  <a:pt x="127795" y="2550"/>
                </a:lnTo>
                <a:lnTo>
                  <a:pt x="138488" y="7266"/>
                </a:lnTo>
                <a:lnTo>
                  <a:pt x="146823" y="12945"/>
                </a:lnTo>
                <a:lnTo>
                  <a:pt x="157559" y="22185"/>
                </a:lnTo>
                <a:lnTo>
                  <a:pt x="162007" y="27499"/>
                </a:lnTo>
                <a:lnTo>
                  <a:pt x="167123" y="34266"/>
                </a:lnTo>
                <a:lnTo>
                  <a:pt x="172683" y="42002"/>
                </a:lnTo>
                <a:lnTo>
                  <a:pt x="176389" y="49309"/>
                </a:lnTo>
                <a:lnTo>
                  <a:pt x="178860" y="56329"/>
                </a:lnTo>
                <a:lnTo>
                  <a:pt x="180508" y="63160"/>
                </a:lnTo>
                <a:lnTo>
                  <a:pt x="182681" y="69864"/>
                </a:lnTo>
                <a:lnTo>
                  <a:pt x="185205" y="76482"/>
                </a:lnTo>
                <a:lnTo>
                  <a:pt x="187962" y="83044"/>
                </a:lnTo>
                <a:lnTo>
                  <a:pt x="189800" y="90644"/>
                </a:lnTo>
                <a:lnTo>
                  <a:pt x="191026" y="98935"/>
                </a:lnTo>
                <a:lnTo>
                  <a:pt x="191843" y="107686"/>
                </a:lnTo>
                <a:lnTo>
                  <a:pt x="191312" y="118895"/>
                </a:lnTo>
                <a:lnTo>
                  <a:pt x="189884" y="131742"/>
                </a:lnTo>
                <a:lnTo>
                  <a:pt x="187857" y="145681"/>
                </a:lnTo>
                <a:lnTo>
                  <a:pt x="185431" y="157124"/>
                </a:lnTo>
                <a:lnTo>
                  <a:pt x="182738" y="166901"/>
                </a:lnTo>
                <a:lnTo>
                  <a:pt x="179869" y="175570"/>
                </a:lnTo>
                <a:lnTo>
                  <a:pt x="174731" y="185648"/>
                </a:lnTo>
                <a:lnTo>
                  <a:pt x="168081" y="196667"/>
                </a:lnTo>
                <a:lnTo>
                  <a:pt x="160423" y="208312"/>
                </a:lnTo>
                <a:lnTo>
                  <a:pt x="153168" y="217150"/>
                </a:lnTo>
                <a:lnTo>
                  <a:pt x="146182" y="224117"/>
                </a:lnTo>
                <a:lnTo>
                  <a:pt x="139375" y="229837"/>
                </a:lnTo>
                <a:lnTo>
                  <a:pt x="133761" y="235800"/>
                </a:lnTo>
                <a:lnTo>
                  <a:pt x="128945" y="241924"/>
                </a:lnTo>
                <a:lnTo>
                  <a:pt x="124658" y="248158"/>
                </a:lnTo>
                <a:lnTo>
                  <a:pt x="114163" y="257949"/>
                </a:lnTo>
                <a:lnTo>
                  <a:pt x="103408" y="264809"/>
                </a:lnTo>
                <a:lnTo>
                  <a:pt x="95045" y="267858"/>
                </a:lnTo>
                <a:lnTo>
                  <a:pt x="84294" y="269575"/>
                </a:lnTo>
                <a:lnTo>
                  <a:pt x="79436" y="270083"/>
                </a:lnTo>
                <a:lnTo>
                  <a:pt x="79829" y="269080"/>
                </a:lnTo>
                <a:lnTo>
                  <a:pt x="86593" y="261457"/>
                </a:lnTo>
                <a:lnTo>
                  <a:pt x="96170" y="251679"/>
                </a:lnTo>
                <a:lnTo>
                  <a:pt x="104727" y="245899"/>
                </a:lnTo>
                <a:lnTo>
                  <a:pt x="108513" y="244358"/>
                </a:lnTo>
                <a:lnTo>
                  <a:pt x="118453" y="242646"/>
                </a:lnTo>
                <a:lnTo>
                  <a:pt x="128962" y="241885"/>
                </a:lnTo>
                <a:lnTo>
                  <a:pt x="137215" y="241546"/>
                </a:lnTo>
                <a:lnTo>
                  <a:pt x="153040" y="241356"/>
                </a:lnTo>
                <a:lnTo>
                  <a:pt x="171344" y="241300"/>
                </a:lnTo>
                <a:lnTo>
                  <a:pt x="177647" y="242367"/>
                </a:lnTo>
                <a:lnTo>
                  <a:pt x="183998" y="244153"/>
                </a:lnTo>
                <a:lnTo>
                  <a:pt x="190382" y="246418"/>
                </a:lnTo>
                <a:lnTo>
                  <a:pt x="196788" y="249004"/>
                </a:lnTo>
                <a:lnTo>
                  <a:pt x="203208" y="251802"/>
                </a:lnTo>
                <a:lnTo>
                  <a:pt x="209638" y="254743"/>
                </a:lnTo>
                <a:lnTo>
                  <a:pt x="217150" y="257778"/>
                </a:lnTo>
                <a:lnTo>
                  <a:pt x="234094" y="264016"/>
                </a:lnTo>
                <a:lnTo>
                  <a:pt x="242052" y="268260"/>
                </a:lnTo>
                <a:lnTo>
                  <a:pt x="249508" y="273239"/>
                </a:lnTo>
                <a:lnTo>
                  <a:pt x="256628" y="278707"/>
                </a:lnTo>
                <a:lnTo>
                  <a:pt x="263524" y="283428"/>
                </a:lnTo>
                <a:lnTo>
                  <a:pt x="270271" y="287650"/>
                </a:lnTo>
                <a:lnTo>
                  <a:pt x="276919" y="291540"/>
                </a:lnTo>
                <a:lnTo>
                  <a:pt x="287172" y="298728"/>
                </a:lnTo>
                <a:lnTo>
                  <a:pt x="296386" y="305506"/>
                </a:lnTo>
                <a:lnTo>
                  <a:pt x="301853" y="308818"/>
                </a:lnTo>
                <a:lnTo>
                  <a:pt x="307648" y="312101"/>
                </a:lnTo>
                <a:lnTo>
                  <a:pt x="314735" y="315364"/>
                </a:lnTo>
                <a:lnTo>
                  <a:pt x="322685" y="318615"/>
                </a:lnTo>
                <a:lnTo>
                  <a:pt x="331209" y="321856"/>
                </a:lnTo>
                <a:lnTo>
                  <a:pt x="337967" y="324018"/>
                </a:lnTo>
                <a:lnTo>
                  <a:pt x="343547" y="325459"/>
                </a:lnTo>
                <a:lnTo>
                  <a:pt x="357932" y="32834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4439"/>
          <p:cNvSpPr/>
          <p:nvPr/>
        </p:nvSpPr>
        <p:spPr>
          <a:xfrm>
            <a:off x="2486410" y="3458021"/>
            <a:ext cx="105575" cy="116069"/>
          </a:xfrm>
          <a:custGeom>
            <a:avLst/>
            <a:gdLst/>
            <a:ahLst/>
            <a:cxnLst/>
            <a:rect l="0" t="0" r="0" b="0"/>
            <a:pathLst>
              <a:path w="105575" h="116069">
                <a:moveTo>
                  <a:pt x="19111" y="19348"/>
                </a:moveTo>
                <a:lnTo>
                  <a:pt x="8840" y="29619"/>
                </a:lnTo>
                <a:lnTo>
                  <a:pt x="5815" y="33719"/>
                </a:lnTo>
                <a:lnTo>
                  <a:pt x="3798" y="37528"/>
                </a:lnTo>
                <a:lnTo>
                  <a:pt x="2453" y="41142"/>
                </a:lnTo>
                <a:lnTo>
                  <a:pt x="1556" y="44626"/>
                </a:lnTo>
                <a:lnTo>
                  <a:pt x="959" y="48023"/>
                </a:lnTo>
                <a:lnTo>
                  <a:pt x="560" y="51363"/>
                </a:lnTo>
                <a:lnTo>
                  <a:pt x="295" y="57889"/>
                </a:lnTo>
                <a:lnTo>
                  <a:pt x="0" y="76606"/>
                </a:lnTo>
                <a:lnTo>
                  <a:pt x="996" y="84391"/>
                </a:lnTo>
                <a:lnTo>
                  <a:pt x="2735" y="90657"/>
                </a:lnTo>
                <a:lnTo>
                  <a:pt x="4969" y="95909"/>
                </a:lnTo>
                <a:lnTo>
                  <a:pt x="6458" y="100485"/>
                </a:lnTo>
                <a:lnTo>
                  <a:pt x="7451" y="104610"/>
                </a:lnTo>
                <a:lnTo>
                  <a:pt x="8113" y="108436"/>
                </a:lnTo>
                <a:lnTo>
                  <a:pt x="9629" y="110986"/>
                </a:lnTo>
                <a:lnTo>
                  <a:pt x="11715" y="112686"/>
                </a:lnTo>
                <a:lnTo>
                  <a:pt x="14180" y="113819"/>
                </a:lnTo>
                <a:lnTo>
                  <a:pt x="16899" y="114575"/>
                </a:lnTo>
                <a:lnTo>
                  <a:pt x="19786" y="115079"/>
                </a:lnTo>
                <a:lnTo>
                  <a:pt x="22786" y="115414"/>
                </a:lnTo>
                <a:lnTo>
                  <a:pt x="25860" y="115638"/>
                </a:lnTo>
                <a:lnTo>
                  <a:pt x="28985" y="115787"/>
                </a:lnTo>
                <a:lnTo>
                  <a:pt x="35323" y="115953"/>
                </a:lnTo>
                <a:lnTo>
                  <a:pt x="51369" y="116068"/>
                </a:lnTo>
                <a:lnTo>
                  <a:pt x="54590" y="115000"/>
                </a:lnTo>
                <a:lnTo>
                  <a:pt x="57812" y="113212"/>
                </a:lnTo>
                <a:lnTo>
                  <a:pt x="61035" y="110945"/>
                </a:lnTo>
                <a:lnTo>
                  <a:pt x="65333" y="108359"/>
                </a:lnTo>
                <a:lnTo>
                  <a:pt x="70348" y="105561"/>
                </a:lnTo>
                <a:lnTo>
                  <a:pt x="75841" y="102620"/>
                </a:lnTo>
                <a:lnTo>
                  <a:pt x="80578" y="99585"/>
                </a:lnTo>
                <a:lnTo>
                  <a:pt x="84811" y="96486"/>
                </a:lnTo>
                <a:lnTo>
                  <a:pt x="88708" y="93345"/>
                </a:lnTo>
                <a:lnTo>
                  <a:pt x="92381" y="89102"/>
                </a:lnTo>
                <a:lnTo>
                  <a:pt x="95904" y="84124"/>
                </a:lnTo>
                <a:lnTo>
                  <a:pt x="99328" y="78655"/>
                </a:lnTo>
                <a:lnTo>
                  <a:pt x="101610" y="73934"/>
                </a:lnTo>
                <a:lnTo>
                  <a:pt x="103132" y="69712"/>
                </a:lnTo>
                <a:lnTo>
                  <a:pt x="104147" y="65822"/>
                </a:lnTo>
                <a:lnTo>
                  <a:pt x="104823" y="60004"/>
                </a:lnTo>
                <a:lnTo>
                  <a:pt x="105274" y="52901"/>
                </a:lnTo>
                <a:lnTo>
                  <a:pt x="105574" y="44941"/>
                </a:lnTo>
                <a:lnTo>
                  <a:pt x="104700" y="37485"/>
                </a:lnTo>
                <a:lnTo>
                  <a:pt x="103042" y="30364"/>
                </a:lnTo>
                <a:lnTo>
                  <a:pt x="100862" y="23468"/>
                </a:lnTo>
                <a:lnTo>
                  <a:pt x="98333" y="18870"/>
                </a:lnTo>
                <a:lnTo>
                  <a:pt x="95573" y="15804"/>
                </a:lnTo>
                <a:lnTo>
                  <a:pt x="92658" y="13761"/>
                </a:lnTo>
                <a:lnTo>
                  <a:pt x="89640" y="11324"/>
                </a:lnTo>
                <a:lnTo>
                  <a:pt x="86553" y="8624"/>
                </a:lnTo>
                <a:lnTo>
                  <a:pt x="83420" y="5749"/>
                </a:lnTo>
                <a:lnTo>
                  <a:pt x="80256" y="3833"/>
                </a:lnTo>
                <a:lnTo>
                  <a:pt x="77073" y="2555"/>
                </a:lnTo>
                <a:lnTo>
                  <a:pt x="73875" y="1704"/>
                </a:lnTo>
                <a:lnTo>
                  <a:pt x="69594" y="1136"/>
                </a:lnTo>
                <a:lnTo>
                  <a:pt x="64590" y="757"/>
                </a:lnTo>
                <a:lnTo>
                  <a:pt x="4813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4440"/>
          <p:cNvSpPr/>
          <p:nvPr/>
        </p:nvSpPr>
        <p:spPr>
          <a:xfrm>
            <a:off x="1876722" y="3699877"/>
            <a:ext cx="754560" cy="58034"/>
          </a:xfrm>
          <a:custGeom>
            <a:avLst/>
            <a:gdLst/>
            <a:ahLst/>
            <a:cxnLst/>
            <a:rect l="0" t="0" r="0" b="0"/>
            <a:pathLst>
              <a:path w="754560" h="58034">
                <a:moveTo>
                  <a:pt x="754559" y="9664"/>
                </a:moveTo>
                <a:lnTo>
                  <a:pt x="744288" y="4528"/>
                </a:lnTo>
                <a:lnTo>
                  <a:pt x="738037" y="3015"/>
                </a:lnTo>
                <a:lnTo>
                  <a:pt x="722494" y="1335"/>
                </a:lnTo>
                <a:lnTo>
                  <a:pt x="704837" y="587"/>
                </a:lnTo>
                <a:lnTo>
                  <a:pt x="695614" y="388"/>
                </a:lnTo>
                <a:lnTo>
                  <a:pt x="436241" y="0"/>
                </a:lnTo>
                <a:lnTo>
                  <a:pt x="411213" y="1071"/>
                </a:lnTo>
                <a:lnTo>
                  <a:pt x="389153" y="2861"/>
                </a:lnTo>
                <a:lnTo>
                  <a:pt x="369072" y="5128"/>
                </a:lnTo>
                <a:lnTo>
                  <a:pt x="350311" y="6640"/>
                </a:lnTo>
                <a:lnTo>
                  <a:pt x="332429" y="7648"/>
                </a:lnTo>
                <a:lnTo>
                  <a:pt x="315133" y="8320"/>
                </a:lnTo>
                <a:lnTo>
                  <a:pt x="299303" y="9843"/>
                </a:lnTo>
                <a:lnTo>
                  <a:pt x="284450" y="11933"/>
                </a:lnTo>
                <a:lnTo>
                  <a:pt x="270249" y="14401"/>
                </a:lnTo>
                <a:lnTo>
                  <a:pt x="251107" y="16046"/>
                </a:lnTo>
                <a:lnTo>
                  <a:pt x="228672" y="17144"/>
                </a:lnTo>
                <a:lnTo>
                  <a:pt x="204042" y="17875"/>
                </a:lnTo>
                <a:lnTo>
                  <a:pt x="180098" y="20512"/>
                </a:lnTo>
                <a:lnTo>
                  <a:pt x="156611" y="24420"/>
                </a:lnTo>
                <a:lnTo>
                  <a:pt x="111525" y="33420"/>
                </a:lnTo>
                <a:lnTo>
                  <a:pt x="69989" y="41003"/>
                </a:lnTo>
                <a:lnTo>
                  <a:pt x="53109" y="44530"/>
                </a:lnTo>
                <a:lnTo>
                  <a:pt x="38631" y="47956"/>
                </a:lnTo>
                <a:lnTo>
                  <a:pt x="0" y="5803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4441"/>
          <p:cNvSpPr/>
          <p:nvPr/>
        </p:nvSpPr>
        <p:spPr>
          <a:xfrm>
            <a:off x="1963975" y="3748861"/>
            <a:ext cx="309375" cy="284079"/>
          </a:xfrm>
          <a:custGeom>
            <a:avLst/>
            <a:gdLst/>
            <a:ahLst/>
            <a:cxnLst/>
            <a:rect l="0" t="0" r="0" b="0"/>
            <a:pathLst>
              <a:path w="309375" h="284079">
                <a:moveTo>
                  <a:pt x="28833" y="134808"/>
                </a:moveTo>
                <a:lnTo>
                  <a:pt x="18562" y="129673"/>
                </a:lnTo>
                <a:lnTo>
                  <a:pt x="14462" y="126011"/>
                </a:lnTo>
                <a:lnTo>
                  <a:pt x="10653" y="121419"/>
                </a:lnTo>
                <a:lnTo>
                  <a:pt x="7039" y="116208"/>
                </a:lnTo>
                <a:lnTo>
                  <a:pt x="3024" y="107552"/>
                </a:lnTo>
                <a:lnTo>
                  <a:pt x="1239" y="100123"/>
                </a:lnTo>
                <a:lnTo>
                  <a:pt x="446" y="93237"/>
                </a:lnTo>
                <a:lnTo>
                  <a:pt x="235" y="88822"/>
                </a:lnTo>
                <a:lnTo>
                  <a:pt x="0" y="78182"/>
                </a:lnTo>
                <a:lnTo>
                  <a:pt x="2087" y="71261"/>
                </a:lnTo>
                <a:lnTo>
                  <a:pt x="5628" y="63422"/>
                </a:lnTo>
                <a:lnTo>
                  <a:pt x="10138" y="54971"/>
                </a:lnTo>
                <a:lnTo>
                  <a:pt x="16370" y="47188"/>
                </a:lnTo>
                <a:lnTo>
                  <a:pt x="23749" y="39849"/>
                </a:lnTo>
                <a:lnTo>
                  <a:pt x="38397" y="27037"/>
                </a:lnTo>
                <a:lnTo>
                  <a:pt x="48490" y="17760"/>
                </a:lnTo>
                <a:lnTo>
                  <a:pt x="53761" y="13781"/>
                </a:lnTo>
                <a:lnTo>
                  <a:pt x="59425" y="10054"/>
                </a:lnTo>
                <a:lnTo>
                  <a:pt x="65351" y="6495"/>
                </a:lnTo>
                <a:lnTo>
                  <a:pt x="71451" y="4121"/>
                </a:lnTo>
                <a:lnTo>
                  <a:pt x="77668" y="2539"/>
                </a:lnTo>
                <a:lnTo>
                  <a:pt x="83962" y="1484"/>
                </a:lnTo>
                <a:lnTo>
                  <a:pt x="89233" y="781"/>
                </a:lnTo>
                <a:lnTo>
                  <a:pt x="97956" y="0"/>
                </a:lnTo>
                <a:lnTo>
                  <a:pt x="102862" y="867"/>
                </a:lnTo>
                <a:lnTo>
                  <a:pt x="108282" y="2519"/>
                </a:lnTo>
                <a:lnTo>
                  <a:pt x="114045" y="4695"/>
                </a:lnTo>
                <a:lnTo>
                  <a:pt x="123315" y="9980"/>
                </a:lnTo>
                <a:lnTo>
                  <a:pt x="132092" y="15912"/>
                </a:lnTo>
                <a:lnTo>
                  <a:pt x="137443" y="18998"/>
                </a:lnTo>
                <a:lnTo>
                  <a:pt x="143160" y="22131"/>
                </a:lnTo>
                <a:lnTo>
                  <a:pt x="152378" y="28478"/>
                </a:lnTo>
                <a:lnTo>
                  <a:pt x="156341" y="31676"/>
                </a:lnTo>
                <a:lnTo>
                  <a:pt x="161132" y="37031"/>
                </a:lnTo>
                <a:lnTo>
                  <a:pt x="166477" y="43827"/>
                </a:lnTo>
                <a:lnTo>
                  <a:pt x="172189" y="51582"/>
                </a:lnTo>
                <a:lnTo>
                  <a:pt x="177072" y="58901"/>
                </a:lnTo>
                <a:lnTo>
                  <a:pt x="181403" y="65931"/>
                </a:lnTo>
                <a:lnTo>
                  <a:pt x="185365" y="72767"/>
                </a:lnTo>
                <a:lnTo>
                  <a:pt x="188006" y="80549"/>
                </a:lnTo>
                <a:lnTo>
                  <a:pt x="189767" y="88962"/>
                </a:lnTo>
                <a:lnTo>
                  <a:pt x="190941" y="97795"/>
                </a:lnTo>
                <a:lnTo>
                  <a:pt x="191723" y="105833"/>
                </a:lnTo>
                <a:lnTo>
                  <a:pt x="192245" y="113342"/>
                </a:lnTo>
                <a:lnTo>
                  <a:pt x="192593" y="120498"/>
                </a:lnTo>
                <a:lnTo>
                  <a:pt x="191750" y="129567"/>
                </a:lnTo>
                <a:lnTo>
                  <a:pt x="190113" y="139914"/>
                </a:lnTo>
                <a:lnTo>
                  <a:pt x="187947" y="151110"/>
                </a:lnTo>
                <a:lnTo>
                  <a:pt x="183278" y="163949"/>
                </a:lnTo>
                <a:lnTo>
                  <a:pt x="176941" y="177883"/>
                </a:lnTo>
                <a:lnTo>
                  <a:pt x="153872" y="223455"/>
                </a:lnTo>
                <a:lnTo>
                  <a:pt x="148738" y="231526"/>
                </a:lnTo>
                <a:lnTo>
                  <a:pt x="143165" y="239057"/>
                </a:lnTo>
                <a:lnTo>
                  <a:pt x="137301" y="246228"/>
                </a:lnTo>
                <a:lnTo>
                  <a:pt x="132316" y="252083"/>
                </a:lnTo>
                <a:lnTo>
                  <a:pt x="127918" y="257061"/>
                </a:lnTo>
                <a:lnTo>
                  <a:pt x="120165" y="265459"/>
                </a:lnTo>
                <a:lnTo>
                  <a:pt x="109757" y="276229"/>
                </a:lnTo>
                <a:lnTo>
                  <a:pt x="103137" y="282935"/>
                </a:lnTo>
                <a:lnTo>
                  <a:pt x="98791" y="284078"/>
                </a:lnTo>
                <a:lnTo>
                  <a:pt x="93745" y="283766"/>
                </a:lnTo>
                <a:lnTo>
                  <a:pt x="88231" y="282482"/>
                </a:lnTo>
                <a:lnTo>
                  <a:pt x="85629" y="280552"/>
                </a:lnTo>
                <a:lnTo>
                  <a:pt x="84970" y="278190"/>
                </a:lnTo>
                <a:lnTo>
                  <a:pt x="86311" y="269731"/>
                </a:lnTo>
                <a:lnTo>
                  <a:pt x="86500" y="266677"/>
                </a:lnTo>
                <a:lnTo>
                  <a:pt x="87700" y="263566"/>
                </a:lnTo>
                <a:lnTo>
                  <a:pt x="91900" y="257243"/>
                </a:lnTo>
                <a:lnTo>
                  <a:pt x="100216" y="250849"/>
                </a:lnTo>
                <a:lnTo>
                  <a:pt x="105443" y="247640"/>
                </a:lnTo>
                <a:lnTo>
                  <a:pt x="114117" y="241207"/>
                </a:lnTo>
                <a:lnTo>
                  <a:pt x="122630" y="234765"/>
                </a:lnTo>
                <a:lnTo>
                  <a:pt x="127910" y="231543"/>
                </a:lnTo>
                <a:lnTo>
                  <a:pt x="133580" y="228320"/>
                </a:lnTo>
                <a:lnTo>
                  <a:pt x="139509" y="226171"/>
                </a:lnTo>
                <a:lnTo>
                  <a:pt x="145612" y="224738"/>
                </a:lnTo>
                <a:lnTo>
                  <a:pt x="151830" y="223783"/>
                </a:lnTo>
                <a:lnTo>
                  <a:pt x="158125" y="222072"/>
                </a:lnTo>
                <a:lnTo>
                  <a:pt x="164472" y="219856"/>
                </a:lnTo>
                <a:lnTo>
                  <a:pt x="170853" y="217303"/>
                </a:lnTo>
                <a:lnTo>
                  <a:pt x="179406" y="215602"/>
                </a:lnTo>
                <a:lnTo>
                  <a:pt x="189408" y="214468"/>
                </a:lnTo>
                <a:lnTo>
                  <a:pt x="200375" y="213711"/>
                </a:lnTo>
                <a:lnTo>
                  <a:pt x="213061" y="213207"/>
                </a:lnTo>
                <a:lnTo>
                  <a:pt x="254443" y="212498"/>
                </a:lnTo>
                <a:lnTo>
                  <a:pt x="298239" y="212238"/>
                </a:lnTo>
                <a:lnTo>
                  <a:pt x="301951" y="213300"/>
                </a:lnTo>
                <a:lnTo>
                  <a:pt x="304425" y="215083"/>
                </a:lnTo>
                <a:lnTo>
                  <a:pt x="309374" y="2218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4442"/>
          <p:cNvSpPr/>
          <p:nvPr/>
        </p:nvSpPr>
        <p:spPr>
          <a:xfrm>
            <a:off x="2343755" y="3817057"/>
            <a:ext cx="121275" cy="133759"/>
          </a:xfrm>
          <a:custGeom>
            <a:avLst/>
            <a:gdLst/>
            <a:ahLst/>
            <a:cxnLst/>
            <a:rect l="0" t="0" r="0" b="0"/>
            <a:pathLst>
              <a:path w="121275" h="133759">
                <a:moveTo>
                  <a:pt x="16659" y="27917"/>
                </a:moveTo>
                <a:lnTo>
                  <a:pt x="6388" y="33053"/>
                </a:lnTo>
                <a:lnTo>
                  <a:pt x="3362" y="35640"/>
                </a:lnTo>
                <a:lnTo>
                  <a:pt x="1345" y="38440"/>
                </a:lnTo>
                <a:lnTo>
                  <a:pt x="0" y="41382"/>
                </a:lnTo>
                <a:lnTo>
                  <a:pt x="179" y="46568"/>
                </a:lnTo>
                <a:lnTo>
                  <a:pt x="1372" y="53249"/>
                </a:lnTo>
                <a:lnTo>
                  <a:pt x="3243" y="60928"/>
                </a:lnTo>
                <a:lnTo>
                  <a:pt x="4491" y="68198"/>
                </a:lnTo>
                <a:lnTo>
                  <a:pt x="5322" y="75193"/>
                </a:lnTo>
                <a:lnTo>
                  <a:pt x="5876" y="82007"/>
                </a:lnTo>
                <a:lnTo>
                  <a:pt x="7321" y="87624"/>
                </a:lnTo>
                <a:lnTo>
                  <a:pt x="9358" y="92444"/>
                </a:lnTo>
                <a:lnTo>
                  <a:pt x="11792" y="96732"/>
                </a:lnTo>
                <a:lnTo>
                  <a:pt x="13414" y="100665"/>
                </a:lnTo>
                <a:lnTo>
                  <a:pt x="14496" y="104362"/>
                </a:lnTo>
                <a:lnTo>
                  <a:pt x="15217" y="107902"/>
                </a:lnTo>
                <a:lnTo>
                  <a:pt x="16772" y="111337"/>
                </a:lnTo>
                <a:lnTo>
                  <a:pt x="18884" y="114702"/>
                </a:lnTo>
                <a:lnTo>
                  <a:pt x="21367" y="118019"/>
                </a:lnTo>
                <a:lnTo>
                  <a:pt x="24097" y="121306"/>
                </a:lnTo>
                <a:lnTo>
                  <a:pt x="26992" y="124572"/>
                </a:lnTo>
                <a:lnTo>
                  <a:pt x="29997" y="127825"/>
                </a:lnTo>
                <a:lnTo>
                  <a:pt x="34150" y="129993"/>
                </a:lnTo>
                <a:lnTo>
                  <a:pt x="39068" y="131438"/>
                </a:lnTo>
                <a:lnTo>
                  <a:pt x="44497" y="132402"/>
                </a:lnTo>
                <a:lnTo>
                  <a:pt x="49190" y="133044"/>
                </a:lnTo>
                <a:lnTo>
                  <a:pt x="53395" y="133473"/>
                </a:lnTo>
                <a:lnTo>
                  <a:pt x="57272" y="133758"/>
                </a:lnTo>
                <a:lnTo>
                  <a:pt x="62007" y="132874"/>
                </a:lnTo>
                <a:lnTo>
                  <a:pt x="67314" y="131209"/>
                </a:lnTo>
                <a:lnTo>
                  <a:pt x="73001" y="129025"/>
                </a:lnTo>
                <a:lnTo>
                  <a:pt x="77867" y="126493"/>
                </a:lnTo>
                <a:lnTo>
                  <a:pt x="82186" y="123731"/>
                </a:lnTo>
                <a:lnTo>
                  <a:pt x="86141" y="120815"/>
                </a:lnTo>
                <a:lnTo>
                  <a:pt x="89852" y="117795"/>
                </a:lnTo>
                <a:lnTo>
                  <a:pt x="93401" y="114708"/>
                </a:lnTo>
                <a:lnTo>
                  <a:pt x="96841" y="111574"/>
                </a:lnTo>
                <a:lnTo>
                  <a:pt x="99135" y="107336"/>
                </a:lnTo>
                <a:lnTo>
                  <a:pt x="100664" y="102360"/>
                </a:lnTo>
                <a:lnTo>
                  <a:pt x="101684" y="96894"/>
                </a:lnTo>
                <a:lnTo>
                  <a:pt x="103439" y="92174"/>
                </a:lnTo>
                <a:lnTo>
                  <a:pt x="105683" y="87953"/>
                </a:lnTo>
                <a:lnTo>
                  <a:pt x="108254" y="84064"/>
                </a:lnTo>
                <a:lnTo>
                  <a:pt x="111043" y="78247"/>
                </a:lnTo>
                <a:lnTo>
                  <a:pt x="113978" y="71144"/>
                </a:lnTo>
                <a:lnTo>
                  <a:pt x="117009" y="63184"/>
                </a:lnTo>
                <a:lnTo>
                  <a:pt x="119029" y="56803"/>
                </a:lnTo>
                <a:lnTo>
                  <a:pt x="120376" y="51474"/>
                </a:lnTo>
                <a:lnTo>
                  <a:pt x="121274" y="46847"/>
                </a:lnTo>
                <a:lnTo>
                  <a:pt x="120798" y="41612"/>
                </a:lnTo>
                <a:lnTo>
                  <a:pt x="119406" y="35972"/>
                </a:lnTo>
                <a:lnTo>
                  <a:pt x="117403" y="30062"/>
                </a:lnTo>
                <a:lnTo>
                  <a:pt x="114993" y="23973"/>
                </a:lnTo>
                <a:lnTo>
                  <a:pt x="112311" y="17763"/>
                </a:lnTo>
                <a:lnTo>
                  <a:pt x="109448" y="11474"/>
                </a:lnTo>
                <a:lnTo>
                  <a:pt x="105390" y="7282"/>
                </a:lnTo>
                <a:lnTo>
                  <a:pt x="100535" y="4486"/>
                </a:lnTo>
                <a:lnTo>
                  <a:pt x="95149" y="2623"/>
                </a:lnTo>
                <a:lnTo>
                  <a:pt x="90483" y="1380"/>
                </a:lnTo>
                <a:lnTo>
                  <a:pt x="86297" y="552"/>
                </a:lnTo>
                <a:lnTo>
                  <a:pt x="82432" y="0"/>
                </a:lnTo>
                <a:lnTo>
                  <a:pt x="76630" y="707"/>
                </a:lnTo>
                <a:lnTo>
                  <a:pt x="69538" y="2253"/>
                </a:lnTo>
                <a:lnTo>
                  <a:pt x="45680" y="85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4443"/>
          <p:cNvSpPr/>
          <p:nvPr/>
        </p:nvSpPr>
        <p:spPr>
          <a:xfrm>
            <a:off x="1373683" y="4116014"/>
            <a:ext cx="290216" cy="299717"/>
          </a:xfrm>
          <a:custGeom>
            <a:avLst/>
            <a:gdLst/>
            <a:ahLst/>
            <a:cxnLst/>
            <a:rect l="0" t="0" r="0" b="0"/>
            <a:pathLst>
              <a:path w="290216" h="299717">
                <a:moveTo>
                  <a:pt x="0" y="86892"/>
                </a:moveTo>
                <a:lnTo>
                  <a:pt x="5136" y="97163"/>
                </a:lnTo>
                <a:lnTo>
                  <a:pt x="6648" y="102338"/>
                </a:lnTo>
                <a:lnTo>
                  <a:pt x="7657" y="107938"/>
                </a:lnTo>
                <a:lnTo>
                  <a:pt x="8329" y="113821"/>
                </a:lnTo>
                <a:lnTo>
                  <a:pt x="9852" y="122043"/>
                </a:lnTo>
                <a:lnTo>
                  <a:pt x="14411" y="142643"/>
                </a:lnTo>
                <a:lnTo>
                  <a:pt x="16057" y="152006"/>
                </a:lnTo>
                <a:lnTo>
                  <a:pt x="17154" y="160398"/>
                </a:lnTo>
                <a:lnTo>
                  <a:pt x="17885" y="168142"/>
                </a:lnTo>
                <a:lnTo>
                  <a:pt x="18373" y="180829"/>
                </a:lnTo>
                <a:lnTo>
                  <a:pt x="19322" y="256921"/>
                </a:lnTo>
                <a:lnTo>
                  <a:pt x="19337" y="254541"/>
                </a:lnTo>
                <a:lnTo>
                  <a:pt x="18265" y="253476"/>
                </a:lnTo>
                <a:lnTo>
                  <a:pt x="16476" y="252767"/>
                </a:lnTo>
                <a:lnTo>
                  <a:pt x="14209" y="252293"/>
                </a:lnTo>
                <a:lnTo>
                  <a:pt x="12697" y="247678"/>
                </a:lnTo>
                <a:lnTo>
                  <a:pt x="11690" y="240302"/>
                </a:lnTo>
                <a:lnTo>
                  <a:pt x="11018" y="231085"/>
                </a:lnTo>
                <a:lnTo>
                  <a:pt x="10570" y="220641"/>
                </a:lnTo>
                <a:lnTo>
                  <a:pt x="10072" y="197571"/>
                </a:lnTo>
                <a:lnTo>
                  <a:pt x="11014" y="187550"/>
                </a:lnTo>
                <a:lnTo>
                  <a:pt x="12717" y="178719"/>
                </a:lnTo>
                <a:lnTo>
                  <a:pt x="14927" y="170682"/>
                </a:lnTo>
                <a:lnTo>
                  <a:pt x="17476" y="158875"/>
                </a:lnTo>
                <a:lnTo>
                  <a:pt x="23173" y="128559"/>
                </a:lnTo>
                <a:lnTo>
                  <a:pt x="26198" y="114670"/>
                </a:lnTo>
                <a:lnTo>
                  <a:pt x="29289" y="102186"/>
                </a:lnTo>
                <a:lnTo>
                  <a:pt x="32424" y="90638"/>
                </a:lnTo>
                <a:lnTo>
                  <a:pt x="36664" y="80791"/>
                </a:lnTo>
                <a:lnTo>
                  <a:pt x="41641" y="72076"/>
                </a:lnTo>
                <a:lnTo>
                  <a:pt x="47108" y="64116"/>
                </a:lnTo>
                <a:lnTo>
                  <a:pt x="51828" y="56659"/>
                </a:lnTo>
                <a:lnTo>
                  <a:pt x="56050" y="49539"/>
                </a:lnTo>
                <a:lnTo>
                  <a:pt x="59939" y="42642"/>
                </a:lnTo>
                <a:lnTo>
                  <a:pt x="64681" y="36970"/>
                </a:lnTo>
                <a:lnTo>
                  <a:pt x="69993" y="32113"/>
                </a:lnTo>
                <a:lnTo>
                  <a:pt x="75683" y="27800"/>
                </a:lnTo>
                <a:lnTo>
                  <a:pt x="80552" y="23850"/>
                </a:lnTo>
                <a:lnTo>
                  <a:pt x="88828" y="16595"/>
                </a:lnTo>
                <a:lnTo>
                  <a:pt x="93614" y="13156"/>
                </a:lnTo>
                <a:lnTo>
                  <a:pt x="98955" y="9788"/>
                </a:lnTo>
                <a:lnTo>
                  <a:pt x="104666" y="6468"/>
                </a:lnTo>
                <a:lnTo>
                  <a:pt x="110622" y="4254"/>
                </a:lnTo>
                <a:lnTo>
                  <a:pt x="116743" y="2779"/>
                </a:lnTo>
                <a:lnTo>
                  <a:pt x="122973" y="1795"/>
                </a:lnTo>
                <a:lnTo>
                  <a:pt x="128201" y="1139"/>
                </a:lnTo>
                <a:lnTo>
                  <a:pt x="136877" y="410"/>
                </a:lnTo>
                <a:lnTo>
                  <a:pt x="141770" y="216"/>
                </a:lnTo>
                <a:lnTo>
                  <a:pt x="152940" y="0"/>
                </a:lnTo>
                <a:lnTo>
                  <a:pt x="158928" y="2092"/>
                </a:lnTo>
                <a:lnTo>
                  <a:pt x="165070" y="5637"/>
                </a:lnTo>
                <a:lnTo>
                  <a:pt x="189718" y="23763"/>
                </a:lnTo>
                <a:lnTo>
                  <a:pt x="200645" y="31907"/>
                </a:lnTo>
                <a:lnTo>
                  <a:pt x="209004" y="39487"/>
                </a:lnTo>
                <a:lnTo>
                  <a:pt x="215652" y="46690"/>
                </a:lnTo>
                <a:lnTo>
                  <a:pt x="221159" y="53641"/>
                </a:lnTo>
                <a:lnTo>
                  <a:pt x="228054" y="63650"/>
                </a:lnTo>
                <a:lnTo>
                  <a:pt x="244315" y="89102"/>
                </a:lnTo>
                <a:lnTo>
                  <a:pt x="249941" y="101264"/>
                </a:lnTo>
                <a:lnTo>
                  <a:pt x="253692" y="112596"/>
                </a:lnTo>
                <a:lnTo>
                  <a:pt x="256193" y="123376"/>
                </a:lnTo>
                <a:lnTo>
                  <a:pt x="258934" y="133787"/>
                </a:lnTo>
                <a:lnTo>
                  <a:pt x="261837" y="143952"/>
                </a:lnTo>
                <a:lnTo>
                  <a:pt x="267929" y="163846"/>
                </a:lnTo>
                <a:lnTo>
                  <a:pt x="274219" y="183436"/>
                </a:lnTo>
                <a:lnTo>
                  <a:pt x="277401" y="194249"/>
                </a:lnTo>
                <a:lnTo>
                  <a:pt x="280598" y="205758"/>
                </a:lnTo>
                <a:lnTo>
                  <a:pt x="290215" y="29971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4444"/>
          <p:cNvSpPr/>
          <p:nvPr/>
        </p:nvSpPr>
        <p:spPr>
          <a:xfrm>
            <a:off x="1750962" y="4212580"/>
            <a:ext cx="193478" cy="9674"/>
          </a:xfrm>
          <a:custGeom>
            <a:avLst/>
            <a:gdLst/>
            <a:ahLst/>
            <a:cxnLst/>
            <a:rect l="0" t="0" r="0" b="0"/>
            <a:pathLst>
              <a:path w="193478" h="9674">
                <a:moveTo>
                  <a:pt x="0" y="9673"/>
                </a:moveTo>
                <a:lnTo>
                  <a:pt x="15407" y="4538"/>
                </a:lnTo>
                <a:lnTo>
                  <a:pt x="21020" y="3025"/>
                </a:lnTo>
                <a:lnTo>
                  <a:pt x="25837" y="2017"/>
                </a:lnTo>
                <a:lnTo>
                  <a:pt x="30123" y="1344"/>
                </a:lnTo>
                <a:lnTo>
                  <a:pt x="37280" y="896"/>
                </a:lnTo>
                <a:lnTo>
                  <a:pt x="56698" y="398"/>
                </a:lnTo>
                <a:lnTo>
                  <a:pt x="19347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4445"/>
          <p:cNvSpPr/>
          <p:nvPr/>
        </p:nvSpPr>
        <p:spPr>
          <a:xfrm>
            <a:off x="1838027" y="4270623"/>
            <a:ext cx="193477" cy="18950"/>
          </a:xfrm>
          <a:custGeom>
            <a:avLst/>
            <a:gdLst/>
            <a:ahLst/>
            <a:cxnLst/>
            <a:rect l="0" t="0" r="0" b="0"/>
            <a:pathLst>
              <a:path w="193477" h="18950">
                <a:moveTo>
                  <a:pt x="0" y="9673"/>
                </a:moveTo>
                <a:lnTo>
                  <a:pt x="10271" y="14809"/>
                </a:lnTo>
                <a:lnTo>
                  <a:pt x="14371" y="16321"/>
                </a:lnTo>
                <a:lnTo>
                  <a:pt x="18180" y="17330"/>
                </a:lnTo>
                <a:lnTo>
                  <a:pt x="21793" y="18002"/>
                </a:lnTo>
                <a:lnTo>
                  <a:pt x="25278" y="18451"/>
                </a:lnTo>
                <a:lnTo>
                  <a:pt x="28675" y="18750"/>
                </a:lnTo>
                <a:lnTo>
                  <a:pt x="32015" y="18949"/>
                </a:lnTo>
                <a:lnTo>
                  <a:pt x="36392" y="18007"/>
                </a:lnTo>
                <a:lnTo>
                  <a:pt x="41459" y="16304"/>
                </a:lnTo>
                <a:lnTo>
                  <a:pt x="46987" y="14094"/>
                </a:lnTo>
                <a:lnTo>
                  <a:pt x="52822" y="12620"/>
                </a:lnTo>
                <a:lnTo>
                  <a:pt x="58862" y="11638"/>
                </a:lnTo>
                <a:lnTo>
                  <a:pt x="65038" y="10983"/>
                </a:lnTo>
                <a:lnTo>
                  <a:pt x="74530" y="10547"/>
                </a:lnTo>
                <a:lnTo>
                  <a:pt x="99408" y="10061"/>
                </a:lnTo>
                <a:lnTo>
                  <a:pt x="110342" y="8857"/>
                </a:lnTo>
                <a:lnTo>
                  <a:pt x="119780" y="6979"/>
                </a:lnTo>
                <a:lnTo>
                  <a:pt x="128223" y="4653"/>
                </a:lnTo>
                <a:lnTo>
                  <a:pt x="136001" y="3102"/>
                </a:lnTo>
                <a:lnTo>
                  <a:pt x="143336" y="2068"/>
                </a:lnTo>
                <a:lnTo>
                  <a:pt x="150376" y="1379"/>
                </a:lnTo>
                <a:lnTo>
                  <a:pt x="156144" y="919"/>
                </a:lnTo>
                <a:lnTo>
                  <a:pt x="161064" y="612"/>
                </a:lnTo>
                <a:lnTo>
                  <a:pt x="165419" y="408"/>
                </a:lnTo>
                <a:lnTo>
                  <a:pt x="175990" y="181"/>
                </a:lnTo>
                <a:lnTo>
                  <a:pt x="19347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4446"/>
          <p:cNvSpPr/>
          <p:nvPr/>
        </p:nvSpPr>
        <p:spPr>
          <a:xfrm>
            <a:off x="2147589" y="4164210"/>
            <a:ext cx="48370" cy="251521"/>
          </a:xfrm>
          <a:custGeom>
            <a:avLst/>
            <a:gdLst/>
            <a:ahLst/>
            <a:cxnLst/>
            <a:rect l="0" t="0" r="0" b="0"/>
            <a:pathLst>
              <a:path w="48370" h="251521">
                <a:moveTo>
                  <a:pt x="0" y="0"/>
                </a:moveTo>
                <a:lnTo>
                  <a:pt x="0" y="54756"/>
                </a:lnTo>
                <a:lnTo>
                  <a:pt x="1075" y="63376"/>
                </a:lnTo>
                <a:lnTo>
                  <a:pt x="2867" y="73422"/>
                </a:lnTo>
                <a:lnTo>
                  <a:pt x="13465" y="125573"/>
                </a:lnTo>
                <a:lnTo>
                  <a:pt x="15426" y="137459"/>
                </a:lnTo>
                <a:lnTo>
                  <a:pt x="16733" y="147533"/>
                </a:lnTo>
                <a:lnTo>
                  <a:pt x="17605" y="156399"/>
                </a:lnTo>
                <a:lnTo>
                  <a:pt x="19261" y="164459"/>
                </a:lnTo>
                <a:lnTo>
                  <a:pt x="21440" y="171981"/>
                </a:lnTo>
                <a:lnTo>
                  <a:pt x="23967" y="179147"/>
                </a:lnTo>
                <a:lnTo>
                  <a:pt x="25652" y="184998"/>
                </a:lnTo>
                <a:lnTo>
                  <a:pt x="26775" y="189975"/>
                </a:lnTo>
                <a:lnTo>
                  <a:pt x="27524" y="194366"/>
                </a:lnTo>
                <a:lnTo>
                  <a:pt x="29098" y="199444"/>
                </a:lnTo>
                <a:lnTo>
                  <a:pt x="31222" y="204979"/>
                </a:lnTo>
                <a:lnTo>
                  <a:pt x="33713" y="210819"/>
                </a:lnTo>
                <a:lnTo>
                  <a:pt x="35374" y="215787"/>
                </a:lnTo>
                <a:lnTo>
                  <a:pt x="36481" y="220174"/>
                </a:lnTo>
                <a:lnTo>
                  <a:pt x="37220" y="224174"/>
                </a:lnTo>
                <a:lnTo>
                  <a:pt x="38786" y="227914"/>
                </a:lnTo>
                <a:lnTo>
                  <a:pt x="40906" y="231484"/>
                </a:lnTo>
                <a:lnTo>
                  <a:pt x="43394" y="234938"/>
                </a:lnTo>
                <a:lnTo>
                  <a:pt x="45052" y="238316"/>
                </a:lnTo>
                <a:lnTo>
                  <a:pt x="46158" y="241642"/>
                </a:lnTo>
                <a:lnTo>
                  <a:pt x="48369" y="25152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4447"/>
          <p:cNvSpPr/>
          <p:nvPr/>
        </p:nvSpPr>
        <p:spPr>
          <a:xfrm>
            <a:off x="2302371" y="4164210"/>
            <a:ext cx="29022" cy="280542"/>
          </a:xfrm>
          <a:custGeom>
            <a:avLst/>
            <a:gdLst/>
            <a:ahLst/>
            <a:cxnLst/>
            <a:rect l="0" t="0" r="0" b="0"/>
            <a:pathLst>
              <a:path w="29022" h="280542">
                <a:moveTo>
                  <a:pt x="0" y="0"/>
                </a:moveTo>
                <a:lnTo>
                  <a:pt x="0" y="20542"/>
                </a:lnTo>
                <a:lnTo>
                  <a:pt x="1075" y="37342"/>
                </a:lnTo>
                <a:lnTo>
                  <a:pt x="7656" y="118606"/>
                </a:lnTo>
                <a:lnTo>
                  <a:pt x="8777" y="140853"/>
                </a:lnTo>
                <a:lnTo>
                  <a:pt x="9275" y="157907"/>
                </a:lnTo>
                <a:lnTo>
                  <a:pt x="9555" y="184729"/>
                </a:lnTo>
                <a:lnTo>
                  <a:pt x="11744" y="197319"/>
                </a:lnTo>
                <a:lnTo>
                  <a:pt x="15354" y="212162"/>
                </a:lnTo>
                <a:lnTo>
                  <a:pt x="19909" y="228505"/>
                </a:lnTo>
                <a:lnTo>
                  <a:pt x="22947" y="240476"/>
                </a:lnTo>
                <a:lnTo>
                  <a:pt x="24972" y="249532"/>
                </a:lnTo>
                <a:lnTo>
                  <a:pt x="29021" y="28054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4448"/>
          <p:cNvSpPr/>
          <p:nvPr/>
        </p:nvSpPr>
        <p:spPr>
          <a:xfrm>
            <a:off x="1035113" y="4001509"/>
            <a:ext cx="1692806" cy="530296"/>
          </a:xfrm>
          <a:custGeom>
            <a:avLst/>
            <a:gdLst/>
            <a:ahLst/>
            <a:cxnLst/>
            <a:rect l="0" t="0" r="0" b="0"/>
            <a:pathLst>
              <a:path w="1692806" h="530296">
                <a:moveTo>
                  <a:pt x="1567146" y="133680"/>
                </a:moveTo>
                <a:lnTo>
                  <a:pt x="1552775" y="125957"/>
                </a:lnTo>
                <a:lnTo>
                  <a:pt x="1529995" y="110940"/>
                </a:lnTo>
                <a:lnTo>
                  <a:pt x="1518030" y="107451"/>
                </a:lnTo>
                <a:lnTo>
                  <a:pt x="1469493" y="97247"/>
                </a:lnTo>
                <a:lnTo>
                  <a:pt x="1431532" y="95432"/>
                </a:lnTo>
                <a:lnTo>
                  <a:pt x="1265375" y="95024"/>
                </a:lnTo>
                <a:lnTo>
                  <a:pt x="1221993" y="92136"/>
                </a:lnTo>
                <a:lnTo>
                  <a:pt x="1179423" y="87269"/>
                </a:lnTo>
                <a:lnTo>
                  <a:pt x="1136254" y="78486"/>
                </a:lnTo>
                <a:lnTo>
                  <a:pt x="1083693" y="68755"/>
                </a:lnTo>
                <a:lnTo>
                  <a:pt x="1049165" y="65054"/>
                </a:lnTo>
                <a:lnTo>
                  <a:pt x="990824" y="56244"/>
                </a:lnTo>
                <a:lnTo>
                  <a:pt x="944831" y="48029"/>
                </a:lnTo>
                <a:lnTo>
                  <a:pt x="894766" y="40227"/>
                </a:lnTo>
                <a:lnTo>
                  <a:pt x="852702" y="37915"/>
                </a:lnTo>
                <a:lnTo>
                  <a:pt x="810142" y="34364"/>
                </a:lnTo>
                <a:lnTo>
                  <a:pt x="766360" y="29370"/>
                </a:lnTo>
                <a:lnTo>
                  <a:pt x="733999" y="28202"/>
                </a:lnTo>
                <a:lnTo>
                  <a:pt x="687370" y="27683"/>
                </a:lnTo>
                <a:lnTo>
                  <a:pt x="645866" y="24586"/>
                </a:lnTo>
                <a:lnTo>
                  <a:pt x="595151" y="19666"/>
                </a:lnTo>
                <a:lnTo>
                  <a:pt x="552894" y="18208"/>
                </a:lnTo>
                <a:lnTo>
                  <a:pt x="507991" y="16792"/>
                </a:lnTo>
                <a:lnTo>
                  <a:pt x="412793" y="12580"/>
                </a:lnTo>
                <a:lnTo>
                  <a:pt x="375154" y="9951"/>
                </a:lnTo>
                <a:lnTo>
                  <a:pt x="303549" y="2192"/>
                </a:lnTo>
                <a:lnTo>
                  <a:pt x="262812" y="0"/>
                </a:lnTo>
                <a:lnTo>
                  <a:pt x="226076" y="1892"/>
                </a:lnTo>
                <a:lnTo>
                  <a:pt x="174108" y="6730"/>
                </a:lnTo>
                <a:lnTo>
                  <a:pt x="137568" y="8760"/>
                </a:lnTo>
                <a:lnTo>
                  <a:pt x="114904" y="15531"/>
                </a:lnTo>
                <a:lnTo>
                  <a:pt x="108844" y="16219"/>
                </a:lnTo>
                <a:lnTo>
                  <a:pt x="99245" y="19849"/>
                </a:lnTo>
                <a:lnTo>
                  <a:pt x="74285" y="34014"/>
                </a:lnTo>
                <a:lnTo>
                  <a:pt x="55247" y="49880"/>
                </a:lnTo>
                <a:lnTo>
                  <a:pt x="45685" y="64906"/>
                </a:lnTo>
                <a:lnTo>
                  <a:pt x="35345" y="83766"/>
                </a:lnTo>
                <a:lnTo>
                  <a:pt x="27167" y="99314"/>
                </a:lnTo>
                <a:lnTo>
                  <a:pt x="22815" y="110524"/>
                </a:lnTo>
                <a:lnTo>
                  <a:pt x="20881" y="121239"/>
                </a:lnTo>
                <a:lnTo>
                  <a:pt x="20021" y="136750"/>
                </a:lnTo>
                <a:lnTo>
                  <a:pt x="16773" y="151525"/>
                </a:lnTo>
                <a:lnTo>
                  <a:pt x="11747" y="165258"/>
                </a:lnTo>
                <a:lnTo>
                  <a:pt x="5930" y="178528"/>
                </a:lnTo>
                <a:lnTo>
                  <a:pt x="2628" y="194458"/>
                </a:lnTo>
                <a:lnTo>
                  <a:pt x="1747" y="203220"/>
                </a:lnTo>
                <a:lnTo>
                  <a:pt x="769" y="218688"/>
                </a:lnTo>
                <a:lnTo>
                  <a:pt x="334" y="233804"/>
                </a:lnTo>
                <a:lnTo>
                  <a:pt x="0" y="320154"/>
                </a:lnTo>
                <a:lnTo>
                  <a:pt x="1070" y="335386"/>
                </a:lnTo>
                <a:lnTo>
                  <a:pt x="2859" y="348766"/>
                </a:lnTo>
                <a:lnTo>
                  <a:pt x="5126" y="360911"/>
                </a:lnTo>
                <a:lnTo>
                  <a:pt x="8787" y="374382"/>
                </a:lnTo>
                <a:lnTo>
                  <a:pt x="13377" y="388736"/>
                </a:lnTo>
                <a:lnTo>
                  <a:pt x="18587" y="403680"/>
                </a:lnTo>
                <a:lnTo>
                  <a:pt x="22061" y="414718"/>
                </a:lnTo>
                <a:lnTo>
                  <a:pt x="25920" y="429848"/>
                </a:lnTo>
                <a:lnTo>
                  <a:pt x="30502" y="440156"/>
                </a:lnTo>
                <a:lnTo>
                  <a:pt x="33228" y="444409"/>
                </a:lnTo>
                <a:lnTo>
                  <a:pt x="36121" y="447245"/>
                </a:lnTo>
                <a:lnTo>
                  <a:pt x="39124" y="449136"/>
                </a:lnTo>
                <a:lnTo>
                  <a:pt x="47477" y="453386"/>
                </a:lnTo>
                <a:lnTo>
                  <a:pt x="61938" y="462441"/>
                </a:lnTo>
                <a:lnTo>
                  <a:pt x="98480" y="474489"/>
                </a:lnTo>
                <a:lnTo>
                  <a:pt x="148480" y="484866"/>
                </a:lnTo>
                <a:lnTo>
                  <a:pt x="199004" y="494748"/>
                </a:lnTo>
                <a:lnTo>
                  <a:pt x="237741" y="499348"/>
                </a:lnTo>
                <a:lnTo>
                  <a:pt x="285048" y="505847"/>
                </a:lnTo>
                <a:lnTo>
                  <a:pt x="345045" y="514580"/>
                </a:lnTo>
                <a:lnTo>
                  <a:pt x="395068" y="518840"/>
                </a:lnTo>
                <a:lnTo>
                  <a:pt x="545060" y="528054"/>
                </a:lnTo>
                <a:lnTo>
                  <a:pt x="597887" y="529640"/>
                </a:lnTo>
                <a:lnTo>
                  <a:pt x="763899" y="530295"/>
                </a:lnTo>
                <a:lnTo>
                  <a:pt x="802413" y="527436"/>
                </a:lnTo>
                <a:lnTo>
                  <a:pt x="848268" y="522648"/>
                </a:lnTo>
                <a:lnTo>
                  <a:pt x="891951" y="518364"/>
                </a:lnTo>
                <a:lnTo>
                  <a:pt x="927401" y="513175"/>
                </a:lnTo>
                <a:lnTo>
                  <a:pt x="975402" y="507286"/>
                </a:lnTo>
                <a:lnTo>
                  <a:pt x="1066244" y="492487"/>
                </a:lnTo>
                <a:lnTo>
                  <a:pt x="1170394" y="473728"/>
                </a:lnTo>
                <a:lnTo>
                  <a:pt x="1245346" y="458225"/>
                </a:lnTo>
                <a:lnTo>
                  <a:pt x="1315345" y="442546"/>
                </a:lnTo>
                <a:lnTo>
                  <a:pt x="1383857" y="425958"/>
                </a:lnTo>
                <a:lnTo>
                  <a:pt x="1421909" y="413705"/>
                </a:lnTo>
                <a:lnTo>
                  <a:pt x="1453152" y="401093"/>
                </a:lnTo>
                <a:lnTo>
                  <a:pt x="1481370" y="388322"/>
                </a:lnTo>
                <a:lnTo>
                  <a:pt x="1533443" y="369255"/>
                </a:lnTo>
                <a:lnTo>
                  <a:pt x="1555392" y="358049"/>
                </a:lnTo>
                <a:lnTo>
                  <a:pt x="1575896" y="345903"/>
                </a:lnTo>
                <a:lnTo>
                  <a:pt x="1595757" y="333338"/>
                </a:lnTo>
                <a:lnTo>
                  <a:pt x="1615333" y="320589"/>
                </a:lnTo>
                <a:lnTo>
                  <a:pt x="1631916" y="307756"/>
                </a:lnTo>
                <a:lnTo>
                  <a:pt x="1646451" y="294887"/>
                </a:lnTo>
                <a:lnTo>
                  <a:pt x="1660078" y="282002"/>
                </a:lnTo>
                <a:lnTo>
                  <a:pt x="1679835" y="262661"/>
                </a:lnTo>
                <a:lnTo>
                  <a:pt x="1684192" y="256213"/>
                </a:lnTo>
                <a:lnTo>
                  <a:pt x="1689033" y="243316"/>
                </a:lnTo>
                <a:lnTo>
                  <a:pt x="1691185" y="230418"/>
                </a:lnTo>
                <a:lnTo>
                  <a:pt x="1692141" y="217520"/>
                </a:lnTo>
                <a:lnTo>
                  <a:pt x="1692566" y="204621"/>
                </a:lnTo>
                <a:lnTo>
                  <a:pt x="1692805" y="185274"/>
                </a:lnTo>
                <a:lnTo>
                  <a:pt x="1689995" y="172375"/>
                </a:lnTo>
                <a:lnTo>
                  <a:pt x="1685163" y="160552"/>
                </a:lnTo>
                <a:lnTo>
                  <a:pt x="1676400" y="147852"/>
                </a:lnTo>
                <a:lnTo>
                  <a:pt x="1663885" y="13368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4449"/>
          <p:cNvSpPr/>
          <p:nvPr/>
        </p:nvSpPr>
        <p:spPr>
          <a:xfrm>
            <a:off x="1209273" y="53277"/>
            <a:ext cx="309519" cy="637702"/>
          </a:xfrm>
          <a:custGeom>
            <a:avLst/>
            <a:gdLst/>
            <a:ahLst/>
            <a:cxnLst/>
            <a:rect l="0" t="0" r="0" b="0"/>
            <a:pathLst>
              <a:path w="309519" h="637702">
                <a:moveTo>
                  <a:pt x="19303" y="28578"/>
                </a:moveTo>
                <a:lnTo>
                  <a:pt x="19303" y="23442"/>
                </a:lnTo>
                <a:lnTo>
                  <a:pt x="18228" y="20855"/>
                </a:lnTo>
                <a:lnTo>
                  <a:pt x="14167" y="15113"/>
                </a:lnTo>
                <a:lnTo>
                  <a:pt x="11580" y="13152"/>
                </a:lnTo>
                <a:lnTo>
                  <a:pt x="8780" y="11845"/>
                </a:lnTo>
                <a:lnTo>
                  <a:pt x="5838" y="10973"/>
                </a:lnTo>
                <a:lnTo>
                  <a:pt x="3877" y="9318"/>
                </a:lnTo>
                <a:lnTo>
                  <a:pt x="2570" y="7139"/>
                </a:lnTo>
                <a:lnTo>
                  <a:pt x="108" y="0"/>
                </a:lnTo>
                <a:lnTo>
                  <a:pt x="0" y="9959"/>
                </a:lnTo>
                <a:lnTo>
                  <a:pt x="2135" y="26914"/>
                </a:lnTo>
                <a:lnTo>
                  <a:pt x="10239" y="83015"/>
                </a:lnTo>
                <a:lnTo>
                  <a:pt x="18141" y="131596"/>
                </a:lnTo>
                <a:lnTo>
                  <a:pt x="31972" y="211710"/>
                </a:lnTo>
                <a:lnTo>
                  <a:pt x="34198" y="228057"/>
                </a:lnTo>
                <a:lnTo>
                  <a:pt x="35682" y="242179"/>
                </a:lnTo>
                <a:lnTo>
                  <a:pt x="36671" y="254819"/>
                </a:lnTo>
                <a:lnTo>
                  <a:pt x="37331" y="267544"/>
                </a:lnTo>
                <a:lnTo>
                  <a:pt x="38064" y="293149"/>
                </a:lnTo>
                <a:lnTo>
                  <a:pt x="38477" y="347143"/>
                </a:lnTo>
                <a:lnTo>
                  <a:pt x="37460" y="366715"/>
                </a:lnTo>
                <a:lnTo>
                  <a:pt x="35707" y="386211"/>
                </a:lnTo>
                <a:lnTo>
                  <a:pt x="33463" y="405658"/>
                </a:lnTo>
                <a:lnTo>
                  <a:pt x="28104" y="444464"/>
                </a:lnTo>
                <a:lnTo>
                  <a:pt x="25171" y="463841"/>
                </a:lnTo>
                <a:lnTo>
                  <a:pt x="23215" y="488583"/>
                </a:lnTo>
                <a:lnTo>
                  <a:pt x="21911" y="516901"/>
                </a:lnTo>
                <a:lnTo>
                  <a:pt x="19818" y="601085"/>
                </a:lnTo>
                <a:lnTo>
                  <a:pt x="22398" y="619101"/>
                </a:lnTo>
                <a:lnTo>
                  <a:pt x="24591" y="625411"/>
                </a:lnTo>
                <a:lnTo>
                  <a:pt x="27127" y="629617"/>
                </a:lnTo>
                <a:lnTo>
                  <a:pt x="29894" y="632421"/>
                </a:lnTo>
                <a:lnTo>
                  <a:pt x="32813" y="634290"/>
                </a:lnTo>
                <a:lnTo>
                  <a:pt x="38922" y="636367"/>
                </a:lnTo>
                <a:lnTo>
                  <a:pt x="48405" y="637537"/>
                </a:lnTo>
                <a:lnTo>
                  <a:pt x="51602" y="637701"/>
                </a:lnTo>
                <a:lnTo>
                  <a:pt x="54809" y="636735"/>
                </a:lnTo>
                <a:lnTo>
                  <a:pt x="61238" y="632796"/>
                </a:lnTo>
                <a:lnTo>
                  <a:pt x="70545" y="627463"/>
                </a:lnTo>
                <a:lnTo>
                  <a:pt x="76037" y="624536"/>
                </a:lnTo>
                <a:lnTo>
                  <a:pt x="85005" y="621283"/>
                </a:lnTo>
                <a:lnTo>
                  <a:pt x="93648" y="618763"/>
                </a:lnTo>
                <a:lnTo>
                  <a:pt x="98963" y="616586"/>
                </a:lnTo>
                <a:lnTo>
                  <a:pt x="104655" y="614060"/>
                </a:lnTo>
                <a:lnTo>
                  <a:pt x="110600" y="612376"/>
                </a:lnTo>
                <a:lnTo>
                  <a:pt x="116713" y="611253"/>
                </a:lnTo>
                <a:lnTo>
                  <a:pt x="122938" y="610505"/>
                </a:lnTo>
                <a:lnTo>
                  <a:pt x="134613" y="607856"/>
                </a:lnTo>
                <a:lnTo>
                  <a:pt x="167648" y="599180"/>
                </a:lnTo>
                <a:lnTo>
                  <a:pt x="195946" y="591025"/>
                </a:lnTo>
                <a:lnTo>
                  <a:pt x="208006" y="587345"/>
                </a:lnTo>
                <a:lnTo>
                  <a:pt x="218196" y="583817"/>
                </a:lnTo>
                <a:lnTo>
                  <a:pt x="227139" y="580391"/>
                </a:lnTo>
                <a:lnTo>
                  <a:pt x="235251" y="577031"/>
                </a:lnTo>
                <a:lnTo>
                  <a:pt x="243883" y="573717"/>
                </a:lnTo>
                <a:lnTo>
                  <a:pt x="262074" y="567168"/>
                </a:lnTo>
                <a:lnTo>
                  <a:pt x="270364" y="563916"/>
                </a:lnTo>
                <a:lnTo>
                  <a:pt x="278041" y="560674"/>
                </a:lnTo>
                <a:lnTo>
                  <a:pt x="285309" y="557438"/>
                </a:lnTo>
                <a:lnTo>
                  <a:pt x="291229" y="555280"/>
                </a:lnTo>
                <a:lnTo>
                  <a:pt x="296250" y="553842"/>
                </a:lnTo>
                <a:lnTo>
                  <a:pt x="309518" y="5509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4450"/>
          <p:cNvSpPr/>
          <p:nvPr/>
        </p:nvSpPr>
        <p:spPr>
          <a:xfrm>
            <a:off x="1578178" y="401091"/>
            <a:ext cx="172785" cy="77392"/>
          </a:xfrm>
          <a:custGeom>
            <a:avLst/>
            <a:gdLst/>
            <a:ahLst/>
            <a:cxnLst/>
            <a:rect l="0" t="0" r="0" b="0"/>
            <a:pathLst>
              <a:path w="172785" h="77392">
                <a:moveTo>
                  <a:pt x="8329" y="77391"/>
                </a:moveTo>
                <a:lnTo>
                  <a:pt x="0" y="77391"/>
                </a:lnTo>
                <a:lnTo>
                  <a:pt x="4189" y="77391"/>
                </a:lnTo>
                <a:lnTo>
                  <a:pt x="5569" y="76316"/>
                </a:lnTo>
                <a:lnTo>
                  <a:pt x="6489" y="74525"/>
                </a:lnTo>
                <a:lnTo>
                  <a:pt x="7103" y="72255"/>
                </a:lnTo>
                <a:lnTo>
                  <a:pt x="8586" y="70743"/>
                </a:lnTo>
                <a:lnTo>
                  <a:pt x="10650" y="69734"/>
                </a:lnTo>
                <a:lnTo>
                  <a:pt x="13101" y="69062"/>
                </a:lnTo>
                <a:lnTo>
                  <a:pt x="15810" y="67539"/>
                </a:lnTo>
                <a:lnTo>
                  <a:pt x="18691" y="65448"/>
                </a:lnTo>
                <a:lnTo>
                  <a:pt x="21686" y="62980"/>
                </a:lnTo>
                <a:lnTo>
                  <a:pt x="25833" y="60260"/>
                </a:lnTo>
                <a:lnTo>
                  <a:pt x="30747" y="57371"/>
                </a:lnTo>
                <a:lnTo>
                  <a:pt x="36173" y="54371"/>
                </a:lnTo>
                <a:lnTo>
                  <a:pt x="64351" y="39877"/>
                </a:lnTo>
                <a:lnTo>
                  <a:pt x="110773" y="16510"/>
                </a:lnTo>
                <a:lnTo>
                  <a:pt x="120695" y="13157"/>
                </a:lnTo>
                <a:lnTo>
                  <a:pt x="132684" y="9846"/>
                </a:lnTo>
                <a:lnTo>
                  <a:pt x="17278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4451"/>
          <p:cNvSpPr/>
          <p:nvPr/>
        </p:nvSpPr>
        <p:spPr>
          <a:xfrm>
            <a:off x="1683246" y="478482"/>
            <a:ext cx="203151" cy="106413"/>
          </a:xfrm>
          <a:custGeom>
            <a:avLst/>
            <a:gdLst/>
            <a:ahLst/>
            <a:cxnLst/>
            <a:rect l="0" t="0" r="0" b="0"/>
            <a:pathLst>
              <a:path w="203151" h="106413">
                <a:moveTo>
                  <a:pt x="0" y="106412"/>
                </a:moveTo>
                <a:lnTo>
                  <a:pt x="10271" y="106412"/>
                </a:lnTo>
                <a:lnTo>
                  <a:pt x="15446" y="105337"/>
                </a:lnTo>
                <a:lnTo>
                  <a:pt x="21046" y="103546"/>
                </a:lnTo>
                <a:lnTo>
                  <a:pt x="26929" y="101276"/>
                </a:lnTo>
                <a:lnTo>
                  <a:pt x="35150" y="97614"/>
                </a:lnTo>
                <a:lnTo>
                  <a:pt x="65114" y="83263"/>
                </a:lnTo>
                <a:lnTo>
                  <a:pt x="81249" y="75343"/>
                </a:lnTo>
                <a:lnTo>
                  <a:pt x="88562" y="70651"/>
                </a:lnTo>
                <a:lnTo>
                  <a:pt x="95587" y="65373"/>
                </a:lnTo>
                <a:lnTo>
                  <a:pt x="102420" y="59705"/>
                </a:lnTo>
                <a:lnTo>
                  <a:pt x="112349" y="52702"/>
                </a:lnTo>
                <a:lnTo>
                  <a:pt x="124344" y="44808"/>
                </a:lnTo>
                <a:lnTo>
                  <a:pt x="137714" y="36321"/>
                </a:lnTo>
                <a:lnTo>
                  <a:pt x="148777" y="29589"/>
                </a:lnTo>
                <a:lnTo>
                  <a:pt x="158303" y="24025"/>
                </a:lnTo>
                <a:lnTo>
                  <a:pt x="20315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4452"/>
          <p:cNvSpPr/>
          <p:nvPr/>
        </p:nvSpPr>
        <p:spPr>
          <a:xfrm>
            <a:off x="1973460" y="285005"/>
            <a:ext cx="87066" cy="406302"/>
          </a:xfrm>
          <a:custGeom>
            <a:avLst/>
            <a:gdLst/>
            <a:ahLst/>
            <a:cxnLst/>
            <a:rect l="0" t="0" r="0" b="0"/>
            <a:pathLst>
              <a:path w="87066" h="406302">
                <a:moveTo>
                  <a:pt x="0" y="0"/>
                </a:moveTo>
                <a:lnTo>
                  <a:pt x="0" y="38452"/>
                </a:lnTo>
                <a:lnTo>
                  <a:pt x="3225" y="52507"/>
                </a:lnTo>
                <a:lnTo>
                  <a:pt x="15407" y="96786"/>
                </a:lnTo>
                <a:lnTo>
                  <a:pt x="21020" y="123642"/>
                </a:lnTo>
                <a:lnTo>
                  <a:pt x="25837" y="152295"/>
                </a:lnTo>
                <a:lnTo>
                  <a:pt x="30123" y="182145"/>
                </a:lnTo>
                <a:lnTo>
                  <a:pt x="34056" y="205270"/>
                </a:lnTo>
                <a:lnTo>
                  <a:pt x="37752" y="223911"/>
                </a:lnTo>
                <a:lnTo>
                  <a:pt x="41291" y="239563"/>
                </a:lnTo>
                <a:lnTo>
                  <a:pt x="43651" y="253223"/>
                </a:lnTo>
                <a:lnTo>
                  <a:pt x="45224" y="265554"/>
                </a:lnTo>
                <a:lnTo>
                  <a:pt x="46272" y="276999"/>
                </a:lnTo>
                <a:lnTo>
                  <a:pt x="48046" y="286779"/>
                </a:lnTo>
                <a:lnTo>
                  <a:pt x="50304" y="295448"/>
                </a:lnTo>
                <a:lnTo>
                  <a:pt x="61650" y="329944"/>
                </a:lnTo>
                <a:lnTo>
                  <a:pt x="64747" y="338199"/>
                </a:lnTo>
                <a:lnTo>
                  <a:pt x="67887" y="345851"/>
                </a:lnTo>
                <a:lnTo>
                  <a:pt x="87065" y="40630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4453"/>
          <p:cNvSpPr/>
          <p:nvPr/>
        </p:nvSpPr>
        <p:spPr>
          <a:xfrm>
            <a:off x="2079873" y="275332"/>
            <a:ext cx="135434" cy="483692"/>
          </a:xfrm>
          <a:custGeom>
            <a:avLst/>
            <a:gdLst/>
            <a:ahLst/>
            <a:cxnLst/>
            <a:rect l="0" t="0" r="0" b="0"/>
            <a:pathLst>
              <a:path w="135434" h="483692">
                <a:moveTo>
                  <a:pt x="0" y="0"/>
                </a:moveTo>
                <a:lnTo>
                  <a:pt x="0" y="10270"/>
                </a:lnTo>
                <a:lnTo>
                  <a:pt x="1074" y="19745"/>
                </a:lnTo>
                <a:lnTo>
                  <a:pt x="5135" y="47471"/>
                </a:lnTo>
                <a:lnTo>
                  <a:pt x="10523" y="78424"/>
                </a:lnTo>
                <a:lnTo>
                  <a:pt x="13464" y="94203"/>
                </a:lnTo>
                <a:lnTo>
                  <a:pt x="15425" y="106871"/>
                </a:lnTo>
                <a:lnTo>
                  <a:pt x="16733" y="117467"/>
                </a:lnTo>
                <a:lnTo>
                  <a:pt x="17604" y="126680"/>
                </a:lnTo>
                <a:lnTo>
                  <a:pt x="19260" y="136047"/>
                </a:lnTo>
                <a:lnTo>
                  <a:pt x="21439" y="145516"/>
                </a:lnTo>
                <a:lnTo>
                  <a:pt x="23966" y="155054"/>
                </a:lnTo>
                <a:lnTo>
                  <a:pt x="29641" y="179982"/>
                </a:lnTo>
                <a:lnTo>
                  <a:pt x="32659" y="194154"/>
                </a:lnTo>
                <a:lnTo>
                  <a:pt x="35746" y="206827"/>
                </a:lnTo>
                <a:lnTo>
                  <a:pt x="38879" y="218499"/>
                </a:lnTo>
                <a:lnTo>
                  <a:pt x="45226" y="240068"/>
                </a:lnTo>
                <a:lnTo>
                  <a:pt x="51630" y="260403"/>
                </a:lnTo>
                <a:lnTo>
                  <a:pt x="56992" y="274640"/>
                </a:lnTo>
                <a:lnTo>
                  <a:pt x="71549" y="310522"/>
                </a:lnTo>
                <a:lnTo>
                  <a:pt x="83035" y="337219"/>
                </a:lnTo>
                <a:lnTo>
                  <a:pt x="87603" y="347348"/>
                </a:lnTo>
                <a:lnTo>
                  <a:pt x="91722" y="357325"/>
                </a:lnTo>
                <a:lnTo>
                  <a:pt x="95544" y="367201"/>
                </a:lnTo>
                <a:lnTo>
                  <a:pt x="99167" y="377009"/>
                </a:lnTo>
                <a:lnTo>
                  <a:pt x="101582" y="385698"/>
                </a:lnTo>
                <a:lnTo>
                  <a:pt x="103192" y="393640"/>
                </a:lnTo>
                <a:lnTo>
                  <a:pt x="106055" y="408198"/>
                </a:lnTo>
                <a:lnTo>
                  <a:pt x="108324" y="415089"/>
                </a:lnTo>
                <a:lnTo>
                  <a:pt x="110911" y="421834"/>
                </a:lnTo>
                <a:lnTo>
                  <a:pt x="113711" y="428479"/>
                </a:lnTo>
                <a:lnTo>
                  <a:pt x="116652" y="435060"/>
                </a:lnTo>
                <a:lnTo>
                  <a:pt x="122787" y="448104"/>
                </a:lnTo>
                <a:lnTo>
                  <a:pt x="129096" y="461067"/>
                </a:lnTo>
                <a:lnTo>
                  <a:pt x="132617" y="471128"/>
                </a:lnTo>
                <a:lnTo>
                  <a:pt x="135433" y="4836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4454"/>
          <p:cNvSpPr/>
          <p:nvPr/>
        </p:nvSpPr>
        <p:spPr>
          <a:xfrm>
            <a:off x="2041177" y="497830"/>
            <a:ext cx="203152" cy="77391"/>
          </a:xfrm>
          <a:custGeom>
            <a:avLst/>
            <a:gdLst/>
            <a:ahLst/>
            <a:cxnLst/>
            <a:rect l="0" t="0" r="0" b="0"/>
            <a:pathLst>
              <a:path w="203152" h="77391">
                <a:moveTo>
                  <a:pt x="0" y="77390"/>
                </a:moveTo>
                <a:lnTo>
                  <a:pt x="5136" y="67119"/>
                </a:lnTo>
                <a:lnTo>
                  <a:pt x="7723" y="63019"/>
                </a:lnTo>
                <a:lnTo>
                  <a:pt x="10523" y="59210"/>
                </a:lnTo>
                <a:lnTo>
                  <a:pt x="13465" y="55596"/>
                </a:lnTo>
                <a:lnTo>
                  <a:pt x="17576" y="53187"/>
                </a:lnTo>
                <a:lnTo>
                  <a:pt x="22466" y="51581"/>
                </a:lnTo>
                <a:lnTo>
                  <a:pt x="27876" y="50510"/>
                </a:lnTo>
                <a:lnTo>
                  <a:pt x="33632" y="48722"/>
                </a:lnTo>
                <a:lnTo>
                  <a:pt x="39620" y="46454"/>
                </a:lnTo>
                <a:lnTo>
                  <a:pt x="45761" y="43868"/>
                </a:lnTo>
                <a:lnTo>
                  <a:pt x="55229" y="41069"/>
                </a:lnTo>
                <a:lnTo>
                  <a:pt x="66916" y="38128"/>
                </a:lnTo>
                <a:lnTo>
                  <a:pt x="80081" y="35092"/>
                </a:lnTo>
                <a:lnTo>
                  <a:pt x="91008" y="31994"/>
                </a:lnTo>
                <a:lnTo>
                  <a:pt x="100442" y="28853"/>
                </a:lnTo>
                <a:lnTo>
                  <a:pt x="108882" y="25684"/>
                </a:lnTo>
                <a:lnTo>
                  <a:pt x="119882" y="22497"/>
                </a:lnTo>
                <a:lnTo>
                  <a:pt x="132590" y="19297"/>
                </a:lnTo>
                <a:lnTo>
                  <a:pt x="146436" y="16089"/>
                </a:lnTo>
                <a:lnTo>
                  <a:pt x="158892" y="12876"/>
                </a:lnTo>
                <a:lnTo>
                  <a:pt x="170420" y="9659"/>
                </a:lnTo>
                <a:lnTo>
                  <a:pt x="20315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4455"/>
          <p:cNvSpPr/>
          <p:nvPr/>
        </p:nvSpPr>
        <p:spPr>
          <a:xfrm>
            <a:off x="2379761" y="700980"/>
            <a:ext cx="77392" cy="193478"/>
          </a:xfrm>
          <a:custGeom>
            <a:avLst/>
            <a:gdLst/>
            <a:ahLst/>
            <a:cxnLst/>
            <a:rect l="0" t="0" r="0" b="0"/>
            <a:pathLst>
              <a:path w="77392" h="193478">
                <a:moveTo>
                  <a:pt x="0" y="0"/>
                </a:moveTo>
                <a:lnTo>
                  <a:pt x="5136" y="15406"/>
                </a:lnTo>
                <a:lnTo>
                  <a:pt x="6649" y="21020"/>
                </a:lnTo>
                <a:lnTo>
                  <a:pt x="7657" y="25837"/>
                </a:lnTo>
                <a:lnTo>
                  <a:pt x="8330" y="30123"/>
                </a:lnTo>
                <a:lnTo>
                  <a:pt x="9853" y="37280"/>
                </a:lnTo>
                <a:lnTo>
                  <a:pt x="14411" y="56697"/>
                </a:lnTo>
                <a:lnTo>
                  <a:pt x="17132" y="64670"/>
                </a:lnTo>
                <a:lnTo>
                  <a:pt x="20020" y="71060"/>
                </a:lnTo>
                <a:lnTo>
                  <a:pt x="23021" y="76395"/>
                </a:lnTo>
                <a:lnTo>
                  <a:pt x="25021" y="82101"/>
                </a:lnTo>
                <a:lnTo>
                  <a:pt x="26355" y="88055"/>
                </a:lnTo>
                <a:lnTo>
                  <a:pt x="27244" y="94174"/>
                </a:lnTo>
                <a:lnTo>
                  <a:pt x="28911" y="100403"/>
                </a:lnTo>
                <a:lnTo>
                  <a:pt x="31098" y="106706"/>
                </a:lnTo>
                <a:lnTo>
                  <a:pt x="33630" y="113057"/>
                </a:lnTo>
                <a:lnTo>
                  <a:pt x="38543" y="122666"/>
                </a:lnTo>
                <a:lnTo>
                  <a:pt x="45043" y="134446"/>
                </a:lnTo>
                <a:lnTo>
                  <a:pt x="58715" y="158642"/>
                </a:lnTo>
                <a:lnTo>
                  <a:pt x="77391" y="1934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4456"/>
          <p:cNvSpPr/>
          <p:nvPr/>
        </p:nvSpPr>
        <p:spPr>
          <a:xfrm>
            <a:off x="2466826" y="681632"/>
            <a:ext cx="87065" cy="251521"/>
          </a:xfrm>
          <a:custGeom>
            <a:avLst/>
            <a:gdLst/>
            <a:ahLst/>
            <a:cxnLst/>
            <a:rect l="0" t="0" r="0" b="0"/>
            <a:pathLst>
              <a:path w="87065" h="251521">
                <a:moveTo>
                  <a:pt x="0" y="0"/>
                </a:moveTo>
                <a:lnTo>
                  <a:pt x="0" y="10271"/>
                </a:lnTo>
                <a:lnTo>
                  <a:pt x="1075" y="14372"/>
                </a:lnTo>
                <a:lnTo>
                  <a:pt x="2866" y="18180"/>
                </a:lnTo>
                <a:lnTo>
                  <a:pt x="5135" y="21794"/>
                </a:lnTo>
                <a:lnTo>
                  <a:pt x="9873" y="31727"/>
                </a:lnTo>
                <a:lnTo>
                  <a:pt x="23735" y="62829"/>
                </a:lnTo>
                <a:lnTo>
                  <a:pt x="31947" y="84881"/>
                </a:lnTo>
                <a:lnTo>
                  <a:pt x="40645" y="110331"/>
                </a:lnTo>
                <a:lnTo>
                  <a:pt x="67504" y="192459"/>
                </a:lnTo>
                <a:lnTo>
                  <a:pt x="71875" y="204622"/>
                </a:lnTo>
                <a:lnTo>
                  <a:pt x="75863" y="214880"/>
                </a:lnTo>
                <a:lnTo>
                  <a:pt x="79597" y="223869"/>
                </a:lnTo>
                <a:lnTo>
                  <a:pt x="82086" y="230936"/>
                </a:lnTo>
                <a:lnTo>
                  <a:pt x="83745" y="236722"/>
                </a:lnTo>
                <a:lnTo>
                  <a:pt x="87064" y="2515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4457"/>
          <p:cNvSpPr/>
          <p:nvPr/>
        </p:nvSpPr>
        <p:spPr>
          <a:xfrm>
            <a:off x="2515195" y="410765"/>
            <a:ext cx="203151" cy="38696"/>
          </a:xfrm>
          <a:custGeom>
            <a:avLst/>
            <a:gdLst/>
            <a:ahLst/>
            <a:cxnLst/>
            <a:rect l="0" t="0" r="0" b="0"/>
            <a:pathLst>
              <a:path w="203151" h="38696">
                <a:moveTo>
                  <a:pt x="0" y="38695"/>
                </a:moveTo>
                <a:lnTo>
                  <a:pt x="27876" y="38695"/>
                </a:lnTo>
                <a:lnTo>
                  <a:pt x="35782" y="37621"/>
                </a:lnTo>
                <a:lnTo>
                  <a:pt x="45352" y="35829"/>
                </a:lnTo>
                <a:lnTo>
                  <a:pt x="56031" y="33560"/>
                </a:lnTo>
                <a:lnTo>
                  <a:pt x="65301" y="32047"/>
                </a:lnTo>
                <a:lnTo>
                  <a:pt x="73630" y="31039"/>
                </a:lnTo>
                <a:lnTo>
                  <a:pt x="81333" y="30366"/>
                </a:lnTo>
                <a:lnTo>
                  <a:pt x="88618" y="29918"/>
                </a:lnTo>
                <a:lnTo>
                  <a:pt x="95624" y="29619"/>
                </a:lnTo>
                <a:lnTo>
                  <a:pt x="20315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4458"/>
          <p:cNvSpPr/>
          <p:nvPr/>
        </p:nvSpPr>
        <p:spPr>
          <a:xfrm>
            <a:off x="2640955" y="497830"/>
            <a:ext cx="222499" cy="77391"/>
          </a:xfrm>
          <a:custGeom>
            <a:avLst/>
            <a:gdLst/>
            <a:ahLst/>
            <a:cxnLst/>
            <a:rect l="0" t="0" r="0" b="0"/>
            <a:pathLst>
              <a:path w="222499" h="77391">
                <a:moveTo>
                  <a:pt x="0" y="77390"/>
                </a:moveTo>
                <a:lnTo>
                  <a:pt x="26929" y="63926"/>
                </a:lnTo>
                <a:lnTo>
                  <a:pt x="36225" y="59815"/>
                </a:lnTo>
                <a:lnTo>
                  <a:pt x="60886" y="49515"/>
                </a:lnTo>
                <a:lnTo>
                  <a:pt x="72837" y="44833"/>
                </a:lnTo>
                <a:lnTo>
                  <a:pt x="94714" y="36765"/>
                </a:lnTo>
                <a:lnTo>
                  <a:pt x="125160" y="26180"/>
                </a:lnTo>
                <a:lnTo>
                  <a:pt x="136108" y="22828"/>
                </a:lnTo>
                <a:lnTo>
                  <a:pt x="147707" y="19518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4459"/>
          <p:cNvSpPr/>
          <p:nvPr/>
        </p:nvSpPr>
        <p:spPr>
          <a:xfrm>
            <a:off x="3057531" y="323732"/>
            <a:ext cx="396026" cy="183629"/>
          </a:xfrm>
          <a:custGeom>
            <a:avLst/>
            <a:gdLst/>
            <a:ahLst/>
            <a:cxnLst/>
            <a:rect l="0" t="0" r="0" b="0"/>
            <a:pathLst>
              <a:path w="396026" h="183629">
                <a:moveTo>
                  <a:pt x="125158" y="28990"/>
                </a:moveTo>
                <a:lnTo>
                  <a:pt x="125158" y="13584"/>
                </a:lnTo>
                <a:lnTo>
                  <a:pt x="124083" y="9045"/>
                </a:lnTo>
                <a:lnTo>
                  <a:pt x="122292" y="6020"/>
                </a:lnTo>
                <a:lnTo>
                  <a:pt x="116829" y="1164"/>
                </a:lnTo>
                <a:lnTo>
                  <a:pt x="113215" y="500"/>
                </a:lnTo>
                <a:lnTo>
                  <a:pt x="102138" y="74"/>
                </a:lnTo>
                <a:lnTo>
                  <a:pt x="92779" y="0"/>
                </a:lnTo>
                <a:lnTo>
                  <a:pt x="89599" y="1064"/>
                </a:lnTo>
                <a:lnTo>
                  <a:pt x="83199" y="5113"/>
                </a:lnTo>
                <a:lnTo>
                  <a:pt x="73905" y="10496"/>
                </a:lnTo>
                <a:lnTo>
                  <a:pt x="68417" y="13436"/>
                </a:lnTo>
                <a:lnTo>
                  <a:pt x="63684" y="16471"/>
                </a:lnTo>
                <a:lnTo>
                  <a:pt x="59453" y="19569"/>
                </a:lnTo>
                <a:lnTo>
                  <a:pt x="55558" y="22710"/>
                </a:lnTo>
                <a:lnTo>
                  <a:pt x="51886" y="26953"/>
                </a:lnTo>
                <a:lnTo>
                  <a:pt x="48363" y="31931"/>
                </a:lnTo>
                <a:lnTo>
                  <a:pt x="44940" y="37400"/>
                </a:lnTo>
                <a:lnTo>
                  <a:pt x="40508" y="42121"/>
                </a:lnTo>
                <a:lnTo>
                  <a:pt x="35404" y="46343"/>
                </a:lnTo>
                <a:lnTo>
                  <a:pt x="29851" y="50233"/>
                </a:lnTo>
                <a:lnTo>
                  <a:pt x="25075" y="56050"/>
                </a:lnTo>
                <a:lnTo>
                  <a:pt x="20815" y="63153"/>
                </a:lnTo>
                <a:lnTo>
                  <a:pt x="6256" y="92587"/>
                </a:lnTo>
                <a:lnTo>
                  <a:pt x="3970" y="98260"/>
                </a:lnTo>
                <a:lnTo>
                  <a:pt x="2446" y="103117"/>
                </a:lnTo>
                <a:lnTo>
                  <a:pt x="1430" y="107429"/>
                </a:lnTo>
                <a:lnTo>
                  <a:pt x="753" y="113529"/>
                </a:lnTo>
                <a:lnTo>
                  <a:pt x="301" y="120820"/>
                </a:lnTo>
                <a:lnTo>
                  <a:pt x="0" y="128905"/>
                </a:lnTo>
                <a:lnTo>
                  <a:pt x="875" y="135371"/>
                </a:lnTo>
                <a:lnTo>
                  <a:pt x="2532" y="140755"/>
                </a:lnTo>
                <a:lnTo>
                  <a:pt x="4712" y="145420"/>
                </a:lnTo>
                <a:lnTo>
                  <a:pt x="6166" y="149605"/>
                </a:lnTo>
                <a:lnTo>
                  <a:pt x="7135" y="153470"/>
                </a:lnTo>
                <a:lnTo>
                  <a:pt x="7780" y="157121"/>
                </a:lnTo>
                <a:lnTo>
                  <a:pt x="9286" y="159555"/>
                </a:lnTo>
                <a:lnTo>
                  <a:pt x="11364" y="161178"/>
                </a:lnTo>
                <a:lnTo>
                  <a:pt x="13825" y="162260"/>
                </a:lnTo>
                <a:lnTo>
                  <a:pt x="19425" y="166328"/>
                </a:lnTo>
                <a:lnTo>
                  <a:pt x="22423" y="168918"/>
                </a:lnTo>
                <a:lnTo>
                  <a:pt x="25497" y="169570"/>
                </a:lnTo>
                <a:lnTo>
                  <a:pt x="28621" y="168929"/>
                </a:lnTo>
                <a:lnTo>
                  <a:pt x="34958" y="166426"/>
                </a:lnTo>
                <a:lnTo>
                  <a:pt x="45644" y="163942"/>
                </a:lnTo>
                <a:lnTo>
                  <a:pt x="56139" y="159552"/>
                </a:lnTo>
                <a:lnTo>
                  <a:pt x="63022" y="154727"/>
                </a:lnTo>
                <a:lnTo>
                  <a:pt x="70836" y="148285"/>
                </a:lnTo>
                <a:lnTo>
                  <a:pt x="79269" y="140766"/>
                </a:lnTo>
                <a:lnTo>
                  <a:pt x="94373" y="126679"/>
                </a:lnTo>
                <a:lnTo>
                  <a:pt x="101410" y="119913"/>
                </a:lnTo>
                <a:lnTo>
                  <a:pt x="107176" y="113253"/>
                </a:lnTo>
                <a:lnTo>
                  <a:pt x="112095" y="106662"/>
                </a:lnTo>
                <a:lnTo>
                  <a:pt x="116450" y="100119"/>
                </a:lnTo>
                <a:lnTo>
                  <a:pt x="121502" y="93608"/>
                </a:lnTo>
                <a:lnTo>
                  <a:pt x="127020" y="87117"/>
                </a:lnTo>
                <a:lnTo>
                  <a:pt x="132849" y="80640"/>
                </a:lnTo>
                <a:lnTo>
                  <a:pt x="138884" y="73097"/>
                </a:lnTo>
                <a:lnTo>
                  <a:pt x="145057" y="64844"/>
                </a:lnTo>
                <a:lnTo>
                  <a:pt x="151323" y="56117"/>
                </a:lnTo>
                <a:lnTo>
                  <a:pt x="156575" y="49225"/>
                </a:lnTo>
                <a:lnTo>
                  <a:pt x="161151" y="43555"/>
                </a:lnTo>
                <a:lnTo>
                  <a:pt x="165276" y="38700"/>
                </a:lnTo>
                <a:lnTo>
                  <a:pt x="169101" y="33314"/>
                </a:lnTo>
                <a:lnTo>
                  <a:pt x="172726" y="27573"/>
                </a:lnTo>
                <a:lnTo>
                  <a:pt x="176218" y="21596"/>
                </a:lnTo>
                <a:lnTo>
                  <a:pt x="179621" y="16537"/>
                </a:lnTo>
                <a:lnTo>
                  <a:pt x="182964" y="12089"/>
                </a:lnTo>
                <a:lnTo>
                  <a:pt x="186267" y="8049"/>
                </a:lnTo>
                <a:lnTo>
                  <a:pt x="188470" y="6430"/>
                </a:lnTo>
                <a:lnTo>
                  <a:pt x="189938" y="6426"/>
                </a:lnTo>
                <a:lnTo>
                  <a:pt x="190917" y="7498"/>
                </a:lnTo>
                <a:lnTo>
                  <a:pt x="190495" y="10363"/>
                </a:lnTo>
                <a:lnTo>
                  <a:pt x="189138" y="14422"/>
                </a:lnTo>
                <a:lnTo>
                  <a:pt x="187159" y="19278"/>
                </a:lnTo>
                <a:lnTo>
                  <a:pt x="185840" y="27890"/>
                </a:lnTo>
                <a:lnTo>
                  <a:pt x="184960" y="39005"/>
                </a:lnTo>
                <a:lnTo>
                  <a:pt x="184374" y="51790"/>
                </a:lnTo>
                <a:lnTo>
                  <a:pt x="183722" y="80327"/>
                </a:lnTo>
                <a:lnTo>
                  <a:pt x="183548" y="95461"/>
                </a:lnTo>
                <a:lnTo>
                  <a:pt x="184508" y="106625"/>
                </a:lnTo>
                <a:lnTo>
                  <a:pt x="186222" y="115142"/>
                </a:lnTo>
                <a:lnTo>
                  <a:pt x="188439" y="121896"/>
                </a:lnTo>
                <a:lnTo>
                  <a:pt x="190993" y="127473"/>
                </a:lnTo>
                <a:lnTo>
                  <a:pt x="193770" y="132266"/>
                </a:lnTo>
                <a:lnTo>
                  <a:pt x="196696" y="136536"/>
                </a:lnTo>
                <a:lnTo>
                  <a:pt x="199722" y="140457"/>
                </a:lnTo>
                <a:lnTo>
                  <a:pt x="202814" y="144147"/>
                </a:lnTo>
                <a:lnTo>
                  <a:pt x="205950" y="147681"/>
                </a:lnTo>
                <a:lnTo>
                  <a:pt x="215167" y="157341"/>
                </a:lnTo>
                <a:lnTo>
                  <a:pt x="220635" y="162926"/>
                </a:lnTo>
                <a:lnTo>
                  <a:pt x="226430" y="166650"/>
                </a:lnTo>
                <a:lnTo>
                  <a:pt x="238601" y="170788"/>
                </a:lnTo>
                <a:lnTo>
                  <a:pt x="244856" y="172966"/>
                </a:lnTo>
                <a:lnTo>
                  <a:pt x="251176" y="175493"/>
                </a:lnTo>
                <a:lnTo>
                  <a:pt x="257539" y="178252"/>
                </a:lnTo>
                <a:lnTo>
                  <a:pt x="263931" y="180092"/>
                </a:lnTo>
                <a:lnTo>
                  <a:pt x="270342" y="181319"/>
                </a:lnTo>
                <a:lnTo>
                  <a:pt x="276766" y="182136"/>
                </a:lnTo>
                <a:lnTo>
                  <a:pt x="284273" y="182681"/>
                </a:lnTo>
                <a:lnTo>
                  <a:pt x="292502" y="183045"/>
                </a:lnTo>
                <a:lnTo>
                  <a:pt x="310245" y="183448"/>
                </a:lnTo>
                <a:lnTo>
                  <a:pt x="328879" y="183628"/>
                </a:lnTo>
                <a:lnTo>
                  <a:pt x="338363" y="182601"/>
                </a:lnTo>
                <a:lnTo>
                  <a:pt x="347909" y="180841"/>
                </a:lnTo>
                <a:lnTo>
                  <a:pt x="396025" y="1740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4460"/>
          <p:cNvSpPr/>
          <p:nvPr/>
        </p:nvSpPr>
        <p:spPr>
          <a:xfrm>
            <a:off x="3618011" y="372070"/>
            <a:ext cx="193478" cy="38696"/>
          </a:xfrm>
          <a:custGeom>
            <a:avLst/>
            <a:gdLst/>
            <a:ahLst/>
            <a:cxnLst/>
            <a:rect l="0" t="0" r="0" b="0"/>
            <a:pathLst>
              <a:path w="193478" h="38696">
                <a:moveTo>
                  <a:pt x="193477" y="0"/>
                </a:moveTo>
                <a:lnTo>
                  <a:pt x="188341" y="0"/>
                </a:lnTo>
                <a:lnTo>
                  <a:pt x="185754" y="1075"/>
                </a:lnTo>
                <a:lnTo>
                  <a:pt x="182954" y="2866"/>
                </a:lnTo>
                <a:lnTo>
                  <a:pt x="180012" y="5135"/>
                </a:lnTo>
                <a:lnTo>
                  <a:pt x="175901" y="6648"/>
                </a:lnTo>
                <a:lnTo>
                  <a:pt x="171011" y="7657"/>
                </a:lnTo>
                <a:lnTo>
                  <a:pt x="165601" y="8329"/>
                </a:lnTo>
                <a:lnTo>
                  <a:pt x="159845" y="9852"/>
                </a:lnTo>
                <a:lnTo>
                  <a:pt x="153858" y="11942"/>
                </a:lnTo>
                <a:lnTo>
                  <a:pt x="147716" y="14411"/>
                </a:lnTo>
                <a:lnTo>
                  <a:pt x="140398" y="16056"/>
                </a:lnTo>
                <a:lnTo>
                  <a:pt x="132294" y="17153"/>
                </a:lnTo>
                <a:lnTo>
                  <a:pt x="123667" y="17885"/>
                </a:lnTo>
                <a:lnTo>
                  <a:pt x="113616" y="19447"/>
                </a:lnTo>
                <a:lnTo>
                  <a:pt x="102616" y="21564"/>
                </a:lnTo>
                <a:lnTo>
                  <a:pt x="90983" y="24050"/>
                </a:lnTo>
                <a:lnTo>
                  <a:pt x="81078" y="25707"/>
                </a:lnTo>
                <a:lnTo>
                  <a:pt x="72325" y="26812"/>
                </a:lnTo>
                <a:lnTo>
                  <a:pt x="64340" y="27548"/>
                </a:lnTo>
                <a:lnTo>
                  <a:pt x="55791" y="29114"/>
                </a:lnTo>
                <a:lnTo>
                  <a:pt x="46868" y="31233"/>
                </a:lnTo>
                <a:lnTo>
                  <a:pt x="37695" y="33720"/>
                </a:lnTo>
                <a:lnTo>
                  <a:pt x="30504" y="35379"/>
                </a:lnTo>
                <a:lnTo>
                  <a:pt x="24636" y="36484"/>
                </a:lnTo>
                <a:lnTo>
                  <a:pt x="19649" y="37221"/>
                </a:lnTo>
                <a:lnTo>
                  <a:pt x="15249" y="37712"/>
                </a:lnTo>
                <a:lnTo>
                  <a:pt x="11241" y="38040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4461"/>
          <p:cNvSpPr/>
          <p:nvPr/>
        </p:nvSpPr>
        <p:spPr>
          <a:xfrm>
            <a:off x="3685728" y="285005"/>
            <a:ext cx="135435" cy="251521"/>
          </a:xfrm>
          <a:custGeom>
            <a:avLst/>
            <a:gdLst/>
            <a:ahLst/>
            <a:cxnLst/>
            <a:rect l="0" t="0" r="0" b="0"/>
            <a:pathLst>
              <a:path w="135435" h="251521">
                <a:moveTo>
                  <a:pt x="0" y="0"/>
                </a:moveTo>
                <a:lnTo>
                  <a:pt x="5136" y="10271"/>
                </a:lnTo>
                <a:lnTo>
                  <a:pt x="6648" y="15447"/>
                </a:lnTo>
                <a:lnTo>
                  <a:pt x="7657" y="21047"/>
                </a:lnTo>
                <a:lnTo>
                  <a:pt x="8329" y="26930"/>
                </a:lnTo>
                <a:lnTo>
                  <a:pt x="9853" y="34076"/>
                </a:lnTo>
                <a:lnTo>
                  <a:pt x="11943" y="42065"/>
                </a:lnTo>
                <a:lnTo>
                  <a:pt x="14411" y="50616"/>
                </a:lnTo>
                <a:lnTo>
                  <a:pt x="17132" y="57391"/>
                </a:lnTo>
                <a:lnTo>
                  <a:pt x="20020" y="62983"/>
                </a:lnTo>
                <a:lnTo>
                  <a:pt x="23021" y="67786"/>
                </a:lnTo>
                <a:lnTo>
                  <a:pt x="26096" y="73137"/>
                </a:lnTo>
                <a:lnTo>
                  <a:pt x="32379" y="84816"/>
                </a:lnTo>
                <a:lnTo>
                  <a:pt x="41959" y="103477"/>
                </a:lnTo>
                <a:lnTo>
                  <a:pt x="67012" y="148299"/>
                </a:lnTo>
                <a:lnTo>
                  <a:pt x="79070" y="167658"/>
                </a:lnTo>
                <a:lnTo>
                  <a:pt x="92484" y="188088"/>
                </a:lnTo>
                <a:lnTo>
                  <a:pt x="135434" y="2515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4462"/>
          <p:cNvSpPr/>
          <p:nvPr/>
        </p:nvSpPr>
        <p:spPr>
          <a:xfrm>
            <a:off x="4053333" y="246310"/>
            <a:ext cx="106414" cy="309564"/>
          </a:xfrm>
          <a:custGeom>
            <a:avLst/>
            <a:gdLst/>
            <a:ahLst/>
            <a:cxnLst/>
            <a:rect l="0" t="0" r="0" b="0"/>
            <a:pathLst>
              <a:path w="106414" h="309564">
                <a:moveTo>
                  <a:pt x="0" y="0"/>
                </a:moveTo>
                <a:lnTo>
                  <a:pt x="13465" y="40394"/>
                </a:lnTo>
                <a:lnTo>
                  <a:pt x="15426" y="48427"/>
                </a:lnTo>
                <a:lnTo>
                  <a:pt x="16734" y="55932"/>
                </a:lnTo>
                <a:lnTo>
                  <a:pt x="17605" y="63085"/>
                </a:lnTo>
                <a:lnTo>
                  <a:pt x="19261" y="71078"/>
                </a:lnTo>
                <a:lnTo>
                  <a:pt x="21440" y="79631"/>
                </a:lnTo>
                <a:lnTo>
                  <a:pt x="23967" y="88558"/>
                </a:lnTo>
                <a:lnTo>
                  <a:pt x="26727" y="99884"/>
                </a:lnTo>
                <a:lnTo>
                  <a:pt x="32660" y="126800"/>
                </a:lnTo>
                <a:lnTo>
                  <a:pt x="35747" y="139351"/>
                </a:lnTo>
                <a:lnTo>
                  <a:pt x="38880" y="150944"/>
                </a:lnTo>
                <a:lnTo>
                  <a:pt x="45227" y="172423"/>
                </a:lnTo>
                <a:lnTo>
                  <a:pt x="58060" y="212487"/>
                </a:lnTo>
                <a:lnTo>
                  <a:pt x="70945" y="251453"/>
                </a:lnTo>
                <a:lnTo>
                  <a:pt x="75243" y="261149"/>
                </a:lnTo>
                <a:lnTo>
                  <a:pt x="80259" y="270838"/>
                </a:lnTo>
                <a:lnTo>
                  <a:pt x="85752" y="280521"/>
                </a:lnTo>
                <a:lnTo>
                  <a:pt x="90489" y="288052"/>
                </a:lnTo>
                <a:lnTo>
                  <a:pt x="94722" y="294147"/>
                </a:lnTo>
                <a:lnTo>
                  <a:pt x="106413" y="3095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4463"/>
          <p:cNvSpPr/>
          <p:nvPr/>
        </p:nvSpPr>
        <p:spPr>
          <a:xfrm>
            <a:off x="4266758" y="362396"/>
            <a:ext cx="192265" cy="153244"/>
          </a:xfrm>
          <a:custGeom>
            <a:avLst/>
            <a:gdLst/>
            <a:ahLst/>
            <a:cxnLst/>
            <a:rect l="0" t="0" r="0" b="0"/>
            <a:pathLst>
              <a:path w="192265" h="153244">
                <a:moveTo>
                  <a:pt x="67117" y="0"/>
                </a:moveTo>
                <a:lnTo>
                  <a:pt x="53652" y="26929"/>
                </a:lnTo>
                <a:lnTo>
                  <a:pt x="50616" y="31926"/>
                </a:lnTo>
                <a:lnTo>
                  <a:pt x="47517" y="36332"/>
                </a:lnTo>
                <a:lnTo>
                  <a:pt x="44376" y="40345"/>
                </a:lnTo>
                <a:lnTo>
                  <a:pt x="40133" y="46244"/>
                </a:lnTo>
                <a:lnTo>
                  <a:pt x="29685" y="61398"/>
                </a:lnTo>
                <a:lnTo>
                  <a:pt x="24964" y="68879"/>
                </a:lnTo>
                <a:lnTo>
                  <a:pt x="20743" y="76015"/>
                </a:lnTo>
                <a:lnTo>
                  <a:pt x="16853" y="82923"/>
                </a:lnTo>
                <a:lnTo>
                  <a:pt x="13185" y="90753"/>
                </a:lnTo>
                <a:lnTo>
                  <a:pt x="9665" y="99197"/>
                </a:lnTo>
                <a:lnTo>
                  <a:pt x="6243" y="108051"/>
                </a:lnTo>
                <a:lnTo>
                  <a:pt x="3962" y="115029"/>
                </a:lnTo>
                <a:lnTo>
                  <a:pt x="2441" y="120756"/>
                </a:lnTo>
                <a:lnTo>
                  <a:pt x="1427" y="125648"/>
                </a:lnTo>
                <a:lnTo>
                  <a:pt x="752" y="129985"/>
                </a:lnTo>
                <a:lnTo>
                  <a:pt x="301" y="133951"/>
                </a:lnTo>
                <a:lnTo>
                  <a:pt x="0" y="137670"/>
                </a:lnTo>
                <a:lnTo>
                  <a:pt x="875" y="140149"/>
                </a:lnTo>
                <a:lnTo>
                  <a:pt x="2533" y="141802"/>
                </a:lnTo>
                <a:lnTo>
                  <a:pt x="4713" y="142904"/>
                </a:lnTo>
                <a:lnTo>
                  <a:pt x="10002" y="146994"/>
                </a:lnTo>
                <a:lnTo>
                  <a:pt x="12917" y="149590"/>
                </a:lnTo>
                <a:lnTo>
                  <a:pt x="15936" y="151320"/>
                </a:lnTo>
                <a:lnTo>
                  <a:pt x="19023" y="152474"/>
                </a:lnTo>
                <a:lnTo>
                  <a:pt x="22155" y="153243"/>
                </a:lnTo>
                <a:lnTo>
                  <a:pt x="26394" y="152681"/>
                </a:lnTo>
                <a:lnTo>
                  <a:pt x="31369" y="151231"/>
                </a:lnTo>
                <a:lnTo>
                  <a:pt x="36836" y="149190"/>
                </a:lnTo>
                <a:lnTo>
                  <a:pt x="42630" y="146754"/>
                </a:lnTo>
                <a:lnTo>
                  <a:pt x="48642" y="144056"/>
                </a:lnTo>
                <a:lnTo>
                  <a:pt x="54801" y="141182"/>
                </a:lnTo>
                <a:lnTo>
                  <a:pt x="62130" y="139266"/>
                </a:lnTo>
                <a:lnTo>
                  <a:pt x="70242" y="137988"/>
                </a:lnTo>
                <a:lnTo>
                  <a:pt x="78874" y="137137"/>
                </a:lnTo>
                <a:lnTo>
                  <a:pt x="86778" y="134419"/>
                </a:lnTo>
                <a:lnTo>
                  <a:pt x="94198" y="130458"/>
                </a:lnTo>
                <a:lnTo>
                  <a:pt x="101294" y="125667"/>
                </a:lnTo>
                <a:lnTo>
                  <a:pt x="123510" y="111745"/>
                </a:lnTo>
                <a:lnTo>
                  <a:pt x="136958" y="103518"/>
                </a:lnTo>
                <a:lnTo>
                  <a:pt x="146998" y="96959"/>
                </a:lnTo>
                <a:lnTo>
                  <a:pt x="154767" y="91511"/>
                </a:lnTo>
                <a:lnTo>
                  <a:pt x="161021" y="86804"/>
                </a:lnTo>
                <a:lnTo>
                  <a:pt x="166265" y="82591"/>
                </a:lnTo>
                <a:lnTo>
                  <a:pt x="170836" y="78708"/>
                </a:lnTo>
                <a:lnTo>
                  <a:pt x="174958" y="75044"/>
                </a:lnTo>
                <a:lnTo>
                  <a:pt x="178781" y="70452"/>
                </a:lnTo>
                <a:lnTo>
                  <a:pt x="182405" y="65241"/>
                </a:lnTo>
                <a:lnTo>
                  <a:pt x="190808" y="51702"/>
                </a:lnTo>
                <a:lnTo>
                  <a:pt x="191957" y="46984"/>
                </a:lnTo>
                <a:lnTo>
                  <a:pt x="192264" y="44221"/>
                </a:lnTo>
                <a:lnTo>
                  <a:pt x="191393" y="41304"/>
                </a:lnTo>
                <a:lnTo>
                  <a:pt x="189737" y="38285"/>
                </a:lnTo>
                <a:lnTo>
                  <a:pt x="187559" y="35197"/>
                </a:lnTo>
                <a:lnTo>
                  <a:pt x="185032" y="33139"/>
                </a:lnTo>
                <a:lnTo>
                  <a:pt x="182273" y="31766"/>
                </a:lnTo>
                <a:lnTo>
                  <a:pt x="176340" y="30241"/>
                </a:lnTo>
                <a:lnTo>
                  <a:pt x="173253" y="29835"/>
                </a:lnTo>
                <a:lnTo>
                  <a:pt x="170120" y="29564"/>
                </a:lnTo>
                <a:lnTo>
                  <a:pt x="165882" y="30458"/>
                </a:lnTo>
                <a:lnTo>
                  <a:pt x="160907" y="32129"/>
                </a:lnTo>
                <a:lnTo>
                  <a:pt x="155440" y="34318"/>
                </a:lnTo>
                <a:lnTo>
                  <a:pt x="150721" y="35777"/>
                </a:lnTo>
                <a:lnTo>
                  <a:pt x="146500" y="36750"/>
                </a:lnTo>
                <a:lnTo>
                  <a:pt x="142611" y="37398"/>
                </a:lnTo>
                <a:lnTo>
                  <a:pt x="137869" y="38905"/>
                </a:lnTo>
                <a:lnTo>
                  <a:pt x="132557" y="40985"/>
                </a:lnTo>
                <a:lnTo>
                  <a:pt x="105812" y="4836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4464"/>
          <p:cNvSpPr/>
          <p:nvPr/>
        </p:nvSpPr>
        <p:spPr>
          <a:xfrm>
            <a:off x="4702062" y="149572"/>
            <a:ext cx="260560" cy="406131"/>
          </a:xfrm>
          <a:custGeom>
            <a:avLst/>
            <a:gdLst/>
            <a:ahLst/>
            <a:cxnLst/>
            <a:rect l="0" t="0" r="0" b="0"/>
            <a:pathLst>
              <a:path w="260560" h="406131">
                <a:moveTo>
                  <a:pt x="192895" y="241845"/>
                </a:moveTo>
                <a:lnTo>
                  <a:pt x="147414" y="241845"/>
                </a:lnTo>
                <a:lnTo>
                  <a:pt x="141077" y="242920"/>
                </a:lnTo>
                <a:lnTo>
                  <a:pt x="134702" y="244712"/>
                </a:lnTo>
                <a:lnTo>
                  <a:pt x="128303" y="246981"/>
                </a:lnTo>
                <a:lnTo>
                  <a:pt x="121887" y="248494"/>
                </a:lnTo>
                <a:lnTo>
                  <a:pt x="115460" y="249502"/>
                </a:lnTo>
                <a:lnTo>
                  <a:pt x="109025" y="250175"/>
                </a:lnTo>
                <a:lnTo>
                  <a:pt x="101511" y="251698"/>
                </a:lnTo>
                <a:lnTo>
                  <a:pt x="93277" y="253788"/>
                </a:lnTo>
                <a:lnTo>
                  <a:pt x="84563" y="256256"/>
                </a:lnTo>
                <a:lnTo>
                  <a:pt x="76604" y="260052"/>
                </a:lnTo>
                <a:lnTo>
                  <a:pt x="69148" y="264732"/>
                </a:lnTo>
                <a:lnTo>
                  <a:pt x="62028" y="270001"/>
                </a:lnTo>
                <a:lnTo>
                  <a:pt x="55131" y="274589"/>
                </a:lnTo>
                <a:lnTo>
                  <a:pt x="48384" y="278723"/>
                </a:lnTo>
                <a:lnTo>
                  <a:pt x="41736" y="282554"/>
                </a:lnTo>
                <a:lnTo>
                  <a:pt x="36229" y="287257"/>
                </a:lnTo>
                <a:lnTo>
                  <a:pt x="31483" y="292542"/>
                </a:lnTo>
                <a:lnTo>
                  <a:pt x="23343" y="303073"/>
                </a:lnTo>
                <a:lnTo>
                  <a:pt x="16142" y="311336"/>
                </a:lnTo>
                <a:lnTo>
                  <a:pt x="9359" y="321457"/>
                </a:lnTo>
                <a:lnTo>
                  <a:pt x="3836" y="332047"/>
                </a:lnTo>
                <a:lnTo>
                  <a:pt x="1381" y="340336"/>
                </a:lnTo>
                <a:lnTo>
                  <a:pt x="0" y="351046"/>
                </a:lnTo>
                <a:lnTo>
                  <a:pt x="2543" y="360604"/>
                </a:lnTo>
                <a:lnTo>
                  <a:pt x="7256" y="370943"/>
                </a:lnTo>
                <a:lnTo>
                  <a:pt x="12933" y="379121"/>
                </a:lnTo>
                <a:lnTo>
                  <a:pt x="19040" y="386338"/>
                </a:lnTo>
                <a:lnTo>
                  <a:pt x="22174" y="389768"/>
                </a:lnTo>
                <a:lnTo>
                  <a:pt x="26412" y="393129"/>
                </a:lnTo>
                <a:lnTo>
                  <a:pt x="31387" y="396445"/>
                </a:lnTo>
                <a:lnTo>
                  <a:pt x="36854" y="399730"/>
                </a:lnTo>
                <a:lnTo>
                  <a:pt x="41573" y="401920"/>
                </a:lnTo>
                <a:lnTo>
                  <a:pt x="49684" y="404354"/>
                </a:lnTo>
                <a:lnTo>
                  <a:pt x="55500" y="405003"/>
                </a:lnTo>
                <a:lnTo>
                  <a:pt x="62603" y="405435"/>
                </a:lnTo>
                <a:lnTo>
                  <a:pt x="78019" y="405916"/>
                </a:lnTo>
                <a:lnTo>
                  <a:pt x="92037" y="406130"/>
                </a:lnTo>
                <a:lnTo>
                  <a:pt x="98784" y="405112"/>
                </a:lnTo>
                <a:lnTo>
                  <a:pt x="105432" y="403358"/>
                </a:lnTo>
                <a:lnTo>
                  <a:pt x="136684" y="392821"/>
                </a:lnTo>
                <a:lnTo>
                  <a:pt x="144672" y="389790"/>
                </a:lnTo>
                <a:lnTo>
                  <a:pt x="152147" y="386695"/>
                </a:lnTo>
                <a:lnTo>
                  <a:pt x="159280" y="383556"/>
                </a:lnTo>
                <a:lnTo>
                  <a:pt x="172939" y="377203"/>
                </a:lnTo>
                <a:lnTo>
                  <a:pt x="179591" y="374003"/>
                </a:lnTo>
                <a:lnTo>
                  <a:pt x="188325" y="367571"/>
                </a:lnTo>
                <a:lnTo>
                  <a:pt x="198447" y="358984"/>
                </a:lnTo>
                <a:lnTo>
                  <a:pt x="209495" y="348959"/>
                </a:lnTo>
                <a:lnTo>
                  <a:pt x="217934" y="340126"/>
                </a:lnTo>
                <a:lnTo>
                  <a:pt x="224636" y="332088"/>
                </a:lnTo>
                <a:lnTo>
                  <a:pt x="230179" y="324579"/>
                </a:lnTo>
                <a:lnTo>
                  <a:pt x="234949" y="316349"/>
                </a:lnTo>
                <a:lnTo>
                  <a:pt x="239203" y="307638"/>
                </a:lnTo>
                <a:lnTo>
                  <a:pt x="243115" y="298605"/>
                </a:lnTo>
                <a:lnTo>
                  <a:pt x="250327" y="282837"/>
                </a:lnTo>
                <a:lnTo>
                  <a:pt x="253755" y="275622"/>
                </a:lnTo>
                <a:lnTo>
                  <a:pt x="256041" y="267588"/>
                </a:lnTo>
                <a:lnTo>
                  <a:pt x="257564" y="259007"/>
                </a:lnTo>
                <a:lnTo>
                  <a:pt x="258580" y="250062"/>
                </a:lnTo>
                <a:lnTo>
                  <a:pt x="259257" y="237649"/>
                </a:lnTo>
                <a:lnTo>
                  <a:pt x="260010" y="206660"/>
                </a:lnTo>
                <a:lnTo>
                  <a:pt x="260559" y="141726"/>
                </a:lnTo>
                <a:lnTo>
                  <a:pt x="259501" y="133179"/>
                </a:lnTo>
                <a:lnTo>
                  <a:pt x="257722" y="124257"/>
                </a:lnTo>
                <a:lnTo>
                  <a:pt x="255460" y="115084"/>
                </a:lnTo>
                <a:lnTo>
                  <a:pt x="253953" y="103594"/>
                </a:lnTo>
                <a:lnTo>
                  <a:pt x="252948" y="90560"/>
                </a:lnTo>
                <a:lnTo>
                  <a:pt x="252278" y="76496"/>
                </a:lnTo>
                <a:lnTo>
                  <a:pt x="250756" y="64971"/>
                </a:lnTo>
                <a:lnTo>
                  <a:pt x="248667" y="55137"/>
                </a:lnTo>
                <a:lnTo>
                  <a:pt x="246199" y="46432"/>
                </a:lnTo>
                <a:lnTo>
                  <a:pt x="243479" y="38479"/>
                </a:lnTo>
                <a:lnTo>
                  <a:pt x="240591" y="31027"/>
                </a:lnTo>
                <a:lnTo>
                  <a:pt x="237591" y="23909"/>
                </a:lnTo>
                <a:lnTo>
                  <a:pt x="234257" y="13134"/>
                </a:lnTo>
                <a:lnTo>
                  <a:pt x="22191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4465"/>
          <p:cNvSpPr/>
          <p:nvPr/>
        </p:nvSpPr>
        <p:spPr>
          <a:xfrm>
            <a:off x="3342561" y="904134"/>
            <a:ext cx="332800" cy="377277"/>
          </a:xfrm>
          <a:custGeom>
            <a:avLst/>
            <a:gdLst/>
            <a:ahLst/>
            <a:cxnLst/>
            <a:rect l="0" t="0" r="0" b="0"/>
            <a:pathLst>
              <a:path w="332800" h="377277">
                <a:moveTo>
                  <a:pt x="294798" y="19344"/>
                </a:moveTo>
                <a:lnTo>
                  <a:pt x="284527" y="14209"/>
                </a:lnTo>
                <a:lnTo>
                  <a:pt x="279352" y="12696"/>
                </a:lnTo>
                <a:lnTo>
                  <a:pt x="273752" y="11687"/>
                </a:lnTo>
                <a:lnTo>
                  <a:pt x="267869" y="11015"/>
                </a:lnTo>
                <a:lnTo>
                  <a:pt x="258573" y="9492"/>
                </a:lnTo>
                <a:lnTo>
                  <a:pt x="233911" y="4933"/>
                </a:lnTo>
                <a:lnTo>
                  <a:pt x="221961" y="3288"/>
                </a:lnTo>
                <a:lnTo>
                  <a:pt x="210769" y="2191"/>
                </a:lnTo>
                <a:lnTo>
                  <a:pt x="200084" y="1459"/>
                </a:lnTo>
                <a:lnTo>
                  <a:pt x="156681" y="647"/>
                </a:lnTo>
                <a:lnTo>
                  <a:pt x="45573" y="0"/>
                </a:lnTo>
                <a:lnTo>
                  <a:pt x="41432" y="2864"/>
                </a:lnTo>
                <a:lnTo>
                  <a:pt x="38823" y="5133"/>
                </a:lnTo>
                <a:lnTo>
                  <a:pt x="37083" y="8795"/>
                </a:lnTo>
                <a:lnTo>
                  <a:pt x="35151" y="18597"/>
                </a:lnTo>
                <a:lnTo>
                  <a:pt x="34635" y="28520"/>
                </a:lnTo>
                <a:lnTo>
                  <a:pt x="34063" y="56743"/>
                </a:lnTo>
                <a:lnTo>
                  <a:pt x="32835" y="73298"/>
                </a:lnTo>
                <a:lnTo>
                  <a:pt x="30942" y="90784"/>
                </a:lnTo>
                <a:lnTo>
                  <a:pt x="28605" y="108891"/>
                </a:lnTo>
                <a:lnTo>
                  <a:pt x="25972" y="124186"/>
                </a:lnTo>
                <a:lnTo>
                  <a:pt x="23142" y="137608"/>
                </a:lnTo>
                <a:lnTo>
                  <a:pt x="20180" y="149780"/>
                </a:lnTo>
                <a:lnTo>
                  <a:pt x="17131" y="158970"/>
                </a:lnTo>
                <a:lnTo>
                  <a:pt x="14023" y="166172"/>
                </a:lnTo>
                <a:lnTo>
                  <a:pt x="10876" y="172047"/>
                </a:lnTo>
                <a:lnTo>
                  <a:pt x="8779" y="178114"/>
                </a:lnTo>
                <a:lnTo>
                  <a:pt x="7380" y="184309"/>
                </a:lnTo>
                <a:lnTo>
                  <a:pt x="6448" y="190588"/>
                </a:lnTo>
                <a:lnTo>
                  <a:pt x="2546" y="200431"/>
                </a:lnTo>
                <a:lnTo>
                  <a:pt x="0" y="204561"/>
                </a:lnTo>
                <a:lnTo>
                  <a:pt x="453" y="207314"/>
                </a:lnTo>
                <a:lnTo>
                  <a:pt x="2904" y="209150"/>
                </a:lnTo>
                <a:lnTo>
                  <a:pt x="11361" y="211189"/>
                </a:lnTo>
                <a:lnTo>
                  <a:pt x="16626" y="211733"/>
                </a:lnTo>
                <a:lnTo>
                  <a:pt x="22285" y="212096"/>
                </a:lnTo>
                <a:lnTo>
                  <a:pt x="35732" y="210188"/>
                </a:lnTo>
                <a:lnTo>
                  <a:pt x="54371" y="206766"/>
                </a:lnTo>
                <a:lnTo>
                  <a:pt x="76470" y="202335"/>
                </a:lnTo>
                <a:lnTo>
                  <a:pt x="94428" y="198306"/>
                </a:lnTo>
                <a:lnTo>
                  <a:pt x="109624" y="194545"/>
                </a:lnTo>
                <a:lnTo>
                  <a:pt x="122979" y="190963"/>
                </a:lnTo>
                <a:lnTo>
                  <a:pt x="136183" y="188575"/>
                </a:lnTo>
                <a:lnTo>
                  <a:pt x="149284" y="186983"/>
                </a:lnTo>
                <a:lnTo>
                  <a:pt x="162318" y="185922"/>
                </a:lnTo>
                <a:lnTo>
                  <a:pt x="174232" y="185214"/>
                </a:lnTo>
                <a:lnTo>
                  <a:pt x="196069" y="184428"/>
                </a:lnTo>
                <a:lnTo>
                  <a:pt x="250957" y="183882"/>
                </a:lnTo>
                <a:lnTo>
                  <a:pt x="259121" y="183854"/>
                </a:lnTo>
                <a:lnTo>
                  <a:pt x="268864" y="184911"/>
                </a:lnTo>
                <a:lnTo>
                  <a:pt x="279658" y="186690"/>
                </a:lnTo>
                <a:lnTo>
                  <a:pt x="291154" y="188951"/>
                </a:lnTo>
                <a:lnTo>
                  <a:pt x="299893" y="190458"/>
                </a:lnTo>
                <a:lnTo>
                  <a:pt x="306794" y="191463"/>
                </a:lnTo>
                <a:lnTo>
                  <a:pt x="312469" y="192133"/>
                </a:lnTo>
                <a:lnTo>
                  <a:pt x="317327" y="193655"/>
                </a:lnTo>
                <a:lnTo>
                  <a:pt x="325592" y="198211"/>
                </a:lnTo>
                <a:lnTo>
                  <a:pt x="328226" y="202006"/>
                </a:lnTo>
                <a:lnTo>
                  <a:pt x="331152" y="211955"/>
                </a:lnTo>
                <a:lnTo>
                  <a:pt x="332453" y="220677"/>
                </a:lnTo>
                <a:lnTo>
                  <a:pt x="332799" y="224507"/>
                </a:lnTo>
                <a:lnTo>
                  <a:pt x="331956" y="230286"/>
                </a:lnTo>
                <a:lnTo>
                  <a:pt x="330319" y="237362"/>
                </a:lnTo>
                <a:lnTo>
                  <a:pt x="328152" y="245305"/>
                </a:lnTo>
                <a:lnTo>
                  <a:pt x="322879" y="256996"/>
                </a:lnTo>
                <a:lnTo>
                  <a:pt x="316952" y="265775"/>
                </a:lnTo>
                <a:lnTo>
                  <a:pt x="310735" y="273260"/>
                </a:lnTo>
                <a:lnTo>
                  <a:pt x="301523" y="283036"/>
                </a:lnTo>
                <a:lnTo>
                  <a:pt x="296057" y="288652"/>
                </a:lnTo>
                <a:lnTo>
                  <a:pt x="289188" y="293471"/>
                </a:lnTo>
                <a:lnTo>
                  <a:pt x="281384" y="297759"/>
                </a:lnTo>
                <a:lnTo>
                  <a:pt x="272957" y="301692"/>
                </a:lnTo>
                <a:lnTo>
                  <a:pt x="261965" y="307539"/>
                </a:lnTo>
                <a:lnTo>
                  <a:pt x="235419" y="322635"/>
                </a:lnTo>
                <a:lnTo>
                  <a:pt x="221891" y="329025"/>
                </a:lnTo>
                <a:lnTo>
                  <a:pt x="208573" y="334360"/>
                </a:lnTo>
                <a:lnTo>
                  <a:pt x="195395" y="338991"/>
                </a:lnTo>
                <a:lnTo>
                  <a:pt x="166421" y="349870"/>
                </a:lnTo>
                <a:lnTo>
                  <a:pt x="151170" y="355781"/>
                </a:lnTo>
                <a:lnTo>
                  <a:pt x="139928" y="360796"/>
                </a:lnTo>
                <a:lnTo>
                  <a:pt x="131359" y="365214"/>
                </a:lnTo>
                <a:lnTo>
                  <a:pt x="110995" y="37727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4466"/>
          <p:cNvSpPr/>
          <p:nvPr/>
        </p:nvSpPr>
        <p:spPr>
          <a:xfrm>
            <a:off x="3830835" y="981521"/>
            <a:ext cx="232173" cy="48370"/>
          </a:xfrm>
          <a:custGeom>
            <a:avLst/>
            <a:gdLst/>
            <a:ahLst/>
            <a:cxnLst/>
            <a:rect l="0" t="0" r="0" b="0"/>
            <a:pathLst>
              <a:path w="232173" h="48370">
                <a:moveTo>
                  <a:pt x="232172" y="0"/>
                </a:moveTo>
                <a:lnTo>
                  <a:pt x="211630" y="5136"/>
                </a:lnTo>
                <a:lnTo>
                  <a:pt x="203429" y="6648"/>
                </a:lnTo>
                <a:lnTo>
                  <a:pt x="195813" y="7657"/>
                </a:lnTo>
                <a:lnTo>
                  <a:pt x="188585" y="8329"/>
                </a:lnTo>
                <a:lnTo>
                  <a:pt x="179467" y="9852"/>
                </a:lnTo>
                <a:lnTo>
                  <a:pt x="169089" y="11942"/>
                </a:lnTo>
                <a:lnTo>
                  <a:pt x="157871" y="14411"/>
                </a:lnTo>
                <a:lnTo>
                  <a:pt x="147167" y="17131"/>
                </a:lnTo>
                <a:lnTo>
                  <a:pt x="136807" y="20020"/>
                </a:lnTo>
                <a:lnTo>
                  <a:pt x="126676" y="23020"/>
                </a:lnTo>
                <a:lnTo>
                  <a:pt x="114547" y="26096"/>
                </a:lnTo>
                <a:lnTo>
                  <a:pt x="86739" y="32379"/>
                </a:lnTo>
                <a:lnTo>
                  <a:pt x="75024" y="34484"/>
                </a:lnTo>
                <a:lnTo>
                  <a:pt x="65064" y="35888"/>
                </a:lnTo>
                <a:lnTo>
                  <a:pt x="56275" y="36824"/>
                </a:lnTo>
                <a:lnTo>
                  <a:pt x="46116" y="38522"/>
                </a:lnTo>
                <a:lnTo>
                  <a:pt x="35044" y="40730"/>
                </a:lnTo>
                <a:lnTo>
                  <a:pt x="0" y="483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4467"/>
          <p:cNvSpPr/>
          <p:nvPr/>
        </p:nvSpPr>
        <p:spPr>
          <a:xfrm>
            <a:off x="3966269" y="894457"/>
            <a:ext cx="29023" cy="270868"/>
          </a:xfrm>
          <a:custGeom>
            <a:avLst/>
            <a:gdLst/>
            <a:ahLst/>
            <a:cxnLst/>
            <a:rect l="0" t="0" r="0" b="0"/>
            <a:pathLst>
              <a:path w="29023" h="270868">
                <a:moveTo>
                  <a:pt x="0" y="0"/>
                </a:moveTo>
                <a:lnTo>
                  <a:pt x="0" y="106072"/>
                </a:lnTo>
                <a:lnTo>
                  <a:pt x="1075" y="123383"/>
                </a:lnTo>
                <a:lnTo>
                  <a:pt x="2867" y="139223"/>
                </a:lnTo>
                <a:lnTo>
                  <a:pt x="5136" y="154083"/>
                </a:lnTo>
                <a:lnTo>
                  <a:pt x="8798" y="170439"/>
                </a:lnTo>
                <a:lnTo>
                  <a:pt x="13390" y="187792"/>
                </a:lnTo>
                <a:lnTo>
                  <a:pt x="18600" y="205810"/>
                </a:lnTo>
                <a:lnTo>
                  <a:pt x="22074" y="219971"/>
                </a:lnTo>
                <a:lnTo>
                  <a:pt x="24390" y="231562"/>
                </a:lnTo>
                <a:lnTo>
                  <a:pt x="25934" y="241439"/>
                </a:lnTo>
                <a:lnTo>
                  <a:pt x="26963" y="249099"/>
                </a:lnTo>
                <a:lnTo>
                  <a:pt x="27650" y="255280"/>
                </a:lnTo>
                <a:lnTo>
                  <a:pt x="29022" y="2708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4468"/>
          <p:cNvSpPr/>
          <p:nvPr/>
        </p:nvSpPr>
        <p:spPr>
          <a:xfrm>
            <a:off x="4237136" y="846087"/>
            <a:ext cx="48370" cy="299890"/>
          </a:xfrm>
          <a:custGeom>
            <a:avLst/>
            <a:gdLst/>
            <a:ahLst/>
            <a:cxnLst/>
            <a:rect l="0" t="0" r="0" b="0"/>
            <a:pathLst>
              <a:path w="48370" h="299890">
                <a:moveTo>
                  <a:pt x="0" y="0"/>
                </a:moveTo>
                <a:lnTo>
                  <a:pt x="0" y="26930"/>
                </a:lnTo>
                <a:lnTo>
                  <a:pt x="1075" y="33001"/>
                </a:lnTo>
                <a:lnTo>
                  <a:pt x="2867" y="39199"/>
                </a:lnTo>
                <a:lnTo>
                  <a:pt x="5136" y="45480"/>
                </a:lnTo>
                <a:lnTo>
                  <a:pt x="6649" y="51818"/>
                </a:lnTo>
                <a:lnTo>
                  <a:pt x="7657" y="58192"/>
                </a:lnTo>
                <a:lnTo>
                  <a:pt x="8329" y="64592"/>
                </a:lnTo>
                <a:lnTo>
                  <a:pt x="9853" y="72083"/>
                </a:lnTo>
                <a:lnTo>
                  <a:pt x="11943" y="80301"/>
                </a:lnTo>
                <a:lnTo>
                  <a:pt x="14411" y="89005"/>
                </a:lnTo>
                <a:lnTo>
                  <a:pt x="16057" y="96957"/>
                </a:lnTo>
                <a:lnTo>
                  <a:pt x="17154" y="104409"/>
                </a:lnTo>
                <a:lnTo>
                  <a:pt x="17885" y="111526"/>
                </a:lnTo>
                <a:lnTo>
                  <a:pt x="34469" y="233947"/>
                </a:lnTo>
                <a:lnTo>
                  <a:pt x="36817" y="255533"/>
                </a:lnTo>
                <a:lnTo>
                  <a:pt x="37443" y="262794"/>
                </a:lnTo>
                <a:lnTo>
                  <a:pt x="37861" y="268710"/>
                </a:lnTo>
                <a:lnTo>
                  <a:pt x="39214" y="274804"/>
                </a:lnTo>
                <a:lnTo>
                  <a:pt x="41191" y="281016"/>
                </a:lnTo>
                <a:lnTo>
                  <a:pt x="48369" y="29988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4469"/>
          <p:cNvSpPr/>
          <p:nvPr/>
        </p:nvSpPr>
        <p:spPr>
          <a:xfrm>
            <a:off x="4392364" y="962173"/>
            <a:ext cx="115449" cy="133584"/>
          </a:xfrm>
          <a:custGeom>
            <a:avLst/>
            <a:gdLst/>
            <a:ahLst/>
            <a:cxnLst/>
            <a:rect l="0" t="0" r="0" b="0"/>
            <a:pathLst>
              <a:path w="115449" h="133584">
                <a:moveTo>
                  <a:pt x="38249" y="0"/>
                </a:moveTo>
                <a:lnTo>
                  <a:pt x="33113" y="10271"/>
                </a:lnTo>
                <a:lnTo>
                  <a:pt x="30526" y="14372"/>
                </a:lnTo>
                <a:lnTo>
                  <a:pt x="27726" y="18180"/>
                </a:lnTo>
                <a:lnTo>
                  <a:pt x="24784" y="21794"/>
                </a:lnTo>
                <a:lnTo>
                  <a:pt x="21748" y="27428"/>
                </a:lnTo>
                <a:lnTo>
                  <a:pt x="18650" y="34408"/>
                </a:lnTo>
                <a:lnTo>
                  <a:pt x="15509" y="42287"/>
                </a:lnTo>
                <a:lnTo>
                  <a:pt x="13415" y="48614"/>
                </a:lnTo>
                <a:lnTo>
                  <a:pt x="12019" y="53907"/>
                </a:lnTo>
                <a:lnTo>
                  <a:pt x="11088" y="58510"/>
                </a:lnTo>
                <a:lnTo>
                  <a:pt x="9393" y="64804"/>
                </a:lnTo>
                <a:lnTo>
                  <a:pt x="4643" y="80396"/>
                </a:lnTo>
                <a:lnTo>
                  <a:pt x="2947" y="87993"/>
                </a:lnTo>
                <a:lnTo>
                  <a:pt x="1816" y="95208"/>
                </a:lnTo>
                <a:lnTo>
                  <a:pt x="0" y="111962"/>
                </a:lnTo>
                <a:lnTo>
                  <a:pt x="926" y="114412"/>
                </a:lnTo>
                <a:lnTo>
                  <a:pt x="2618" y="117120"/>
                </a:lnTo>
                <a:lnTo>
                  <a:pt x="4821" y="120000"/>
                </a:lnTo>
                <a:lnTo>
                  <a:pt x="6290" y="122995"/>
                </a:lnTo>
                <a:lnTo>
                  <a:pt x="7269" y="126066"/>
                </a:lnTo>
                <a:lnTo>
                  <a:pt x="7922" y="129189"/>
                </a:lnTo>
                <a:lnTo>
                  <a:pt x="9432" y="131271"/>
                </a:lnTo>
                <a:lnTo>
                  <a:pt x="11514" y="132658"/>
                </a:lnTo>
                <a:lnTo>
                  <a:pt x="13976" y="133583"/>
                </a:lnTo>
                <a:lnTo>
                  <a:pt x="17767" y="133125"/>
                </a:lnTo>
                <a:lnTo>
                  <a:pt x="22445" y="131745"/>
                </a:lnTo>
                <a:lnTo>
                  <a:pt x="27713" y="129750"/>
                </a:lnTo>
                <a:lnTo>
                  <a:pt x="32300" y="128420"/>
                </a:lnTo>
                <a:lnTo>
                  <a:pt x="36433" y="127534"/>
                </a:lnTo>
                <a:lnTo>
                  <a:pt x="40263" y="126942"/>
                </a:lnTo>
                <a:lnTo>
                  <a:pt x="44966" y="125473"/>
                </a:lnTo>
                <a:lnTo>
                  <a:pt x="50251" y="123419"/>
                </a:lnTo>
                <a:lnTo>
                  <a:pt x="55924" y="120975"/>
                </a:lnTo>
                <a:lnTo>
                  <a:pt x="62931" y="116121"/>
                </a:lnTo>
                <a:lnTo>
                  <a:pt x="70827" y="109660"/>
                </a:lnTo>
                <a:lnTo>
                  <a:pt x="86049" y="96032"/>
                </a:lnTo>
                <a:lnTo>
                  <a:pt x="96397" y="86393"/>
                </a:lnTo>
                <a:lnTo>
                  <a:pt x="100661" y="81242"/>
                </a:lnTo>
                <a:lnTo>
                  <a:pt x="104579" y="75659"/>
                </a:lnTo>
                <a:lnTo>
                  <a:pt x="108266" y="69787"/>
                </a:lnTo>
                <a:lnTo>
                  <a:pt x="110724" y="64798"/>
                </a:lnTo>
                <a:lnTo>
                  <a:pt x="112362" y="60397"/>
                </a:lnTo>
                <a:lnTo>
                  <a:pt x="113455" y="56387"/>
                </a:lnTo>
                <a:lnTo>
                  <a:pt x="114183" y="51565"/>
                </a:lnTo>
                <a:lnTo>
                  <a:pt x="114669" y="46200"/>
                </a:lnTo>
                <a:lnTo>
                  <a:pt x="115208" y="35582"/>
                </a:lnTo>
                <a:lnTo>
                  <a:pt x="115448" y="27280"/>
                </a:lnTo>
                <a:lnTo>
                  <a:pt x="114437" y="23561"/>
                </a:lnTo>
                <a:lnTo>
                  <a:pt x="112688" y="20007"/>
                </a:lnTo>
                <a:lnTo>
                  <a:pt x="110447" y="16563"/>
                </a:lnTo>
                <a:lnTo>
                  <a:pt x="106804" y="14267"/>
                </a:lnTo>
                <a:lnTo>
                  <a:pt x="102225" y="12736"/>
                </a:lnTo>
                <a:lnTo>
                  <a:pt x="97022" y="11715"/>
                </a:lnTo>
                <a:lnTo>
                  <a:pt x="92479" y="11035"/>
                </a:lnTo>
                <a:lnTo>
                  <a:pt x="88376" y="10581"/>
                </a:lnTo>
                <a:lnTo>
                  <a:pt x="84565" y="10279"/>
                </a:lnTo>
                <a:lnTo>
                  <a:pt x="80950" y="11152"/>
                </a:lnTo>
                <a:lnTo>
                  <a:pt x="77465" y="12809"/>
                </a:lnTo>
                <a:lnTo>
                  <a:pt x="74067" y="14989"/>
                </a:lnTo>
                <a:lnTo>
                  <a:pt x="69652" y="17517"/>
                </a:lnTo>
                <a:lnTo>
                  <a:pt x="59013" y="23192"/>
                </a:lnTo>
                <a:lnTo>
                  <a:pt x="54242" y="25135"/>
                </a:lnTo>
                <a:lnTo>
                  <a:pt x="49986" y="26431"/>
                </a:lnTo>
                <a:lnTo>
                  <a:pt x="46073" y="27294"/>
                </a:lnTo>
                <a:lnTo>
                  <a:pt x="42390" y="28945"/>
                </a:lnTo>
                <a:lnTo>
                  <a:pt x="38860" y="31120"/>
                </a:lnTo>
                <a:lnTo>
                  <a:pt x="28575" y="3869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4470"/>
          <p:cNvSpPr/>
          <p:nvPr/>
        </p:nvSpPr>
        <p:spPr>
          <a:xfrm>
            <a:off x="4647946" y="710654"/>
            <a:ext cx="197666" cy="385402"/>
          </a:xfrm>
          <a:custGeom>
            <a:avLst/>
            <a:gdLst/>
            <a:ahLst/>
            <a:cxnLst/>
            <a:rect l="0" t="0" r="0" b="0"/>
            <a:pathLst>
              <a:path w="197666" h="385402">
                <a:moveTo>
                  <a:pt x="150272" y="241846"/>
                </a:moveTo>
                <a:lnTo>
                  <a:pt x="150272" y="214916"/>
                </a:lnTo>
                <a:lnTo>
                  <a:pt x="149198" y="209919"/>
                </a:lnTo>
                <a:lnTo>
                  <a:pt x="143624" y="198826"/>
                </a:lnTo>
                <a:lnTo>
                  <a:pt x="141943" y="195854"/>
                </a:lnTo>
                <a:lnTo>
                  <a:pt x="140420" y="195061"/>
                </a:lnTo>
                <a:lnTo>
                  <a:pt x="135861" y="194181"/>
                </a:lnTo>
                <a:lnTo>
                  <a:pt x="130253" y="193790"/>
                </a:lnTo>
                <a:lnTo>
                  <a:pt x="124177" y="193615"/>
                </a:lnTo>
                <a:lnTo>
                  <a:pt x="103177" y="193495"/>
                </a:lnTo>
                <a:lnTo>
                  <a:pt x="97378" y="195638"/>
                </a:lnTo>
                <a:lnTo>
                  <a:pt x="91363" y="199217"/>
                </a:lnTo>
                <a:lnTo>
                  <a:pt x="85203" y="203753"/>
                </a:lnTo>
                <a:lnTo>
                  <a:pt x="80021" y="207851"/>
                </a:lnTo>
                <a:lnTo>
                  <a:pt x="75492" y="211659"/>
                </a:lnTo>
                <a:lnTo>
                  <a:pt x="71397" y="215272"/>
                </a:lnTo>
                <a:lnTo>
                  <a:pt x="66517" y="218755"/>
                </a:lnTo>
                <a:lnTo>
                  <a:pt x="61115" y="222153"/>
                </a:lnTo>
                <a:lnTo>
                  <a:pt x="55363" y="225492"/>
                </a:lnTo>
                <a:lnTo>
                  <a:pt x="49379" y="229869"/>
                </a:lnTo>
                <a:lnTo>
                  <a:pt x="43240" y="234936"/>
                </a:lnTo>
                <a:lnTo>
                  <a:pt x="36997" y="240464"/>
                </a:lnTo>
                <a:lnTo>
                  <a:pt x="31761" y="246299"/>
                </a:lnTo>
                <a:lnTo>
                  <a:pt x="27195" y="252338"/>
                </a:lnTo>
                <a:lnTo>
                  <a:pt x="23076" y="258515"/>
                </a:lnTo>
                <a:lnTo>
                  <a:pt x="19255" y="264782"/>
                </a:lnTo>
                <a:lnTo>
                  <a:pt x="15634" y="271110"/>
                </a:lnTo>
                <a:lnTo>
                  <a:pt x="9818" y="282798"/>
                </a:lnTo>
                <a:lnTo>
                  <a:pt x="7233" y="291576"/>
                </a:lnTo>
                <a:lnTo>
                  <a:pt x="3218" y="301927"/>
                </a:lnTo>
                <a:lnTo>
                  <a:pt x="642" y="307697"/>
                </a:lnTo>
                <a:lnTo>
                  <a:pt x="0" y="313693"/>
                </a:lnTo>
                <a:lnTo>
                  <a:pt x="647" y="319840"/>
                </a:lnTo>
                <a:lnTo>
                  <a:pt x="3157" y="331328"/>
                </a:lnTo>
                <a:lnTo>
                  <a:pt x="4272" y="340017"/>
                </a:lnTo>
                <a:lnTo>
                  <a:pt x="7635" y="350328"/>
                </a:lnTo>
                <a:lnTo>
                  <a:pt x="12712" y="361001"/>
                </a:lnTo>
                <a:lnTo>
                  <a:pt x="18551" y="369328"/>
                </a:lnTo>
                <a:lnTo>
                  <a:pt x="22688" y="371978"/>
                </a:lnTo>
                <a:lnTo>
                  <a:pt x="27596" y="373745"/>
                </a:lnTo>
                <a:lnTo>
                  <a:pt x="33017" y="374923"/>
                </a:lnTo>
                <a:lnTo>
                  <a:pt x="37706" y="376783"/>
                </a:lnTo>
                <a:lnTo>
                  <a:pt x="41907" y="379098"/>
                </a:lnTo>
                <a:lnTo>
                  <a:pt x="45783" y="381717"/>
                </a:lnTo>
                <a:lnTo>
                  <a:pt x="50516" y="383462"/>
                </a:lnTo>
                <a:lnTo>
                  <a:pt x="55822" y="384626"/>
                </a:lnTo>
                <a:lnTo>
                  <a:pt x="61509" y="385401"/>
                </a:lnTo>
                <a:lnTo>
                  <a:pt x="67449" y="384844"/>
                </a:lnTo>
                <a:lnTo>
                  <a:pt x="73559" y="383397"/>
                </a:lnTo>
                <a:lnTo>
                  <a:pt x="79783" y="381358"/>
                </a:lnTo>
                <a:lnTo>
                  <a:pt x="86082" y="379998"/>
                </a:lnTo>
                <a:lnTo>
                  <a:pt x="92430" y="379092"/>
                </a:lnTo>
                <a:lnTo>
                  <a:pt x="98813" y="378488"/>
                </a:lnTo>
                <a:lnTo>
                  <a:pt x="105217" y="377010"/>
                </a:lnTo>
                <a:lnTo>
                  <a:pt x="111637" y="374950"/>
                </a:lnTo>
                <a:lnTo>
                  <a:pt x="118066" y="372502"/>
                </a:lnTo>
                <a:lnTo>
                  <a:pt x="123427" y="368720"/>
                </a:lnTo>
                <a:lnTo>
                  <a:pt x="128076" y="364049"/>
                </a:lnTo>
                <a:lnTo>
                  <a:pt x="132250" y="358785"/>
                </a:lnTo>
                <a:lnTo>
                  <a:pt x="137183" y="353126"/>
                </a:lnTo>
                <a:lnTo>
                  <a:pt x="142621" y="347204"/>
                </a:lnTo>
                <a:lnTo>
                  <a:pt x="148396" y="341106"/>
                </a:lnTo>
                <a:lnTo>
                  <a:pt x="153321" y="334891"/>
                </a:lnTo>
                <a:lnTo>
                  <a:pt x="157679" y="328598"/>
                </a:lnTo>
                <a:lnTo>
                  <a:pt x="161659" y="322253"/>
                </a:lnTo>
                <a:lnTo>
                  <a:pt x="165388" y="315873"/>
                </a:lnTo>
                <a:lnTo>
                  <a:pt x="168948" y="309470"/>
                </a:lnTo>
                <a:lnTo>
                  <a:pt x="172397" y="303051"/>
                </a:lnTo>
                <a:lnTo>
                  <a:pt x="176845" y="293398"/>
                </a:lnTo>
                <a:lnTo>
                  <a:pt x="187521" y="268341"/>
                </a:lnTo>
                <a:lnTo>
                  <a:pt x="191228" y="256284"/>
                </a:lnTo>
                <a:lnTo>
                  <a:pt x="193699" y="245022"/>
                </a:lnTo>
                <a:lnTo>
                  <a:pt x="195346" y="234290"/>
                </a:lnTo>
                <a:lnTo>
                  <a:pt x="196445" y="221760"/>
                </a:lnTo>
                <a:lnTo>
                  <a:pt x="197177" y="208033"/>
                </a:lnTo>
                <a:lnTo>
                  <a:pt x="197665" y="193507"/>
                </a:lnTo>
                <a:lnTo>
                  <a:pt x="196916" y="180598"/>
                </a:lnTo>
                <a:lnTo>
                  <a:pt x="195342" y="168768"/>
                </a:lnTo>
                <a:lnTo>
                  <a:pt x="193217" y="157656"/>
                </a:lnTo>
                <a:lnTo>
                  <a:pt x="191800" y="147024"/>
                </a:lnTo>
                <a:lnTo>
                  <a:pt x="190856" y="136711"/>
                </a:lnTo>
                <a:lnTo>
                  <a:pt x="190226" y="126612"/>
                </a:lnTo>
                <a:lnTo>
                  <a:pt x="188732" y="112354"/>
                </a:lnTo>
                <a:lnTo>
                  <a:pt x="182568" y="62789"/>
                </a:lnTo>
                <a:lnTo>
                  <a:pt x="181477" y="52608"/>
                </a:lnTo>
                <a:lnTo>
                  <a:pt x="180749" y="44746"/>
                </a:lnTo>
                <a:lnTo>
                  <a:pt x="181339" y="36280"/>
                </a:lnTo>
                <a:lnTo>
                  <a:pt x="182807" y="27411"/>
                </a:lnTo>
                <a:lnTo>
                  <a:pt x="18896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4471"/>
          <p:cNvSpPr/>
          <p:nvPr/>
        </p:nvSpPr>
        <p:spPr>
          <a:xfrm>
            <a:off x="4972347" y="866908"/>
            <a:ext cx="212825" cy="27550"/>
          </a:xfrm>
          <a:custGeom>
            <a:avLst/>
            <a:gdLst/>
            <a:ahLst/>
            <a:cxnLst/>
            <a:rect l="0" t="0" r="0" b="0"/>
            <a:pathLst>
              <a:path w="212825" h="27550">
                <a:moveTo>
                  <a:pt x="0" y="27549"/>
                </a:moveTo>
                <a:lnTo>
                  <a:pt x="13464" y="27549"/>
                </a:lnTo>
                <a:lnTo>
                  <a:pt x="17575" y="26474"/>
                </a:lnTo>
                <a:lnTo>
                  <a:pt x="22466" y="24682"/>
                </a:lnTo>
                <a:lnTo>
                  <a:pt x="27876" y="22413"/>
                </a:lnTo>
                <a:lnTo>
                  <a:pt x="32557" y="20900"/>
                </a:lnTo>
                <a:lnTo>
                  <a:pt x="36753" y="19892"/>
                </a:lnTo>
                <a:lnTo>
                  <a:pt x="40625" y="19219"/>
                </a:lnTo>
                <a:lnTo>
                  <a:pt x="45356" y="17696"/>
                </a:lnTo>
                <a:lnTo>
                  <a:pt x="50660" y="15606"/>
                </a:lnTo>
                <a:lnTo>
                  <a:pt x="56346" y="13138"/>
                </a:lnTo>
                <a:lnTo>
                  <a:pt x="63361" y="11492"/>
                </a:lnTo>
                <a:lnTo>
                  <a:pt x="71262" y="10395"/>
                </a:lnTo>
                <a:lnTo>
                  <a:pt x="79754" y="9664"/>
                </a:lnTo>
                <a:lnTo>
                  <a:pt x="91865" y="8101"/>
                </a:lnTo>
                <a:lnTo>
                  <a:pt x="122519" y="3499"/>
                </a:lnTo>
                <a:lnTo>
                  <a:pt x="137573" y="1841"/>
                </a:lnTo>
                <a:lnTo>
                  <a:pt x="151908" y="737"/>
                </a:lnTo>
                <a:lnTo>
                  <a:pt x="165764" y="0"/>
                </a:lnTo>
                <a:lnTo>
                  <a:pt x="177151" y="584"/>
                </a:lnTo>
                <a:lnTo>
                  <a:pt x="186893" y="2048"/>
                </a:lnTo>
                <a:lnTo>
                  <a:pt x="212824" y="820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4472"/>
          <p:cNvSpPr/>
          <p:nvPr/>
        </p:nvSpPr>
        <p:spPr>
          <a:xfrm>
            <a:off x="5049738" y="962173"/>
            <a:ext cx="203151" cy="29023"/>
          </a:xfrm>
          <a:custGeom>
            <a:avLst/>
            <a:gdLst/>
            <a:ahLst/>
            <a:cxnLst/>
            <a:rect l="0" t="0" r="0" b="0"/>
            <a:pathLst>
              <a:path w="203151" h="29023">
                <a:moveTo>
                  <a:pt x="0" y="29022"/>
                </a:moveTo>
                <a:lnTo>
                  <a:pt x="45480" y="29022"/>
                </a:lnTo>
                <a:lnTo>
                  <a:pt x="62566" y="26872"/>
                </a:lnTo>
                <a:lnTo>
                  <a:pt x="115946" y="18751"/>
                </a:lnTo>
                <a:lnTo>
                  <a:pt x="137491" y="14650"/>
                </a:lnTo>
                <a:lnTo>
                  <a:pt x="154003" y="10842"/>
                </a:lnTo>
                <a:lnTo>
                  <a:pt x="167161" y="7228"/>
                </a:lnTo>
                <a:lnTo>
                  <a:pt x="177008" y="4819"/>
                </a:lnTo>
                <a:lnTo>
                  <a:pt x="184647" y="3213"/>
                </a:lnTo>
                <a:lnTo>
                  <a:pt x="20315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4473"/>
          <p:cNvSpPr/>
          <p:nvPr/>
        </p:nvSpPr>
        <p:spPr>
          <a:xfrm>
            <a:off x="5378648" y="749419"/>
            <a:ext cx="270692" cy="241777"/>
          </a:xfrm>
          <a:custGeom>
            <a:avLst/>
            <a:gdLst/>
            <a:ahLst/>
            <a:cxnLst/>
            <a:rect l="0" t="0" r="0" b="0"/>
            <a:pathLst>
              <a:path w="270692" h="241777">
                <a:moveTo>
                  <a:pt x="0" y="19278"/>
                </a:moveTo>
                <a:lnTo>
                  <a:pt x="5136" y="9007"/>
                </a:lnTo>
                <a:lnTo>
                  <a:pt x="7723" y="5981"/>
                </a:lnTo>
                <a:lnTo>
                  <a:pt x="10523" y="3964"/>
                </a:lnTo>
                <a:lnTo>
                  <a:pt x="13464" y="2620"/>
                </a:lnTo>
                <a:lnTo>
                  <a:pt x="19725" y="1723"/>
                </a:lnTo>
                <a:lnTo>
                  <a:pt x="28198" y="1125"/>
                </a:lnTo>
                <a:lnTo>
                  <a:pt x="48003" y="461"/>
                </a:lnTo>
                <a:lnTo>
                  <a:pt x="89858" y="35"/>
                </a:lnTo>
                <a:lnTo>
                  <a:pt x="101826" y="0"/>
                </a:lnTo>
                <a:lnTo>
                  <a:pt x="111953" y="1052"/>
                </a:lnTo>
                <a:lnTo>
                  <a:pt x="120855" y="2828"/>
                </a:lnTo>
                <a:lnTo>
                  <a:pt x="128939" y="5086"/>
                </a:lnTo>
                <a:lnTo>
                  <a:pt x="135403" y="6592"/>
                </a:lnTo>
                <a:lnTo>
                  <a:pt x="140788" y="7596"/>
                </a:lnTo>
                <a:lnTo>
                  <a:pt x="145452" y="8265"/>
                </a:lnTo>
                <a:lnTo>
                  <a:pt x="153502" y="11875"/>
                </a:lnTo>
                <a:lnTo>
                  <a:pt x="157153" y="14343"/>
                </a:lnTo>
                <a:lnTo>
                  <a:pt x="159587" y="17063"/>
                </a:lnTo>
                <a:lnTo>
                  <a:pt x="161210" y="19951"/>
                </a:lnTo>
                <a:lnTo>
                  <a:pt x="163012" y="26026"/>
                </a:lnTo>
                <a:lnTo>
                  <a:pt x="163814" y="32309"/>
                </a:lnTo>
                <a:lnTo>
                  <a:pt x="164171" y="38685"/>
                </a:lnTo>
                <a:lnTo>
                  <a:pt x="164265" y="41889"/>
                </a:lnTo>
                <a:lnTo>
                  <a:pt x="163254" y="45101"/>
                </a:lnTo>
                <a:lnTo>
                  <a:pt x="159263" y="51536"/>
                </a:lnTo>
                <a:lnTo>
                  <a:pt x="155620" y="55831"/>
                </a:lnTo>
                <a:lnTo>
                  <a:pt x="151041" y="60845"/>
                </a:lnTo>
                <a:lnTo>
                  <a:pt x="137192" y="75305"/>
                </a:lnTo>
                <a:lnTo>
                  <a:pt x="133381" y="79202"/>
                </a:lnTo>
                <a:lnTo>
                  <a:pt x="130840" y="82874"/>
                </a:lnTo>
                <a:lnTo>
                  <a:pt x="128018" y="89821"/>
                </a:lnTo>
                <a:lnTo>
                  <a:pt x="126764" y="96491"/>
                </a:lnTo>
                <a:lnTo>
                  <a:pt x="125958" y="104396"/>
                </a:lnTo>
                <a:lnTo>
                  <a:pt x="125819" y="110901"/>
                </a:lnTo>
                <a:lnTo>
                  <a:pt x="126874" y="112606"/>
                </a:lnTo>
                <a:lnTo>
                  <a:pt x="128652" y="113743"/>
                </a:lnTo>
                <a:lnTo>
                  <a:pt x="130912" y="114501"/>
                </a:lnTo>
                <a:lnTo>
                  <a:pt x="136291" y="118209"/>
                </a:lnTo>
                <a:lnTo>
                  <a:pt x="139229" y="120703"/>
                </a:lnTo>
                <a:lnTo>
                  <a:pt x="146563" y="122365"/>
                </a:lnTo>
                <a:lnTo>
                  <a:pt x="156826" y="123473"/>
                </a:lnTo>
                <a:lnTo>
                  <a:pt x="169043" y="124212"/>
                </a:lnTo>
                <a:lnTo>
                  <a:pt x="179337" y="125780"/>
                </a:lnTo>
                <a:lnTo>
                  <a:pt x="188350" y="127899"/>
                </a:lnTo>
                <a:lnTo>
                  <a:pt x="196508" y="130388"/>
                </a:lnTo>
                <a:lnTo>
                  <a:pt x="205172" y="132046"/>
                </a:lnTo>
                <a:lnTo>
                  <a:pt x="214171" y="133152"/>
                </a:lnTo>
                <a:lnTo>
                  <a:pt x="223396" y="133889"/>
                </a:lnTo>
                <a:lnTo>
                  <a:pt x="230621" y="135456"/>
                </a:lnTo>
                <a:lnTo>
                  <a:pt x="236512" y="137575"/>
                </a:lnTo>
                <a:lnTo>
                  <a:pt x="241514" y="140062"/>
                </a:lnTo>
                <a:lnTo>
                  <a:pt x="249939" y="145693"/>
                </a:lnTo>
                <a:lnTo>
                  <a:pt x="253691" y="148699"/>
                </a:lnTo>
                <a:lnTo>
                  <a:pt x="260725" y="152039"/>
                </a:lnTo>
                <a:lnTo>
                  <a:pt x="264106" y="152930"/>
                </a:lnTo>
                <a:lnTo>
                  <a:pt x="266360" y="154599"/>
                </a:lnTo>
                <a:lnTo>
                  <a:pt x="267862" y="156786"/>
                </a:lnTo>
                <a:lnTo>
                  <a:pt x="269532" y="162083"/>
                </a:lnTo>
                <a:lnTo>
                  <a:pt x="270273" y="168020"/>
                </a:lnTo>
                <a:lnTo>
                  <a:pt x="270603" y="174241"/>
                </a:lnTo>
                <a:lnTo>
                  <a:pt x="270691" y="177405"/>
                </a:lnTo>
                <a:lnTo>
                  <a:pt x="269675" y="180589"/>
                </a:lnTo>
                <a:lnTo>
                  <a:pt x="265679" y="186993"/>
                </a:lnTo>
                <a:lnTo>
                  <a:pt x="260321" y="193423"/>
                </a:lnTo>
                <a:lnTo>
                  <a:pt x="254357" y="199863"/>
                </a:lnTo>
                <a:lnTo>
                  <a:pt x="248123" y="206308"/>
                </a:lnTo>
                <a:lnTo>
                  <a:pt x="243881" y="209532"/>
                </a:lnTo>
                <a:lnTo>
                  <a:pt x="238903" y="212756"/>
                </a:lnTo>
                <a:lnTo>
                  <a:pt x="233435" y="215980"/>
                </a:lnTo>
                <a:lnTo>
                  <a:pt x="227640" y="219204"/>
                </a:lnTo>
                <a:lnTo>
                  <a:pt x="215467" y="225653"/>
                </a:lnTo>
                <a:lnTo>
                  <a:pt x="208137" y="228878"/>
                </a:lnTo>
                <a:lnTo>
                  <a:pt x="200026" y="232102"/>
                </a:lnTo>
                <a:lnTo>
                  <a:pt x="174129" y="24177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SMARTPenAnnotation4474"/>
          <p:cNvSpPr/>
          <p:nvPr/>
        </p:nvSpPr>
        <p:spPr>
          <a:xfrm>
            <a:off x="5833945" y="676059"/>
            <a:ext cx="192268" cy="315137"/>
          </a:xfrm>
          <a:custGeom>
            <a:avLst/>
            <a:gdLst/>
            <a:ahLst/>
            <a:cxnLst/>
            <a:rect l="0" t="0" r="0" b="0"/>
            <a:pathLst>
              <a:path w="192268" h="315137">
                <a:moveTo>
                  <a:pt x="154154" y="5573"/>
                </a:moveTo>
                <a:lnTo>
                  <a:pt x="154154" y="438"/>
                </a:lnTo>
                <a:lnTo>
                  <a:pt x="152004" y="0"/>
                </a:lnTo>
                <a:lnTo>
                  <a:pt x="148422" y="783"/>
                </a:lnTo>
                <a:lnTo>
                  <a:pt x="143883" y="2380"/>
                </a:lnTo>
                <a:lnTo>
                  <a:pt x="138707" y="3444"/>
                </a:lnTo>
                <a:lnTo>
                  <a:pt x="133108" y="4154"/>
                </a:lnTo>
                <a:lnTo>
                  <a:pt x="127225" y="4627"/>
                </a:lnTo>
                <a:lnTo>
                  <a:pt x="120078" y="6017"/>
                </a:lnTo>
                <a:lnTo>
                  <a:pt x="112089" y="8019"/>
                </a:lnTo>
                <a:lnTo>
                  <a:pt x="103539" y="10428"/>
                </a:lnTo>
                <a:lnTo>
                  <a:pt x="95688" y="12035"/>
                </a:lnTo>
                <a:lnTo>
                  <a:pt x="88305" y="13106"/>
                </a:lnTo>
                <a:lnTo>
                  <a:pt x="81233" y="13819"/>
                </a:lnTo>
                <a:lnTo>
                  <a:pt x="73294" y="15370"/>
                </a:lnTo>
                <a:lnTo>
                  <a:pt x="64777" y="17479"/>
                </a:lnTo>
                <a:lnTo>
                  <a:pt x="55874" y="19960"/>
                </a:lnTo>
                <a:lnTo>
                  <a:pt x="47789" y="22688"/>
                </a:lnTo>
                <a:lnTo>
                  <a:pt x="40249" y="25582"/>
                </a:lnTo>
                <a:lnTo>
                  <a:pt x="33073" y="28586"/>
                </a:lnTo>
                <a:lnTo>
                  <a:pt x="27214" y="31664"/>
                </a:lnTo>
                <a:lnTo>
                  <a:pt x="22233" y="34791"/>
                </a:lnTo>
                <a:lnTo>
                  <a:pt x="17838" y="37950"/>
                </a:lnTo>
                <a:lnTo>
                  <a:pt x="13833" y="41131"/>
                </a:lnTo>
                <a:lnTo>
                  <a:pt x="10088" y="44327"/>
                </a:lnTo>
                <a:lnTo>
                  <a:pt x="1490" y="52043"/>
                </a:lnTo>
                <a:lnTo>
                  <a:pt x="313" y="61697"/>
                </a:lnTo>
                <a:lnTo>
                  <a:pt x="0" y="68786"/>
                </a:lnTo>
                <a:lnTo>
                  <a:pt x="865" y="75662"/>
                </a:lnTo>
                <a:lnTo>
                  <a:pt x="2518" y="82395"/>
                </a:lnTo>
                <a:lnTo>
                  <a:pt x="4694" y="89034"/>
                </a:lnTo>
                <a:lnTo>
                  <a:pt x="6145" y="94535"/>
                </a:lnTo>
                <a:lnTo>
                  <a:pt x="9262" y="110637"/>
                </a:lnTo>
                <a:lnTo>
                  <a:pt x="13800" y="130017"/>
                </a:lnTo>
                <a:lnTo>
                  <a:pt x="15440" y="137980"/>
                </a:lnTo>
                <a:lnTo>
                  <a:pt x="16533" y="144363"/>
                </a:lnTo>
                <a:lnTo>
                  <a:pt x="17263" y="149694"/>
                </a:lnTo>
                <a:lnTo>
                  <a:pt x="16673" y="154322"/>
                </a:lnTo>
                <a:lnTo>
                  <a:pt x="15206" y="158483"/>
                </a:lnTo>
                <a:lnTo>
                  <a:pt x="13153" y="162331"/>
                </a:lnTo>
                <a:lnTo>
                  <a:pt x="10709" y="164897"/>
                </a:lnTo>
                <a:lnTo>
                  <a:pt x="8006" y="166607"/>
                </a:lnTo>
                <a:lnTo>
                  <a:pt x="5128" y="167748"/>
                </a:lnTo>
                <a:lnTo>
                  <a:pt x="4284" y="168508"/>
                </a:lnTo>
                <a:lnTo>
                  <a:pt x="4797" y="169015"/>
                </a:lnTo>
                <a:lnTo>
                  <a:pt x="6214" y="169353"/>
                </a:lnTo>
                <a:lnTo>
                  <a:pt x="9308" y="169578"/>
                </a:lnTo>
                <a:lnTo>
                  <a:pt x="13520" y="169728"/>
                </a:lnTo>
                <a:lnTo>
                  <a:pt x="29720" y="169939"/>
                </a:lnTo>
                <a:lnTo>
                  <a:pt x="73616" y="170023"/>
                </a:lnTo>
                <a:lnTo>
                  <a:pt x="82190" y="171100"/>
                </a:lnTo>
                <a:lnTo>
                  <a:pt x="92205" y="172892"/>
                </a:lnTo>
                <a:lnTo>
                  <a:pt x="103180" y="175162"/>
                </a:lnTo>
                <a:lnTo>
                  <a:pt x="112648" y="177750"/>
                </a:lnTo>
                <a:lnTo>
                  <a:pt x="121109" y="180551"/>
                </a:lnTo>
                <a:lnTo>
                  <a:pt x="128899" y="183493"/>
                </a:lnTo>
                <a:lnTo>
                  <a:pt x="136242" y="186529"/>
                </a:lnTo>
                <a:lnTo>
                  <a:pt x="143288" y="189627"/>
                </a:lnTo>
                <a:lnTo>
                  <a:pt x="150134" y="192768"/>
                </a:lnTo>
                <a:lnTo>
                  <a:pt x="155774" y="195937"/>
                </a:lnTo>
                <a:lnTo>
                  <a:pt x="160608" y="199124"/>
                </a:lnTo>
                <a:lnTo>
                  <a:pt x="164906" y="202324"/>
                </a:lnTo>
                <a:lnTo>
                  <a:pt x="168846" y="205532"/>
                </a:lnTo>
                <a:lnTo>
                  <a:pt x="172548" y="208746"/>
                </a:lnTo>
                <a:lnTo>
                  <a:pt x="176091" y="211963"/>
                </a:lnTo>
                <a:lnTo>
                  <a:pt x="182893" y="218404"/>
                </a:lnTo>
                <a:lnTo>
                  <a:pt x="186212" y="221627"/>
                </a:lnTo>
                <a:lnTo>
                  <a:pt x="188424" y="224850"/>
                </a:lnTo>
                <a:lnTo>
                  <a:pt x="190882" y="231297"/>
                </a:lnTo>
                <a:lnTo>
                  <a:pt x="192267" y="240970"/>
                </a:lnTo>
                <a:lnTo>
                  <a:pt x="191386" y="244195"/>
                </a:lnTo>
                <a:lnTo>
                  <a:pt x="187541" y="250644"/>
                </a:lnTo>
                <a:lnTo>
                  <a:pt x="182250" y="257093"/>
                </a:lnTo>
                <a:lnTo>
                  <a:pt x="179334" y="260318"/>
                </a:lnTo>
                <a:lnTo>
                  <a:pt x="174165" y="264617"/>
                </a:lnTo>
                <a:lnTo>
                  <a:pt x="167495" y="269633"/>
                </a:lnTo>
                <a:lnTo>
                  <a:pt x="151485" y="280939"/>
                </a:lnTo>
                <a:lnTo>
                  <a:pt x="142701" y="286964"/>
                </a:lnTo>
                <a:lnTo>
                  <a:pt x="76763" y="31513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" name="SMARTPenAnnotation4475"/>
          <p:cNvSpPr/>
          <p:nvPr/>
        </p:nvSpPr>
        <p:spPr>
          <a:xfrm>
            <a:off x="3830835" y="817066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9674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3" name="SMARTPenAnnotation4476"/>
          <p:cNvSpPr/>
          <p:nvPr/>
        </p:nvSpPr>
        <p:spPr>
          <a:xfrm>
            <a:off x="3859857" y="319928"/>
            <a:ext cx="2466817" cy="487465"/>
          </a:xfrm>
          <a:custGeom>
            <a:avLst/>
            <a:gdLst/>
            <a:ahLst/>
            <a:cxnLst/>
            <a:rect l="0" t="0" r="0" b="0"/>
            <a:pathLst>
              <a:path w="2466817" h="487465">
                <a:moveTo>
                  <a:pt x="0" y="487464"/>
                </a:moveTo>
                <a:lnTo>
                  <a:pt x="5136" y="482329"/>
                </a:lnTo>
                <a:lnTo>
                  <a:pt x="7723" y="480816"/>
                </a:lnTo>
                <a:lnTo>
                  <a:pt x="13465" y="479135"/>
                </a:lnTo>
                <a:lnTo>
                  <a:pt x="22740" y="478189"/>
                </a:lnTo>
                <a:lnTo>
                  <a:pt x="25908" y="476981"/>
                </a:lnTo>
                <a:lnTo>
                  <a:pt x="32296" y="472773"/>
                </a:lnTo>
                <a:lnTo>
                  <a:pt x="41584" y="470186"/>
                </a:lnTo>
                <a:lnTo>
                  <a:pt x="113550" y="460474"/>
                </a:lnTo>
                <a:lnTo>
                  <a:pt x="164121" y="445387"/>
                </a:lnTo>
                <a:lnTo>
                  <a:pt x="239875" y="431740"/>
                </a:lnTo>
                <a:lnTo>
                  <a:pt x="290463" y="422435"/>
                </a:lnTo>
                <a:lnTo>
                  <a:pt x="354740" y="412378"/>
                </a:lnTo>
                <a:lnTo>
                  <a:pt x="409173" y="400218"/>
                </a:lnTo>
                <a:lnTo>
                  <a:pt x="466987" y="390672"/>
                </a:lnTo>
                <a:lnTo>
                  <a:pt x="533918" y="381036"/>
                </a:lnTo>
                <a:lnTo>
                  <a:pt x="602119" y="368507"/>
                </a:lnTo>
                <a:lnTo>
                  <a:pt x="678936" y="354046"/>
                </a:lnTo>
                <a:lnTo>
                  <a:pt x="920436" y="310121"/>
                </a:lnTo>
                <a:lnTo>
                  <a:pt x="972343" y="295304"/>
                </a:lnTo>
                <a:lnTo>
                  <a:pt x="1026895" y="282435"/>
                </a:lnTo>
                <a:lnTo>
                  <a:pt x="1064774" y="272372"/>
                </a:lnTo>
                <a:lnTo>
                  <a:pt x="1119492" y="257486"/>
                </a:lnTo>
                <a:lnTo>
                  <a:pt x="1172608" y="243402"/>
                </a:lnTo>
                <a:lnTo>
                  <a:pt x="1229191" y="228480"/>
                </a:lnTo>
                <a:lnTo>
                  <a:pt x="1300953" y="213809"/>
                </a:lnTo>
                <a:lnTo>
                  <a:pt x="1355716" y="198692"/>
                </a:lnTo>
                <a:lnTo>
                  <a:pt x="1407652" y="185734"/>
                </a:lnTo>
                <a:lnTo>
                  <a:pt x="1473350" y="171726"/>
                </a:lnTo>
                <a:lnTo>
                  <a:pt x="1554222" y="155365"/>
                </a:lnTo>
                <a:lnTo>
                  <a:pt x="1597956" y="143163"/>
                </a:lnTo>
                <a:lnTo>
                  <a:pt x="1645339" y="129141"/>
                </a:lnTo>
                <a:lnTo>
                  <a:pt x="1811923" y="87683"/>
                </a:lnTo>
                <a:lnTo>
                  <a:pt x="1850835" y="72824"/>
                </a:lnTo>
                <a:lnTo>
                  <a:pt x="1876682" y="66708"/>
                </a:lnTo>
                <a:lnTo>
                  <a:pt x="1946453" y="51722"/>
                </a:lnTo>
                <a:lnTo>
                  <a:pt x="2037515" y="28889"/>
                </a:lnTo>
                <a:lnTo>
                  <a:pt x="2094727" y="17444"/>
                </a:lnTo>
                <a:lnTo>
                  <a:pt x="2163815" y="4957"/>
                </a:lnTo>
                <a:lnTo>
                  <a:pt x="2193496" y="0"/>
                </a:lnTo>
                <a:lnTo>
                  <a:pt x="2230893" y="3063"/>
                </a:lnTo>
                <a:lnTo>
                  <a:pt x="2236446" y="4375"/>
                </a:lnTo>
                <a:lnTo>
                  <a:pt x="2245483" y="8698"/>
                </a:lnTo>
                <a:lnTo>
                  <a:pt x="2260042" y="20232"/>
                </a:lnTo>
                <a:lnTo>
                  <a:pt x="2273269" y="32861"/>
                </a:lnTo>
                <a:lnTo>
                  <a:pt x="2276520" y="36063"/>
                </a:lnTo>
                <a:lnTo>
                  <a:pt x="2278688" y="40348"/>
                </a:lnTo>
                <a:lnTo>
                  <a:pt x="2282814" y="56649"/>
                </a:lnTo>
                <a:lnTo>
                  <a:pt x="2287588" y="68835"/>
                </a:lnTo>
                <a:lnTo>
                  <a:pt x="2290366" y="77244"/>
                </a:lnTo>
                <a:lnTo>
                  <a:pt x="2293293" y="87149"/>
                </a:lnTo>
                <a:lnTo>
                  <a:pt x="2296319" y="98052"/>
                </a:lnTo>
                <a:lnTo>
                  <a:pt x="2299411" y="107471"/>
                </a:lnTo>
                <a:lnTo>
                  <a:pt x="2302548" y="115900"/>
                </a:lnTo>
                <a:lnTo>
                  <a:pt x="2305713" y="123669"/>
                </a:lnTo>
                <a:lnTo>
                  <a:pt x="2311048" y="135297"/>
                </a:lnTo>
                <a:lnTo>
                  <a:pt x="2325575" y="165415"/>
                </a:lnTo>
                <a:lnTo>
                  <a:pt x="2332889" y="178176"/>
                </a:lnTo>
                <a:lnTo>
                  <a:pt x="2339914" y="188833"/>
                </a:lnTo>
                <a:lnTo>
                  <a:pt x="2346748" y="198088"/>
                </a:lnTo>
                <a:lnTo>
                  <a:pt x="2357207" y="211237"/>
                </a:lnTo>
                <a:lnTo>
                  <a:pt x="2369137" y="224683"/>
                </a:lnTo>
                <a:lnTo>
                  <a:pt x="2372679" y="228437"/>
                </a:lnTo>
                <a:lnTo>
                  <a:pt x="2376115" y="230939"/>
                </a:lnTo>
                <a:lnTo>
                  <a:pt x="2382798" y="233720"/>
                </a:lnTo>
                <a:lnTo>
                  <a:pt x="2392604" y="235285"/>
                </a:lnTo>
                <a:lnTo>
                  <a:pt x="2395848" y="234430"/>
                </a:lnTo>
                <a:lnTo>
                  <a:pt x="2405548" y="229166"/>
                </a:lnTo>
                <a:lnTo>
                  <a:pt x="2412003" y="227558"/>
                </a:lnTo>
                <a:lnTo>
                  <a:pt x="2415229" y="224979"/>
                </a:lnTo>
                <a:lnTo>
                  <a:pt x="2421680" y="216381"/>
                </a:lnTo>
                <a:lnTo>
                  <a:pt x="2428130" y="205394"/>
                </a:lnTo>
                <a:lnTo>
                  <a:pt x="2434580" y="194420"/>
                </a:lnTo>
                <a:lnTo>
                  <a:pt x="2443179" y="182199"/>
                </a:lnTo>
                <a:lnTo>
                  <a:pt x="2445568" y="175154"/>
                </a:lnTo>
                <a:lnTo>
                  <a:pt x="2447101" y="161873"/>
                </a:lnTo>
                <a:lnTo>
                  <a:pt x="2447311" y="155371"/>
                </a:lnTo>
                <a:lnTo>
                  <a:pt x="2448442" y="156432"/>
                </a:lnTo>
                <a:lnTo>
                  <a:pt x="2454094" y="170107"/>
                </a:lnTo>
                <a:lnTo>
                  <a:pt x="2455793" y="174437"/>
                </a:lnTo>
                <a:lnTo>
                  <a:pt x="2456750" y="187146"/>
                </a:lnTo>
                <a:lnTo>
                  <a:pt x="2457033" y="199391"/>
                </a:lnTo>
                <a:lnTo>
                  <a:pt x="2459966" y="209308"/>
                </a:lnTo>
                <a:lnTo>
                  <a:pt x="2463777" y="219807"/>
                </a:lnTo>
                <a:lnTo>
                  <a:pt x="2465923" y="232835"/>
                </a:lnTo>
                <a:lnTo>
                  <a:pt x="2466425" y="243878"/>
                </a:lnTo>
                <a:lnTo>
                  <a:pt x="2466707" y="257046"/>
                </a:lnTo>
                <a:lnTo>
                  <a:pt x="2466816" y="272600"/>
                </a:lnTo>
                <a:lnTo>
                  <a:pt x="2463955" y="276600"/>
                </a:lnTo>
                <a:lnTo>
                  <a:pt x="2461688" y="279171"/>
                </a:lnTo>
                <a:lnTo>
                  <a:pt x="2459101" y="280885"/>
                </a:lnTo>
                <a:lnTo>
                  <a:pt x="2453360" y="282790"/>
                </a:lnTo>
                <a:lnTo>
                  <a:pt x="2438950" y="283862"/>
                </a:lnTo>
                <a:lnTo>
                  <a:pt x="2407099" y="276501"/>
                </a:lnTo>
                <a:lnTo>
                  <a:pt x="2381413" y="267787"/>
                </a:lnTo>
                <a:lnTo>
                  <a:pt x="2366038" y="258397"/>
                </a:lnTo>
                <a:lnTo>
                  <a:pt x="2350740" y="2456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4" name="SMARTPenAnnotation4477"/>
          <p:cNvSpPr/>
          <p:nvPr/>
        </p:nvSpPr>
        <p:spPr>
          <a:xfrm>
            <a:off x="3879205" y="1291083"/>
            <a:ext cx="5574" cy="261195"/>
          </a:xfrm>
          <a:custGeom>
            <a:avLst/>
            <a:gdLst/>
            <a:ahLst/>
            <a:cxnLst/>
            <a:rect l="0" t="0" r="0" b="0"/>
            <a:pathLst>
              <a:path w="5574" h="261195">
                <a:moveTo>
                  <a:pt x="0" y="0"/>
                </a:moveTo>
                <a:lnTo>
                  <a:pt x="0" y="5136"/>
                </a:lnTo>
                <a:lnTo>
                  <a:pt x="1074" y="12023"/>
                </a:lnTo>
                <a:lnTo>
                  <a:pt x="5135" y="34007"/>
                </a:lnTo>
                <a:lnTo>
                  <a:pt x="5573" y="44169"/>
                </a:lnTo>
                <a:lnTo>
                  <a:pt x="4790" y="53093"/>
                </a:lnTo>
                <a:lnTo>
                  <a:pt x="3193" y="61193"/>
                </a:lnTo>
                <a:lnTo>
                  <a:pt x="2129" y="68742"/>
                </a:lnTo>
                <a:lnTo>
                  <a:pt x="1419" y="75924"/>
                </a:lnTo>
                <a:lnTo>
                  <a:pt x="946" y="82863"/>
                </a:lnTo>
                <a:lnTo>
                  <a:pt x="631" y="91787"/>
                </a:lnTo>
                <a:lnTo>
                  <a:pt x="186" y="124890"/>
                </a:lnTo>
                <a:lnTo>
                  <a:pt x="0" y="2611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5" name="SMARTPenAnnotation4478"/>
          <p:cNvSpPr/>
          <p:nvPr/>
        </p:nvSpPr>
        <p:spPr>
          <a:xfrm>
            <a:off x="3979259" y="1397496"/>
            <a:ext cx="120518" cy="144917"/>
          </a:xfrm>
          <a:custGeom>
            <a:avLst/>
            <a:gdLst/>
            <a:ahLst/>
            <a:cxnLst/>
            <a:rect l="0" t="0" r="0" b="0"/>
            <a:pathLst>
              <a:path w="120518" h="144917">
                <a:moveTo>
                  <a:pt x="64401" y="0"/>
                </a:moveTo>
                <a:lnTo>
                  <a:pt x="59265" y="0"/>
                </a:lnTo>
                <a:lnTo>
                  <a:pt x="57752" y="2149"/>
                </a:lnTo>
                <a:lnTo>
                  <a:pt x="56744" y="5732"/>
                </a:lnTo>
                <a:lnTo>
                  <a:pt x="56072" y="10271"/>
                </a:lnTo>
                <a:lnTo>
                  <a:pt x="54549" y="14371"/>
                </a:lnTo>
                <a:lnTo>
                  <a:pt x="52458" y="18179"/>
                </a:lnTo>
                <a:lnTo>
                  <a:pt x="49990" y="21793"/>
                </a:lnTo>
                <a:lnTo>
                  <a:pt x="46195" y="25278"/>
                </a:lnTo>
                <a:lnTo>
                  <a:pt x="41514" y="28675"/>
                </a:lnTo>
                <a:lnTo>
                  <a:pt x="36245" y="32015"/>
                </a:lnTo>
                <a:lnTo>
                  <a:pt x="31657" y="36391"/>
                </a:lnTo>
                <a:lnTo>
                  <a:pt x="27523" y="41459"/>
                </a:lnTo>
                <a:lnTo>
                  <a:pt x="23693" y="46987"/>
                </a:lnTo>
                <a:lnTo>
                  <a:pt x="18989" y="56046"/>
                </a:lnTo>
                <a:lnTo>
                  <a:pt x="13704" y="67460"/>
                </a:lnTo>
                <a:lnTo>
                  <a:pt x="8030" y="80444"/>
                </a:lnTo>
                <a:lnTo>
                  <a:pt x="4249" y="91250"/>
                </a:lnTo>
                <a:lnTo>
                  <a:pt x="1727" y="100603"/>
                </a:lnTo>
                <a:lnTo>
                  <a:pt x="46" y="108989"/>
                </a:lnTo>
                <a:lnTo>
                  <a:pt x="0" y="115654"/>
                </a:lnTo>
                <a:lnTo>
                  <a:pt x="1044" y="121172"/>
                </a:lnTo>
                <a:lnTo>
                  <a:pt x="2816" y="125926"/>
                </a:lnTo>
                <a:lnTo>
                  <a:pt x="3996" y="130170"/>
                </a:lnTo>
                <a:lnTo>
                  <a:pt x="4784" y="134074"/>
                </a:lnTo>
                <a:lnTo>
                  <a:pt x="5308" y="137752"/>
                </a:lnTo>
                <a:lnTo>
                  <a:pt x="6733" y="140204"/>
                </a:lnTo>
                <a:lnTo>
                  <a:pt x="8758" y="141838"/>
                </a:lnTo>
                <a:lnTo>
                  <a:pt x="11182" y="142928"/>
                </a:lnTo>
                <a:lnTo>
                  <a:pt x="13874" y="143654"/>
                </a:lnTo>
                <a:lnTo>
                  <a:pt x="16743" y="144138"/>
                </a:lnTo>
                <a:lnTo>
                  <a:pt x="19731" y="144461"/>
                </a:lnTo>
                <a:lnTo>
                  <a:pt x="22797" y="144677"/>
                </a:lnTo>
                <a:lnTo>
                  <a:pt x="25916" y="144820"/>
                </a:lnTo>
                <a:lnTo>
                  <a:pt x="29071" y="144916"/>
                </a:lnTo>
                <a:lnTo>
                  <a:pt x="34398" y="142830"/>
                </a:lnTo>
                <a:lnTo>
                  <a:pt x="41175" y="139289"/>
                </a:lnTo>
                <a:lnTo>
                  <a:pt x="48916" y="134779"/>
                </a:lnTo>
                <a:lnTo>
                  <a:pt x="63252" y="126902"/>
                </a:lnTo>
                <a:lnTo>
                  <a:pt x="70084" y="123296"/>
                </a:lnTo>
                <a:lnTo>
                  <a:pt x="75714" y="119818"/>
                </a:lnTo>
                <a:lnTo>
                  <a:pt x="80542" y="116424"/>
                </a:lnTo>
                <a:lnTo>
                  <a:pt x="84835" y="113087"/>
                </a:lnTo>
                <a:lnTo>
                  <a:pt x="88772" y="108712"/>
                </a:lnTo>
                <a:lnTo>
                  <a:pt x="92472" y="103646"/>
                </a:lnTo>
                <a:lnTo>
                  <a:pt x="96013" y="98119"/>
                </a:lnTo>
                <a:lnTo>
                  <a:pt x="99449" y="93359"/>
                </a:lnTo>
                <a:lnTo>
                  <a:pt x="102815" y="89111"/>
                </a:lnTo>
                <a:lnTo>
                  <a:pt x="106133" y="85204"/>
                </a:lnTo>
                <a:lnTo>
                  <a:pt x="109420" y="80450"/>
                </a:lnTo>
                <a:lnTo>
                  <a:pt x="112686" y="75130"/>
                </a:lnTo>
                <a:lnTo>
                  <a:pt x="115939" y="69434"/>
                </a:lnTo>
                <a:lnTo>
                  <a:pt x="118107" y="64562"/>
                </a:lnTo>
                <a:lnTo>
                  <a:pt x="119552" y="60239"/>
                </a:lnTo>
                <a:lnTo>
                  <a:pt x="120517" y="56282"/>
                </a:lnTo>
                <a:lnTo>
                  <a:pt x="120084" y="52570"/>
                </a:lnTo>
                <a:lnTo>
                  <a:pt x="118721" y="49020"/>
                </a:lnTo>
                <a:lnTo>
                  <a:pt x="116737" y="45578"/>
                </a:lnTo>
                <a:lnTo>
                  <a:pt x="115415" y="42209"/>
                </a:lnTo>
                <a:lnTo>
                  <a:pt x="114533" y="38888"/>
                </a:lnTo>
                <a:lnTo>
                  <a:pt x="113945" y="35599"/>
                </a:lnTo>
                <a:lnTo>
                  <a:pt x="111404" y="33406"/>
                </a:lnTo>
                <a:lnTo>
                  <a:pt x="107560" y="31945"/>
                </a:lnTo>
                <a:lnTo>
                  <a:pt x="102847" y="30970"/>
                </a:lnTo>
                <a:lnTo>
                  <a:pt x="98631" y="30320"/>
                </a:lnTo>
                <a:lnTo>
                  <a:pt x="94745" y="29887"/>
                </a:lnTo>
                <a:lnTo>
                  <a:pt x="91079" y="29599"/>
                </a:lnTo>
                <a:lnTo>
                  <a:pt x="87561" y="29406"/>
                </a:lnTo>
                <a:lnTo>
                  <a:pt x="80785" y="29192"/>
                </a:lnTo>
                <a:lnTo>
                  <a:pt x="78548" y="30210"/>
                </a:lnTo>
                <a:lnTo>
                  <a:pt x="77057" y="31963"/>
                </a:lnTo>
                <a:lnTo>
                  <a:pt x="64401" y="3869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SMARTPenAnnotation4479"/>
          <p:cNvSpPr/>
          <p:nvPr/>
        </p:nvSpPr>
        <p:spPr>
          <a:xfrm>
            <a:off x="4267799" y="1271736"/>
            <a:ext cx="124119" cy="289634"/>
          </a:xfrm>
          <a:custGeom>
            <a:avLst/>
            <a:gdLst/>
            <a:ahLst/>
            <a:cxnLst/>
            <a:rect l="0" t="0" r="0" b="0"/>
            <a:pathLst>
              <a:path w="124119" h="289634">
                <a:moveTo>
                  <a:pt x="114445" y="125760"/>
                </a:moveTo>
                <a:lnTo>
                  <a:pt x="104174" y="120624"/>
                </a:lnTo>
                <a:lnTo>
                  <a:pt x="100073" y="119111"/>
                </a:lnTo>
                <a:lnTo>
                  <a:pt x="96265" y="118103"/>
                </a:lnTo>
                <a:lnTo>
                  <a:pt x="92651" y="117431"/>
                </a:lnTo>
                <a:lnTo>
                  <a:pt x="89167" y="116982"/>
                </a:lnTo>
                <a:lnTo>
                  <a:pt x="85769" y="116683"/>
                </a:lnTo>
                <a:lnTo>
                  <a:pt x="82429" y="116484"/>
                </a:lnTo>
                <a:lnTo>
                  <a:pt x="79128" y="117426"/>
                </a:lnTo>
                <a:lnTo>
                  <a:pt x="75852" y="119129"/>
                </a:lnTo>
                <a:lnTo>
                  <a:pt x="72593" y="121339"/>
                </a:lnTo>
                <a:lnTo>
                  <a:pt x="69346" y="123888"/>
                </a:lnTo>
                <a:lnTo>
                  <a:pt x="66106" y="126661"/>
                </a:lnTo>
                <a:lnTo>
                  <a:pt x="62871" y="129585"/>
                </a:lnTo>
                <a:lnTo>
                  <a:pt x="58565" y="132610"/>
                </a:lnTo>
                <a:lnTo>
                  <a:pt x="53544" y="135701"/>
                </a:lnTo>
                <a:lnTo>
                  <a:pt x="48048" y="138836"/>
                </a:lnTo>
                <a:lnTo>
                  <a:pt x="43308" y="143076"/>
                </a:lnTo>
                <a:lnTo>
                  <a:pt x="39074" y="148053"/>
                </a:lnTo>
                <a:lnTo>
                  <a:pt x="35176" y="153520"/>
                </a:lnTo>
                <a:lnTo>
                  <a:pt x="30428" y="161465"/>
                </a:lnTo>
                <a:lnTo>
                  <a:pt x="25112" y="171060"/>
                </a:lnTo>
                <a:lnTo>
                  <a:pt x="19419" y="181757"/>
                </a:lnTo>
                <a:lnTo>
                  <a:pt x="15624" y="191038"/>
                </a:lnTo>
                <a:lnTo>
                  <a:pt x="13093" y="199375"/>
                </a:lnTo>
                <a:lnTo>
                  <a:pt x="11406" y="207082"/>
                </a:lnTo>
                <a:lnTo>
                  <a:pt x="9207" y="214371"/>
                </a:lnTo>
                <a:lnTo>
                  <a:pt x="6666" y="221379"/>
                </a:lnTo>
                <a:lnTo>
                  <a:pt x="3897" y="228201"/>
                </a:lnTo>
                <a:lnTo>
                  <a:pt x="2051" y="234899"/>
                </a:lnTo>
                <a:lnTo>
                  <a:pt x="820" y="241514"/>
                </a:lnTo>
                <a:lnTo>
                  <a:pt x="0" y="248074"/>
                </a:lnTo>
                <a:lnTo>
                  <a:pt x="528" y="253522"/>
                </a:lnTo>
                <a:lnTo>
                  <a:pt x="1955" y="258229"/>
                </a:lnTo>
                <a:lnTo>
                  <a:pt x="3980" y="262441"/>
                </a:lnTo>
                <a:lnTo>
                  <a:pt x="6406" y="266325"/>
                </a:lnTo>
                <a:lnTo>
                  <a:pt x="9098" y="269989"/>
                </a:lnTo>
                <a:lnTo>
                  <a:pt x="11968" y="273506"/>
                </a:lnTo>
                <a:lnTo>
                  <a:pt x="14955" y="276926"/>
                </a:lnTo>
                <a:lnTo>
                  <a:pt x="18022" y="280281"/>
                </a:lnTo>
                <a:lnTo>
                  <a:pt x="21141" y="283592"/>
                </a:lnTo>
                <a:lnTo>
                  <a:pt x="24296" y="285800"/>
                </a:lnTo>
                <a:lnTo>
                  <a:pt x="27474" y="287271"/>
                </a:lnTo>
                <a:lnTo>
                  <a:pt x="30667" y="288252"/>
                </a:lnTo>
                <a:lnTo>
                  <a:pt x="33871" y="288907"/>
                </a:lnTo>
                <a:lnTo>
                  <a:pt x="37082" y="289343"/>
                </a:lnTo>
                <a:lnTo>
                  <a:pt x="40297" y="289633"/>
                </a:lnTo>
                <a:lnTo>
                  <a:pt x="44590" y="288752"/>
                </a:lnTo>
                <a:lnTo>
                  <a:pt x="49602" y="287090"/>
                </a:lnTo>
                <a:lnTo>
                  <a:pt x="55094" y="284907"/>
                </a:lnTo>
                <a:lnTo>
                  <a:pt x="59829" y="282377"/>
                </a:lnTo>
                <a:lnTo>
                  <a:pt x="64061" y="279615"/>
                </a:lnTo>
                <a:lnTo>
                  <a:pt x="67957" y="276699"/>
                </a:lnTo>
                <a:lnTo>
                  <a:pt x="71629" y="273680"/>
                </a:lnTo>
                <a:lnTo>
                  <a:pt x="75152" y="270593"/>
                </a:lnTo>
                <a:lnTo>
                  <a:pt x="78576" y="267460"/>
                </a:lnTo>
                <a:lnTo>
                  <a:pt x="83008" y="262146"/>
                </a:lnTo>
                <a:lnTo>
                  <a:pt x="88113" y="255379"/>
                </a:lnTo>
                <a:lnTo>
                  <a:pt x="93665" y="247643"/>
                </a:lnTo>
                <a:lnTo>
                  <a:pt x="98442" y="240337"/>
                </a:lnTo>
                <a:lnTo>
                  <a:pt x="102702" y="233315"/>
                </a:lnTo>
                <a:lnTo>
                  <a:pt x="106616" y="226485"/>
                </a:lnTo>
                <a:lnTo>
                  <a:pt x="113831" y="213163"/>
                </a:lnTo>
                <a:lnTo>
                  <a:pt x="117260" y="206601"/>
                </a:lnTo>
                <a:lnTo>
                  <a:pt x="119547" y="200076"/>
                </a:lnTo>
                <a:lnTo>
                  <a:pt x="121071" y="193577"/>
                </a:lnTo>
                <a:lnTo>
                  <a:pt x="122086" y="187094"/>
                </a:lnTo>
                <a:lnTo>
                  <a:pt x="122764" y="177398"/>
                </a:lnTo>
                <a:lnTo>
                  <a:pt x="123215" y="165559"/>
                </a:lnTo>
                <a:lnTo>
                  <a:pt x="123851" y="128953"/>
                </a:lnTo>
                <a:lnTo>
                  <a:pt x="124066" y="82560"/>
                </a:lnTo>
                <a:lnTo>
                  <a:pt x="123008" y="72238"/>
                </a:lnTo>
                <a:lnTo>
                  <a:pt x="121229" y="63207"/>
                </a:lnTo>
                <a:lnTo>
                  <a:pt x="118968" y="55036"/>
                </a:lnTo>
                <a:lnTo>
                  <a:pt x="117460" y="47439"/>
                </a:lnTo>
                <a:lnTo>
                  <a:pt x="116455" y="40225"/>
                </a:lnTo>
                <a:lnTo>
                  <a:pt x="115784" y="33266"/>
                </a:lnTo>
                <a:lnTo>
                  <a:pt x="116413" y="26477"/>
                </a:lnTo>
                <a:lnTo>
                  <a:pt x="117907" y="19801"/>
                </a:lnTo>
                <a:lnTo>
                  <a:pt x="12411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7" name="SMARTPenAnnotation4480"/>
          <p:cNvSpPr/>
          <p:nvPr/>
        </p:nvSpPr>
        <p:spPr>
          <a:xfrm>
            <a:off x="4478982" y="1349126"/>
            <a:ext cx="193477" cy="48371"/>
          </a:xfrm>
          <a:custGeom>
            <a:avLst/>
            <a:gdLst/>
            <a:ahLst/>
            <a:cxnLst/>
            <a:rect l="0" t="0" r="0" b="0"/>
            <a:pathLst>
              <a:path w="193477" h="48371">
                <a:moveTo>
                  <a:pt x="0" y="48370"/>
                </a:moveTo>
                <a:lnTo>
                  <a:pt x="10271" y="38099"/>
                </a:lnTo>
                <a:lnTo>
                  <a:pt x="14371" y="35073"/>
                </a:lnTo>
                <a:lnTo>
                  <a:pt x="18180" y="33056"/>
                </a:lnTo>
                <a:lnTo>
                  <a:pt x="21794" y="31711"/>
                </a:lnTo>
                <a:lnTo>
                  <a:pt x="26353" y="29740"/>
                </a:lnTo>
                <a:lnTo>
                  <a:pt x="37151" y="24683"/>
                </a:lnTo>
                <a:lnTo>
                  <a:pt x="45190" y="21830"/>
                </a:lnTo>
                <a:lnTo>
                  <a:pt x="54849" y="18853"/>
                </a:lnTo>
                <a:lnTo>
                  <a:pt x="65587" y="15793"/>
                </a:lnTo>
                <a:lnTo>
                  <a:pt x="78121" y="12679"/>
                </a:lnTo>
                <a:lnTo>
                  <a:pt x="106378" y="6352"/>
                </a:lnTo>
                <a:lnTo>
                  <a:pt x="118213" y="4235"/>
                </a:lnTo>
                <a:lnTo>
                  <a:pt x="128253" y="2823"/>
                </a:lnTo>
                <a:lnTo>
                  <a:pt x="137095" y="1882"/>
                </a:lnTo>
                <a:lnTo>
                  <a:pt x="146215" y="1255"/>
                </a:lnTo>
                <a:lnTo>
                  <a:pt x="155520" y="837"/>
                </a:lnTo>
                <a:lnTo>
                  <a:pt x="19347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8" name="SMARTPenAnnotation4481"/>
          <p:cNvSpPr/>
          <p:nvPr/>
        </p:nvSpPr>
        <p:spPr>
          <a:xfrm>
            <a:off x="4566046" y="1436191"/>
            <a:ext cx="193478" cy="29022"/>
          </a:xfrm>
          <a:custGeom>
            <a:avLst/>
            <a:gdLst/>
            <a:ahLst/>
            <a:cxnLst/>
            <a:rect l="0" t="0" r="0" b="0"/>
            <a:pathLst>
              <a:path w="193478" h="29022">
                <a:moveTo>
                  <a:pt x="0" y="29021"/>
                </a:moveTo>
                <a:lnTo>
                  <a:pt x="20542" y="23886"/>
                </a:lnTo>
                <a:lnTo>
                  <a:pt x="28743" y="22373"/>
                </a:lnTo>
                <a:lnTo>
                  <a:pt x="36360" y="21365"/>
                </a:lnTo>
                <a:lnTo>
                  <a:pt x="43588" y="20692"/>
                </a:lnTo>
                <a:lnTo>
                  <a:pt x="50556" y="20244"/>
                </a:lnTo>
                <a:lnTo>
                  <a:pt x="64031" y="19746"/>
                </a:lnTo>
                <a:lnTo>
                  <a:pt x="71709" y="18538"/>
                </a:lnTo>
                <a:lnTo>
                  <a:pt x="80052" y="16658"/>
                </a:lnTo>
                <a:lnTo>
                  <a:pt x="88839" y="14330"/>
                </a:lnTo>
                <a:lnTo>
                  <a:pt x="96847" y="11703"/>
                </a:lnTo>
                <a:lnTo>
                  <a:pt x="104335" y="8877"/>
                </a:lnTo>
                <a:lnTo>
                  <a:pt x="111477" y="5918"/>
                </a:lnTo>
                <a:lnTo>
                  <a:pt x="118388" y="3945"/>
                </a:lnTo>
                <a:lnTo>
                  <a:pt x="125145" y="2630"/>
                </a:lnTo>
                <a:lnTo>
                  <a:pt x="131799" y="1753"/>
                </a:lnTo>
                <a:lnTo>
                  <a:pt x="140535" y="1169"/>
                </a:lnTo>
                <a:lnTo>
                  <a:pt x="150658" y="779"/>
                </a:lnTo>
                <a:lnTo>
                  <a:pt x="19347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9" name="SMARTPenAnnotation4482"/>
          <p:cNvSpPr/>
          <p:nvPr/>
        </p:nvSpPr>
        <p:spPr>
          <a:xfrm>
            <a:off x="4827240" y="1302220"/>
            <a:ext cx="246298" cy="240384"/>
          </a:xfrm>
          <a:custGeom>
            <a:avLst/>
            <a:gdLst/>
            <a:ahLst/>
            <a:cxnLst/>
            <a:rect l="0" t="0" r="0" b="0"/>
            <a:pathLst>
              <a:path w="246298" h="240384">
                <a:moveTo>
                  <a:pt x="0" y="17885"/>
                </a:moveTo>
                <a:lnTo>
                  <a:pt x="10271" y="12750"/>
                </a:lnTo>
                <a:lnTo>
                  <a:pt x="15446" y="11237"/>
                </a:lnTo>
                <a:lnTo>
                  <a:pt x="21046" y="10228"/>
                </a:lnTo>
                <a:lnTo>
                  <a:pt x="26929" y="9556"/>
                </a:lnTo>
                <a:lnTo>
                  <a:pt x="31926" y="8033"/>
                </a:lnTo>
                <a:lnTo>
                  <a:pt x="36332" y="5942"/>
                </a:lnTo>
                <a:lnTo>
                  <a:pt x="40345" y="3474"/>
                </a:lnTo>
                <a:lnTo>
                  <a:pt x="46244" y="1829"/>
                </a:lnTo>
                <a:lnTo>
                  <a:pt x="53402" y="731"/>
                </a:lnTo>
                <a:lnTo>
                  <a:pt x="61398" y="0"/>
                </a:lnTo>
                <a:lnTo>
                  <a:pt x="68878" y="587"/>
                </a:lnTo>
                <a:lnTo>
                  <a:pt x="76015" y="2054"/>
                </a:lnTo>
                <a:lnTo>
                  <a:pt x="82923" y="4106"/>
                </a:lnTo>
                <a:lnTo>
                  <a:pt x="88603" y="5475"/>
                </a:lnTo>
                <a:lnTo>
                  <a:pt x="93464" y="6387"/>
                </a:lnTo>
                <a:lnTo>
                  <a:pt x="97780" y="6995"/>
                </a:lnTo>
                <a:lnTo>
                  <a:pt x="102807" y="8475"/>
                </a:lnTo>
                <a:lnTo>
                  <a:pt x="108308" y="10537"/>
                </a:lnTo>
                <a:lnTo>
                  <a:pt x="114125" y="12986"/>
                </a:lnTo>
                <a:lnTo>
                  <a:pt x="119079" y="15694"/>
                </a:lnTo>
                <a:lnTo>
                  <a:pt x="123455" y="18574"/>
                </a:lnTo>
                <a:lnTo>
                  <a:pt x="127448" y="21569"/>
                </a:lnTo>
                <a:lnTo>
                  <a:pt x="130110" y="24641"/>
                </a:lnTo>
                <a:lnTo>
                  <a:pt x="131884" y="27763"/>
                </a:lnTo>
                <a:lnTo>
                  <a:pt x="134733" y="35362"/>
                </a:lnTo>
                <a:lnTo>
                  <a:pt x="135226" y="41814"/>
                </a:lnTo>
                <a:lnTo>
                  <a:pt x="134220" y="45661"/>
                </a:lnTo>
                <a:lnTo>
                  <a:pt x="132475" y="50376"/>
                </a:lnTo>
                <a:lnTo>
                  <a:pt x="130236" y="55669"/>
                </a:lnTo>
                <a:lnTo>
                  <a:pt x="126594" y="60272"/>
                </a:lnTo>
                <a:lnTo>
                  <a:pt x="122017" y="64416"/>
                </a:lnTo>
                <a:lnTo>
                  <a:pt x="116815" y="68253"/>
                </a:lnTo>
                <a:lnTo>
                  <a:pt x="112273" y="71886"/>
                </a:lnTo>
                <a:lnTo>
                  <a:pt x="108169" y="75383"/>
                </a:lnTo>
                <a:lnTo>
                  <a:pt x="104359" y="78789"/>
                </a:lnTo>
                <a:lnTo>
                  <a:pt x="99669" y="82135"/>
                </a:lnTo>
                <a:lnTo>
                  <a:pt x="94392" y="85440"/>
                </a:lnTo>
                <a:lnTo>
                  <a:pt x="88725" y="88719"/>
                </a:lnTo>
                <a:lnTo>
                  <a:pt x="84947" y="91979"/>
                </a:lnTo>
                <a:lnTo>
                  <a:pt x="82428" y="95228"/>
                </a:lnTo>
                <a:lnTo>
                  <a:pt x="78555" y="101704"/>
                </a:lnTo>
                <a:lnTo>
                  <a:pt x="73250" y="108165"/>
                </a:lnTo>
                <a:lnTo>
                  <a:pt x="72481" y="111392"/>
                </a:lnTo>
                <a:lnTo>
                  <a:pt x="73042" y="114619"/>
                </a:lnTo>
                <a:lnTo>
                  <a:pt x="74492" y="117845"/>
                </a:lnTo>
                <a:lnTo>
                  <a:pt x="76533" y="119996"/>
                </a:lnTo>
                <a:lnTo>
                  <a:pt x="78968" y="121430"/>
                </a:lnTo>
                <a:lnTo>
                  <a:pt x="84541" y="123023"/>
                </a:lnTo>
                <a:lnTo>
                  <a:pt x="90601" y="123731"/>
                </a:lnTo>
                <a:lnTo>
                  <a:pt x="94796" y="124994"/>
                </a:lnTo>
                <a:lnTo>
                  <a:pt x="99743" y="126912"/>
                </a:lnTo>
                <a:lnTo>
                  <a:pt x="105191" y="129265"/>
                </a:lnTo>
                <a:lnTo>
                  <a:pt x="110972" y="130833"/>
                </a:lnTo>
                <a:lnTo>
                  <a:pt x="116976" y="131879"/>
                </a:lnTo>
                <a:lnTo>
                  <a:pt x="123129" y="132577"/>
                </a:lnTo>
                <a:lnTo>
                  <a:pt x="129379" y="133041"/>
                </a:lnTo>
                <a:lnTo>
                  <a:pt x="135697" y="133351"/>
                </a:lnTo>
                <a:lnTo>
                  <a:pt x="142059" y="133558"/>
                </a:lnTo>
                <a:lnTo>
                  <a:pt x="149524" y="134770"/>
                </a:lnTo>
                <a:lnTo>
                  <a:pt x="157725" y="136654"/>
                </a:lnTo>
                <a:lnTo>
                  <a:pt x="166418" y="138984"/>
                </a:lnTo>
                <a:lnTo>
                  <a:pt x="184675" y="144440"/>
                </a:lnTo>
                <a:lnTo>
                  <a:pt x="222670" y="156700"/>
                </a:lnTo>
                <a:lnTo>
                  <a:pt x="229062" y="159873"/>
                </a:lnTo>
                <a:lnTo>
                  <a:pt x="233323" y="163062"/>
                </a:lnTo>
                <a:lnTo>
                  <a:pt x="239132" y="169473"/>
                </a:lnTo>
                <a:lnTo>
                  <a:pt x="245298" y="175905"/>
                </a:lnTo>
                <a:lnTo>
                  <a:pt x="246297" y="178050"/>
                </a:lnTo>
                <a:lnTo>
                  <a:pt x="245887" y="179480"/>
                </a:lnTo>
                <a:lnTo>
                  <a:pt x="244540" y="180433"/>
                </a:lnTo>
                <a:lnTo>
                  <a:pt x="243642" y="182144"/>
                </a:lnTo>
                <a:lnTo>
                  <a:pt x="242644" y="186911"/>
                </a:lnTo>
                <a:lnTo>
                  <a:pt x="241303" y="190761"/>
                </a:lnTo>
                <a:lnTo>
                  <a:pt x="239334" y="195478"/>
                </a:lnTo>
                <a:lnTo>
                  <a:pt x="236947" y="200773"/>
                </a:lnTo>
                <a:lnTo>
                  <a:pt x="233206" y="205377"/>
                </a:lnTo>
                <a:lnTo>
                  <a:pt x="228561" y="209522"/>
                </a:lnTo>
                <a:lnTo>
                  <a:pt x="223316" y="213360"/>
                </a:lnTo>
                <a:lnTo>
                  <a:pt x="217669" y="216993"/>
                </a:lnTo>
                <a:lnTo>
                  <a:pt x="211754" y="220490"/>
                </a:lnTo>
                <a:lnTo>
                  <a:pt x="205662" y="223897"/>
                </a:lnTo>
                <a:lnTo>
                  <a:pt x="193159" y="230548"/>
                </a:lnTo>
                <a:lnTo>
                  <a:pt x="186815" y="233826"/>
                </a:lnTo>
                <a:lnTo>
                  <a:pt x="181512" y="236012"/>
                </a:lnTo>
                <a:lnTo>
                  <a:pt x="176901" y="237469"/>
                </a:lnTo>
                <a:lnTo>
                  <a:pt x="164455" y="24038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SMARTPenAnnotation4483"/>
          <p:cNvSpPr/>
          <p:nvPr/>
        </p:nvSpPr>
        <p:spPr>
          <a:xfrm>
            <a:off x="5310931" y="1271736"/>
            <a:ext cx="19349" cy="9675"/>
          </a:xfrm>
          <a:custGeom>
            <a:avLst/>
            <a:gdLst/>
            <a:ahLst/>
            <a:cxnLst/>
            <a:rect l="0" t="0" r="0" b="0"/>
            <a:pathLst>
              <a:path w="19349" h="9675">
                <a:moveTo>
                  <a:pt x="19348" y="9674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1" name="SMARTPenAnnotation4484"/>
          <p:cNvSpPr/>
          <p:nvPr/>
        </p:nvSpPr>
        <p:spPr>
          <a:xfrm>
            <a:off x="5146476" y="1310431"/>
            <a:ext cx="154012" cy="270868"/>
          </a:xfrm>
          <a:custGeom>
            <a:avLst/>
            <a:gdLst/>
            <a:ahLst/>
            <a:cxnLst/>
            <a:rect l="0" t="0" r="0" b="0"/>
            <a:pathLst>
              <a:path w="154012" h="270868">
                <a:moveTo>
                  <a:pt x="38695" y="0"/>
                </a:moveTo>
                <a:lnTo>
                  <a:pt x="28425" y="5136"/>
                </a:lnTo>
                <a:lnTo>
                  <a:pt x="25399" y="7723"/>
                </a:lnTo>
                <a:lnTo>
                  <a:pt x="23382" y="10523"/>
                </a:lnTo>
                <a:lnTo>
                  <a:pt x="21141" y="16501"/>
                </a:lnTo>
                <a:lnTo>
                  <a:pt x="20144" y="22740"/>
                </a:lnTo>
                <a:lnTo>
                  <a:pt x="18804" y="25909"/>
                </a:lnTo>
                <a:lnTo>
                  <a:pt x="14448" y="32296"/>
                </a:lnTo>
                <a:lnTo>
                  <a:pt x="11796" y="38718"/>
                </a:lnTo>
                <a:lnTo>
                  <a:pt x="11089" y="41935"/>
                </a:lnTo>
                <a:lnTo>
                  <a:pt x="11692" y="48379"/>
                </a:lnTo>
                <a:lnTo>
                  <a:pt x="13169" y="56975"/>
                </a:lnTo>
                <a:lnTo>
                  <a:pt x="15228" y="67005"/>
                </a:lnTo>
                <a:lnTo>
                  <a:pt x="16601" y="74766"/>
                </a:lnTo>
                <a:lnTo>
                  <a:pt x="17517" y="81016"/>
                </a:lnTo>
                <a:lnTo>
                  <a:pt x="18127" y="86256"/>
                </a:lnTo>
                <a:lnTo>
                  <a:pt x="18534" y="90825"/>
                </a:lnTo>
                <a:lnTo>
                  <a:pt x="18987" y="98768"/>
                </a:lnTo>
                <a:lnTo>
                  <a:pt x="20181" y="102391"/>
                </a:lnTo>
                <a:lnTo>
                  <a:pt x="24376" y="109283"/>
                </a:lnTo>
                <a:lnTo>
                  <a:pt x="26999" y="112626"/>
                </a:lnTo>
                <a:lnTo>
                  <a:pt x="29823" y="115929"/>
                </a:lnTo>
                <a:lnTo>
                  <a:pt x="32780" y="119206"/>
                </a:lnTo>
                <a:lnTo>
                  <a:pt x="35827" y="121391"/>
                </a:lnTo>
                <a:lnTo>
                  <a:pt x="38933" y="122847"/>
                </a:lnTo>
                <a:lnTo>
                  <a:pt x="47400" y="125540"/>
                </a:lnTo>
                <a:lnTo>
                  <a:pt x="61912" y="130320"/>
                </a:lnTo>
                <a:lnTo>
                  <a:pt x="69221" y="132025"/>
                </a:lnTo>
                <a:lnTo>
                  <a:pt x="76244" y="133161"/>
                </a:lnTo>
                <a:lnTo>
                  <a:pt x="83076" y="133919"/>
                </a:lnTo>
                <a:lnTo>
                  <a:pt x="90855" y="135499"/>
                </a:lnTo>
                <a:lnTo>
                  <a:pt x="99265" y="137627"/>
                </a:lnTo>
                <a:lnTo>
                  <a:pt x="108097" y="140120"/>
                </a:lnTo>
                <a:lnTo>
                  <a:pt x="116134" y="142858"/>
                </a:lnTo>
                <a:lnTo>
                  <a:pt x="123642" y="145757"/>
                </a:lnTo>
                <a:lnTo>
                  <a:pt x="130798" y="148765"/>
                </a:lnTo>
                <a:lnTo>
                  <a:pt x="136642" y="151846"/>
                </a:lnTo>
                <a:lnTo>
                  <a:pt x="141614" y="154974"/>
                </a:lnTo>
                <a:lnTo>
                  <a:pt x="146003" y="158134"/>
                </a:lnTo>
                <a:lnTo>
                  <a:pt x="148929" y="161316"/>
                </a:lnTo>
                <a:lnTo>
                  <a:pt x="150880" y="164512"/>
                </a:lnTo>
                <a:lnTo>
                  <a:pt x="153047" y="170930"/>
                </a:lnTo>
                <a:lnTo>
                  <a:pt x="154011" y="177365"/>
                </a:lnTo>
                <a:lnTo>
                  <a:pt x="153192" y="180586"/>
                </a:lnTo>
                <a:lnTo>
                  <a:pt x="149418" y="187031"/>
                </a:lnTo>
                <a:lnTo>
                  <a:pt x="146906" y="190254"/>
                </a:lnTo>
                <a:lnTo>
                  <a:pt x="144157" y="193478"/>
                </a:lnTo>
                <a:lnTo>
                  <a:pt x="141250" y="196702"/>
                </a:lnTo>
                <a:lnTo>
                  <a:pt x="135152" y="203151"/>
                </a:lnTo>
                <a:lnTo>
                  <a:pt x="132021" y="206375"/>
                </a:lnTo>
                <a:lnTo>
                  <a:pt x="125635" y="211750"/>
                </a:lnTo>
                <a:lnTo>
                  <a:pt x="107073" y="226320"/>
                </a:lnTo>
                <a:lnTo>
                  <a:pt x="98254" y="232570"/>
                </a:lnTo>
                <a:lnTo>
                  <a:pt x="90224" y="237812"/>
                </a:lnTo>
                <a:lnTo>
                  <a:pt x="82722" y="242381"/>
                </a:lnTo>
                <a:lnTo>
                  <a:pt x="75570" y="245427"/>
                </a:lnTo>
                <a:lnTo>
                  <a:pt x="68653" y="247458"/>
                </a:lnTo>
                <a:lnTo>
                  <a:pt x="61892" y="248812"/>
                </a:lnTo>
                <a:lnTo>
                  <a:pt x="54160" y="251864"/>
                </a:lnTo>
                <a:lnTo>
                  <a:pt x="45780" y="256049"/>
                </a:lnTo>
                <a:lnTo>
                  <a:pt x="36970" y="260988"/>
                </a:lnTo>
                <a:lnTo>
                  <a:pt x="28946" y="264281"/>
                </a:lnTo>
                <a:lnTo>
                  <a:pt x="21447" y="266477"/>
                </a:lnTo>
                <a:lnTo>
                  <a:pt x="0" y="2708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2" name="SMARTPenAnnotation4485"/>
          <p:cNvSpPr/>
          <p:nvPr/>
        </p:nvSpPr>
        <p:spPr>
          <a:xfrm>
            <a:off x="5368974" y="1397496"/>
            <a:ext cx="145109" cy="29022"/>
          </a:xfrm>
          <a:custGeom>
            <a:avLst/>
            <a:gdLst/>
            <a:ahLst/>
            <a:cxnLst/>
            <a:rect l="0" t="0" r="0" b="0"/>
            <a:pathLst>
              <a:path w="145109" h="29022">
                <a:moveTo>
                  <a:pt x="0" y="29021"/>
                </a:moveTo>
                <a:lnTo>
                  <a:pt x="5136" y="23886"/>
                </a:lnTo>
                <a:lnTo>
                  <a:pt x="7723" y="22373"/>
                </a:lnTo>
                <a:lnTo>
                  <a:pt x="10523" y="21364"/>
                </a:lnTo>
                <a:lnTo>
                  <a:pt x="13464" y="20692"/>
                </a:lnTo>
                <a:lnTo>
                  <a:pt x="16501" y="20244"/>
                </a:lnTo>
                <a:lnTo>
                  <a:pt x="19599" y="19945"/>
                </a:lnTo>
                <a:lnTo>
                  <a:pt x="22740" y="19746"/>
                </a:lnTo>
                <a:lnTo>
                  <a:pt x="30208" y="18538"/>
                </a:lnTo>
                <a:lnTo>
                  <a:pt x="100929" y="5918"/>
                </a:lnTo>
                <a:lnTo>
                  <a:pt x="113505" y="3945"/>
                </a:lnTo>
                <a:lnTo>
                  <a:pt x="122965" y="2630"/>
                </a:lnTo>
                <a:lnTo>
                  <a:pt x="14510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3" name="SMARTPenAnnotation4486"/>
          <p:cNvSpPr/>
          <p:nvPr/>
        </p:nvSpPr>
        <p:spPr>
          <a:xfrm>
            <a:off x="5228894" y="1272689"/>
            <a:ext cx="246493" cy="76438"/>
          </a:xfrm>
          <a:custGeom>
            <a:avLst/>
            <a:gdLst/>
            <a:ahLst/>
            <a:cxnLst/>
            <a:rect l="0" t="0" r="0" b="0"/>
            <a:pathLst>
              <a:path w="246493" h="76438">
                <a:moveTo>
                  <a:pt x="23994" y="76437"/>
                </a:moveTo>
                <a:lnTo>
                  <a:pt x="32324" y="59779"/>
                </a:lnTo>
                <a:lnTo>
                  <a:pt x="33846" y="57808"/>
                </a:lnTo>
                <a:lnTo>
                  <a:pt x="35937" y="55419"/>
                </a:lnTo>
                <a:lnTo>
                  <a:pt x="38405" y="52751"/>
                </a:lnTo>
                <a:lnTo>
                  <a:pt x="41126" y="50973"/>
                </a:lnTo>
                <a:lnTo>
                  <a:pt x="47015" y="48997"/>
                </a:lnTo>
                <a:lnTo>
                  <a:pt x="51165" y="48470"/>
                </a:lnTo>
                <a:lnTo>
                  <a:pt x="56081" y="48119"/>
                </a:lnTo>
                <a:lnTo>
                  <a:pt x="61509" y="47884"/>
                </a:lnTo>
                <a:lnTo>
                  <a:pt x="73272" y="47624"/>
                </a:lnTo>
                <a:lnTo>
                  <a:pt x="79419" y="47555"/>
                </a:lnTo>
                <a:lnTo>
                  <a:pt x="85666" y="46434"/>
                </a:lnTo>
                <a:lnTo>
                  <a:pt x="91980" y="44611"/>
                </a:lnTo>
                <a:lnTo>
                  <a:pt x="98340" y="42322"/>
                </a:lnTo>
                <a:lnTo>
                  <a:pt x="103654" y="40795"/>
                </a:lnTo>
                <a:lnTo>
                  <a:pt x="108272" y="39778"/>
                </a:lnTo>
                <a:lnTo>
                  <a:pt x="112426" y="39099"/>
                </a:lnTo>
                <a:lnTo>
                  <a:pt x="117345" y="37572"/>
                </a:lnTo>
                <a:lnTo>
                  <a:pt x="122773" y="35479"/>
                </a:lnTo>
                <a:lnTo>
                  <a:pt x="128542" y="33009"/>
                </a:lnTo>
                <a:lnTo>
                  <a:pt x="133463" y="30287"/>
                </a:lnTo>
                <a:lnTo>
                  <a:pt x="137819" y="27398"/>
                </a:lnTo>
                <a:lnTo>
                  <a:pt x="141797" y="24397"/>
                </a:lnTo>
                <a:lnTo>
                  <a:pt x="149824" y="20246"/>
                </a:lnTo>
                <a:lnTo>
                  <a:pt x="160549" y="15329"/>
                </a:lnTo>
                <a:lnTo>
                  <a:pt x="173074" y="9902"/>
                </a:lnTo>
                <a:lnTo>
                  <a:pt x="182499" y="6284"/>
                </a:lnTo>
                <a:lnTo>
                  <a:pt x="189856" y="3871"/>
                </a:lnTo>
                <a:lnTo>
                  <a:pt x="195836" y="2263"/>
                </a:lnTo>
                <a:lnTo>
                  <a:pt x="200898" y="1191"/>
                </a:lnTo>
                <a:lnTo>
                  <a:pt x="205348" y="476"/>
                </a:lnTo>
                <a:lnTo>
                  <a:pt x="209389" y="0"/>
                </a:lnTo>
                <a:lnTo>
                  <a:pt x="212083" y="757"/>
                </a:lnTo>
                <a:lnTo>
                  <a:pt x="213878" y="2337"/>
                </a:lnTo>
                <a:lnTo>
                  <a:pt x="215076" y="4465"/>
                </a:lnTo>
                <a:lnTo>
                  <a:pt x="214800" y="5883"/>
                </a:lnTo>
                <a:lnTo>
                  <a:pt x="213540" y="6829"/>
                </a:lnTo>
                <a:lnTo>
                  <a:pt x="211626" y="7460"/>
                </a:lnTo>
                <a:lnTo>
                  <a:pt x="209275" y="8955"/>
                </a:lnTo>
                <a:lnTo>
                  <a:pt x="206633" y="11027"/>
                </a:lnTo>
                <a:lnTo>
                  <a:pt x="203796" y="13483"/>
                </a:lnTo>
                <a:lnTo>
                  <a:pt x="200830" y="15120"/>
                </a:lnTo>
                <a:lnTo>
                  <a:pt x="190446" y="18499"/>
                </a:lnTo>
                <a:lnTo>
                  <a:pt x="185481" y="20614"/>
                </a:lnTo>
                <a:lnTo>
                  <a:pt x="180021" y="23099"/>
                </a:lnTo>
                <a:lnTo>
                  <a:pt x="172082" y="25830"/>
                </a:lnTo>
                <a:lnTo>
                  <a:pt x="162489" y="28726"/>
                </a:lnTo>
                <a:lnTo>
                  <a:pt x="151795" y="31731"/>
                </a:lnTo>
                <a:lnTo>
                  <a:pt x="131314" y="37937"/>
                </a:lnTo>
                <a:lnTo>
                  <a:pt x="121338" y="41097"/>
                </a:lnTo>
                <a:lnTo>
                  <a:pt x="109312" y="44278"/>
                </a:lnTo>
                <a:lnTo>
                  <a:pt x="81620" y="50679"/>
                </a:lnTo>
                <a:lnTo>
                  <a:pt x="67786" y="54966"/>
                </a:lnTo>
                <a:lnTo>
                  <a:pt x="54263" y="59973"/>
                </a:lnTo>
                <a:lnTo>
                  <a:pt x="40949" y="65461"/>
                </a:lnTo>
                <a:lnTo>
                  <a:pt x="29923" y="69120"/>
                </a:lnTo>
                <a:lnTo>
                  <a:pt x="20423" y="71559"/>
                </a:lnTo>
                <a:lnTo>
                  <a:pt x="11939" y="73185"/>
                </a:lnTo>
                <a:lnTo>
                  <a:pt x="6284" y="73194"/>
                </a:lnTo>
                <a:lnTo>
                  <a:pt x="2513" y="72126"/>
                </a:lnTo>
                <a:lnTo>
                  <a:pt x="0" y="70339"/>
                </a:lnTo>
                <a:lnTo>
                  <a:pt x="474" y="69147"/>
                </a:lnTo>
                <a:lnTo>
                  <a:pt x="2940" y="68352"/>
                </a:lnTo>
                <a:lnTo>
                  <a:pt x="6733" y="67823"/>
                </a:lnTo>
                <a:lnTo>
                  <a:pt x="11412" y="66395"/>
                </a:lnTo>
                <a:lnTo>
                  <a:pt x="16681" y="64368"/>
                </a:lnTo>
                <a:lnTo>
                  <a:pt x="22343" y="61942"/>
                </a:lnTo>
                <a:lnTo>
                  <a:pt x="55990" y="48256"/>
                </a:lnTo>
                <a:lnTo>
                  <a:pt x="79059" y="39549"/>
                </a:lnTo>
                <a:lnTo>
                  <a:pt x="89726" y="35722"/>
                </a:lnTo>
                <a:lnTo>
                  <a:pt x="103286" y="32096"/>
                </a:lnTo>
                <a:lnTo>
                  <a:pt x="118776" y="28604"/>
                </a:lnTo>
                <a:lnTo>
                  <a:pt x="135551" y="25201"/>
                </a:lnTo>
                <a:lnTo>
                  <a:pt x="149959" y="21857"/>
                </a:lnTo>
                <a:lnTo>
                  <a:pt x="162789" y="18553"/>
                </a:lnTo>
                <a:lnTo>
                  <a:pt x="174567" y="15276"/>
                </a:lnTo>
                <a:lnTo>
                  <a:pt x="184569" y="13091"/>
                </a:lnTo>
                <a:lnTo>
                  <a:pt x="193387" y="11634"/>
                </a:lnTo>
                <a:lnTo>
                  <a:pt x="201415" y="10663"/>
                </a:lnTo>
                <a:lnTo>
                  <a:pt x="208916" y="10016"/>
                </a:lnTo>
                <a:lnTo>
                  <a:pt x="216067" y="9584"/>
                </a:lnTo>
                <a:lnTo>
                  <a:pt x="228671" y="9104"/>
                </a:lnTo>
                <a:lnTo>
                  <a:pt x="246492" y="87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4" name="SMARTPenAnnotation4487"/>
          <p:cNvSpPr/>
          <p:nvPr/>
        </p:nvSpPr>
        <p:spPr>
          <a:xfrm>
            <a:off x="5718616" y="1262062"/>
            <a:ext cx="238185" cy="280542"/>
          </a:xfrm>
          <a:custGeom>
            <a:avLst/>
            <a:gdLst/>
            <a:ahLst/>
            <a:cxnLst/>
            <a:rect l="0" t="0" r="0" b="0"/>
            <a:pathLst>
              <a:path w="238185" h="280542">
                <a:moveTo>
                  <a:pt x="163071" y="0"/>
                </a:moveTo>
                <a:lnTo>
                  <a:pt x="127813" y="0"/>
                </a:lnTo>
                <a:lnTo>
                  <a:pt x="119143" y="1075"/>
                </a:lnTo>
                <a:lnTo>
                  <a:pt x="109064" y="2866"/>
                </a:lnTo>
                <a:lnTo>
                  <a:pt x="98045" y="5136"/>
                </a:lnTo>
                <a:lnTo>
                  <a:pt x="88549" y="7723"/>
                </a:lnTo>
                <a:lnTo>
                  <a:pt x="80069" y="10523"/>
                </a:lnTo>
                <a:lnTo>
                  <a:pt x="72266" y="13465"/>
                </a:lnTo>
                <a:lnTo>
                  <a:pt x="64914" y="15426"/>
                </a:lnTo>
                <a:lnTo>
                  <a:pt x="57863" y="16733"/>
                </a:lnTo>
                <a:lnTo>
                  <a:pt x="51012" y="17605"/>
                </a:lnTo>
                <a:lnTo>
                  <a:pt x="45370" y="18186"/>
                </a:lnTo>
                <a:lnTo>
                  <a:pt x="40534" y="18573"/>
                </a:lnTo>
                <a:lnTo>
                  <a:pt x="36235" y="18831"/>
                </a:lnTo>
                <a:lnTo>
                  <a:pt x="32294" y="20078"/>
                </a:lnTo>
                <a:lnTo>
                  <a:pt x="25050" y="24330"/>
                </a:lnTo>
                <a:lnTo>
                  <a:pt x="18288" y="29170"/>
                </a:lnTo>
                <a:lnTo>
                  <a:pt x="13450" y="33745"/>
                </a:lnTo>
                <a:lnTo>
                  <a:pt x="11730" y="36470"/>
                </a:lnTo>
                <a:lnTo>
                  <a:pt x="9819" y="42364"/>
                </a:lnTo>
                <a:lnTo>
                  <a:pt x="9309" y="50815"/>
                </a:lnTo>
                <a:lnTo>
                  <a:pt x="8742" y="77403"/>
                </a:lnTo>
                <a:lnTo>
                  <a:pt x="7517" y="90297"/>
                </a:lnTo>
                <a:lnTo>
                  <a:pt x="5625" y="102118"/>
                </a:lnTo>
                <a:lnTo>
                  <a:pt x="0" y="128853"/>
                </a:lnTo>
                <a:lnTo>
                  <a:pt x="614" y="132121"/>
                </a:lnTo>
                <a:lnTo>
                  <a:pt x="5538" y="140782"/>
                </a:lnTo>
                <a:lnTo>
                  <a:pt x="7066" y="143185"/>
                </a:lnTo>
                <a:lnTo>
                  <a:pt x="8549" y="143826"/>
                </a:lnTo>
                <a:lnTo>
                  <a:pt x="13063" y="144538"/>
                </a:lnTo>
                <a:lnTo>
                  <a:pt x="16847" y="144728"/>
                </a:lnTo>
                <a:lnTo>
                  <a:pt x="26782" y="144939"/>
                </a:lnTo>
                <a:lnTo>
                  <a:pt x="32442" y="143920"/>
                </a:lnTo>
                <a:lnTo>
                  <a:pt x="38365" y="142166"/>
                </a:lnTo>
                <a:lnTo>
                  <a:pt x="44463" y="139922"/>
                </a:lnTo>
                <a:lnTo>
                  <a:pt x="50678" y="138426"/>
                </a:lnTo>
                <a:lnTo>
                  <a:pt x="56971" y="137428"/>
                </a:lnTo>
                <a:lnTo>
                  <a:pt x="63316" y="136763"/>
                </a:lnTo>
                <a:lnTo>
                  <a:pt x="70771" y="137395"/>
                </a:lnTo>
                <a:lnTo>
                  <a:pt x="78965" y="138891"/>
                </a:lnTo>
                <a:lnTo>
                  <a:pt x="87653" y="140963"/>
                </a:lnTo>
                <a:lnTo>
                  <a:pt x="95594" y="142345"/>
                </a:lnTo>
                <a:lnTo>
                  <a:pt x="103039" y="143266"/>
                </a:lnTo>
                <a:lnTo>
                  <a:pt x="110151" y="143879"/>
                </a:lnTo>
                <a:lnTo>
                  <a:pt x="118117" y="144289"/>
                </a:lnTo>
                <a:lnTo>
                  <a:pt x="135568" y="144744"/>
                </a:lnTo>
                <a:lnTo>
                  <a:pt x="145810" y="145940"/>
                </a:lnTo>
                <a:lnTo>
                  <a:pt x="156938" y="147812"/>
                </a:lnTo>
                <a:lnTo>
                  <a:pt x="168657" y="150135"/>
                </a:lnTo>
                <a:lnTo>
                  <a:pt x="179693" y="152759"/>
                </a:lnTo>
                <a:lnTo>
                  <a:pt x="190276" y="155583"/>
                </a:lnTo>
                <a:lnTo>
                  <a:pt x="200555" y="158540"/>
                </a:lnTo>
                <a:lnTo>
                  <a:pt x="208483" y="162662"/>
                </a:lnTo>
                <a:lnTo>
                  <a:pt x="214843" y="167559"/>
                </a:lnTo>
                <a:lnTo>
                  <a:pt x="232774" y="185730"/>
                </a:lnTo>
                <a:lnTo>
                  <a:pt x="235337" y="189387"/>
                </a:lnTo>
                <a:lnTo>
                  <a:pt x="238184" y="196317"/>
                </a:lnTo>
                <a:lnTo>
                  <a:pt x="237868" y="199669"/>
                </a:lnTo>
                <a:lnTo>
                  <a:pt x="236583" y="202979"/>
                </a:lnTo>
                <a:lnTo>
                  <a:pt x="232289" y="209524"/>
                </a:lnTo>
                <a:lnTo>
                  <a:pt x="226797" y="216015"/>
                </a:lnTo>
                <a:lnTo>
                  <a:pt x="220773" y="222483"/>
                </a:lnTo>
                <a:lnTo>
                  <a:pt x="217662" y="225713"/>
                </a:lnTo>
                <a:lnTo>
                  <a:pt x="213439" y="228941"/>
                </a:lnTo>
                <a:lnTo>
                  <a:pt x="208473" y="232167"/>
                </a:lnTo>
                <a:lnTo>
                  <a:pt x="203013" y="235393"/>
                </a:lnTo>
                <a:lnTo>
                  <a:pt x="197223" y="238619"/>
                </a:lnTo>
                <a:lnTo>
                  <a:pt x="185057" y="245069"/>
                </a:lnTo>
                <a:lnTo>
                  <a:pt x="177729" y="248294"/>
                </a:lnTo>
                <a:lnTo>
                  <a:pt x="169618" y="251519"/>
                </a:lnTo>
                <a:lnTo>
                  <a:pt x="105028" y="28054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5" name="SMARTPenAnnotation4488"/>
          <p:cNvSpPr/>
          <p:nvPr/>
        </p:nvSpPr>
        <p:spPr>
          <a:xfrm>
            <a:off x="6887765" y="91529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6" name="SMARTPenAnnotation4489"/>
          <p:cNvSpPr/>
          <p:nvPr/>
        </p:nvSpPr>
        <p:spPr>
          <a:xfrm>
            <a:off x="6858744" y="139898"/>
            <a:ext cx="67595" cy="1489770"/>
          </a:xfrm>
          <a:custGeom>
            <a:avLst/>
            <a:gdLst/>
            <a:ahLst/>
            <a:cxnLst/>
            <a:rect l="0" t="0" r="0" b="0"/>
            <a:pathLst>
              <a:path w="67595" h="1489770">
                <a:moveTo>
                  <a:pt x="29021" y="0"/>
                </a:moveTo>
                <a:lnTo>
                  <a:pt x="34156" y="15406"/>
                </a:lnTo>
                <a:lnTo>
                  <a:pt x="35670" y="21020"/>
                </a:lnTo>
                <a:lnTo>
                  <a:pt x="37351" y="30123"/>
                </a:lnTo>
                <a:lnTo>
                  <a:pt x="38577" y="70007"/>
                </a:lnTo>
                <a:lnTo>
                  <a:pt x="39691" y="79993"/>
                </a:lnTo>
                <a:lnTo>
                  <a:pt x="41509" y="90949"/>
                </a:lnTo>
                <a:lnTo>
                  <a:pt x="43795" y="102552"/>
                </a:lnTo>
                <a:lnTo>
                  <a:pt x="49203" y="135510"/>
                </a:lnTo>
                <a:lnTo>
                  <a:pt x="52149" y="154832"/>
                </a:lnTo>
                <a:lnTo>
                  <a:pt x="54114" y="170938"/>
                </a:lnTo>
                <a:lnTo>
                  <a:pt x="55423" y="184900"/>
                </a:lnTo>
                <a:lnTo>
                  <a:pt x="56879" y="220836"/>
                </a:lnTo>
                <a:lnTo>
                  <a:pt x="57526" y="286968"/>
                </a:lnTo>
                <a:lnTo>
                  <a:pt x="58773" y="314922"/>
                </a:lnTo>
                <a:lnTo>
                  <a:pt x="60679" y="337858"/>
                </a:lnTo>
                <a:lnTo>
                  <a:pt x="63025" y="357447"/>
                </a:lnTo>
                <a:lnTo>
                  <a:pt x="64589" y="376956"/>
                </a:lnTo>
                <a:lnTo>
                  <a:pt x="66327" y="415831"/>
                </a:lnTo>
                <a:lnTo>
                  <a:pt x="67442" y="525503"/>
                </a:lnTo>
                <a:lnTo>
                  <a:pt x="67594" y="568558"/>
                </a:lnTo>
                <a:lnTo>
                  <a:pt x="66561" y="588638"/>
                </a:lnTo>
                <a:lnTo>
                  <a:pt x="64796" y="608474"/>
                </a:lnTo>
                <a:lnTo>
                  <a:pt x="62545" y="628148"/>
                </a:lnTo>
                <a:lnTo>
                  <a:pt x="61044" y="659536"/>
                </a:lnTo>
                <a:lnTo>
                  <a:pt x="59377" y="743139"/>
                </a:lnTo>
                <a:lnTo>
                  <a:pt x="58438" y="923751"/>
                </a:lnTo>
                <a:lnTo>
                  <a:pt x="57231" y="973766"/>
                </a:lnTo>
                <a:lnTo>
                  <a:pt x="55352" y="1013558"/>
                </a:lnTo>
                <a:lnTo>
                  <a:pt x="47572" y="1114707"/>
                </a:lnTo>
                <a:lnTo>
                  <a:pt x="44613" y="1149438"/>
                </a:lnTo>
                <a:lnTo>
                  <a:pt x="42640" y="1179042"/>
                </a:lnTo>
                <a:lnTo>
                  <a:pt x="40448" y="1229133"/>
                </a:lnTo>
                <a:lnTo>
                  <a:pt x="36639" y="1262269"/>
                </a:lnTo>
                <a:lnTo>
                  <a:pt x="30875" y="1301557"/>
                </a:lnTo>
                <a:lnTo>
                  <a:pt x="23808" y="1344947"/>
                </a:lnTo>
                <a:lnTo>
                  <a:pt x="19096" y="1378173"/>
                </a:lnTo>
                <a:lnTo>
                  <a:pt x="15956" y="1404623"/>
                </a:lnTo>
                <a:lnTo>
                  <a:pt x="13862" y="1426556"/>
                </a:lnTo>
                <a:lnTo>
                  <a:pt x="11391" y="1443328"/>
                </a:lnTo>
                <a:lnTo>
                  <a:pt x="8669" y="1456659"/>
                </a:lnTo>
                <a:lnTo>
                  <a:pt x="0" y="14897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7" name="SMARTPenAnnotation4490"/>
          <p:cNvSpPr/>
          <p:nvPr/>
        </p:nvSpPr>
        <p:spPr>
          <a:xfrm>
            <a:off x="7555259" y="226962"/>
            <a:ext cx="48370" cy="386955"/>
          </a:xfrm>
          <a:custGeom>
            <a:avLst/>
            <a:gdLst/>
            <a:ahLst/>
            <a:cxnLst/>
            <a:rect l="0" t="0" r="0" b="0"/>
            <a:pathLst>
              <a:path w="48370" h="386955">
                <a:moveTo>
                  <a:pt x="0" y="0"/>
                </a:moveTo>
                <a:lnTo>
                  <a:pt x="5136" y="10271"/>
                </a:lnTo>
                <a:lnTo>
                  <a:pt x="6649" y="16522"/>
                </a:lnTo>
                <a:lnTo>
                  <a:pt x="7657" y="23913"/>
                </a:lnTo>
                <a:lnTo>
                  <a:pt x="8330" y="32065"/>
                </a:lnTo>
                <a:lnTo>
                  <a:pt x="9852" y="39650"/>
                </a:lnTo>
                <a:lnTo>
                  <a:pt x="11943" y="46856"/>
                </a:lnTo>
                <a:lnTo>
                  <a:pt x="14411" y="53810"/>
                </a:lnTo>
                <a:lnTo>
                  <a:pt x="17132" y="63820"/>
                </a:lnTo>
                <a:lnTo>
                  <a:pt x="20021" y="75868"/>
                </a:lnTo>
                <a:lnTo>
                  <a:pt x="23021" y="89274"/>
                </a:lnTo>
                <a:lnTo>
                  <a:pt x="26096" y="101436"/>
                </a:lnTo>
                <a:lnTo>
                  <a:pt x="29221" y="112769"/>
                </a:lnTo>
                <a:lnTo>
                  <a:pt x="32380" y="123548"/>
                </a:lnTo>
                <a:lnTo>
                  <a:pt x="34484" y="133959"/>
                </a:lnTo>
                <a:lnTo>
                  <a:pt x="35889" y="144125"/>
                </a:lnTo>
                <a:lnTo>
                  <a:pt x="36824" y="154126"/>
                </a:lnTo>
                <a:lnTo>
                  <a:pt x="38523" y="164019"/>
                </a:lnTo>
                <a:lnTo>
                  <a:pt x="40730" y="173838"/>
                </a:lnTo>
                <a:lnTo>
                  <a:pt x="43277" y="183609"/>
                </a:lnTo>
                <a:lnTo>
                  <a:pt x="44974" y="193348"/>
                </a:lnTo>
                <a:lnTo>
                  <a:pt x="46106" y="203064"/>
                </a:lnTo>
                <a:lnTo>
                  <a:pt x="46861" y="212767"/>
                </a:lnTo>
                <a:lnTo>
                  <a:pt x="47364" y="226760"/>
                </a:lnTo>
                <a:lnTo>
                  <a:pt x="48071" y="282401"/>
                </a:lnTo>
                <a:lnTo>
                  <a:pt x="48369" y="38695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8" name="SMARTPenAnnotation4491"/>
          <p:cNvSpPr/>
          <p:nvPr/>
        </p:nvSpPr>
        <p:spPr>
          <a:xfrm>
            <a:off x="7730023" y="343048"/>
            <a:ext cx="115274" cy="164211"/>
          </a:xfrm>
          <a:custGeom>
            <a:avLst/>
            <a:gdLst/>
            <a:ahLst/>
            <a:cxnLst/>
            <a:rect l="0" t="0" r="0" b="0"/>
            <a:pathLst>
              <a:path w="115274" h="164211">
                <a:moveTo>
                  <a:pt x="28387" y="0"/>
                </a:moveTo>
                <a:lnTo>
                  <a:pt x="18116" y="15407"/>
                </a:lnTo>
                <a:lnTo>
                  <a:pt x="14015" y="23170"/>
                </a:lnTo>
                <a:lnTo>
                  <a:pt x="10207" y="31570"/>
                </a:lnTo>
                <a:lnTo>
                  <a:pt x="6593" y="40394"/>
                </a:lnTo>
                <a:lnTo>
                  <a:pt x="4183" y="50577"/>
                </a:lnTo>
                <a:lnTo>
                  <a:pt x="2578" y="61665"/>
                </a:lnTo>
                <a:lnTo>
                  <a:pt x="1507" y="73356"/>
                </a:lnTo>
                <a:lnTo>
                  <a:pt x="793" y="85450"/>
                </a:lnTo>
                <a:lnTo>
                  <a:pt x="0" y="110352"/>
                </a:lnTo>
                <a:lnTo>
                  <a:pt x="1939" y="120863"/>
                </a:lnTo>
                <a:lnTo>
                  <a:pt x="5380" y="130019"/>
                </a:lnTo>
                <a:lnTo>
                  <a:pt x="9824" y="138273"/>
                </a:lnTo>
                <a:lnTo>
                  <a:pt x="13862" y="144851"/>
                </a:lnTo>
                <a:lnTo>
                  <a:pt x="17628" y="150311"/>
                </a:lnTo>
                <a:lnTo>
                  <a:pt x="21214" y="155026"/>
                </a:lnTo>
                <a:lnTo>
                  <a:pt x="24681" y="158169"/>
                </a:lnTo>
                <a:lnTo>
                  <a:pt x="28066" y="160264"/>
                </a:lnTo>
                <a:lnTo>
                  <a:pt x="31397" y="161661"/>
                </a:lnTo>
                <a:lnTo>
                  <a:pt x="35768" y="162593"/>
                </a:lnTo>
                <a:lnTo>
                  <a:pt x="40832" y="163214"/>
                </a:lnTo>
                <a:lnTo>
                  <a:pt x="46358" y="163628"/>
                </a:lnTo>
                <a:lnTo>
                  <a:pt x="51116" y="163904"/>
                </a:lnTo>
                <a:lnTo>
                  <a:pt x="59269" y="164210"/>
                </a:lnTo>
                <a:lnTo>
                  <a:pt x="62948" y="163217"/>
                </a:lnTo>
                <a:lnTo>
                  <a:pt x="66476" y="161480"/>
                </a:lnTo>
                <a:lnTo>
                  <a:pt x="69903" y="159247"/>
                </a:lnTo>
                <a:lnTo>
                  <a:pt x="74337" y="157759"/>
                </a:lnTo>
                <a:lnTo>
                  <a:pt x="79443" y="156766"/>
                </a:lnTo>
                <a:lnTo>
                  <a:pt x="84996" y="156105"/>
                </a:lnTo>
                <a:lnTo>
                  <a:pt x="89774" y="154589"/>
                </a:lnTo>
                <a:lnTo>
                  <a:pt x="94033" y="152503"/>
                </a:lnTo>
                <a:lnTo>
                  <a:pt x="97948" y="150038"/>
                </a:lnTo>
                <a:lnTo>
                  <a:pt x="101633" y="147320"/>
                </a:lnTo>
                <a:lnTo>
                  <a:pt x="105164" y="144433"/>
                </a:lnTo>
                <a:lnTo>
                  <a:pt x="108593" y="141433"/>
                </a:lnTo>
                <a:lnTo>
                  <a:pt x="110879" y="137284"/>
                </a:lnTo>
                <a:lnTo>
                  <a:pt x="112403" y="132368"/>
                </a:lnTo>
                <a:lnTo>
                  <a:pt x="113419" y="126941"/>
                </a:lnTo>
                <a:lnTo>
                  <a:pt x="114097" y="121173"/>
                </a:lnTo>
                <a:lnTo>
                  <a:pt x="114548" y="115178"/>
                </a:lnTo>
                <a:lnTo>
                  <a:pt x="114850" y="109031"/>
                </a:lnTo>
                <a:lnTo>
                  <a:pt x="115184" y="96469"/>
                </a:lnTo>
                <a:lnTo>
                  <a:pt x="115273" y="90110"/>
                </a:lnTo>
                <a:lnTo>
                  <a:pt x="114257" y="82646"/>
                </a:lnTo>
                <a:lnTo>
                  <a:pt x="112506" y="74445"/>
                </a:lnTo>
                <a:lnTo>
                  <a:pt x="110263" y="65753"/>
                </a:lnTo>
                <a:lnTo>
                  <a:pt x="108768" y="58884"/>
                </a:lnTo>
                <a:lnTo>
                  <a:pt x="107771" y="53229"/>
                </a:lnTo>
                <a:lnTo>
                  <a:pt x="107107" y="48385"/>
                </a:lnTo>
                <a:lnTo>
                  <a:pt x="105588" y="45155"/>
                </a:lnTo>
                <a:lnTo>
                  <a:pt x="103501" y="43002"/>
                </a:lnTo>
                <a:lnTo>
                  <a:pt x="101036" y="41566"/>
                </a:lnTo>
                <a:lnTo>
                  <a:pt x="98316" y="39535"/>
                </a:lnTo>
                <a:lnTo>
                  <a:pt x="95429" y="37105"/>
                </a:lnTo>
                <a:lnTo>
                  <a:pt x="92429" y="34411"/>
                </a:lnTo>
                <a:lnTo>
                  <a:pt x="90429" y="33689"/>
                </a:lnTo>
                <a:lnTo>
                  <a:pt x="89096" y="34283"/>
                </a:lnTo>
                <a:lnTo>
                  <a:pt x="76756" y="3869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9" name="SMARTPenAnnotation4492"/>
          <p:cNvSpPr/>
          <p:nvPr/>
        </p:nvSpPr>
        <p:spPr>
          <a:xfrm>
            <a:off x="8058442" y="217289"/>
            <a:ext cx="134326" cy="386583"/>
          </a:xfrm>
          <a:custGeom>
            <a:avLst/>
            <a:gdLst/>
            <a:ahLst/>
            <a:cxnLst/>
            <a:rect l="0" t="0" r="0" b="0"/>
            <a:pathLst>
              <a:path w="134326" h="386583">
                <a:moveTo>
                  <a:pt x="77247" y="164455"/>
                </a:moveTo>
                <a:lnTo>
                  <a:pt x="61840" y="169590"/>
                </a:lnTo>
                <a:lnTo>
                  <a:pt x="56227" y="172178"/>
                </a:lnTo>
                <a:lnTo>
                  <a:pt x="51411" y="174978"/>
                </a:lnTo>
                <a:lnTo>
                  <a:pt x="47124" y="177919"/>
                </a:lnTo>
                <a:lnTo>
                  <a:pt x="43192" y="182030"/>
                </a:lnTo>
                <a:lnTo>
                  <a:pt x="39495" y="186920"/>
                </a:lnTo>
                <a:lnTo>
                  <a:pt x="35956" y="192330"/>
                </a:lnTo>
                <a:lnTo>
                  <a:pt x="31447" y="200236"/>
                </a:lnTo>
                <a:lnTo>
                  <a:pt x="20705" y="220486"/>
                </a:lnTo>
                <a:lnTo>
                  <a:pt x="16980" y="229755"/>
                </a:lnTo>
                <a:lnTo>
                  <a:pt x="14497" y="238085"/>
                </a:lnTo>
                <a:lnTo>
                  <a:pt x="12842" y="245788"/>
                </a:lnTo>
                <a:lnTo>
                  <a:pt x="10663" y="253072"/>
                </a:lnTo>
                <a:lnTo>
                  <a:pt x="8136" y="260079"/>
                </a:lnTo>
                <a:lnTo>
                  <a:pt x="5376" y="266899"/>
                </a:lnTo>
                <a:lnTo>
                  <a:pt x="3536" y="273596"/>
                </a:lnTo>
                <a:lnTo>
                  <a:pt x="2310" y="280210"/>
                </a:lnTo>
                <a:lnTo>
                  <a:pt x="1492" y="286770"/>
                </a:lnTo>
                <a:lnTo>
                  <a:pt x="947" y="293292"/>
                </a:lnTo>
                <a:lnTo>
                  <a:pt x="583" y="299790"/>
                </a:lnTo>
                <a:lnTo>
                  <a:pt x="180" y="312743"/>
                </a:lnTo>
                <a:lnTo>
                  <a:pt x="0" y="325666"/>
                </a:lnTo>
                <a:lnTo>
                  <a:pt x="1027" y="333196"/>
                </a:lnTo>
                <a:lnTo>
                  <a:pt x="2786" y="341441"/>
                </a:lnTo>
                <a:lnTo>
                  <a:pt x="5034" y="350162"/>
                </a:lnTo>
                <a:lnTo>
                  <a:pt x="8683" y="358126"/>
                </a:lnTo>
                <a:lnTo>
                  <a:pt x="13265" y="365585"/>
                </a:lnTo>
                <a:lnTo>
                  <a:pt x="18469" y="372708"/>
                </a:lnTo>
                <a:lnTo>
                  <a:pt x="23014" y="377456"/>
                </a:lnTo>
                <a:lnTo>
                  <a:pt x="27118" y="380622"/>
                </a:lnTo>
                <a:lnTo>
                  <a:pt x="30929" y="382732"/>
                </a:lnTo>
                <a:lnTo>
                  <a:pt x="34545" y="384139"/>
                </a:lnTo>
                <a:lnTo>
                  <a:pt x="38030" y="385077"/>
                </a:lnTo>
                <a:lnTo>
                  <a:pt x="41429" y="385702"/>
                </a:lnTo>
                <a:lnTo>
                  <a:pt x="44769" y="386119"/>
                </a:lnTo>
                <a:lnTo>
                  <a:pt x="48071" y="386397"/>
                </a:lnTo>
                <a:lnTo>
                  <a:pt x="51347" y="386582"/>
                </a:lnTo>
                <a:lnTo>
                  <a:pt x="55681" y="385631"/>
                </a:lnTo>
                <a:lnTo>
                  <a:pt x="60720" y="383922"/>
                </a:lnTo>
                <a:lnTo>
                  <a:pt x="66229" y="381707"/>
                </a:lnTo>
                <a:lnTo>
                  <a:pt x="70977" y="379156"/>
                </a:lnTo>
                <a:lnTo>
                  <a:pt x="75216" y="376381"/>
                </a:lnTo>
                <a:lnTo>
                  <a:pt x="79118" y="373455"/>
                </a:lnTo>
                <a:lnTo>
                  <a:pt x="82794" y="369356"/>
                </a:lnTo>
                <a:lnTo>
                  <a:pt x="86319" y="364473"/>
                </a:lnTo>
                <a:lnTo>
                  <a:pt x="89745" y="359068"/>
                </a:lnTo>
                <a:lnTo>
                  <a:pt x="93103" y="354389"/>
                </a:lnTo>
                <a:lnTo>
                  <a:pt x="96416" y="350196"/>
                </a:lnTo>
                <a:lnTo>
                  <a:pt x="99701" y="346325"/>
                </a:lnTo>
                <a:lnTo>
                  <a:pt x="102965" y="340520"/>
                </a:lnTo>
                <a:lnTo>
                  <a:pt x="106216" y="333425"/>
                </a:lnTo>
                <a:lnTo>
                  <a:pt x="109458" y="325471"/>
                </a:lnTo>
                <a:lnTo>
                  <a:pt x="113770" y="312644"/>
                </a:lnTo>
                <a:lnTo>
                  <a:pt x="124292" y="278327"/>
                </a:lnTo>
                <a:lnTo>
                  <a:pt x="127959" y="260792"/>
                </a:lnTo>
                <a:lnTo>
                  <a:pt x="130402" y="243728"/>
                </a:lnTo>
                <a:lnTo>
                  <a:pt x="132031" y="226977"/>
                </a:lnTo>
                <a:lnTo>
                  <a:pt x="133118" y="213661"/>
                </a:lnTo>
                <a:lnTo>
                  <a:pt x="133842" y="202633"/>
                </a:lnTo>
                <a:lnTo>
                  <a:pt x="134325" y="193131"/>
                </a:lnTo>
                <a:lnTo>
                  <a:pt x="133571" y="181423"/>
                </a:lnTo>
                <a:lnTo>
                  <a:pt x="131995" y="168243"/>
                </a:lnTo>
                <a:lnTo>
                  <a:pt x="129869" y="154082"/>
                </a:lnTo>
                <a:lnTo>
                  <a:pt x="128451" y="142491"/>
                </a:lnTo>
                <a:lnTo>
                  <a:pt x="127506" y="132614"/>
                </a:lnTo>
                <a:lnTo>
                  <a:pt x="126876" y="123880"/>
                </a:lnTo>
                <a:lnTo>
                  <a:pt x="126456" y="114833"/>
                </a:lnTo>
                <a:lnTo>
                  <a:pt x="125989" y="96181"/>
                </a:lnTo>
                <a:lnTo>
                  <a:pt x="124790" y="85618"/>
                </a:lnTo>
                <a:lnTo>
                  <a:pt x="122916" y="74276"/>
                </a:lnTo>
                <a:lnTo>
                  <a:pt x="120592" y="62416"/>
                </a:lnTo>
                <a:lnTo>
                  <a:pt x="119041" y="53434"/>
                </a:lnTo>
                <a:lnTo>
                  <a:pt x="118009" y="46371"/>
                </a:lnTo>
                <a:lnTo>
                  <a:pt x="117320" y="40588"/>
                </a:lnTo>
                <a:lnTo>
                  <a:pt x="113689" y="31296"/>
                </a:lnTo>
                <a:lnTo>
                  <a:pt x="111215" y="27313"/>
                </a:lnTo>
                <a:lnTo>
                  <a:pt x="108468" y="17155"/>
                </a:lnTo>
                <a:lnTo>
                  <a:pt x="10626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SMARTPenAnnotation4493"/>
          <p:cNvSpPr/>
          <p:nvPr/>
        </p:nvSpPr>
        <p:spPr>
          <a:xfrm>
            <a:off x="8300144" y="372070"/>
            <a:ext cx="174130" cy="77391"/>
          </a:xfrm>
          <a:custGeom>
            <a:avLst/>
            <a:gdLst/>
            <a:ahLst/>
            <a:cxnLst/>
            <a:rect l="0" t="0" r="0" b="0"/>
            <a:pathLst>
              <a:path w="174130" h="77391">
                <a:moveTo>
                  <a:pt x="0" y="77390"/>
                </a:moveTo>
                <a:lnTo>
                  <a:pt x="13464" y="63926"/>
                </a:lnTo>
                <a:lnTo>
                  <a:pt x="18650" y="59815"/>
                </a:lnTo>
                <a:lnTo>
                  <a:pt x="25332" y="54925"/>
                </a:lnTo>
                <a:lnTo>
                  <a:pt x="33011" y="49515"/>
                </a:lnTo>
                <a:lnTo>
                  <a:pt x="44579" y="42684"/>
                </a:lnTo>
                <a:lnTo>
                  <a:pt x="58741" y="34905"/>
                </a:lnTo>
                <a:lnTo>
                  <a:pt x="74631" y="26495"/>
                </a:lnTo>
                <a:lnTo>
                  <a:pt x="89524" y="20888"/>
                </a:lnTo>
                <a:lnTo>
                  <a:pt x="103753" y="17150"/>
                </a:lnTo>
                <a:lnTo>
                  <a:pt x="117538" y="14658"/>
                </a:lnTo>
                <a:lnTo>
                  <a:pt x="129953" y="11921"/>
                </a:lnTo>
                <a:lnTo>
                  <a:pt x="141453" y="9022"/>
                </a:lnTo>
                <a:lnTo>
                  <a:pt x="17412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1" name="SMARTPenAnnotation4494"/>
          <p:cNvSpPr/>
          <p:nvPr/>
        </p:nvSpPr>
        <p:spPr>
          <a:xfrm>
            <a:off x="8377535" y="459134"/>
            <a:ext cx="222499" cy="77392"/>
          </a:xfrm>
          <a:custGeom>
            <a:avLst/>
            <a:gdLst/>
            <a:ahLst/>
            <a:cxnLst/>
            <a:rect l="0" t="0" r="0" b="0"/>
            <a:pathLst>
              <a:path w="222499" h="77392">
                <a:moveTo>
                  <a:pt x="0" y="77391"/>
                </a:moveTo>
                <a:lnTo>
                  <a:pt x="40393" y="63926"/>
                </a:lnTo>
                <a:lnTo>
                  <a:pt x="48427" y="60890"/>
                </a:lnTo>
                <a:lnTo>
                  <a:pt x="55931" y="57792"/>
                </a:lnTo>
                <a:lnTo>
                  <a:pt x="63084" y="54651"/>
                </a:lnTo>
                <a:lnTo>
                  <a:pt x="74302" y="50407"/>
                </a:lnTo>
                <a:lnTo>
                  <a:pt x="103965" y="39960"/>
                </a:lnTo>
                <a:lnTo>
                  <a:pt x="141511" y="28150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SMARTPenAnnotation4495"/>
          <p:cNvSpPr/>
          <p:nvPr/>
        </p:nvSpPr>
        <p:spPr>
          <a:xfrm>
            <a:off x="8590359" y="314145"/>
            <a:ext cx="299530" cy="357814"/>
          </a:xfrm>
          <a:custGeom>
            <a:avLst/>
            <a:gdLst/>
            <a:ahLst/>
            <a:cxnLst/>
            <a:rect l="0" t="0" r="0" b="0"/>
            <a:pathLst>
              <a:path w="299530" h="357814">
                <a:moveTo>
                  <a:pt x="0" y="9556"/>
                </a:moveTo>
                <a:lnTo>
                  <a:pt x="10271" y="4420"/>
                </a:lnTo>
                <a:lnTo>
                  <a:pt x="15446" y="2907"/>
                </a:lnTo>
                <a:lnTo>
                  <a:pt x="21046" y="1899"/>
                </a:lnTo>
                <a:lnTo>
                  <a:pt x="26929" y="1227"/>
                </a:lnTo>
                <a:lnTo>
                  <a:pt x="33001" y="778"/>
                </a:lnTo>
                <a:lnTo>
                  <a:pt x="39199" y="479"/>
                </a:lnTo>
                <a:lnTo>
                  <a:pt x="51817" y="147"/>
                </a:lnTo>
                <a:lnTo>
                  <a:pt x="64591" y="0"/>
                </a:lnTo>
                <a:lnTo>
                  <a:pt x="75307" y="1035"/>
                </a:lnTo>
                <a:lnTo>
                  <a:pt x="88900" y="2801"/>
                </a:lnTo>
                <a:lnTo>
                  <a:pt x="104411" y="5052"/>
                </a:lnTo>
                <a:lnTo>
                  <a:pt x="116902" y="6553"/>
                </a:lnTo>
                <a:lnTo>
                  <a:pt x="127379" y="7554"/>
                </a:lnTo>
                <a:lnTo>
                  <a:pt x="136512" y="8221"/>
                </a:lnTo>
                <a:lnTo>
                  <a:pt x="146902" y="10816"/>
                </a:lnTo>
                <a:lnTo>
                  <a:pt x="158127" y="14695"/>
                </a:lnTo>
                <a:lnTo>
                  <a:pt x="169910" y="19431"/>
                </a:lnTo>
                <a:lnTo>
                  <a:pt x="178841" y="23664"/>
                </a:lnTo>
                <a:lnTo>
                  <a:pt x="185869" y="27560"/>
                </a:lnTo>
                <a:lnTo>
                  <a:pt x="191629" y="31232"/>
                </a:lnTo>
                <a:lnTo>
                  <a:pt x="195470" y="34755"/>
                </a:lnTo>
                <a:lnTo>
                  <a:pt x="198030" y="38179"/>
                </a:lnTo>
                <a:lnTo>
                  <a:pt x="199737" y="41536"/>
                </a:lnTo>
                <a:lnTo>
                  <a:pt x="201633" y="50999"/>
                </a:lnTo>
                <a:lnTo>
                  <a:pt x="202139" y="56532"/>
                </a:lnTo>
                <a:lnTo>
                  <a:pt x="201402" y="63446"/>
                </a:lnTo>
                <a:lnTo>
                  <a:pt x="199834" y="71279"/>
                </a:lnTo>
                <a:lnTo>
                  <a:pt x="197715" y="79726"/>
                </a:lnTo>
                <a:lnTo>
                  <a:pt x="194152" y="88582"/>
                </a:lnTo>
                <a:lnTo>
                  <a:pt x="189628" y="97711"/>
                </a:lnTo>
                <a:lnTo>
                  <a:pt x="184461" y="107021"/>
                </a:lnTo>
                <a:lnTo>
                  <a:pt x="177792" y="116452"/>
                </a:lnTo>
                <a:lnTo>
                  <a:pt x="170122" y="125965"/>
                </a:lnTo>
                <a:lnTo>
                  <a:pt x="161784" y="135531"/>
                </a:lnTo>
                <a:lnTo>
                  <a:pt x="156225" y="142983"/>
                </a:lnTo>
                <a:lnTo>
                  <a:pt x="150049" y="154130"/>
                </a:lnTo>
                <a:lnTo>
                  <a:pt x="149477" y="157532"/>
                </a:lnTo>
                <a:lnTo>
                  <a:pt x="150170" y="159800"/>
                </a:lnTo>
                <a:lnTo>
                  <a:pt x="159006" y="168576"/>
                </a:lnTo>
                <a:lnTo>
                  <a:pt x="162972" y="170388"/>
                </a:lnTo>
                <a:lnTo>
                  <a:pt x="167766" y="171595"/>
                </a:lnTo>
                <a:lnTo>
                  <a:pt x="173112" y="172401"/>
                </a:lnTo>
                <a:lnTo>
                  <a:pt x="179900" y="172937"/>
                </a:lnTo>
                <a:lnTo>
                  <a:pt x="187650" y="173295"/>
                </a:lnTo>
                <a:lnTo>
                  <a:pt x="211098" y="173799"/>
                </a:lnTo>
                <a:lnTo>
                  <a:pt x="218123" y="173869"/>
                </a:lnTo>
                <a:lnTo>
                  <a:pt x="229255" y="176066"/>
                </a:lnTo>
                <a:lnTo>
                  <a:pt x="243125" y="179681"/>
                </a:lnTo>
                <a:lnTo>
                  <a:pt x="258822" y="184240"/>
                </a:lnTo>
                <a:lnTo>
                  <a:pt x="270361" y="187279"/>
                </a:lnTo>
                <a:lnTo>
                  <a:pt x="279129" y="189306"/>
                </a:lnTo>
                <a:lnTo>
                  <a:pt x="286049" y="190657"/>
                </a:lnTo>
                <a:lnTo>
                  <a:pt x="290662" y="192632"/>
                </a:lnTo>
                <a:lnTo>
                  <a:pt x="293738" y="195024"/>
                </a:lnTo>
                <a:lnTo>
                  <a:pt x="295788" y="197693"/>
                </a:lnTo>
                <a:lnTo>
                  <a:pt x="297155" y="200548"/>
                </a:lnTo>
                <a:lnTo>
                  <a:pt x="298674" y="206586"/>
                </a:lnTo>
                <a:lnTo>
                  <a:pt x="299529" y="216028"/>
                </a:lnTo>
                <a:lnTo>
                  <a:pt x="298574" y="221370"/>
                </a:lnTo>
                <a:lnTo>
                  <a:pt x="296862" y="228156"/>
                </a:lnTo>
                <a:lnTo>
                  <a:pt x="294646" y="235904"/>
                </a:lnTo>
                <a:lnTo>
                  <a:pt x="292094" y="243220"/>
                </a:lnTo>
                <a:lnTo>
                  <a:pt x="289319" y="250246"/>
                </a:lnTo>
                <a:lnTo>
                  <a:pt x="286392" y="257081"/>
                </a:lnTo>
                <a:lnTo>
                  <a:pt x="280275" y="270407"/>
                </a:lnTo>
                <a:lnTo>
                  <a:pt x="277140" y="276970"/>
                </a:lnTo>
                <a:lnTo>
                  <a:pt x="272899" y="282421"/>
                </a:lnTo>
                <a:lnTo>
                  <a:pt x="267922" y="287129"/>
                </a:lnTo>
                <a:lnTo>
                  <a:pt x="262454" y="291343"/>
                </a:lnTo>
                <a:lnTo>
                  <a:pt x="256660" y="296302"/>
                </a:lnTo>
                <a:lnTo>
                  <a:pt x="250647" y="301758"/>
                </a:lnTo>
                <a:lnTo>
                  <a:pt x="244489" y="307544"/>
                </a:lnTo>
                <a:lnTo>
                  <a:pt x="238233" y="312477"/>
                </a:lnTo>
                <a:lnTo>
                  <a:pt x="231913" y="316841"/>
                </a:lnTo>
                <a:lnTo>
                  <a:pt x="225550" y="320824"/>
                </a:lnTo>
                <a:lnTo>
                  <a:pt x="219159" y="324555"/>
                </a:lnTo>
                <a:lnTo>
                  <a:pt x="212748" y="328117"/>
                </a:lnTo>
                <a:lnTo>
                  <a:pt x="199892" y="334941"/>
                </a:lnTo>
                <a:lnTo>
                  <a:pt x="154781" y="3578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3" name="SMARTPenAnnotation4496"/>
          <p:cNvSpPr/>
          <p:nvPr/>
        </p:nvSpPr>
        <p:spPr>
          <a:xfrm>
            <a:off x="8987506" y="420439"/>
            <a:ext cx="148880" cy="173678"/>
          </a:xfrm>
          <a:custGeom>
            <a:avLst/>
            <a:gdLst/>
            <a:ahLst/>
            <a:cxnLst/>
            <a:rect l="0" t="0" r="0" b="0"/>
            <a:pathLst>
              <a:path w="148880" h="173678">
                <a:moveTo>
                  <a:pt x="28501" y="9674"/>
                </a:moveTo>
                <a:lnTo>
                  <a:pt x="23366" y="19945"/>
                </a:lnTo>
                <a:lnTo>
                  <a:pt x="21853" y="24045"/>
                </a:lnTo>
                <a:lnTo>
                  <a:pt x="20844" y="27854"/>
                </a:lnTo>
                <a:lnTo>
                  <a:pt x="20172" y="31468"/>
                </a:lnTo>
                <a:lnTo>
                  <a:pt x="19724" y="34952"/>
                </a:lnTo>
                <a:lnTo>
                  <a:pt x="19426" y="38349"/>
                </a:lnTo>
                <a:lnTo>
                  <a:pt x="19227" y="41689"/>
                </a:lnTo>
                <a:lnTo>
                  <a:pt x="18018" y="46066"/>
                </a:lnTo>
                <a:lnTo>
                  <a:pt x="16139" y="51133"/>
                </a:lnTo>
                <a:lnTo>
                  <a:pt x="13810" y="56661"/>
                </a:lnTo>
                <a:lnTo>
                  <a:pt x="11183" y="63571"/>
                </a:lnTo>
                <a:lnTo>
                  <a:pt x="5398" y="79847"/>
                </a:lnTo>
                <a:lnTo>
                  <a:pt x="3425" y="86553"/>
                </a:lnTo>
                <a:lnTo>
                  <a:pt x="2110" y="92097"/>
                </a:lnTo>
                <a:lnTo>
                  <a:pt x="1233" y="96869"/>
                </a:lnTo>
                <a:lnTo>
                  <a:pt x="649" y="102200"/>
                </a:lnTo>
                <a:lnTo>
                  <a:pt x="259" y="107903"/>
                </a:lnTo>
                <a:lnTo>
                  <a:pt x="0" y="113856"/>
                </a:lnTo>
                <a:lnTo>
                  <a:pt x="901" y="119973"/>
                </a:lnTo>
                <a:lnTo>
                  <a:pt x="2577" y="126202"/>
                </a:lnTo>
                <a:lnTo>
                  <a:pt x="4769" y="132504"/>
                </a:lnTo>
                <a:lnTo>
                  <a:pt x="7306" y="137780"/>
                </a:lnTo>
                <a:lnTo>
                  <a:pt x="10071" y="142372"/>
                </a:lnTo>
                <a:lnTo>
                  <a:pt x="12990" y="146508"/>
                </a:lnTo>
                <a:lnTo>
                  <a:pt x="16011" y="150341"/>
                </a:lnTo>
                <a:lnTo>
                  <a:pt x="19100" y="153971"/>
                </a:lnTo>
                <a:lnTo>
                  <a:pt x="22233" y="157465"/>
                </a:lnTo>
                <a:lnTo>
                  <a:pt x="25398" y="159795"/>
                </a:lnTo>
                <a:lnTo>
                  <a:pt x="28582" y="161349"/>
                </a:lnTo>
                <a:lnTo>
                  <a:pt x="31780" y="162384"/>
                </a:lnTo>
                <a:lnTo>
                  <a:pt x="34987" y="164149"/>
                </a:lnTo>
                <a:lnTo>
                  <a:pt x="38199" y="166401"/>
                </a:lnTo>
                <a:lnTo>
                  <a:pt x="41416" y="168977"/>
                </a:lnTo>
                <a:lnTo>
                  <a:pt x="44635" y="170694"/>
                </a:lnTo>
                <a:lnTo>
                  <a:pt x="47856" y="171839"/>
                </a:lnTo>
                <a:lnTo>
                  <a:pt x="51079" y="172602"/>
                </a:lnTo>
                <a:lnTo>
                  <a:pt x="55376" y="173111"/>
                </a:lnTo>
                <a:lnTo>
                  <a:pt x="60391" y="173450"/>
                </a:lnTo>
                <a:lnTo>
                  <a:pt x="65884" y="173677"/>
                </a:lnTo>
                <a:lnTo>
                  <a:pt x="70621" y="172752"/>
                </a:lnTo>
                <a:lnTo>
                  <a:pt x="74854" y="171062"/>
                </a:lnTo>
                <a:lnTo>
                  <a:pt x="78751" y="168859"/>
                </a:lnTo>
                <a:lnTo>
                  <a:pt x="83498" y="167391"/>
                </a:lnTo>
                <a:lnTo>
                  <a:pt x="88813" y="166413"/>
                </a:lnTo>
                <a:lnTo>
                  <a:pt x="94507" y="165760"/>
                </a:lnTo>
                <a:lnTo>
                  <a:pt x="99376" y="164250"/>
                </a:lnTo>
                <a:lnTo>
                  <a:pt x="103698" y="162169"/>
                </a:lnTo>
                <a:lnTo>
                  <a:pt x="107654" y="159706"/>
                </a:lnTo>
                <a:lnTo>
                  <a:pt x="111366" y="156990"/>
                </a:lnTo>
                <a:lnTo>
                  <a:pt x="114915" y="154104"/>
                </a:lnTo>
                <a:lnTo>
                  <a:pt x="118357" y="151105"/>
                </a:lnTo>
                <a:lnTo>
                  <a:pt x="121727" y="146956"/>
                </a:lnTo>
                <a:lnTo>
                  <a:pt x="125047" y="142040"/>
                </a:lnTo>
                <a:lnTo>
                  <a:pt x="128336" y="136613"/>
                </a:lnTo>
                <a:lnTo>
                  <a:pt x="131604" y="129771"/>
                </a:lnTo>
                <a:lnTo>
                  <a:pt x="134857" y="121985"/>
                </a:lnTo>
                <a:lnTo>
                  <a:pt x="138100" y="113569"/>
                </a:lnTo>
                <a:lnTo>
                  <a:pt x="141338" y="103659"/>
                </a:lnTo>
                <a:lnTo>
                  <a:pt x="144571" y="92753"/>
                </a:lnTo>
                <a:lnTo>
                  <a:pt x="147800" y="81183"/>
                </a:lnTo>
                <a:lnTo>
                  <a:pt x="148879" y="71320"/>
                </a:lnTo>
                <a:lnTo>
                  <a:pt x="148523" y="62595"/>
                </a:lnTo>
                <a:lnTo>
                  <a:pt x="147212" y="54628"/>
                </a:lnTo>
                <a:lnTo>
                  <a:pt x="145262" y="47168"/>
                </a:lnTo>
                <a:lnTo>
                  <a:pt x="142887" y="40044"/>
                </a:lnTo>
                <a:lnTo>
                  <a:pt x="140230" y="33145"/>
                </a:lnTo>
                <a:lnTo>
                  <a:pt x="137383" y="26396"/>
                </a:lnTo>
                <a:lnTo>
                  <a:pt x="134410" y="19747"/>
                </a:lnTo>
                <a:lnTo>
                  <a:pt x="11556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4" name="SMARTPenAnnotation4497"/>
          <p:cNvSpPr/>
          <p:nvPr/>
        </p:nvSpPr>
        <p:spPr>
          <a:xfrm>
            <a:off x="7421747" y="848105"/>
            <a:ext cx="201230" cy="365373"/>
          </a:xfrm>
          <a:custGeom>
            <a:avLst/>
            <a:gdLst/>
            <a:ahLst/>
            <a:cxnLst/>
            <a:rect l="0" t="0" r="0" b="0"/>
            <a:pathLst>
              <a:path w="201230" h="365373">
                <a:moveTo>
                  <a:pt x="94817" y="152764"/>
                </a:moveTo>
                <a:lnTo>
                  <a:pt x="84546" y="152764"/>
                </a:lnTo>
                <a:lnTo>
                  <a:pt x="80446" y="153839"/>
                </a:lnTo>
                <a:lnTo>
                  <a:pt x="76637" y="155630"/>
                </a:lnTo>
                <a:lnTo>
                  <a:pt x="73023" y="157899"/>
                </a:lnTo>
                <a:lnTo>
                  <a:pt x="69539" y="159412"/>
                </a:lnTo>
                <a:lnTo>
                  <a:pt x="66141" y="160420"/>
                </a:lnTo>
                <a:lnTo>
                  <a:pt x="62801" y="161093"/>
                </a:lnTo>
                <a:lnTo>
                  <a:pt x="58425" y="164766"/>
                </a:lnTo>
                <a:lnTo>
                  <a:pt x="53357" y="170439"/>
                </a:lnTo>
                <a:lnTo>
                  <a:pt x="47830" y="177445"/>
                </a:lnTo>
                <a:lnTo>
                  <a:pt x="43070" y="184266"/>
                </a:lnTo>
                <a:lnTo>
                  <a:pt x="38822" y="190963"/>
                </a:lnTo>
                <a:lnTo>
                  <a:pt x="34914" y="197578"/>
                </a:lnTo>
                <a:lnTo>
                  <a:pt x="31235" y="206287"/>
                </a:lnTo>
                <a:lnTo>
                  <a:pt x="27707" y="216393"/>
                </a:lnTo>
                <a:lnTo>
                  <a:pt x="24280" y="227429"/>
                </a:lnTo>
                <a:lnTo>
                  <a:pt x="20921" y="236936"/>
                </a:lnTo>
                <a:lnTo>
                  <a:pt x="17606" y="245424"/>
                </a:lnTo>
                <a:lnTo>
                  <a:pt x="14322" y="253233"/>
                </a:lnTo>
                <a:lnTo>
                  <a:pt x="11057" y="262738"/>
                </a:lnTo>
                <a:lnTo>
                  <a:pt x="7806" y="273374"/>
                </a:lnTo>
                <a:lnTo>
                  <a:pt x="4564" y="284764"/>
                </a:lnTo>
                <a:lnTo>
                  <a:pt x="2402" y="293433"/>
                </a:lnTo>
                <a:lnTo>
                  <a:pt x="961" y="300287"/>
                </a:lnTo>
                <a:lnTo>
                  <a:pt x="0" y="305931"/>
                </a:lnTo>
                <a:lnTo>
                  <a:pt x="434" y="311843"/>
                </a:lnTo>
                <a:lnTo>
                  <a:pt x="1799" y="317934"/>
                </a:lnTo>
                <a:lnTo>
                  <a:pt x="3784" y="324145"/>
                </a:lnTo>
                <a:lnTo>
                  <a:pt x="6181" y="330435"/>
                </a:lnTo>
                <a:lnTo>
                  <a:pt x="8855" y="336778"/>
                </a:lnTo>
                <a:lnTo>
                  <a:pt x="11712" y="343157"/>
                </a:lnTo>
                <a:lnTo>
                  <a:pt x="17753" y="353111"/>
                </a:lnTo>
                <a:lnTo>
                  <a:pt x="20870" y="357270"/>
                </a:lnTo>
                <a:lnTo>
                  <a:pt x="24021" y="360042"/>
                </a:lnTo>
                <a:lnTo>
                  <a:pt x="27197" y="361891"/>
                </a:lnTo>
                <a:lnTo>
                  <a:pt x="30390" y="363123"/>
                </a:lnTo>
                <a:lnTo>
                  <a:pt x="33593" y="363945"/>
                </a:lnTo>
                <a:lnTo>
                  <a:pt x="36803" y="364492"/>
                </a:lnTo>
                <a:lnTo>
                  <a:pt x="40018" y="364858"/>
                </a:lnTo>
                <a:lnTo>
                  <a:pt x="43236" y="365101"/>
                </a:lnTo>
                <a:lnTo>
                  <a:pt x="46456" y="365263"/>
                </a:lnTo>
                <a:lnTo>
                  <a:pt x="49678" y="365372"/>
                </a:lnTo>
                <a:lnTo>
                  <a:pt x="52901" y="364369"/>
                </a:lnTo>
                <a:lnTo>
                  <a:pt x="56124" y="362625"/>
                </a:lnTo>
                <a:lnTo>
                  <a:pt x="59348" y="360388"/>
                </a:lnTo>
                <a:lnTo>
                  <a:pt x="63647" y="357822"/>
                </a:lnTo>
                <a:lnTo>
                  <a:pt x="68663" y="355036"/>
                </a:lnTo>
                <a:lnTo>
                  <a:pt x="74156" y="352104"/>
                </a:lnTo>
                <a:lnTo>
                  <a:pt x="78893" y="349075"/>
                </a:lnTo>
                <a:lnTo>
                  <a:pt x="83126" y="345980"/>
                </a:lnTo>
                <a:lnTo>
                  <a:pt x="87023" y="342842"/>
                </a:lnTo>
                <a:lnTo>
                  <a:pt x="90696" y="339675"/>
                </a:lnTo>
                <a:lnTo>
                  <a:pt x="94219" y="336489"/>
                </a:lnTo>
                <a:lnTo>
                  <a:pt x="97643" y="333290"/>
                </a:lnTo>
                <a:lnTo>
                  <a:pt x="101000" y="329008"/>
                </a:lnTo>
                <a:lnTo>
                  <a:pt x="104313" y="324003"/>
                </a:lnTo>
                <a:lnTo>
                  <a:pt x="107598" y="318517"/>
                </a:lnTo>
                <a:lnTo>
                  <a:pt x="113011" y="307336"/>
                </a:lnTo>
                <a:lnTo>
                  <a:pt x="127626" y="274848"/>
                </a:lnTo>
                <a:lnTo>
                  <a:pt x="132812" y="259950"/>
                </a:lnTo>
                <a:lnTo>
                  <a:pt x="136270" y="246793"/>
                </a:lnTo>
                <a:lnTo>
                  <a:pt x="138576" y="234798"/>
                </a:lnTo>
                <a:lnTo>
                  <a:pt x="141188" y="224651"/>
                </a:lnTo>
                <a:lnTo>
                  <a:pt x="144003" y="215737"/>
                </a:lnTo>
                <a:lnTo>
                  <a:pt x="146956" y="207644"/>
                </a:lnTo>
                <a:lnTo>
                  <a:pt x="147849" y="200099"/>
                </a:lnTo>
                <a:lnTo>
                  <a:pt x="147370" y="192920"/>
                </a:lnTo>
                <a:lnTo>
                  <a:pt x="145975" y="185984"/>
                </a:lnTo>
                <a:lnTo>
                  <a:pt x="145046" y="178135"/>
                </a:lnTo>
                <a:lnTo>
                  <a:pt x="144426" y="169678"/>
                </a:lnTo>
                <a:lnTo>
                  <a:pt x="144012" y="160815"/>
                </a:lnTo>
                <a:lnTo>
                  <a:pt x="143554" y="142369"/>
                </a:lnTo>
                <a:lnTo>
                  <a:pt x="143259" y="109388"/>
                </a:lnTo>
                <a:lnTo>
                  <a:pt x="142160" y="100199"/>
                </a:lnTo>
                <a:lnTo>
                  <a:pt x="140352" y="89774"/>
                </a:lnTo>
                <a:lnTo>
                  <a:pt x="138072" y="78524"/>
                </a:lnTo>
                <a:lnTo>
                  <a:pt x="135477" y="67800"/>
                </a:lnTo>
                <a:lnTo>
                  <a:pt x="132673" y="57426"/>
                </a:lnTo>
                <a:lnTo>
                  <a:pt x="129728" y="47285"/>
                </a:lnTo>
                <a:lnTo>
                  <a:pt x="126689" y="39450"/>
                </a:lnTo>
                <a:lnTo>
                  <a:pt x="123590" y="33152"/>
                </a:lnTo>
                <a:lnTo>
                  <a:pt x="118354" y="23287"/>
                </a:lnTo>
                <a:lnTo>
                  <a:pt x="116027" y="15320"/>
                </a:lnTo>
                <a:lnTo>
                  <a:pt x="112126" y="8196"/>
                </a:lnTo>
                <a:lnTo>
                  <a:pt x="105998" y="0"/>
                </a:lnTo>
                <a:lnTo>
                  <a:pt x="106571" y="6851"/>
                </a:lnTo>
                <a:lnTo>
                  <a:pt x="110073" y="34529"/>
                </a:lnTo>
                <a:lnTo>
                  <a:pt x="118078" y="83375"/>
                </a:lnTo>
                <a:lnTo>
                  <a:pt x="131806" y="160151"/>
                </a:lnTo>
                <a:lnTo>
                  <a:pt x="135600" y="180261"/>
                </a:lnTo>
                <a:lnTo>
                  <a:pt x="140279" y="199042"/>
                </a:lnTo>
                <a:lnTo>
                  <a:pt x="145546" y="216937"/>
                </a:lnTo>
                <a:lnTo>
                  <a:pt x="151209" y="234241"/>
                </a:lnTo>
                <a:lnTo>
                  <a:pt x="156059" y="247927"/>
                </a:lnTo>
                <a:lnTo>
                  <a:pt x="160366" y="259201"/>
                </a:lnTo>
                <a:lnTo>
                  <a:pt x="164314" y="268866"/>
                </a:lnTo>
                <a:lnTo>
                  <a:pt x="168020" y="277460"/>
                </a:lnTo>
                <a:lnTo>
                  <a:pt x="175004" y="292741"/>
                </a:lnTo>
                <a:lnTo>
                  <a:pt x="179447" y="299825"/>
                </a:lnTo>
                <a:lnTo>
                  <a:pt x="184558" y="306698"/>
                </a:lnTo>
                <a:lnTo>
                  <a:pt x="201229" y="3268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5" name="SMARTPenAnnotation4498"/>
          <p:cNvSpPr/>
          <p:nvPr/>
        </p:nvSpPr>
        <p:spPr>
          <a:xfrm>
            <a:off x="7700367" y="971847"/>
            <a:ext cx="116087" cy="38696"/>
          </a:xfrm>
          <a:custGeom>
            <a:avLst/>
            <a:gdLst/>
            <a:ahLst/>
            <a:cxnLst/>
            <a:rect l="0" t="0" r="0" b="0"/>
            <a:pathLst>
              <a:path w="116087" h="38696">
                <a:moveTo>
                  <a:pt x="0" y="38695"/>
                </a:moveTo>
                <a:lnTo>
                  <a:pt x="10271" y="28424"/>
                </a:lnTo>
                <a:lnTo>
                  <a:pt x="14371" y="25399"/>
                </a:lnTo>
                <a:lnTo>
                  <a:pt x="18180" y="23382"/>
                </a:lnTo>
                <a:lnTo>
                  <a:pt x="21794" y="22037"/>
                </a:lnTo>
                <a:lnTo>
                  <a:pt x="26352" y="21141"/>
                </a:lnTo>
                <a:lnTo>
                  <a:pt x="31542" y="20543"/>
                </a:lnTo>
                <a:lnTo>
                  <a:pt x="37150" y="20145"/>
                </a:lnTo>
                <a:lnTo>
                  <a:pt x="46264" y="17729"/>
                </a:lnTo>
                <a:lnTo>
                  <a:pt x="57714" y="13969"/>
                </a:lnTo>
                <a:lnTo>
                  <a:pt x="70723" y="9313"/>
                </a:lnTo>
                <a:lnTo>
                  <a:pt x="81544" y="6209"/>
                </a:lnTo>
                <a:lnTo>
                  <a:pt x="90909" y="4139"/>
                </a:lnTo>
                <a:lnTo>
                  <a:pt x="11608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6" name="SMARTPenAnnotation4499"/>
          <p:cNvSpPr/>
          <p:nvPr/>
        </p:nvSpPr>
        <p:spPr>
          <a:xfrm>
            <a:off x="7758410" y="1029890"/>
            <a:ext cx="164456" cy="77392"/>
          </a:xfrm>
          <a:custGeom>
            <a:avLst/>
            <a:gdLst/>
            <a:ahLst/>
            <a:cxnLst/>
            <a:rect l="0" t="0" r="0" b="0"/>
            <a:pathLst>
              <a:path w="164456" h="77392">
                <a:moveTo>
                  <a:pt x="0" y="77391"/>
                </a:moveTo>
                <a:lnTo>
                  <a:pt x="10271" y="72255"/>
                </a:lnTo>
                <a:lnTo>
                  <a:pt x="14371" y="70743"/>
                </a:lnTo>
                <a:lnTo>
                  <a:pt x="18180" y="69734"/>
                </a:lnTo>
                <a:lnTo>
                  <a:pt x="21794" y="69062"/>
                </a:lnTo>
                <a:lnTo>
                  <a:pt x="30652" y="65389"/>
                </a:lnTo>
                <a:lnTo>
                  <a:pt x="43007" y="59716"/>
                </a:lnTo>
                <a:lnTo>
                  <a:pt x="57693" y="52709"/>
                </a:lnTo>
                <a:lnTo>
                  <a:pt x="70708" y="45888"/>
                </a:lnTo>
                <a:lnTo>
                  <a:pt x="82609" y="39191"/>
                </a:lnTo>
                <a:lnTo>
                  <a:pt x="93768" y="32577"/>
                </a:lnTo>
                <a:lnTo>
                  <a:pt x="111899" y="22361"/>
                </a:lnTo>
                <a:lnTo>
                  <a:pt x="16445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7" name="SMARTPenAnnotation4500"/>
          <p:cNvSpPr/>
          <p:nvPr/>
        </p:nvSpPr>
        <p:spPr>
          <a:xfrm>
            <a:off x="7893843" y="817082"/>
            <a:ext cx="269259" cy="232157"/>
          </a:xfrm>
          <a:custGeom>
            <a:avLst/>
            <a:gdLst/>
            <a:ahLst/>
            <a:cxnLst/>
            <a:rect l="0" t="0" r="0" b="0"/>
            <a:pathLst>
              <a:path w="269259" h="232157">
                <a:moveTo>
                  <a:pt x="0" y="29005"/>
                </a:moveTo>
                <a:lnTo>
                  <a:pt x="10272" y="18734"/>
                </a:lnTo>
                <a:lnTo>
                  <a:pt x="15447" y="14634"/>
                </a:lnTo>
                <a:lnTo>
                  <a:pt x="21046" y="10825"/>
                </a:lnTo>
                <a:lnTo>
                  <a:pt x="26930" y="7212"/>
                </a:lnTo>
                <a:lnTo>
                  <a:pt x="33001" y="4802"/>
                </a:lnTo>
                <a:lnTo>
                  <a:pt x="39199" y="3196"/>
                </a:lnTo>
                <a:lnTo>
                  <a:pt x="45480" y="2125"/>
                </a:lnTo>
                <a:lnTo>
                  <a:pt x="52893" y="1412"/>
                </a:lnTo>
                <a:lnTo>
                  <a:pt x="61059" y="936"/>
                </a:lnTo>
                <a:lnTo>
                  <a:pt x="77657" y="407"/>
                </a:lnTo>
                <a:lnTo>
                  <a:pt x="105828" y="67"/>
                </a:lnTo>
                <a:lnTo>
                  <a:pt x="126958" y="0"/>
                </a:lnTo>
                <a:lnTo>
                  <a:pt x="131933" y="1070"/>
                </a:lnTo>
                <a:lnTo>
                  <a:pt x="137400" y="2858"/>
                </a:lnTo>
                <a:lnTo>
                  <a:pt x="143194" y="5124"/>
                </a:lnTo>
                <a:lnTo>
                  <a:pt x="148132" y="7710"/>
                </a:lnTo>
                <a:lnTo>
                  <a:pt x="156484" y="13450"/>
                </a:lnTo>
                <a:lnTo>
                  <a:pt x="159141" y="16485"/>
                </a:lnTo>
                <a:lnTo>
                  <a:pt x="160913" y="19584"/>
                </a:lnTo>
                <a:lnTo>
                  <a:pt x="162880" y="25893"/>
                </a:lnTo>
                <a:lnTo>
                  <a:pt x="163755" y="32280"/>
                </a:lnTo>
                <a:lnTo>
                  <a:pt x="164144" y="38701"/>
                </a:lnTo>
                <a:lnTo>
                  <a:pt x="164248" y="41919"/>
                </a:lnTo>
                <a:lnTo>
                  <a:pt x="163242" y="46213"/>
                </a:lnTo>
                <a:lnTo>
                  <a:pt x="161497" y="51226"/>
                </a:lnTo>
                <a:lnTo>
                  <a:pt x="159258" y="56717"/>
                </a:lnTo>
                <a:lnTo>
                  <a:pt x="156691" y="62528"/>
                </a:lnTo>
                <a:lnTo>
                  <a:pt x="146846" y="83395"/>
                </a:lnTo>
                <a:lnTo>
                  <a:pt x="143014" y="88291"/>
                </a:lnTo>
                <a:lnTo>
                  <a:pt x="140487" y="91101"/>
                </a:lnTo>
                <a:lnTo>
                  <a:pt x="138803" y="94050"/>
                </a:lnTo>
                <a:lnTo>
                  <a:pt x="136931" y="100192"/>
                </a:lnTo>
                <a:lnTo>
                  <a:pt x="137507" y="102260"/>
                </a:lnTo>
                <a:lnTo>
                  <a:pt x="138966" y="103639"/>
                </a:lnTo>
                <a:lnTo>
                  <a:pt x="141013" y="104558"/>
                </a:lnTo>
                <a:lnTo>
                  <a:pt x="146154" y="105579"/>
                </a:lnTo>
                <a:lnTo>
                  <a:pt x="152022" y="106033"/>
                </a:lnTo>
                <a:lnTo>
                  <a:pt x="158213" y="106235"/>
                </a:lnTo>
                <a:lnTo>
                  <a:pt x="181745" y="109191"/>
                </a:lnTo>
                <a:lnTo>
                  <a:pt x="198554" y="111484"/>
                </a:lnTo>
                <a:lnTo>
                  <a:pt x="211910" y="113012"/>
                </a:lnTo>
                <a:lnTo>
                  <a:pt x="222963" y="114032"/>
                </a:lnTo>
                <a:lnTo>
                  <a:pt x="239903" y="115164"/>
                </a:lnTo>
                <a:lnTo>
                  <a:pt x="251014" y="115667"/>
                </a:lnTo>
                <a:lnTo>
                  <a:pt x="254408" y="116876"/>
                </a:lnTo>
                <a:lnTo>
                  <a:pt x="256670" y="118757"/>
                </a:lnTo>
                <a:lnTo>
                  <a:pt x="260258" y="123713"/>
                </a:lnTo>
                <a:lnTo>
                  <a:pt x="265435" y="129499"/>
                </a:lnTo>
                <a:lnTo>
                  <a:pt x="267246" y="132547"/>
                </a:lnTo>
                <a:lnTo>
                  <a:pt x="269258" y="138799"/>
                </a:lnTo>
                <a:lnTo>
                  <a:pt x="267645" y="145196"/>
                </a:lnTo>
                <a:lnTo>
                  <a:pt x="264420" y="153760"/>
                </a:lnTo>
                <a:lnTo>
                  <a:pt x="260119" y="163769"/>
                </a:lnTo>
                <a:lnTo>
                  <a:pt x="256178" y="171516"/>
                </a:lnTo>
                <a:lnTo>
                  <a:pt x="252476" y="177756"/>
                </a:lnTo>
                <a:lnTo>
                  <a:pt x="248932" y="182991"/>
                </a:lnTo>
                <a:lnTo>
                  <a:pt x="245495" y="187556"/>
                </a:lnTo>
                <a:lnTo>
                  <a:pt x="242130" y="191674"/>
                </a:lnTo>
                <a:lnTo>
                  <a:pt x="238810" y="195494"/>
                </a:lnTo>
                <a:lnTo>
                  <a:pt x="234448" y="199116"/>
                </a:lnTo>
                <a:lnTo>
                  <a:pt x="229390" y="202605"/>
                </a:lnTo>
                <a:lnTo>
                  <a:pt x="193477" y="2321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8" name="SMARTPenAnnotation4501"/>
          <p:cNvSpPr/>
          <p:nvPr/>
        </p:nvSpPr>
        <p:spPr>
          <a:xfrm>
            <a:off x="8243682" y="821568"/>
            <a:ext cx="141921" cy="111473"/>
          </a:xfrm>
          <a:custGeom>
            <a:avLst/>
            <a:gdLst/>
            <a:ahLst/>
            <a:cxnLst/>
            <a:rect l="0" t="0" r="0" b="0"/>
            <a:pathLst>
              <a:path w="141921" h="111473">
                <a:moveTo>
                  <a:pt x="27441" y="14846"/>
                </a:moveTo>
                <a:lnTo>
                  <a:pt x="17170" y="19981"/>
                </a:lnTo>
                <a:lnTo>
                  <a:pt x="14144" y="22569"/>
                </a:lnTo>
                <a:lnTo>
                  <a:pt x="12127" y="25369"/>
                </a:lnTo>
                <a:lnTo>
                  <a:pt x="10783" y="28310"/>
                </a:lnTo>
                <a:lnTo>
                  <a:pt x="8811" y="33496"/>
                </a:lnTo>
                <a:lnTo>
                  <a:pt x="3754" y="47857"/>
                </a:lnTo>
                <a:lnTo>
                  <a:pt x="1976" y="56201"/>
                </a:lnTo>
                <a:lnTo>
                  <a:pt x="790" y="64988"/>
                </a:lnTo>
                <a:lnTo>
                  <a:pt x="0" y="74071"/>
                </a:lnTo>
                <a:lnTo>
                  <a:pt x="548" y="82276"/>
                </a:lnTo>
                <a:lnTo>
                  <a:pt x="1989" y="89895"/>
                </a:lnTo>
                <a:lnTo>
                  <a:pt x="6888" y="107300"/>
                </a:lnTo>
                <a:lnTo>
                  <a:pt x="8364" y="108728"/>
                </a:lnTo>
                <a:lnTo>
                  <a:pt x="10424" y="109680"/>
                </a:lnTo>
                <a:lnTo>
                  <a:pt x="12872" y="110314"/>
                </a:lnTo>
                <a:lnTo>
                  <a:pt x="16653" y="110738"/>
                </a:lnTo>
                <a:lnTo>
                  <a:pt x="21324" y="111020"/>
                </a:lnTo>
                <a:lnTo>
                  <a:pt x="31171" y="111333"/>
                </a:lnTo>
                <a:lnTo>
                  <a:pt x="39131" y="111472"/>
                </a:lnTo>
                <a:lnTo>
                  <a:pt x="43833" y="110435"/>
                </a:lnTo>
                <a:lnTo>
                  <a:pt x="49118" y="108668"/>
                </a:lnTo>
                <a:lnTo>
                  <a:pt x="54791" y="106415"/>
                </a:lnTo>
                <a:lnTo>
                  <a:pt x="69693" y="101046"/>
                </a:lnTo>
                <a:lnTo>
                  <a:pt x="78181" y="98109"/>
                </a:lnTo>
                <a:lnTo>
                  <a:pt x="87064" y="92927"/>
                </a:lnTo>
                <a:lnTo>
                  <a:pt x="96212" y="86248"/>
                </a:lnTo>
                <a:lnTo>
                  <a:pt x="105533" y="78570"/>
                </a:lnTo>
                <a:lnTo>
                  <a:pt x="112824" y="72377"/>
                </a:lnTo>
                <a:lnTo>
                  <a:pt x="118758" y="67173"/>
                </a:lnTo>
                <a:lnTo>
                  <a:pt x="123790" y="62629"/>
                </a:lnTo>
                <a:lnTo>
                  <a:pt x="127144" y="58525"/>
                </a:lnTo>
                <a:lnTo>
                  <a:pt x="129381" y="54714"/>
                </a:lnTo>
                <a:lnTo>
                  <a:pt x="130871" y="51098"/>
                </a:lnTo>
                <a:lnTo>
                  <a:pt x="132940" y="46538"/>
                </a:lnTo>
                <a:lnTo>
                  <a:pt x="138105" y="35739"/>
                </a:lnTo>
                <a:lnTo>
                  <a:pt x="139913" y="30924"/>
                </a:lnTo>
                <a:lnTo>
                  <a:pt x="141117" y="26639"/>
                </a:lnTo>
                <a:lnTo>
                  <a:pt x="141920" y="22708"/>
                </a:lnTo>
                <a:lnTo>
                  <a:pt x="141381" y="19012"/>
                </a:lnTo>
                <a:lnTo>
                  <a:pt x="139947" y="15474"/>
                </a:lnTo>
                <a:lnTo>
                  <a:pt x="137915" y="12040"/>
                </a:lnTo>
                <a:lnTo>
                  <a:pt x="135486" y="9750"/>
                </a:lnTo>
                <a:lnTo>
                  <a:pt x="132791" y="8224"/>
                </a:lnTo>
                <a:lnTo>
                  <a:pt x="129921" y="7207"/>
                </a:lnTo>
                <a:lnTo>
                  <a:pt x="126932" y="5454"/>
                </a:lnTo>
                <a:lnTo>
                  <a:pt x="123865" y="3210"/>
                </a:lnTo>
                <a:lnTo>
                  <a:pt x="120745" y="639"/>
                </a:lnTo>
                <a:lnTo>
                  <a:pt x="117590" y="0"/>
                </a:lnTo>
                <a:lnTo>
                  <a:pt x="114412" y="649"/>
                </a:lnTo>
                <a:lnTo>
                  <a:pt x="111218" y="2157"/>
                </a:lnTo>
                <a:lnTo>
                  <a:pt x="106940" y="3162"/>
                </a:lnTo>
                <a:lnTo>
                  <a:pt x="101938" y="3832"/>
                </a:lnTo>
                <a:lnTo>
                  <a:pt x="96453" y="4278"/>
                </a:lnTo>
                <a:lnTo>
                  <a:pt x="90646" y="5651"/>
                </a:lnTo>
                <a:lnTo>
                  <a:pt x="84626" y="7641"/>
                </a:lnTo>
                <a:lnTo>
                  <a:pt x="66136" y="1484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9" name="SMARTPenAnnotation4502"/>
          <p:cNvSpPr/>
          <p:nvPr/>
        </p:nvSpPr>
        <p:spPr>
          <a:xfrm>
            <a:off x="8116341" y="1010542"/>
            <a:ext cx="386954" cy="154783"/>
          </a:xfrm>
          <a:custGeom>
            <a:avLst/>
            <a:gdLst/>
            <a:ahLst/>
            <a:cxnLst/>
            <a:rect l="0" t="0" r="0" b="0"/>
            <a:pathLst>
              <a:path w="386954" h="154783">
                <a:moveTo>
                  <a:pt x="386953" y="0"/>
                </a:moveTo>
                <a:lnTo>
                  <a:pt x="368353" y="18601"/>
                </a:lnTo>
                <a:lnTo>
                  <a:pt x="362730" y="23149"/>
                </a:lnTo>
                <a:lnTo>
                  <a:pt x="356831" y="27257"/>
                </a:lnTo>
                <a:lnTo>
                  <a:pt x="350749" y="31070"/>
                </a:lnTo>
                <a:lnTo>
                  <a:pt x="344544" y="34687"/>
                </a:lnTo>
                <a:lnTo>
                  <a:pt x="338259" y="38173"/>
                </a:lnTo>
                <a:lnTo>
                  <a:pt x="331917" y="41572"/>
                </a:lnTo>
                <a:lnTo>
                  <a:pt x="324467" y="44913"/>
                </a:lnTo>
                <a:lnTo>
                  <a:pt x="316274" y="48215"/>
                </a:lnTo>
                <a:lnTo>
                  <a:pt x="298572" y="54750"/>
                </a:lnTo>
                <a:lnTo>
                  <a:pt x="251347" y="70933"/>
                </a:lnTo>
                <a:lnTo>
                  <a:pt x="222447" y="80613"/>
                </a:lnTo>
                <a:lnTo>
                  <a:pt x="212790" y="82764"/>
                </a:lnTo>
                <a:lnTo>
                  <a:pt x="203127" y="84197"/>
                </a:lnTo>
                <a:lnTo>
                  <a:pt x="193462" y="85153"/>
                </a:lnTo>
                <a:lnTo>
                  <a:pt x="183793" y="86865"/>
                </a:lnTo>
                <a:lnTo>
                  <a:pt x="174123" y="89082"/>
                </a:lnTo>
                <a:lnTo>
                  <a:pt x="119111" y="103454"/>
                </a:lnTo>
                <a:lnTo>
                  <a:pt x="98083" y="109755"/>
                </a:lnTo>
                <a:lnTo>
                  <a:pt x="85811" y="114015"/>
                </a:lnTo>
                <a:lnTo>
                  <a:pt x="57845" y="124481"/>
                </a:lnTo>
                <a:lnTo>
                  <a:pt x="45012" y="130282"/>
                </a:lnTo>
                <a:lnTo>
                  <a:pt x="33233" y="136299"/>
                </a:lnTo>
                <a:lnTo>
                  <a:pt x="0" y="1547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0" name="SMARTPenAnnotation4503"/>
          <p:cNvSpPr/>
          <p:nvPr/>
        </p:nvSpPr>
        <p:spPr>
          <a:xfrm>
            <a:off x="8174384" y="1155650"/>
            <a:ext cx="106413" cy="203151"/>
          </a:xfrm>
          <a:custGeom>
            <a:avLst/>
            <a:gdLst/>
            <a:ahLst/>
            <a:cxnLst/>
            <a:rect l="0" t="0" r="0" b="0"/>
            <a:pathLst>
              <a:path w="106413" h="203151">
                <a:moveTo>
                  <a:pt x="0" y="0"/>
                </a:moveTo>
                <a:lnTo>
                  <a:pt x="5136" y="10271"/>
                </a:lnTo>
                <a:lnTo>
                  <a:pt x="7723" y="14371"/>
                </a:lnTo>
                <a:lnTo>
                  <a:pt x="10523" y="18180"/>
                </a:lnTo>
                <a:lnTo>
                  <a:pt x="13465" y="21794"/>
                </a:lnTo>
                <a:lnTo>
                  <a:pt x="15426" y="25278"/>
                </a:lnTo>
                <a:lnTo>
                  <a:pt x="16733" y="28675"/>
                </a:lnTo>
                <a:lnTo>
                  <a:pt x="17605" y="32015"/>
                </a:lnTo>
                <a:lnTo>
                  <a:pt x="19260" y="36392"/>
                </a:lnTo>
                <a:lnTo>
                  <a:pt x="21440" y="41459"/>
                </a:lnTo>
                <a:lnTo>
                  <a:pt x="26727" y="52822"/>
                </a:lnTo>
                <a:lnTo>
                  <a:pt x="32660" y="65038"/>
                </a:lnTo>
                <a:lnTo>
                  <a:pt x="34672" y="70230"/>
                </a:lnTo>
                <a:lnTo>
                  <a:pt x="36014" y="74767"/>
                </a:lnTo>
                <a:lnTo>
                  <a:pt x="36907" y="78866"/>
                </a:lnTo>
                <a:lnTo>
                  <a:pt x="38578" y="83749"/>
                </a:lnTo>
                <a:lnTo>
                  <a:pt x="40768" y="89153"/>
                </a:lnTo>
                <a:lnTo>
                  <a:pt x="43301" y="94906"/>
                </a:lnTo>
                <a:lnTo>
                  <a:pt x="48983" y="107031"/>
                </a:lnTo>
                <a:lnTo>
                  <a:pt x="52003" y="113274"/>
                </a:lnTo>
                <a:lnTo>
                  <a:pt x="54017" y="119586"/>
                </a:lnTo>
                <a:lnTo>
                  <a:pt x="55359" y="125943"/>
                </a:lnTo>
                <a:lnTo>
                  <a:pt x="56253" y="132331"/>
                </a:lnTo>
                <a:lnTo>
                  <a:pt x="59000" y="138740"/>
                </a:lnTo>
                <a:lnTo>
                  <a:pt x="62980" y="145162"/>
                </a:lnTo>
                <a:lnTo>
                  <a:pt x="67784" y="151593"/>
                </a:lnTo>
                <a:lnTo>
                  <a:pt x="72061" y="158030"/>
                </a:lnTo>
                <a:lnTo>
                  <a:pt x="75987" y="164471"/>
                </a:lnTo>
                <a:lnTo>
                  <a:pt x="79680" y="170915"/>
                </a:lnTo>
                <a:lnTo>
                  <a:pt x="83216" y="176286"/>
                </a:lnTo>
                <a:lnTo>
                  <a:pt x="86649" y="180941"/>
                </a:lnTo>
                <a:lnTo>
                  <a:pt x="106412" y="203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1" name="SMARTPenAnnotation4504"/>
          <p:cNvSpPr/>
          <p:nvPr/>
        </p:nvSpPr>
        <p:spPr>
          <a:xfrm>
            <a:off x="8348631" y="1223367"/>
            <a:ext cx="133762" cy="125554"/>
          </a:xfrm>
          <a:custGeom>
            <a:avLst/>
            <a:gdLst/>
            <a:ahLst/>
            <a:cxnLst/>
            <a:rect l="0" t="0" r="0" b="0"/>
            <a:pathLst>
              <a:path w="133762" h="125554">
                <a:moveTo>
                  <a:pt x="9556" y="29021"/>
                </a:moveTo>
                <a:lnTo>
                  <a:pt x="4421" y="39292"/>
                </a:lnTo>
                <a:lnTo>
                  <a:pt x="2908" y="44468"/>
                </a:lnTo>
                <a:lnTo>
                  <a:pt x="1899" y="50067"/>
                </a:lnTo>
                <a:lnTo>
                  <a:pt x="1226" y="55950"/>
                </a:lnTo>
                <a:lnTo>
                  <a:pt x="778" y="62022"/>
                </a:lnTo>
                <a:lnTo>
                  <a:pt x="480" y="68220"/>
                </a:lnTo>
                <a:lnTo>
                  <a:pt x="60" y="84347"/>
                </a:lnTo>
                <a:lnTo>
                  <a:pt x="0" y="88477"/>
                </a:lnTo>
                <a:lnTo>
                  <a:pt x="1036" y="93381"/>
                </a:lnTo>
                <a:lnTo>
                  <a:pt x="2801" y="98799"/>
                </a:lnTo>
                <a:lnTo>
                  <a:pt x="5052" y="104561"/>
                </a:lnTo>
                <a:lnTo>
                  <a:pt x="7629" y="109478"/>
                </a:lnTo>
                <a:lnTo>
                  <a:pt x="10421" y="113830"/>
                </a:lnTo>
                <a:lnTo>
                  <a:pt x="13357" y="117806"/>
                </a:lnTo>
                <a:lnTo>
                  <a:pt x="16390" y="120457"/>
                </a:lnTo>
                <a:lnTo>
                  <a:pt x="19486" y="122225"/>
                </a:lnTo>
                <a:lnTo>
                  <a:pt x="22626" y="123403"/>
                </a:lnTo>
                <a:lnTo>
                  <a:pt x="25793" y="124189"/>
                </a:lnTo>
                <a:lnTo>
                  <a:pt x="28980" y="124712"/>
                </a:lnTo>
                <a:lnTo>
                  <a:pt x="32179" y="125061"/>
                </a:lnTo>
                <a:lnTo>
                  <a:pt x="36462" y="125294"/>
                </a:lnTo>
                <a:lnTo>
                  <a:pt x="46952" y="125553"/>
                </a:lnTo>
                <a:lnTo>
                  <a:pt x="53835" y="124547"/>
                </a:lnTo>
                <a:lnTo>
                  <a:pt x="61647" y="122801"/>
                </a:lnTo>
                <a:lnTo>
                  <a:pt x="70081" y="120563"/>
                </a:lnTo>
                <a:lnTo>
                  <a:pt x="76777" y="117995"/>
                </a:lnTo>
                <a:lnTo>
                  <a:pt x="82317" y="115209"/>
                </a:lnTo>
                <a:lnTo>
                  <a:pt x="87085" y="112277"/>
                </a:lnTo>
                <a:lnTo>
                  <a:pt x="92413" y="109247"/>
                </a:lnTo>
                <a:lnTo>
                  <a:pt x="104066" y="103014"/>
                </a:lnTo>
                <a:lnTo>
                  <a:pt x="109108" y="99847"/>
                </a:lnTo>
                <a:lnTo>
                  <a:pt x="113545" y="96661"/>
                </a:lnTo>
                <a:lnTo>
                  <a:pt x="117577" y="93462"/>
                </a:lnTo>
                <a:lnTo>
                  <a:pt x="120266" y="89180"/>
                </a:lnTo>
                <a:lnTo>
                  <a:pt x="122058" y="84175"/>
                </a:lnTo>
                <a:lnTo>
                  <a:pt x="123252" y="78689"/>
                </a:lnTo>
                <a:lnTo>
                  <a:pt x="125124" y="73957"/>
                </a:lnTo>
                <a:lnTo>
                  <a:pt x="127446" y="69727"/>
                </a:lnTo>
                <a:lnTo>
                  <a:pt x="130070" y="65832"/>
                </a:lnTo>
                <a:lnTo>
                  <a:pt x="131818" y="61086"/>
                </a:lnTo>
                <a:lnTo>
                  <a:pt x="132984" y="55772"/>
                </a:lnTo>
                <a:lnTo>
                  <a:pt x="133761" y="50080"/>
                </a:lnTo>
                <a:lnTo>
                  <a:pt x="133204" y="45210"/>
                </a:lnTo>
                <a:lnTo>
                  <a:pt x="131759" y="40888"/>
                </a:lnTo>
                <a:lnTo>
                  <a:pt x="129719" y="36933"/>
                </a:lnTo>
                <a:lnTo>
                  <a:pt x="128360" y="33221"/>
                </a:lnTo>
                <a:lnTo>
                  <a:pt x="127454" y="29671"/>
                </a:lnTo>
                <a:lnTo>
                  <a:pt x="126850" y="26230"/>
                </a:lnTo>
                <a:lnTo>
                  <a:pt x="124298" y="22861"/>
                </a:lnTo>
                <a:lnTo>
                  <a:pt x="120447" y="19540"/>
                </a:lnTo>
                <a:lnTo>
                  <a:pt x="115729" y="16251"/>
                </a:lnTo>
                <a:lnTo>
                  <a:pt x="111509" y="14059"/>
                </a:lnTo>
                <a:lnTo>
                  <a:pt x="107621" y="12597"/>
                </a:lnTo>
                <a:lnTo>
                  <a:pt x="103954" y="11622"/>
                </a:lnTo>
                <a:lnTo>
                  <a:pt x="100435" y="9898"/>
                </a:lnTo>
                <a:lnTo>
                  <a:pt x="97013" y="7673"/>
                </a:lnTo>
                <a:lnTo>
                  <a:pt x="93658" y="5115"/>
                </a:lnTo>
                <a:lnTo>
                  <a:pt x="89271" y="3410"/>
                </a:lnTo>
                <a:lnTo>
                  <a:pt x="84197" y="2273"/>
                </a:lnTo>
                <a:lnTo>
                  <a:pt x="6759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2" name="SMARTPenAnnotation4505"/>
          <p:cNvSpPr/>
          <p:nvPr/>
        </p:nvSpPr>
        <p:spPr>
          <a:xfrm>
            <a:off x="8600033" y="991195"/>
            <a:ext cx="203151" cy="67718"/>
          </a:xfrm>
          <a:custGeom>
            <a:avLst/>
            <a:gdLst/>
            <a:ahLst/>
            <a:cxnLst/>
            <a:rect l="0" t="0" r="0" b="0"/>
            <a:pathLst>
              <a:path w="203151" h="67718">
                <a:moveTo>
                  <a:pt x="0" y="67717"/>
                </a:moveTo>
                <a:lnTo>
                  <a:pt x="5135" y="57446"/>
                </a:lnTo>
                <a:lnTo>
                  <a:pt x="7722" y="54420"/>
                </a:lnTo>
                <a:lnTo>
                  <a:pt x="10523" y="52403"/>
                </a:lnTo>
                <a:lnTo>
                  <a:pt x="13464" y="51058"/>
                </a:lnTo>
                <a:lnTo>
                  <a:pt x="33632" y="41177"/>
                </a:lnTo>
                <a:lnTo>
                  <a:pt x="64675" y="25699"/>
                </a:lnTo>
                <a:lnTo>
                  <a:pt x="72138" y="23582"/>
                </a:lnTo>
                <a:lnTo>
                  <a:pt x="80337" y="22170"/>
                </a:lnTo>
                <a:lnTo>
                  <a:pt x="89029" y="21229"/>
                </a:lnTo>
                <a:lnTo>
                  <a:pt x="96973" y="19527"/>
                </a:lnTo>
                <a:lnTo>
                  <a:pt x="104419" y="17318"/>
                </a:lnTo>
                <a:lnTo>
                  <a:pt x="111532" y="14770"/>
                </a:lnTo>
                <a:lnTo>
                  <a:pt x="118424" y="11996"/>
                </a:lnTo>
                <a:lnTo>
                  <a:pt x="125169" y="9072"/>
                </a:lnTo>
                <a:lnTo>
                  <a:pt x="131815" y="6048"/>
                </a:lnTo>
                <a:lnTo>
                  <a:pt x="140545" y="4032"/>
                </a:lnTo>
                <a:lnTo>
                  <a:pt x="150665" y="2688"/>
                </a:lnTo>
                <a:lnTo>
                  <a:pt x="161711" y="1792"/>
                </a:lnTo>
                <a:lnTo>
                  <a:pt x="171224" y="1195"/>
                </a:lnTo>
                <a:lnTo>
                  <a:pt x="20315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3" name="SMARTPenAnnotation4506"/>
          <p:cNvSpPr/>
          <p:nvPr/>
        </p:nvSpPr>
        <p:spPr>
          <a:xfrm>
            <a:off x="8658076" y="1097607"/>
            <a:ext cx="270868" cy="77392"/>
          </a:xfrm>
          <a:custGeom>
            <a:avLst/>
            <a:gdLst/>
            <a:ahLst/>
            <a:cxnLst/>
            <a:rect l="0" t="0" r="0" b="0"/>
            <a:pathLst>
              <a:path w="270868" h="77392">
                <a:moveTo>
                  <a:pt x="0" y="77391"/>
                </a:moveTo>
                <a:lnTo>
                  <a:pt x="15406" y="72255"/>
                </a:lnTo>
                <a:lnTo>
                  <a:pt x="21019" y="69667"/>
                </a:lnTo>
                <a:lnTo>
                  <a:pt x="25836" y="66868"/>
                </a:lnTo>
                <a:lnTo>
                  <a:pt x="30123" y="63926"/>
                </a:lnTo>
                <a:lnTo>
                  <a:pt x="35130" y="60890"/>
                </a:lnTo>
                <a:lnTo>
                  <a:pt x="40618" y="57791"/>
                </a:lnTo>
                <a:lnTo>
                  <a:pt x="46426" y="54650"/>
                </a:lnTo>
                <a:lnTo>
                  <a:pt x="58898" y="50407"/>
                </a:lnTo>
                <a:lnTo>
                  <a:pt x="75811" y="45428"/>
                </a:lnTo>
                <a:lnTo>
                  <a:pt x="95685" y="39959"/>
                </a:lnTo>
                <a:lnTo>
                  <a:pt x="115383" y="35238"/>
                </a:lnTo>
                <a:lnTo>
                  <a:pt x="134965" y="31016"/>
                </a:lnTo>
                <a:lnTo>
                  <a:pt x="154469" y="27127"/>
                </a:lnTo>
                <a:lnTo>
                  <a:pt x="170695" y="23459"/>
                </a:lnTo>
                <a:lnTo>
                  <a:pt x="184739" y="19939"/>
                </a:lnTo>
                <a:lnTo>
                  <a:pt x="197326" y="16517"/>
                </a:lnTo>
                <a:lnTo>
                  <a:pt x="207866" y="14236"/>
                </a:lnTo>
                <a:lnTo>
                  <a:pt x="217042" y="12715"/>
                </a:lnTo>
                <a:lnTo>
                  <a:pt x="225310" y="11701"/>
                </a:lnTo>
                <a:lnTo>
                  <a:pt x="234047" y="9951"/>
                </a:lnTo>
                <a:lnTo>
                  <a:pt x="243096" y="7709"/>
                </a:lnTo>
                <a:lnTo>
                  <a:pt x="27086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4" name="SMARTPenAnnotation4507"/>
          <p:cNvSpPr/>
          <p:nvPr/>
        </p:nvSpPr>
        <p:spPr>
          <a:xfrm>
            <a:off x="8919269" y="913804"/>
            <a:ext cx="279938" cy="367607"/>
          </a:xfrm>
          <a:custGeom>
            <a:avLst/>
            <a:gdLst/>
            <a:ahLst/>
            <a:cxnLst/>
            <a:rect l="0" t="0" r="0" b="0"/>
            <a:pathLst>
              <a:path w="279938" h="367607">
                <a:moveTo>
                  <a:pt x="0" y="0"/>
                </a:moveTo>
                <a:lnTo>
                  <a:pt x="79283" y="0"/>
                </a:lnTo>
                <a:lnTo>
                  <a:pt x="89401" y="1075"/>
                </a:lnTo>
                <a:lnTo>
                  <a:pt x="100446" y="2866"/>
                </a:lnTo>
                <a:lnTo>
                  <a:pt x="112109" y="5136"/>
                </a:lnTo>
                <a:lnTo>
                  <a:pt x="123108" y="7723"/>
                </a:lnTo>
                <a:lnTo>
                  <a:pt x="133666" y="10523"/>
                </a:lnTo>
                <a:lnTo>
                  <a:pt x="143929" y="13465"/>
                </a:lnTo>
                <a:lnTo>
                  <a:pt x="151846" y="16501"/>
                </a:lnTo>
                <a:lnTo>
                  <a:pt x="158199" y="19599"/>
                </a:lnTo>
                <a:lnTo>
                  <a:pt x="163509" y="22740"/>
                </a:lnTo>
                <a:lnTo>
                  <a:pt x="167049" y="25909"/>
                </a:lnTo>
                <a:lnTo>
                  <a:pt x="169409" y="29096"/>
                </a:lnTo>
                <a:lnTo>
                  <a:pt x="172031" y="35504"/>
                </a:lnTo>
                <a:lnTo>
                  <a:pt x="173508" y="45155"/>
                </a:lnTo>
                <a:lnTo>
                  <a:pt x="173853" y="51598"/>
                </a:lnTo>
                <a:lnTo>
                  <a:pt x="171140" y="60911"/>
                </a:lnTo>
                <a:lnTo>
                  <a:pt x="168911" y="66405"/>
                </a:lnTo>
                <a:lnTo>
                  <a:pt x="165277" y="72216"/>
                </a:lnTo>
                <a:lnTo>
                  <a:pt x="160703" y="78241"/>
                </a:lnTo>
                <a:lnTo>
                  <a:pt x="155505" y="84407"/>
                </a:lnTo>
                <a:lnTo>
                  <a:pt x="141129" y="102723"/>
                </a:lnTo>
                <a:lnTo>
                  <a:pt x="121033" y="128972"/>
                </a:lnTo>
                <a:lnTo>
                  <a:pt x="119383" y="133276"/>
                </a:lnTo>
                <a:lnTo>
                  <a:pt x="117552" y="143790"/>
                </a:lnTo>
                <a:lnTo>
                  <a:pt x="116521" y="151525"/>
                </a:lnTo>
                <a:lnTo>
                  <a:pt x="118525" y="153685"/>
                </a:lnTo>
                <a:lnTo>
                  <a:pt x="126485" y="158952"/>
                </a:lnTo>
                <a:lnTo>
                  <a:pt x="134323" y="162009"/>
                </a:lnTo>
                <a:lnTo>
                  <a:pt x="137918" y="162825"/>
                </a:lnTo>
                <a:lnTo>
                  <a:pt x="168654" y="169108"/>
                </a:lnTo>
                <a:lnTo>
                  <a:pt x="179078" y="170781"/>
                </a:lnTo>
                <a:lnTo>
                  <a:pt x="188178" y="171897"/>
                </a:lnTo>
                <a:lnTo>
                  <a:pt x="196393" y="172641"/>
                </a:lnTo>
                <a:lnTo>
                  <a:pt x="206170" y="175287"/>
                </a:lnTo>
                <a:lnTo>
                  <a:pt x="216987" y="179201"/>
                </a:lnTo>
                <a:lnTo>
                  <a:pt x="228498" y="183959"/>
                </a:lnTo>
                <a:lnTo>
                  <a:pt x="237246" y="187132"/>
                </a:lnTo>
                <a:lnTo>
                  <a:pt x="244154" y="189247"/>
                </a:lnTo>
                <a:lnTo>
                  <a:pt x="249834" y="190657"/>
                </a:lnTo>
                <a:lnTo>
                  <a:pt x="254695" y="192672"/>
                </a:lnTo>
                <a:lnTo>
                  <a:pt x="262963" y="197777"/>
                </a:lnTo>
                <a:lnTo>
                  <a:pt x="270221" y="203629"/>
                </a:lnTo>
                <a:lnTo>
                  <a:pt x="273661" y="206694"/>
                </a:lnTo>
                <a:lnTo>
                  <a:pt x="275955" y="209812"/>
                </a:lnTo>
                <a:lnTo>
                  <a:pt x="278503" y="216143"/>
                </a:lnTo>
                <a:lnTo>
                  <a:pt x="279937" y="225751"/>
                </a:lnTo>
                <a:lnTo>
                  <a:pt x="277406" y="235051"/>
                </a:lnTo>
                <a:lnTo>
                  <a:pt x="272699" y="245275"/>
                </a:lnTo>
                <a:lnTo>
                  <a:pt x="264005" y="258149"/>
                </a:lnTo>
                <a:lnTo>
                  <a:pt x="257785" y="269156"/>
                </a:lnTo>
                <a:lnTo>
                  <a:pt x="250323" y="278325"/>
                </a:lnTo>
                <a:lnTo>
                  <a:pt x="239973" y="289813"/>
                </a:lnTo>
                <a:lnTo>
                  <a:pt x="164455" y="3676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4- متوالية عددية حدها الثانى </a:t>
            </a:r>
            <a:r>
              <a:rPr lang="en-US" dirty="0" smtClean="0"/>
              <a:t>68</a:t>
            </a:r>
            <a:r>
              <a:rPr lang="ar-SA" dirty="0" smtClean="0"/>
              <a:t> وحدها الرابع </a:t>
            </a:r>
            <a:r>
              <a:rPr lang="en-US" dirty="0" smtClean="0"/>
              <a:t>50</a:t>
            </a:r>
            <a:r>
              <a:rPr lang="ar-SA" dirty="0" smtClean="0"/>
              <a:t> أوجد المتوالية ومجموع العشر حدود الأولى </a:t>
            </a:r>
            <a:r>
              <a:rPr lang="ar-SA" dirty="0" err="1" smtClean="0"/>
              <a:t>منها؟</a:t>
            </a:r>
            <a:endParaRPr lang="ar-SA" dirty="0" smtClean="0"/>
          </a:p>
          <a:p>
            <a:pPr rtl="1"/>
            <a:endParaRPr lang="ar-SA" dirty="0" smtClean="0"/>
          </a:p>
          <a:p>
            <a:endParaRPr lang="ar-SA" dirty="0"/>
          </a:p>
        </p:txBody>
      </p:sp>
      <p:sp>
        <p:nvSpPr>
          <p:cNvPr id="4" name="SMARTPenAnnotation4208"/>
          <p:cNvSpPr/>
          <p:nvPr/>
        </p:nvSpPr>
        <p:spPr>
          <a:xfrm>
            <a:off x="1286622" y="2539007"/>
            <a:ext cx="24646" cy="580431"/>
          </a:xfrm>
          <a:custGeom>
            <a:avLst/>
            <a:gdLst/>
            <a:ahLst/>
            <a:cxnLst/>
            <a:rect l="0" t="0" r="0" b="0"/>
            <a:pathLst>
              <a:path w="24646" h="580431">
                <a:moveTo>
                  <a:pt x="9670" y="0"/>
                </a:moveTo>
                <a:lnTo>
                  <a:pt x="4535" y="0"/>
                </a:lnTo>
                <a:lnTo>
                  <a:pt x="3022" y="1075"/>
                </a:lnTo>
                <a:lnTo>
                  <a:pt x="2014" y="2867"/>
                </a:lnTo>
                <a:lnTo>
                  <a:pt x="1341" y="5136"/>
                </a:lnTo>
                <a:lnTo>
                  <a:pt x="594" y="16256"/>
                </a:lnTo>
                <a:lnTo>
                  <a:pt x="262" y="33022"/>
                </a:lnTo>
                <a:lnTo>
                  <a:pt x="0" y="188562"/>
                </a:lnTo>
                <a:lnTo>
                  <a:pt x="1074" y="207398"/>
                </a:lnTo>
                <a:lnTo>
                  <a:pt x="6645" y="277739"/>
                </a:lnTo>
                <a:lnTo>
                  <a:pt x="8326" y="309392"/>
                </a:lnTo>
                <a:lnTo>
                  <a:pt x="9073" y="337075"/>
                </a:lnTo>
                <a:lnTo>
                  <a:pt x="9272" y="350477"/>
                </a:lnTo>
                <a:lnTo>
                  <a:pt x="10480" y="365860"/>
                </a:lnTo>
                <a:lnTo>
                  <a:pt x="12360" y="382565"/>
                </a:lnTo>
                <a:lnTo>
                  <a:pt x="14688" y="400151"/>
                </a:lnTo>
                <a:lnTo>
                  <a:pt x="16240" y="415100"/>
                </a:lnTo>
                <a:lnTo>
                  <a:pt x="17275" y="428290"/>
                </a:lnTo>
                <a:lnTo>
                  <a:pt x="17965" y="440308"/>
                </a:lnTo>
                <a:lnTo>
                  <a:pt x="19499" y="454769"/>
                </a:lnTo>
                <a:lnTo>
                  <a:pt x="24071" y="488035"/>
                </a:lnTo>
                <a:lnTo>
                  <a:pt x="24645" y="501636"/>
                </a:lnTo>
                <a:lnTo>
                  <a:pt x="23953" y="512852"/>
                </a:lnTo>
                <a:lnTo>
                  <a:pt x="22417" y="522480"/>
                </a:lnTo>
                <a:lnTo>
                  <a:pt x="21393" y="533197"/>
                </a:lnTo>
                <a:lnTo>
                  <a:pt x="20710" y="544642"/>
                </a:lnTo>
                <a:lnTo>
                  <a:pt x="19344" y="5804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PenAnnotation4209"/>
          <p:cNvSpPr/>
          <p:nvPr/>
        </p:nvSpPr>
        <p:spPr>
          <a:xfrm>
            <a:off x="1528464" y="2539007"/>
            <a:ext cx="47891" cy="590105"/>
          </a:xfrm>
          <a:custGeom>
            <a:avLst/>
            <a:gdLst/>
            <a:ahLst/>
            <a:cxnLst/>
            <a:rect l="0" t="0" r="0" b="0"/>
            <a:pathLst>
              <a:path w="47891" h="590105">
                <a:moveTo>
                  <a:pt x="0" y="0"/>
                </a:moveTo>
                <a:lnTo>
                  <a:pt x="0" y="53859"/>
                </a:lnTo>
                <a:lnTo>
                  <a:pt x="1075" y="68152"/>
                </a:lnTo>
                <a:lnTo>
                  <a:pt x="2867" y="84130"/>
                </a:lnTo>
                <a:lnTo>
                  <a:pt x="5136" y="101231"/>
                </a:lnTo>
                <a:lnTo>
                  <a:pt x="6649" y="115857"/>
                </a:lnTo>
                <a:lnTo>
                  <a:pt x="7657" y="128832"/>
                </a:lnTo>
                <a:lnTo>
                  <a:pt x="8329" y="140706"/>
                </a:lnTo>
                <a:lnTo>
                  <a:pt x="9853" y="157222"/>
                </a:lnTo>
                <a:lnTo>
                  <a:pt x="14411" y="198502"/>
                </a:lnTo>
                <a:lnTo>
                  <a:pt x="31669" y="329585"/>
                </a:lnTo>
                <a:lnTo>
                  <a:pt x="34012" y="351932"/>
                </a:lnTo>
                <a:lnTo>
                  <a:pt x="35573" y="370055"/>
                </a:lnTo>
                <a:lnTo>
                  <a:pt x="40174" y="410256"/>
                </a:lnTo>
                <a:lnTo>
                  <a:pt x="42906" y="431510"/>
                </a:lnTo>
                <a:lnTo>
                  <a:pt x="44727" y="451054"/>
                </a:lnTo>
                <a:lnTo>
                  <a:pt x="45941" y="469457"/>
                </a:lnTo>
                <a:lnTo>
                  <a:pt x="47290" y="503162"/>
                </a:lnTo>
                <a:lnTo>
                  <a:pt x="47890" y="532474"/>
                </a:lnTo>
                <a:lnTo>
                  <a:pt x="46975" y="544160"/>
                </a:lnTo>
                <a:lnTo>
                  <a:pt x="38696" y="59010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4210"/>
          <p:cNvSpPr/>
          <p:nvPr/>
        </p:nvSpPr>
        <p:spPr>
          <a:xfrm>
            <a:off x="1296292" y="2868052"/>
            <a:ext cx="270869" cy="38562"/>
          </a:xfrm>
          <a:custGeom>
            <a:avLst/>
            <a:gdLst/>
            <a:ahLst/>
            <a:cxnLst/>
            <a:rect l="0" t="0" r="0" b="0"/>
            <a:pathLst>
              <a:path w="270869" h="38562">
                <a:moveTo>
                  <a:pt x="0" y="38561"/>
                </a:moveTo>
                <a:lnTo>
                  <a:pt x="5136" y="28290"/>
                </a:lnTo>
                <a:lnTo>
                  <a:pt x="7724" y="24189"/>
                </a:lnTo>
                <a:lnTo>
                  <a:pt x="10524" y="20381"/>
                </a:lnTo>
                <a:lnTo>
                  <a:pt x="13465" y="16767"/>
                </a:lnTo>
                <a:lnTo>
                  <a:pt x="16501" y="14358"/>
                </a:lnTo>
                <a:lnTo>
                  <a:pt x="19600" y="12752"/>
                </a:lnTo>
                <a:lnTo>
                  <a:pt x="22741" y="11681"/>
                </a:lnTo>
                <a:lnTo>
                  <a:pt x="26984" y="9892"/>
                </a:lnTo>
                <a:lnTo>
                  <a:pt x="31963" y="7625"/>
                </a:lnTo>
                <a:lnTo>
                  <a:pt x="37432" y="5038"/>
                </a:lnTo>
                <a:lnTo>
                  <a:pt x="43227" y="3314"/>
                </a:lnTo>
                <a:lnTo>
                  <a:pt x="49241" y="2165"/>
                </a:lnTo>
                <a:lnTo>
                  <a:pt x="55400" y="1398"/>
                </a:lnTo>
                <a:lnTo>
                  <a:pt x="64880" y="887"/>
                </a:lnTo>
                <a:lnTo>
                  <a:pt x="89745" y="320"/>
                </a:lnTo>
                <a:lnTo>
                  <a:pt x="118553" y="0"/>
                </a:lnTo>
                <a:lnTo>
                  <a:pt x="130629" y="1030"/>
                </a:lnTo>
                <a:lnTo>
                  <a:pt x="145129" y="2792"/>
                </a:lnTo>
                <a:lnTo>
                  <a:pt x="161245" y="5041"/>
                </a:lnTo>
                <a:lnTo>
                  <a:pt x="193483" y="10406"/>
                </a:lnTo>
                <a:lnTo>
                  <a:pt x="209604" y="13342"/>
                </a:lnTo>
                <a:lnTo>
                  <a:pt x="222501" y="15299"/>
                </a:lnTo>
                <a:lnTo>
                  <a:pt x="233249" y="16604"/>
                </a:lnTo>
                <a:lnTo>
                  <a:pt x="270868" y="288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4211"/>
          <p:cNvSpPr/>
          <p:nvPr/>
        </p:nvSpPr>
        <p:spPr>
          <a:xfrm>
            <a:off x="1712267" y="3013025"/>
            <a:ext cx="164456" cy="154261"/>
          </a:xfrm>
          <a:custGeom>
            <a:avLst/>
            <a:gdLst/>
            <a:ahLst/>
            <a:cxnLst/>
            <a:rect l="0" t="0" r="0" b="0"/>
            <a:pathLst>
              <a:path w="164456" h="154261">
                <a:moveTo>
                  <a:pt x="0" y="0"/>
                </a:moveTo>
                <a:lnTo>
                  <a:pt x="0" y="69727"/>
                </a:lnTo>
                <a:lnTo>
                  <a:pt x="2150" y="79806"/>
                </a:lnTo>
                <a:lnTo>
                  <a:pt x="5733" y="90824"/>
                </a:lnTo>
                <a:lnTo>
                  <a:pt x="10271" y="102469"/>
                </a:lnTo>
                <a:lnTo>
                  <a:pt x="14371" y="112383"/>
                </a:lnTo>
                <a:lnTo>
                  <a:pt x="18180" y="121141"/>
                </a:lnTo>
                <a:lnTo>
                  <a:pt x="21794" y="129130"/>
                </a:lnTo>
                <a:lnTo>
                  <a:pt x="25278" y="134456"/>
                </a:lnTo>
                <a:lnTo>
                  <a:pt x="28676" y="138006"/>
                </a:lnTo>
                <a:lnTo>
                  <a:pt x="32016" y="140373"/>
                </a:lnTo>
                <a:lnTo>
                  <a:pt x="36392" y="143026"/>
                </a:lnTo>
                <a:lnTo>
                  <a:pt x="41459" y="145870"/>
                </a:lnTo>
                <a:lnTo>
                  <a:pt x="46987" y="148840"/>
                </a:lnTo>
                <a:lnTo>
                  <a:pt x="51747" y="150821"/>
                </a:lnTo>
                <a:lnTo>
                  <a:pt x="55996" y="152141"/>
                </a:lnTo>
                <a:lnTo>
                  <a:pt x="59903" y="153021"/>
                </a:lnTo>
                <a:lnTo>
                  <a:pt x="64657" y="153608"/>
                </a:lnTo>
                <a:lnTo>
                  <a:pt x="69977" y="153999"/>
                </a:lnTo>
                <a:lnTo>
                  <a:pt x="75673" y="154260"/>
                </a:lnTo>
                <a:lnTo>
                  <a:pt x="80545" y="153359"/>
                </a:lnTo>
                <a:lnTo>
                  <a:pt x="84868" y="151683"/>
                </a:lnTo>
                <a:lnTo>
                  <a:pt x="88825" y="149491"/>
                </a:lnTo>
                <a:lnTo>
                  <a:pt x="92537" y="148030"/>
                </a:lnTo>
                <a:lnTo>
                  <a:pt x="96088" y="147056"/>
                </a:lnTo>
                <a:lnTo>
                  <a:pt x="99529" y="146406"/>
                </a:lnTo>
                <a:lnTo>
                  <a:pt x="106123" y="143824"/>
                </a:lnTo>
                <a:lnTo>
                  <a:pt x="114818" y="139952"/>
                </a:lnTo>
                <a:lnTo>
                  <a:pt x="124915" y="135221"/>
                </a:lnTo>
                <a:lnTo>
                  <a:pt x="132720" y="130992"/>
                </a:lnTo>
                <a:lnTo>
                  <a:pt x="138999" y="127099"/>
                </a:lnTo>
                <a:lnTo>
                  <a:pt x="144260" y="123428"/>
                </a:lnTo>
                <a:lnTo>
                  <a:pt x="147767" y="119905"/>
                </a:lnTo>
                <a:lnTo>
                  <a:pt x="150105" y="116483"/>
                </a:lnTo>
                <a:lnTo>
                  <a:pt x="151664" y="113126"/>
                </a:lnTo>
                <a:lnTo>
                  <a:pt x="153778" y="109813"/>
                </a:lnTo>
                <a:lnTo>
                  <a:pt x="156262" y="106529"/>
                </a:lnTo>
                <a:lnTo>
                  <a:pt x="158993" y="103266"/>
                </a:lnTo>
                <a:lnTo>
                  <a:pt x="160814" y="100015"/>
                </a:lnTo>
                <a:lnTo>
                  <a:pt x="162028" y="96773"/>
                </a:lnTo>
                <a:lnTo>
                  <a:pt x="164455" y="8706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4212"/>
          <p:cNvSpPr/>
          <p:nvPr/>
        </p:nvSpPr>
        <p:spPr>
          <a:xfrm>
            <a:off x="1867166" y="3032373"/>
            <a:ext cx="67600" cy="338585"/>
          </a:xfrm>
          <a:custGeom>
            <a:avLst/>
            <a:gdLst/>
            <a:ahLst/>
            <a:cxnLst/>
            <a:rect l="0" t="0" r="0" b="0"/>
            <a:pathLst>
              <a:path w="67600" h="338585">
                <a:moveTo>
                  <a:pt x="9556" y="0"/>
                </a:moveTo>
                <a:lnTo>
                  <a:pt x="4421" y="0"/>
                </a:lnTo>
                <a:lnTo>
                  <a:pt x="2908" y="1074"/>
                </a:lnTo>
                <a:lnTo>
                  <a:pt x="1899" y="2866"/>
                </a:lnTo>
                <a:lnTo>
                  <a:pt x="779" y="7723"/>
                </a:lnTo>
                <a:lnTo>
                  <a:pt x="148" y="16500"/>
                </a:lnTo>
                <a:lnTo>
                  <a:pt x="0" y="22740"/>
                </a:lnTo>
                <a:lnTo>
                  <a:pt x="1036" y="28058"/>
                </a:lnTo>
                <a:lnTo>
                  <a:pt x="2801" y="34828"/>
                </a:lnTo>
                <a:lnTo>
                  <a:pt x="5053" y="42566"/>
                </a:lnTo>
                <a:lnTo>
                  <a:pt x="6554" y="50950"/>
                </a:lnTo>
                <a:lnTo>
                  <a:pt x="7555" y="59763"/>
                </a:lnTo>
                <a:lnTo>
                  <a:pt x="8222" y="68864"/>
                </a:lnTo>
                <a:lnTo>
                  <a:pt x="11891" y="83529"/>
                </a:lnTo>
                <a:lnTo>
                  <a:pt x="17562" y="101905"/>
                </a:lnTo>
                <a:lnTo>
                  <a:pt x="24567" y="122755"/>
                </a:lnTo>
                <a:lnTo>
                  <a:pt x="30312" y="138805"/>
                </a:lnTo>
                <a:lnTo>
                  <a:pt x="35217" y="151654"/>
                </a:lnTo>
                <a:lnTo>
                  <a:pt x="39562" y="162370"/>
                </a:lnTo>
                <a:lnTo>
                  <a:pt x="42458" y="171664"/>
                </a:lnTo>
                <a:lnTo>
                  <a:pt x="44389" y="180009"/>
                </a:lnTo>
                <a:lnTo>
                  <a:pt x="45677" y="187723"/>
                </a:lnTo>
                <a:lnTo>
                  <a:pt x="46535" y="195015"/>
                </a:lnTo>
                <a:lnTo>
                  <a:pt x="47107" y="202026"/>
                </a:lnTo>
                <a:lnTo>
                  <a:pt x="47489" y="208850"/>
                </a:lnTo>
                <a:lnTo>
                  <a:pt x="48818" y="217699"/>
                </a:lnTo>
                <a:lnTo>
                  <a:pt x="50779" y="227897"/>
                </a:lnTo>
                <a:lnTo>
                  <a:pt x="53161" y="238996"/>
                </a:lnTo>
                <a:lnTo>
                  <a:pt x="55824" y="248545"/>
                </a:lnTo>
                <a:lnTo>
                  <a:pt x="58674" y="257060"/>
                </a:lnTo>
                <a:lnTo>
                  <a:pt x="61649" y="264887"/>
                </a:lnTo>
                <a:lnTo>
                  <a:pt x="63633" y="272255"/>
                </a:lnTo>
                <a:lnTo>
                  <a:pt x="64955" y="279316"/>
                </a:lnTo>
                <a:lnTo>
                  <a:pt x="65836" y="286174"/>
                </a:lnTo>
                <a:lnTo>
                  <a:pt x="66816" y="296659"/>
                </a:lnTo>
                <a:lnTo>
                  <a:pt x="67251" y="304902"/>
                </a:lnTo>
                <a:lnTo>
                  <a:pt x="67444" y="312149"/>
                </a:lnTo>
                <a:lnTo>
                  <a:pt x="67599" y="3385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4213"/>
          <p:cNvSpPr/>
          <p:nvPr/>
        </p:nvSpPr>
        <p:spPr>
          <a:xfrm>
            <a:off x="2060525" y="2906613"/>
            <a:ext cx="299890" cy="19348"/>
          </a:xfrm>
          <a:custGeom>
            <a:avLst/>
            <a:gdLst/>
            <a:ahLst/>
            <a:cxnLst/>
            <a:rect l="0" t="0" r="0" b="0"/>
            <a:pathLst>
              <a:path w="299890" h="19348">
                <a:moveTo>
                  <a:pt x="0" y="19347"/>
                </a:moveTo>
                <a:lnTo>
                  <a:pt x="26929" y="19347"/>
                </a:lnTo>
                <a:lnTo>
                  <a:pt x="34076" y="18273"/>
                </a:lnTo>
                <a:lnTo>
                  <a:pt x="42065" y="16481"/>
                </a:lnTo>
                <a:lnTo>
                  <a:pt x="50615" y="14212"/>
                </a:lnTo>
                <a:lnTo>
                  <a:pt x="58466" y="12699"/>
                </a:lnTo>
                <a:lnTo>
                  <a:pt x="65849" y="11691"/>
                </a:lnTo>
                <a:lnTo>
                  <a:pt x="72921" y="11018"/>
                </a:lnTo>
                <a:lnTo>
                  <a:pt x="80860" y="10570"/>
                </a:lnTo>
                <a:lnTo>
                  <a:pt x="98280" y="10072"/>
                </a:lnTo>
                <a:lnTo>
                  <a:pt x="131240" y="9752"/>
                </a:lnTo>
                <a:lnTo>
                  <a:pt x="186090" y="9684"/>
                </a:lnTo>
                <a:lnTo>
                  <a:pt x="195002" y="8606"/>
                </a:lnTo>
                <a:lnTo>
                  <a:pt x="204167" y="6812"/>
                </a:lnTo>
                <a:lnTo>
                  <a:pt x="213502" y="4541"/>
                </a:lnTo>
                <a:lnTo>
                  <a:pt x="224025" y="3027"/>
                </a:lnTo>
                <a:lnTo>
                  <a:pt x="235339" y="2018"/>
                </a:lnTo>
                <a:lnTo>
                  <a:pt x="256152" y="897"/>
                </a:lnTo>
                <a:lnTo>
                  <a:pt x="268985" y="399"/>
                </a:lnTo>
                <a:lnTo>
                  <a:pt x="29988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4214"/>
          <p:cNvSpPr/>
          <p:nvPr/>
        </p:nvSpPr>
        <p:spPr>
          <a:xfrm>
            <a:off x="2166937" y="3032373"/>
            <a:ext cx="261194" cy="19348"/>
          </a:xfrm>
          <a:custGeom>
            <a:avLst/>
            <a:gdLst/>
            <a:ahLst/>
            <a:cxnLst/>
            <a:rect l="0" t="0" r="0" b="0"/>
            <a:pathLst>
              <a:path w="261194" h="19348">
                <a:moveTo>
                  <a:pt x="0" y="19347"/>
                </a:moveTo>
                <a:lnTo>
                  <a:pt x="15406" y="19347"/>
                </a:lnTo>
                <a:lnTo>
                  <a:pt x="24244" y="18272"/>
                </a:lnTo>
                <a:lnTo>
                  <a:pt x="34436" y="16481"/>
                </a:lnTo>
                <a:lnTo>
                  <a:pt x="45529" y="14212"/>
                </a:lnTo>
                <a:lnTo>
                  <a:pt x="57225" y="12699"/>
                </a:lnTo>
                <a:lnTo>
                  <a:pt x="69321" y="11690"/>
                </a:lnTo>
                <a:lnTo>
                  <a:pt x="81685" y="11018"/>
                </a:lnTo>
                <a:lnTo>
                  <a:pt x="98526" y="9495"/>
                </a:lnTo>
                <a:lnTo>
                  <a:pt x="157938" y="3291"/>
                </a:lnTo>
                <a:lnTo>
                  <a:pt x="173009" y="2194"/>
                </a:lnTo>
                <a:lnTo>
                  <a:pt x="186281" y="1462"/>
                </a:lnTo>
                <a:lnTo>
                  <a:pt x="212492" y="650"/>
                </a:lnTo>
                <a:lnTo>
                  <a:pt x="26119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4215"/>
          <p:cNvSpPr/>
          <p:nvPr/>
        </p:nvSpPr>
        <p:spPr>
          <a:xfrm>
            <a:off x="2602433" y="2718687"/>
            <a:ext cx="425476" cy="333034"/>
          </a:xfrm>
          <a:custGeom>
            <a:avLst/>
            <a:gdLst/>
            <a:ahLst/>
            <a:cxnLst/>
            <a:rect l="0" t="0" r="0" b="0"/>
            <a:pathLst>
              <a:path w="425476" h="333034">
                <a:moveTo>
                  <a:pt x="202977" y="62166"/>
                </a:moveTo>
                <a:lnTo>
                  <a:pt x="202977" y="37179"/>
                </a:lnTo>
                <a:lnTo>
                  <a:pt x="201902" y="34759"/>
                </a:lnTo>
                <a:lnTo>
                  <a:pt x="197841" y="29204"/>
                </a:lnTo>
                <a:lnTo>
                  <a:pt x="195253" y="27293"/>
                </a:lnTo>
                <a:lnTo>
                  <a:pt x="189512" y="25170"/>
                </a:lnTo>
                <a:lnTo>
                  <a:pt x="180511" y="24226"/>
                </a:lnTo>
                <a:lnTo>
                  <a:pt x="175101" y="23974"/>
                </a:lnTo>
                <a:lnTo>
                  <a:pt x="163358" y="26561"/>
                </a:lnTo>
                <a:lnTo>
                  <a:pt x="150972" y="30218"/>
                </a:lnTo>
                <a:lnTo>
                  <a:pt x="138302" y="31844"/>
                </a:lnTo>
                <a:lnTo>
                  <a:pt x="125505" y="35433"/>
                </a:lnTo>
                <a:lnTo>
                  <a:pt x="112652" y="40611"/>
                </a:lnTo>
                <a:lnTo>
                  <a:pt x="99773" y="46495"/>
                </a:lnTo>
                <a:lnTo>
                  <a:pt x="86884" y="55560"/>
                </a:lnTo>
                <a:lnTo>
                  <a:pt x="75064" y="65679"/>
                </a:lnTo>
                <a:lnTo>
                  <a:pt x="66228" y="73760"/>
                </a:lnTo>
                <a:lnTo>
                  <a:pt x="60217" y="80644"/>
                </a:lnTo>
                <a:lnTo>
                  <a:pt x="52985" y="89533"/>
                </a:lnTo>
                <a:lnTo>
                  <a:pt x="44939" y="99758"/>
                </a:lnTo>
                <a:lnTo>
                  <a:pt x="38501" y="108725"/>
                </a:lnTo>
                <a:lnTo>
                  <a:pt x="33134" y="116852"/>
                </a:lnTo>
                <a:lnTo>
                  <a:pt x="28480" y="124421"/>
                </a:lnTo>
                <a:lnTo>
                  <a:pt x="24303" y="131616"/>
                </a:lnTo>
                <a:lnTo>
                  <a:pt x="16796" y="145343"/>
                </a:lnTo>
                <a:lnTo>
                  <a:pt x="6526" y="165157"/>
                </a:lnTo>
                <a:lnTo>
                  <a:pt x="2804" y="175298"/>
                </a:lnTo>
                <a:lnTo>
                  <a:pt x="1150" y="184463"/>
                </a:lnTo>
                <a:lnTo>
                  <a:pt x="709" y="189917"/>
                </a:lnTo>
                <a:lnTo>
                  <a:pt x="218" y="200635"/>
                </a:lnTo>
                <a:lnTo>
                  <a:pt x="0" y="208981"/>
                </a:lnTo>
                <a:lnTo>
                  <a:pt x="1017" y="212711"/>
                </a:lnTo>
                <a:lnTo>
                  <a:pt x="5013" y="219722"/>
                </a:lnTo>
                <a:lnTo>
                  <a:pt x="10373" y="229288"/>
                </a:lnTo>
                <a:lnTo>
                  <a:pt x="13306" y="234848"/>
                </a:lnTo>
                <a:lnTo>
                  <a:pt x="16337" y="238555"/>
                </a:lnTo>
                <a:lnTo>
                  <a:pt x="19433" y="241026"/>
                </a:lnTo>
                <a:lnTo>
                  <a:pt x="22571" y="242674"/>
                </a:lnTo>
                <a:lnTo>
                  <a:pt x="31791" y="244504"/>
                </a:lnTo>
                <a:lnTo>
                  <a:pt x="41979" y="245318"/>
                </a:lnTo>
                <a:lnTo>
                  <a:pt x="54833" y="245776"/>
                </a:lnTo>
                <a:lnTo>
                  <a:pt x="65835" y="245883"/>
                </a:lnTo>
                <a:lnTo>
                  <a:pt x="77891" y="243064"/>
                </a:lnTo>
                <a:lnTo>
                  <a:pt x="84116" y="240808"/>
                </a:lnTo>
                <a:lnTo>
                  <a:pt x="91490" y="237154"/>
                </a:lnTo>
                <a:lnTo>
                  <a:pt x="99631" y="232568"/>
                </a:lnTo>
                <a:lnTo>
                  <a:pt x="108282" y="227361"/>
                </a:lnTo>
                <a:lnTo>
                  <a:pt x="116200" y="222815"/>
                </a:lnTo>
                <a:lnTo>
                  <a:pt x="130730" y="214898"/>
                </a:lnTo>
                <a:lnTo>
                  <a:pt x="140839" y="208057"/>
                </a:lnTo>
                <a:lnTo>
                  <a:pt x="152953" y="199197"/>
                </a:lnTo>
                <a:lnTo>
                  <a:pt x="166403" y="188991"/>
                </a:lnTo>
                <a:lnTo>
                  <a:pt x="177519" y="180037"/>
                </a:lnTo>
                <a:lnTo>
                  <a:pt x="187080" y="171918"/>
                </a:lnTo>
                <a:lnTo>
                  <a:pt x="195603" y="164355"/>
                </a:lnTo>
                <a:lnTo>
                  <a:pt x="210807" y="150220"/>
                </a:lnTo>
                <a:lnTo>
                  <a:pt x="234318" y="127310"/>
                </a:lnTo>
                <a:lnTo>
                  <a:pt x="266016" y="95815"/>
                </a:lnTo>
                <a:lnTo>
                  <a:pt x="274024" y="86748"/>
                </a:lnTo>
                <a:lnTo>
                  <a:pt x="282588" y="76404"/>
                </a:lnTo>
                <a:lnTo>
                  <a:pt x="291522" y="65209"/>
                </a:lnTo>
                <a:lnTo>
                  <a:pt x="299627" y="53446"/>
                </a:lnTo>
                <a:lnTo>
                  <a:pt x="307181" y="41304"/>
                </a:lnTo>
                <a:lnTo>
                  <a:pt x="324478" y="11468"/>
                </a:lnTo>
                <a:lnTo>
                  <a:pt x="326844" y="4521"/>
                </a:lnTo>
                <a:lnTo>
                  <a:pt x="327475" y="1164"/>
                </a:lnTo>
                <a:lnTo>
                  <a:pt x="326820" y="0"/>
                </a:lnTo>
                <a:lnTo>
                  <a:pt x="325309" y="300"/>
                </a:lnTo>
                <a:lnTo>
                  <a:pt x="323227" y="1574"/>
                </a:lnTo>
                <a:lnTo>
                  <a:pt x="321839" y="4574"/>
                </a:lnTo>
                <a:lnTo>
                  <a:pt x="320297" y="13639"/>
                </a:lnTo>
                <a:lnTo>
                  <a:pt x="318810" y="17991"/>
                </a:lnTo>
                <a:lnTo>
                  <a:pt x="314293" y="25693"/>
                </a:lnTo>
                <a:lnTo>
                  <a:pt x="311568" y="35565"/>
                </a:lnTo>
                <a:lnTo>
                  <a:pt x="310842" y="41208"/>
                </a:lnTo>
                <a:lnTo>
                  <a:pt x="308208" y="50343"/>
                </a:lnTo>
                <a:lnTo>
                  <a:pt x="304302" y="61808"/>
                </a:lnTo>
                <a:lnTo>
                  <a:pt x="299548" y="74826"/>
                </a:lnTo>
                <a:lnTo>
                  <a:pt x="296379" y="86729"/>
                </a:lnTo>
                <a:lnTo>
                  <a:pt x="294267" y="97889"/>
                </a:lnTo>
                <a:lnTo>
                  <a:pt x="285740" y="159512"/>
                </a:lnTo>
                <a:lnTo>
                  <a:pt x="285024" y="176507"/>
                </a:lnTo>
                <a:lnTo>
                  <a:pt x="285622" y="192137"/>
                </a:lnTo>
                <a:lnTo>
                  <a:pt x="287095" y="206856"/>
                </a:lnTo>
                <a:lnTo>
                  <a:pt x="289152" y="220969"/>
                </a:lnTo>
                <a:lnTo>
                  <a:pt x="291598" y="234676"/>
                </a:lnTo>
                <a:lnTo>
                  <a:pt x="294304" y="248114"/>
                </a:lnTo>
                <a:lnTo>
                  <a:pt x="298257" y="259223"/>
                </a:lnTo>
                <a:lnTo>
                  <a:pt x="303043" y="268778"/>
                </a:lnTo>
                <a:lnTo>
                  <a:pt x="308383" y="277298"/>
                </a:lnTo>
                <a:lnTo>
                  <a:pt x="314093" y="284053"/>
                </a:lnTo>
                <a:lnTo>
                  <a:pt x="326169" y="294424"/>
                </a:lnTo>
                <a:lnTo>
                  <a:pt x="338702" y="302617"/>
                </a:lnTo>
                <a:lnTo>
                  <a:pt x="345054" y="306307"/>
                </a:lnTo>
                <a:lnTo>
                  <a:pt x="352513" y="309841"/>
                </a:lnTo>
                <a:lnTo>
                  <a:pt x="360711" y="313272"/>
                </a:lnTo>
                <a:lnTo>
                  <a:pt x="369401" y="316635"/>
                </a:lnTo>
                <a:lnTo>
                  <a:pt x="377343" y="318876"/>
                </a:lnTo>
                <a:lnTo>
                  <a:pt x="384788" y="320371"/>
                </a:lnTo>
                <a:lnTo>
                  <a:pt x="425475" y="33303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4216"/>
          <p:cNvSpPr/>
          <p:nvPr/>
        </p:nvSpPr>
        <p:spPr>
          <a:xfrm>
            <a:off x="3269753" y="2887265"/>
            <a:ext cx="338585" cy="67718"/>
          </a:xfrm>
          <a:custGeom>
            <a:avLst/>
            <a:gdLst/>
            <a:ahLst/>
            <a:cxnLst/>
            <a:rect l="0" t="0" r="0" b="0"/>
            <a:pathLst>
              <a:path w="338585" h="67718">
                <a:moveTo>
                  <a:pt x="338584" y="0"/>
                </a:moveTo>
                <a:lnTo>
                  <a:pt x="328314" y="5136"/>
                </a:lnTo>
                <a:lnTo>
                  <a:pt x="320989" y="7723"/>
                </a:lnTo>
                <a:lnTo>
                  <a:pt x="311806" y="10523"/>
                </a:lnTo>
                <a:lnTo>
                  <a:pt x="301384" y="13465"/>
                </a:lnTo>
                <a:lnTo>
                  <a:pt x="285838" y="16501"/>
                </a:lnTo>
                <a:lnTo>
                  <a:pt x="266874" y="19600"/>
                </a:lnTo>
                <a:lnTo>
                  <a:pt x="184925" y="32296"/>
                </a:lnTo>
                <a:lnTo>
                  <a:pt x="163054" y="36579"/>
                </a:lnTo>
                <a:lnTo>
                  <a:pt x="115822" y="47070"/>
                </a:lnTo>
                <a:lnTo>
                  <a:pt x="97637" y="50728"/>
                </a:lnTo>
                <a:lnTo>
                  <a:pt x="83364" y="53166"/>
                </a:lnTo>
                <a:lnTo>
                  <a:pt x="71700" y="54792"/>
                </a:lnTo>
                <a:lnTo>
                  <a:pt x="61773" y="56951"/>
                </a:lnTo>
                <a:lnTo>
                  <a:pt x="53006" y="59465"/>
                </a:lnTo>
                <a:lnTo>
                  <a:pt x="45011" y="62215"/>
                </a:lnTo>
                <a:lnTo>
                  <a:pt x="38607" y="64049"/>
                </a:lnTo>
                <a:lnTo>
                  <a:pt x="28624" y="66087"/>
                </a:lnTo>
                <a:lnTo>
                  <a:pt x="20605" y="66992"/>
                </a:lnTo>
                <a:lnTo>
                  <a:pt x="0" y="677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4217"/>
          <p:cNvSpPr/>
          <p:nvPr/>
        </p:nvSpPr>
        <p:spPr>
          <a:xfrm>
            <a:off x="3492251" y="2819548"/>
            <a:ext cx="38697" cy="309564"/>
          </a:xfrm>
          <a:custGeom>
            <a:avLst/>
            <a:gdLst/>
            <a:ahLst/>
            <a:cxnLst/>
            <a:rect l="0" t="0" r="0" b="0"/>
            <a:pathLst>
              <a:path w="38697" h="309564">
                <a:moveTo>
                  <a:pt x="0" y="0"/>
                </a:moveTo>
                <a:lnTo>
                  <a:pt x="0" y="131071"/>
                </a:lnTo>
                <a:lnTo>
                  <a:pt x="1075" y="141124"/>
                </a:lnTo>
                <a:lnTo>
                  <a:pt x="2867" y="149976"/>
                </a:lnTo>
                <a:lnTo>
                  <a:pt x="5136" y="158027"/>
                </a:lnTo>
                <a:lnTo>
                  <a:pt x="6649" y="166619"/>
                </a:lnTo>
                <a:lnTo>
                  <a:pt x="7657" y="175572"/>
                </a:lnTo>
                <a:lnTo>
                  <a:pt x="8329" y="184765"/>
                </a:lnTo>
                <a:lnTo>
                  <a:pt x="10927" y="200567"/>
                </a:lnTo>
                <a:lnTo>
                  <a:pt x="19547" y="243923"/>
                </a:lnTo>
                <a:lnTo>
                  <a:pt x="23780" y="260428"/>
                </a:lnTo>
                <a:lnTo>
                  <a:pt x="27677" y="272507"/>
                </a:lnTo>
                <a:lnTo>
                  <a:pt x="31350" y="281634"/>
                </a:lnTo>
                <a:lnTo>
                  <a:pt x="33799" y="288794"/>
                </a:lnTo>
                <a:lnTo>
                  <a:pt x="35431" y="294642"/>
                </a:lnTo>
                <a:lnTo>
                  <a:pt x="38696" y="3095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4218"/>
          <p:cNvSpPr/>
          <p:nvPr/>
        </p:nvSpPr>
        <p:spPr>
          <a:xfrm>
            <a:off x="3695402" y="2829222"/>
            <a:ext cx="261351" cy="280542"/>
          </a:xfrm>
          <a:custGeom>
            <a:avLst/>
            <a:gdLst/>
            <a:ahLst/>
            <a:cxnLst/>
            <a:rect l="0" t="0" r="0" b="0"/>
            <a:pathLst>
              <a:path w="261351" h="280542">
                <a:moveTo>
                  <a:pt x="0" y="0"/>
                </a:moveTo>
                <a:lnTo>
                  <a:pt x="43587" y="0"/>
                </a:lnTo>
                <a:lnTo>
                  <a:pt x="52705" y="1075"/>
                </a:lnTo>
                <a:lnTo>
                  <a:pt x="63084" y="2866"/>
                </a:lnTo>
                <a:lnTo>
                  <a:pt x="74302" y="5136"/>
                </a:lnTo>
                <a:lnTo>
                  <a:pt x="83930" y="7724"/>
                </a:lnTo>
                <a:lnTo>
                  <a:pt x="92499" y="10523"/>
                </a:lnTo>
                <a:lnTo>
                  <a:pt x="100362" y="13465"/>
                </a:lnTo>
                <a:lnTo>
                  <a:pt x="107753" y="15426"/>
                </a:lnTo>
                <a:lnTo>
                  <a:pt x="114830" y="16733"/>
                </a:lnTo>
                <a:lnTo>
                  <a:pt x="121698" y="17605"/>
                </a:lnTo>
                <a:lnTo>
                  <a:pt x="128426" y="19261"/>
                </a:lnTo>
                <a:lnTo>
                  <a:pt x="135061" y="21440"/>
                </a:lnTo>
                <a:lnTo>
                  <a:pt x="141635" y="23967"/>
                </a:lnTo>
                <a:lnTo>
                  <a:pt x="147092" y="26727"/>
                </a:lnTo>
                <a:lnTo>
                  <a:pt x="151805" y="29642"/>
                </a:lnTo>
                <a:lnTo>
                  <a:pt x="156021" y="32659"/>
                </a:lnTo>
                <a:lnTo>
                  <a:pt x="158832" y="35746"/>
                </a:lnTo>
                <a:lnTo>
                  <a:pt x="160707" y="38879"/>
                </a:lnTo>
                <a:lnTo>
                  <a:pt x="161956" y="42043"/>
                </a:lnTo>
                <a:lnTo>
                  <a:pt x="163864" y="44152"/>
                </a:lnTo>
                <a:lnTo>
                  <a:pt x="166211" y="45557"/>
                </a:lnTo>
                <a:lnTo>
                  <a:pt x="168850" y="46495"/>
                </a:lnTo>
                <a:lnTo>
                  <a:pt x="169535" y="49269"/>
                </a:lnTo>
                <a:lnTo>
                  <a:pt x="168916" y="53269"/>
                </a:lnTo>
                <a:lnTo>
                  <a:pt x="167429" y="58085"/>
                </a:lnTo>
                <a:lnTo>
                  <a:pt x="162910" y="66303"/>
                </a:lnTo>
                <a:lnTo>
                  <a:pt x="157319" y="73538"/>
                </a:lnTo>
                <a:lnTo>
                  <a:pt x="151251" y="80336"/>
                </a:lnTo>
                <a:lnTo>
                  <a:pt x="144972" y="86941"/>
                </a:lnTo>
                <a:lnTo>
                  <a:pt x="141792" y="90206"/>
                </a:lnTo>
                <a:lnTo>
                  <a:pt x="136448" y="94533"/>
                </a:lnTo>
                <a:lnTo>
                  <a:pt x="129661" y="99568"/>
                </a:lnTo>
                <a:lnTo>
                  <a:pt x="121911" y="105074"/>
                </a:lnTo>
                <a:lnTo>
                  <a:pt x="115670" y="110895"/>
                </a:lnTo>
                <a:lnTo>
                  <a:pt x="110434" y="116925"/>
                </a:lnTo>
                <a:lnTo>
                  <a:pt x="105869" y="123094"/>
                </a:lnTo>
                <a:lnTo>
                  <a:pt x="103900" y="127207"/>
                </a:lnTo>
                <a:lnTo>
                  <a:pt x="103663" y="129950"/>
                </a:lnTo>
                <a:lnTo>
                  <a:pt x="104579" y="131777"/>
                </a:lnTo>
                <a:lnTo>
                  <a:pt x="105597" y="136675"/>
                </a:lnTo>
                <a:lnTo>
                  <a:pt x="105869" y="139486"/>
                </a:lnTo>
                <a:lnTo>
                  <a:pt x="108200" y="141360"/>
                </a:lnTo>
                <a:lnTo>
                  <a:pt x="111903" y="142609"/>
                </a:lnTo>
                <a:lnTo>
                  <a:pt x="116522" y="143442"/>
                </a:lnTo>
                <a:lnTo>
                  <a:pt x="124521" y="144368"/>
                </a:lnTo>
                <a:lnTo>
                  <a:pt x="128158" y="144614"/>
                </a:lnTo>
                <a:lnTo>
                  <a:pt x="133808" y="145854"/>
                </a:lnTo>
                <a:lnTo>
                  <a:pt x="140799" y="147755"/>
                </a:lnTo>
                <a:lnTo>
                  <a:pt x="148684" y="150097"/>
                </a:lnTo>
                <a:lnTo>
                  <a:pt x="161465" y="152733"/>
                </a:lnTo>
                <a:lnTo>
                  <a:pt x="195731" y="158529"/>
                </a:lnTo>
                <a:lnTo>
                  <a:pt x="210027" y="161579"/>
                </a:lnTo>
                <a:lnTo>
                  <a:pt x="221708" y="164688"/>
                </a:lnTo>
                <a:lnTo>
                  <a:pt x="231645" y="167835"/>
                </a:lnTo>
                <a:lnTo>
                  <a:pt x="240420" y="172083"/>
                </a:lnTo>
                <a:lnTo>
                  <a:pt x="248419" y="177065"/>
                </a:lnTo>
                <a:lnTo>
                  <a:pt x="255902" y="182535"/>
                </a:lnTo>
                <a:lnTo>
                  <a:pt x="259815" y="187257"/>
                </a:lnTo>
                <a:lnTo>
                  <a:pt x="261350" y="191480"/>
                </a:lnTo>
                <a:lnTo>
                  <a:pt x="261224" y="205981"/>
                </a:lnTo>
                <a:lnTo>
                  <a:pt x="259064" y="209337"/>
                </a:lnTo>
                <a:lnTo>
                  <a:pt x="250931" y="215932"/>
                </a:lnTo>
                <a:lnTo>
                  <a:pt x="243018" y="222446"/>
                </a:lnTo>
                <a:lnTo>
                  <a:pt x="239402" y="225688"/>
                </a:lnTo>
                <a:lnTo>
                  <a:pt x="229652" y="235023"/>
                </a:lnTo>
                <a:lnTo>
                  <a:pt x="224043" y="240522"/>
                </a:lnTo>
                <a:lnTo>
                  <a:pt x="217079" y="245263"/>
                </a:lnTo>
                <a:lnTo>
                  <a:pt x="209211" y="249498"/>
                </a:lnTo>
                <a:lnTo>
                  <a:pt x="192945" y="257071"/>
                </a:lnTo>
                <a:lnTo>
                  <a:pt x="158361" y="273974"/>
                </a:lnTo>
                <a:lnTo>
                  <a:pt x="152868" y="276163"/>
                </a:lnTo>
                <a:lnTo>
                  <a:pt x="148131" y="277622"/>
                </a:lnTo>
                <a:lnTo>
                  <a:pt x="143899" y="278595"/>
                </a:lnTo>
                <a:lnTo>
                  <a:pt x="138927" y="279244"/>
                </a:lnTo>
                <a:lnTo>
                  <a:pt x="133463" y="279676"/>
                </a:lnTo>
                <a:lnTo>
                  <a:pt x="116086" y="2805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4219"/>
          <p:cNvSpPr/>
          <p:nvPr/>
        </p:nvSpPr>
        <p:spPr>
          <a:xfrm>
            <a:off x="4074631" y="2558560"/>
            <a:ext cx="267291" cy="522183"/>
          </a:xfrm>
          <a:custGeom>
            <a:avLst/>
            <a:gdLst/>
            <a:ahLst/>
            <a:cxnLst/>
            <a:rect l="0" t="0" r="0" b="0"/>
            <a:pathLst>
              <a:path w="267291" h="522183">
                <a:moveTo>
                  <a:pt x="162505" y="319031"/>
                </a:moveTo>
                <a:lnTo>
                  <a:pt x="125354" y="319031"/>
                </a:lnTo>
                <a:lnTo>
                  <a:pt x="119465" y="320106"/>
                </a:lnTo>
                <a:lnTo>
                  <a:pt x="113390" y="321898"/>
                </a:lnTo>
                <a:lnTo>
                  <a:pt x="107189" y="324167"/>
                </a:lnTo>
                <a:lnTo>
                  <a:pt x="100906" y="326755"/>
                </a:lnTo>
                <a:lnTo>
                  <a:pt x="94567" y="329554"/>
                </a:lnTo>
                <a:lnTo>
                  <a:pt x="81792" y="335532"/>
                </a:lnTo>
                <a:lnTo>
                  <a:pt x="68948" y="341771"/>
                </a:lnTo>
                <a:lnTo>
                  <a:pt x="63588" y="344940"/>
                </a:lnTo>
                <a:lnTo>
                  <a:pt x="58940" y="348127"/>
                </a:lnTo>
                <a:lnTo>
                  <a:pt x="54766" y="351327"/>
                </a:lnTo>
                <a:lnTo>
                  <a:pt x="49835" y="354535"/>
                </a:lnTo>
                <a:lnTo>
                  <a:pt x="44397" y="357749"/>
                </a:lnTo>
                <a:lnTo>
                  <a:pt x="38622" y="360966"/>
                </a:lnTo>
                <a:lnTo>
                  <a:pt x="33697" y="364186"/>
                </a:lnTo>
                <a:lnTo>
                  <a:pt x="25359" y="370630"/>
                </a:lnTo>
                <a:lnTo>
                  <a:pt x="18069" y="379943"/>
                </a:lnTo>
                <a:lnTo>
                  <a:pt x="11247" y="391248"/>
                </a:lnTo>
                <a:lnTo>
                  <a:pt x="4632" y="403438"/>
                </a:lnTo>
                <a:lnTo>
                  <a:pt x="976" y="416021"/>
                </a:lnTo>
                <a:lnTo>
                  <a:pt x="0" y="422387"/>
                </a:lnTo>
                <a:lnTo>
                  <a:pt x="1783" y="435192"/>
                </a:lnTo>
                <a:lnTo>
                  <a:pt x="6159" y="446974"/>
                </a:lnTo>
                <a:lnTo>
                  <a:pt x="11686" y="455793"/>
                </a:lnTo>
                <a:lnTo>
                  <a:pt x="15740" y="459650"/>
                </a:lnTo>
                <a:lnTo>
                  <a:pt x="20592" y="463296"/>
                </a:lnTo>
                <a:lnTo>
                  <a:pt x="25976" y="466802"/>
                </a:lnTo>
                <a:lnTo>
                  <a:pt x="30641" y="469139"/>
                </a:lnTo>
                <a:lnTo>
                  <a:pt x="38690" y="471735"/>
                </a:lnTo>
                <a:lnTo>
                  <a:pt x="43416" y="472428"/>
                </a:lnTo>
                <a:lnTo>
                  <a:pt x="48717" y="472889"/>
                </a:lnTo>
                <a:lnTo>
                  <a:pt x="54400" y="473197"/>
                </a:lnTo>
                <a:lnTo>
                  <a:pt x="72180" y="473539"/>
                </a:lnTo>
                <a:lnTo>
                  <a:pt x="82941" y="473630"/>
                </a:lnTo>
                <a:lnTo>
                  <a:pt x="92265" y="472616"/>
                </a:lnTo>
                <a:lnTo>
                  <a:pt x="100630" y="470865"/>
                </a:lnTo>
                <a:lnTo>
                  <a:pt x="108357" y="468623"/>
                </a:lnTo>
                <a:lnTo>
                  <a:pt x="115657" y="466054"/>
                </a:lnTo>
                <a:lnTo>
                  <a:pt x="122674" y="463266"/>
                </a:lnTo>
                <a:lnTo>
                  <a:pt x="129502" y="460332"/>
                </a:lnTo>
                <a:lnTo>
                  <a:pt x="135129" y="457301"/>
                </a:lnTo>
                <a:lnTo>
                  <a:pt x="139955" y="454206"/>
                </a:lnTo>
                <a:lnTo>
                  <a:pt x="144247" y="451068"/>
                </a:lnTo>
                <a:lnTo>
                  <a:pt x="151883" y="441848"/>
                </a:lnTo>
                <a:lnTo>
                  <a:pt x="159934" y="430585"/>
                </a:lnTo>
                <a:lnTo>
                  <a:pt x="165090" y="424571"/>
                </a:lnTo>
                <a:lnTo>
                  <a:pt x="170678" y="418413"/>
                </a:lnTo>
                <a:lnTo>
                  <a:pt x="174403" y="411083"/>
                </a:lnTo>
                <a:lnTo>
                  <a:pt x="176887" y="402971"/>
                </a:lnTo>
                <a:lnTo>
                  <a:pt x="178542" y="394339"/>
                </a:lnTo>
                <a:lnTo>
                  <a:pt x="181795" y="383210"/>
                </a:lnTo>
                <a:lnTo>
                  <a:pt x="186114" y="370416"/>
                </a:lnTo>
                <a:lnTo>
                  <a:pt x="191143" y="356512"/>
                </a:lnTo>
                <a:lnTo>
                  <a:pt x="194496" y="344019"/>
                </a:lnTo>
                <a:lnTo>
                  <a:pt x="196731" y="332465"/>
                </a:lnTo>
                <a:lnTo>
                  <a:pt x="198220" y="321538"/>
                </a:lnTo>
                <a:lnTo>
                  <a:pt x="199214" y="307804"/>
                </a:lnTo>
                <a:lnTo>
                  <a:pt x="199876" y="292199"/>
                </a:lnTo>
                <a:lnTo>
                  <a:pt x="200808" y="245156"/>
                </a:lnTo>
                <a:lnTo>
                  <a:pt x="201123" y="180470"/>
                </a:lnTo>
                <a:lnTo>
                  <a:pt x="202224" y="163240"/>
                </a:lnTo>
                <a:lnTo>
                  <a:pt x="204033" y="146379"/>
                </a:lnTo>
                <a:lnTo>
                  <a:pt x="206313" y="129764"/>
                </a:lnTo>
                <a:lnTo>
                  <a:pt x="207833" y="115462"/>
                </a:lnTo>
                <a:lnTo>
                  <a:pt x="208847" y="102703"/>
                </a:lnTo>
                <a:lnTo>
                  <a:pt x="209523" y="90973"/>
                </a:lnTo>
                <a:lnTo>
                  <a:pt x="210274" y="57875"/>
                </a:lnTo>
                <a:lnTo>
                  <a:pt x="210822" y="103"/>
                </a:lnTo>
                <a:lnTo>
                  <a:pt x="210839" y="0"/>
                </a:lnTo>
                <a:lnTo>
                  <a:pt x="210871" y="65194"/>
                </a:lnTo>
                <a:lnTo>
                  <a:pt x="211947" y="75641"/>
                </a:lnTo>
                <a:lnTo>
                  <a:pt x="213739" y="85829"/>
                </a:lnTo>
                <a:lnTo>
                  <a:pt x="216009" y="95846"/>
                </a:lnTo>
                <a:lnTo>
                  <a:pt x="217522" y="106824"/>
                </a:lnTo>
                <a:lnTo>
                  <a:pt x="218531" y="118442"/>
                </a:lnTo>
                <a:lnTo>
                  <a:pt x="219203" y="130487"/>
                </a:lnTo>
                <a:lnTo>
                  <a:pt x="220726" y="142816"/>
                </a:lnTo>
                <a:lnTo>
                  <a:pt x="222817" y="155335"/>
                </a:lnTo>
                <a:lnTo>
                  <a:pt x="225285" y="167981"/>
                </a:lnTo>
                <a:lnTo>
                  <a:pt x="230894" y="193497"/>
                </a:lnTo>
                <a:lnTo>
                  <a:pt x="248389" y="270587"/>
                </a:lnTo>
                <a:lnTo>
                  <a:pt x="252007" y="292109"/>
                </a:lnTo>
                <a:lnTo>
                  <a:pt x="254419" y="311832"/>
                </a:lnTo>
                <a:lnTo>
                  <a:pt x="256027" y="330355"/>
                </a:lnTo>
                <a:lnTo>
                  <a:pt x="258174" y="348078"/>
                </a:lnTo>
                <a:lnTo>
                  <a:pt x="260680" y="365267"/>
                </a:lnTo>
                <a:lnTo>
                  <a:pt x="263426" y="382101"/>
                </a:lnTo>
                <a:lnTo>
                  <a:pt x="265257" y="398698"/>
                </a:lnTo>
                <a:lnTo>
                  <a:pt x="266477" y="415137"/>
                </a:lnTo>
                <a:lnTo>
                  <a:pt x="267290" y="431471"/>
                </a:lnTo>
                <a:lnTo>
                  <a:pt x="266758" y="448810"/>
                </a:lnTo>
                <a:lnTo>
                  <a:pt x="265328" y="466818"/>
                </a:lnTo>
                <a:lnTo>
                  <a:pt x="259244" y="52218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4220"/>
          <p:cNvSpPr/>
          <p:nvPr/>
        </p:nvSpPr>
        <p:spPr>
          <a:xfrm>
            <a:off x="1431726" y="3206501"/>
            <a:ext cx="19349" cy="599779"/>
          </a:xfrm>
          <a:custGeom>
            <a:avLst/>
            <a:gdLst/>
            <a:ahLst/>
            <a:cxnLst/>
            <a:rect l="0" t="0" r="0" b="0"/>
            <a:pathLst>
              <a:path w="19349" h="599779">
                <a:moveTo>
                  <a:pt x="0" y="0"/>
                </a:moveTo>
                <a:lnTo>
                  <a:pt x="5136" y="10272"/>
                </a:lnTo>
                <a:lnTo>
                  <a:pt x="6648" y="16522"/>
                </a:lnTo>
                <a:lnTo>
                  <a:pt x="7657" y="23913"/>
                </a:lnTo>
                <a:lnTo>
                  <a:pt x="8329" y="32065"/>
                </a:lnTo>
                <a:lnTo>
                  <a:pt x="9852" y="38575"/>
                </a:lnTo>
                <a:lnTo>
                  <a:pt x="11943" y="43990"/>
                </a:lnTo>
                <a:lnTo>
                  <a:pt x="14411" y="48674"/>
                </a:lnTo>
                <a:lnTo>
                  <a:pt x="16057" y="55022"/>
                </a:lnTo>
                <a:lnTo>
                  <a:pt x="17154" y="62478"/>
                </a:lnTo>
                <a:lnTo>
                  <a:pt x="17885" y="70674"/>
                </a:lnTo>
                <a:lnTo>
                  <a:pt x="18373" y="78288"/>
                </a:lnTo>
                <a:lnTo>
                  <a:pt x="18914" y="92479"/>
                </a:lnTo>
                <a:lnTo>
                  <a:pt x="19262" y="126830"/>
                </a:lnTo>
                <a:lnTo>
                  <a:pt x="19348" y="467816"/>
                </a:lnTo>
                <a:lnTo>
                  <a:pt x="18273" y="482782"/>
                </a:lnTo>
                <a:lnTo>
                  <a:pt x="16481" y="495984"/>
                </a:lnTo>
                <a:lnTo>
                  <a:pt x="14212" y="508009"/>
                </a:lnTo>
                <a:lnTo>
                  <a:pt x="12699" y="518177"/>
                </a:lnTo>
                <a:lnTo>
                  <a:pt x="11691" y="527104"/>
                </a:lnTo>
                <a:lnTo>
                  <a:pt x="11019" y="535206"/>
                </a:lnTo>
                <a:lnTo>
                  <a:pt x="10570" y="542756"/>
                </a:lnTo>
                <a:lnTo>
                  <a:pt x="10072" y="556879"/>
                </a:lnTo>
                <a:lnTo>
                  <a:pt x="8865" y="563654"/>
                </a:lnTo>
                <a:lnTo>
                  <a:pt x="6985" y="570321"/>
                </a:lnTo>
                <a:lnTo>
                  <a:pt x="4656" y="576916"/>
                </a:lnTo>
                <a:lnTo>
                  <a:pt x="4179" y="582387"/>
                </a:lnTo>
                <a:lnTo>
                  <a:pt x="4936" y="587109"/>
                </a:lnTo>
                <a:lnTo>
                  <a:pt x="9674" y="59977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4221"/>
          <p:cNvSpPr/>
          <p:nvPr/>
        </p:nvSpPr>
        <p:spPr>
          <a:xfrm>
            <a:off x="1605855" y="3332261"/>
            <a:ext cx="87016" cy="503040"/>
          </a:xfrm>
          <a:custGeom>
            <a:avLst/>
            <a:gdLst/>
            <a:ahLst/>
            <a:cxnLst/>
            <a:rect l="0" t="0" r="0" b="0"/>
            <a:pathLst>
              <a:path w="87016" h="503040">
                <a:moveTo>
                  <a:pt x="0" y="0"/>
                </a:moveTo>
                <a:lnTo>
                  <a:pt x="5136" y="5136"/>
                </a:lnTo>
                <a:lnTo>
                  <a:pt x="6648" y="7723"/>
                </a:lnTo>
                <a:lnTo>
                  <a:pt x="9852" y="17576"/>
                </a:lnTo>
                <a:lnTo>
                  <a:pt x="11942" y="22466"/>
                </a:lnTo>
                <a:lnTo>
                  <a:pt x="14411" y="27876"/>
                </a:lnTo>
                <a:lnTo>
                  <a:pt x="16056" y="33632"/>
                </a:lnTo>
                <a:lnTo>
                  <a:pt x="17885" y="45761"/>
                </a:lnTo>
                <a:lnTo>
                  <a:pt x="21597" y="55229"/>
                </a:lnTo>
                <a:lnTo>
                  <a:pt x="27297" y="66916"/>
                </a:lnTo>
                <a:lnTo>
                  <a:pt x="34321" y="80081"/>
                </a:lnTo>
                <a:lnTo>
                  <a:pt x="39003" y="92083"/>
                </a:lnTo>
                <a:lnTo>
                  <a:pt x="42125" y="103309"/>
                </a:lnTo>
                <a:lnTo>
                  <a:pt x="44207" y="114017"/>
                </a:lnTo>
                <a:lnTo>
                  <a:pt x="46669" y="124381"/>
                </a:lnTo>
                <a:lnTo>
                  <a:pt x="49385" y="134514"/>
                </a:lnTo>
                <a:lnTo>
                  <a:pt x="52271" y="144495"/>
                </a:lnTo>
                <a:lnTo>
                  <a:pt x="55270" y="158672"/>
                </a:lnTo>
                <a:lnTo>
                  <a:pt x="58344" y="175648"/>
                </a:lnTo>
                <a:lnTo>
                  <a:pt x="61468" y="194490"/>
                </a:lnTo>
                <a:lnTo>
                  <a:pt x="64626" y="210275"/>
                </a:lnTo>
                <a:lnTo>
                  <a:pt x="67806" y="224023"/>
                </a:lnTo>
                <a:lnTo>
                  <a:pt x="80633" y="274393"/>
                </a:lnTo>
                <a:lnTo>
                  <a:pt x="82777" y="286116"/>
                </a:lnTo>
                <a:lnTo>
                  <a:pt x="84206" y="297156"/>
                </a:lnTo>
                <a:lnTo>
                  <a:pt x="85159" y="307741"/>
                </a:lnTo>
                <a:lnTo>
                  <a:pt x="85794" y="323396"/>
                </a:lnTo>
                <a:lnTo>
                  <a:pt x="86688" y="385439"/>
                </a:lnTo>
                <a:lnTo>
                  <a:pt x="87015" y="466002"/>
                </a:lnTo>
                <a:lnTo>
                  <a:pt x="85957" y="472974"/>
                </a:lnTo>
                <a:lnTo>
                  <a:pt x="84176" y="478696"/>
                </a:lnTo>
                <a:lnTo>
                  <a:pt x="79401" y="489019"/>
                </a:lnTo>
                <a:lnTo>
                  <a:pt x="77391" y="50303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4222"/>
          <p:cNvSpPr/>
          <p:nvPr/>
        </p:nvSpPr>
        <p:spPr>
          <a:xfrm>
            <a:off x="1528464" y="3615492"/>
            <a:ext cx="174130" cy="36007"/>
          </a:xfrm>
          <a:custGeom>
            <a:avLst/>
            <a:gdLst/>
            <a:ahLst/>
            <a:cxnLst/>
            <a:rect l="0" t="0" r="0" b="0"/>
            <a:pathLst>
              <a:path w="174130" h="36007">
                <a:moveTo>
                  <a:pt x="0" y="16658"/>
                </a:moveTo>
                <a:lnTo>
                  <a:pt x="5136" y="6387"/>
                </a:lnTo>
                <a:lnTo>
                  <a:pt x="7724" y="3361"/>
                </a:lnTo>
                <a:lnTo>
                  <a:pt x="10524" y="1344"/>
                </a:lnTo>
                <a:lnTo>
                  <a:pt x="13465" y="0"/>
                </a:lnTo>
                <a:lnTo>
                  <a:pt x="19725" y="178"/>
                </a:lnTo>
                <a:lnTo>
                  <a:pt x="28199" y="1372"/>
                </a:lnTo>
                <a:lnTo>
                  <a:pt x="38147" y="3243"/>
                </a:lnTo>
                <a:lnTo>
                  <a:pt x="46929" y="4490"/>
                </a:lnTo>
                <a:lnTo>
                  <a:pt x="54933" y="5321"/>
                </a:lnTo>
                <a:lnTo>
                  <a:pt x="62419" y="5876"/>
                </a:lnTo>
                <a:lnTo>
                  <a:pt x="72784" y="7320"/>
                </a:lnTo>
                <a:lnTo>
                  <a:pt x="98632" y="11791"/>
                </a:lnTo>
                <a:lnTo>
                  <a:pt x="111975" y="14488"/>
                </a:lnTo>
                <a:lnTo>
                  <a:pt x="138264" y="20351"/>
                </a:lnTo>
                <a:lnTo>
                  <a:pt x="148069" y="23419"/>
                </a:lnTo>
                <a:lnTo>
                  <a:pt x="155681" y="26540"/>
                </a:lnTo>
                <a:lnTo>
                  <a:pt x="174129" y="360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4223"/>
          <p:cNvSpPr/>
          <p:nvPr/>
        </p:nvSpPr>
        <p:spPr>
          <a:xfrm>
            <a:off x="1789658" y="3738730"/>
            <a:ext cx="251520" cy="221681"/>
          </a:xfrm>
          <a:custGeom>
            <a:avLst/>
            <a:gdLst/>
            <a:ahLst/>
            <a:cxnLst/>
            <a:rect l="0" t="0" r="0" b="0"/>
            <a:pathLst>
              <a:path w="251520" h="221681">
                <a:moveTo>
                  <a:pt x="0" y="86896"/>
                </a:moveTo>
                <a:lnTo>
                  <a:pt x="0" y="71490"/>
                </a:lnTo>
                <a:lnTo>
                  <a:pt x="1075" y="65877"/>
                </a:lnTo>
                <a:lnTo>
                  <a:pt x="2866" y="61060"/>
                </a:lnTo>
                <a:lnTo>
                  <a:pt x="5135" y="56773"/>
                </a:lnTo>
                <a:lnTo>
                  <a:pt x="7723" y="52841"/>
                </a:lnTo>
                <a:lnTo>
                  <a:pt x="10523" y="49145"/>
                </a:lnTo>
                <a:lnTo>
                  <a:pt x="13464" y="45606"/>
                </a:lnTo>
                <a:lnTo>
                  <a:pt x="19599" y="38807"/>
                </a:lnTo>
                <a:lnTo>
                  <a:pt x="25908" y="32203"/>
                </a:lnTo>
                <a:lnTo>
                  <a:pt x="51598" y="6286"/>
                </a:lnTo>
                <a:lnTo>
                  <a:pt x="54821" y="4135"/>
                </a:lnTo>
                <a:lnTo>
                  <a:pt x="61269" y="1744"/>
                </a:lnTo>
                <a:lnTo>
                  <a:pt x="67717" y="682"/>
                </a:lnTo>
                <a:lnTo>
                  <a:pt x="75241" y="210"/>
                </a:lnTo>
                <a:lnTo>
                  <a:pt x="85750" y="0"/>
                </a:lnTo>
                <a:lnTo>
                  <a:pt x="89413" y="1019"/>
                </a:lnTo>
                <a:lnTo>
                  <a:pt x="91855" y="2773"/>
                </a:lnTo>
                <a:lnTo>
                  <a:pt x="95643" y="7589"/>
                </a:lnTo>
                <a:lnTo>
                  <a:pt x="100909" y="13311"/>
                </a:lnTo>
                <a:lnTo>
                  <a:pt x="102743" y="16342"/>
                </a:lnTo>
                <a:lnTo>
                  <a:pt x="104781" y="22576"/>
                </a:lnTo>
                <a:lnTo>
                  <a:pt x="105687" y="28930"/>
                </a:lnTo>
                <a:lnTo>
                  <a:pt x="105929" y="32129"/>
                </a:lnTo>
                <a:lnTo>
                  <a:pt x="107165" y="36412"/>
                </a:lnTo>
                <a:lnTo>
                  <a:pt x="109064" y="41416"/>
                </a:lnTo>
                <a:lnTo>
                  <a:pt x="111404" y="46902"/>
                </a:lnTo>
                <a:lnTo>
                  <a:pt x="112965" y="51635"/>
                </a:lnTo>
                <a:lnTo>
                  <a:pt x="114005" y="55865"/>
                </a:lnTo>
                <a:lnTo>
                  <a:pt x="114699" y="59759"/>
                </a:lnTo>
                <a:lnTo>
                  <a:pt x="114086" y="64506"/>
                </a:lnTo>
                <a:lnTo>
                  <a:pt x="112603" y="69820"/>
                </a:lnTo>
                <a:lnTo>
                  <a:pt x="110539" y="75512"/>
                </a:lnTo>
                <a:lnTo>
                  <a:pt x="109163" y="80381"/>
                </a:lnTo>
                <a:lnTo>
                  <a:pt x="108246" y="84703"/>
                </a:lnTo>
                <a:lnTo>
                  <a:pt x="107635" y="88659"/>
                </a:lnTo>
                <a:lnTo>
                  <a:pt x="107227" y="94520"/>
                </a:lnTo>
                <a:lnTo>
                  <a:pt x="106955" y="101653"/>
                </a:lnTo>
                <a:lnTo>
                  <a:pt x="106774" y="109633"/>
                </a:lnTo>
                <a:lnTo>
                  <a:pt x="105579" y="116027"/>
                </a:lnTo>
                <a:lnTo>
                  <a:pt x="103707" y="121365"/>
                </a:lnTo>
                <a:lnTo>
                  <a:pt x="101384" y="125999"/>
                </a:lnTo>
                <a:lnTo>
                  <a:pt x="99835" y="131237"/>
                </a:lnTo>
                <a:lnTo>
                  <a:pt x="98803" y="136879"/>
                </a:lnTo>
                <a:lnTo>
                  <a:pt x="98114" y="142791"/>
                </a:lnTo>
                <a:lnTo>
                  <a:pt x="96581" y="148881"/>
                </a:lnTo>
                <a:lnTo>
                  <a:pt x="94483" y="155092"/>
                </a:lnTo>
                <a:lnTo>
                  <a:pt x="92010" y="161381"/>
                </a:lnTo>
                <a:lnTo>
                  <a:pt x="86396" y="176969"/>
                </a:lnTo>
                <a:lnTo>
                  <a:pt x="83394" y="185640"/>
                </a:lnTo>
                <a:lnTo>
                  <a:pt x="81393" y="192496"/>
                </a:lnTo>
                <a:lnTo>
                  <a:pt x="80059" y="198141"/>
                </a:lnTo>
                <a:lnTo>
                  <a:pt x="79169" y="202979"/>
                </a:lnTo>
                <a:lnTo>
                  <a:pt x="78576" y="207280"/>
                </a:lnTo>
                <a:lnTo>
                  <a:pt x="78181" y="211222"/>
                </a:lnTo>
                <a:lnTo>
                  <a:pt x="77917" y="214925"/>
                </a:lnTo>
                <a:lnTo>
                  <a:pt x="78817" y="217393"/>
                </a:lnTo>
                <a:lnTo>
                  <a:pt x="80491" y="219039"/>
                </a:lnTo>
                <a:lnTo>
                  <a:pt x="82682" y="220136"/>
                </a:lnTo>
                <a:lnTo>
                  <a:pt x="86292" y="220867"/>
                </a:lnTo>
                <a:lnTo>
                  <a:pt x="90849" y="221355"/>
                </a:lnTo>
                <a:lnTo>
                  <a:pt x="96037" y="221680"/>
                </a:lnTo>
                <a:lnTo>
                  <a:pt x="102720" y="220822"/>
                </a:lnTo>
                <a:lnTo>
                  <a:pt x="110400" y="219175"/>
                </a:lnTo>
                <a:lnTo>
                  <a:pt x="118744" y="217002"/>
                </a:lnTo>
                <a:lnTo>
                  <a:pt x="130756" y="212329"/>
                </a:lnTo>
                <a:lnTo>
                  <a:pt x="145214" y="205989"/>
                </a:lnTo>
                <a:lnTo>
                  <a:pt x="161301" y="198538"/>
                </a:lnTo>
                <a:lnTo>
                  <a:pt x="175251" y="191420"/>
                </a:lnTo>
                <a:lnTo>
                  <a:pt x="187775" y="184525"/>
                </a:lnTo>
                <a:lnTo>
                  <a:pt x="209215" y="172207"/>
                </a:lnTo>
                <a:lnTo>
                  <a:pt x="217942" y="167418"/>
                </a:lnTo>
                <a:lnTo>
                  <a:pt x="251519" y="14493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4224"/>
          <p:cNvSpPr/>
          <p:nvPr/>
        </p:nvSpPr>
        <p:spPr>
          <a:xfrm>
            <a:off x="2224980" y="3477369"/>
            <a:ext cx="251521" cy="29022"/>
          </a:xfrm>
          <a:custGeom>
            <a:avLst/>
            <a:gdLst/>
            <a:ahLst/>
            <a:cxnLst/>
            <a:rect l="0" t="0" r="0" b="0"/>
            <a:pathLst>
              <a:path w="251521" h="29022">
                <a:moveTo>
                  <a:pt x="0" y="29021"/>
                </a:moveTo>
                <a:lnTo>
                  <a:pt x="10271" y="23886"/>
                </a:lnTo>
                <a:lnTo>
                  <a:pt x="14371" y="21298"/>
                </a:lnTo>
                <a:lnTo>
                  <a:pt x="18180" y="18498"/>
                </a:lnTo>
                <a:lnTo>
                  <a:pt x="21794" y="15557"/>
                </a:lnTo>
                <a:lnTo>
                  <a:pt x="26353" y="13595"/>
                </a:lnTo>
                <a:lnTo>
                  <a:pt x="31542" y="12288"/>
                </a:lnTo>
                <a:lnTo>
                  <a:pt x="37151" y="11417"/>
                </a:lnTo>
                <a:lnTo>
                  <a:pt x="43040" y="9761"/>
                </a:lnTo>
                <a:lnTo>
                  <a:pt x="49116" y="7582"/>
                </a:lnTo>
                <a:lnTo>
                  <a:pt x="55316" y="5054"/>
                </a:lnTo>
                <a:lnTo>
                  <a:pt x="61600" y="3370"/>
                </a:lnTo>
                <a:lnTo>
                  <a:pt x="67938" y="2246"/>
                </a:lnTo>
                <a:lnTo>
                  <a:pt x="74313" y="1497"/>
                </a:lnTo>
                <a:lnTo>
                  <a:pt x="81788" y="998"/>
                </a:lnTo>
                <a:lnTo>
                  <a:pt x="89996" y="665"/>
                </a:lnTo>
                <a:lnTo>
                  <a:pt x="114088" y="197"/>
                </a:lnTo>
                <a:lnTo>
                  <a:pt x="25152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4225"/>
          <p:cNvSpPr/>
          <p:nvPr/>
        </p:nvSpPr>
        <p:spPr>
          <a:xfrm>
            <a:off x="2331392" y="3603128"/>
            <a:ext cx="280542" cy="15249"/>
          </a:xfrm>
          <a:custGeom>
            <a:avLst/>
            <a:gdLst/>
            <a:ahLst/>
            <a:cxnLst/>
            <a:rect l="0" t="0" r="0" b="0"/>
            <a:pathLst>
              <a:path w="280542" h="15249">
                <a:moveTo>
                  <a:pt x="0" y="9674"/>
                </a:moveTo>
                <a:lnTo>
                  <a:pt x="15407" y="14810"/>
                </a:lnTo>
                <a:lnTo>
                  <a:pt x="22095" y="15248"/>
                </a:lnTo>
                <a:lnTo>
                  <a:pt x="28703" y="14465"/>
                </a:lnTo>
                <a:lnTo>
                  <a:pt x="35258" y="12868"/>
                </a:lnTo>
                <a:lnTo>
                  <a:pt x="42853" y="11804"/>
                </a:lnTo>
                <a:lnTo>
                  <a:pt x="51141" y="11094"/>
                </a:lnTo>
                <a:lnTo>
                  <a:pt x="59891" y="10620"/>
                </a:lnTo>
                <a:lnTo>
                  <a:pt x="78212" y="10095"/>
                </a:lnTo>
                <a:lnTo>
                  <a:pt x="87612" y="9955"/>
                </a:lnTo>
                <a:lnTo>
                  <a:pt x="97103" y="8786"/>
                </a:lnTo>
                <a:lnTo>
                  <a:pt x="106656" y="6933"/>
                </a:lnTo>
                <a:lnTo>
                  <a:pt x="116248" y="4622"/>
                </a:lnTo>
                <a:lnTo>
                  <a:pt x="134467" y="3081"/>
                </a:lnTo>
                <a:lnTo>
                  <a:pt x="158437" y="2054"/>
                </a:lnTo>
                <a:lnTo>
                  <a:pt x="28054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4226"/>
          <p:cNvSpPr/>
          <p:nvPr/>
        </p:nvSpPr>
        <p:spPr>
          <a:xfrm>
            <a:off x="2834447" y="3352406"/>
            <a:ext cx="406286" cy="270071"/>
          </a:xfrm>
          <a:custGeom>
            <a:avLst/>
            <a:gdLst/>
            <a:ahLst/>
            <a:cxnLst/>
            <a:rect l="0" t="0" r="0" b="0"/>
            <a:pathLst>
              <a:path w="406286" h="270071">
                <a:moveTo>
                  <a:pt x="164439" y="18551"/>
                </a:moveTo>
                <a:lnTo>
                  <a:pt x="154169" y="8280"/>
                </a:lnTo>
                <a:lnTo>
                  <a:pt x="150068" y="5254"/>
                </a:lnTo>
                <a:lnTo>
                  <a:pt x="142645" y="1892"/>
                </a:lnTo>
                <a:lnTo>
                  <a:pt x="132897" y="398"/>
                </a:lnTo>
                <a:lnTo>
                  <a:pt x="127288" y="0"/>
                </a:lnTo>
                <a:lnTo>
                  <a:pt x="120324" y="1884"/>
                </a:lnTo>
                <a:lnTo>
                  <a:pt x="112457" y="5290"/>
                </a:lnTo>
                <a:lnTo>
                  <a:pt x="74948" y="24527"/>
                </a:lnTo>
                <a:lnTo>
                  <a:pt x="61607" y="31239"/>
                </a:lnTo>
                <a:lnTo>
                  <a:pt x="51377" y="37805"/>
                </a:lnTo>
                <a:lnTo>
                  <a:pt x="42173" y="45381"/>
                </a:lnTo>
                <a:lnTo>
                  <a:pt x="36709" y="50411"/>
                </a:lnTo>
                <a:lnTo>
                  <a:pt x="30917" y="55914"/>
                </a:lnTo>
                <a:lnTo>
                  <a:pt x="25980" y="61732"/>
                </a:lnTo>
                <a:lnTo>
                  <a:pt x="21614" y="67761"/>
                </a:lnTo>
                <a:lnTo>
                  <a:pt x="17629" y="73930"/>
                </a:lnTo>
                <a:lnTo>
                  <a:pt x="13897" y="80192"/>
                </a:lnTo>
                <a:lnTo>
                  <a:pt x="10334" y="86517"/>
                </a:lnTo>
                <a:lnTo>
                  <a:pt x="6884" y="92883"/>
                </a:lnTo>
                <a:lnTo>
                  <a:pt x="4584" y="99277"/>
                </a:lnTo>
                <a:lnTo>
                  <a:pt x="3051" y="105689"/>
                </a:lnTo>
                <a:lnTo>
                  <a:pt x="2029" y="112114"/>
                </a:lnTo>
                <a:lnTo>
                  <a:pt x="1347" y="117471"/>
                </a:lnTo>
                <a:lnTo>
                  <a:pt x="893" y="122118"/>
                </a:lnTo>
                <a:lnTo>
                  <a:pt x="590" y="126291"/>
                </a:lnTo>
                <a:lnTo>
                  <a:pt x="388" y="131222"/>
                </a:lnTo>
                <a:lnTo>
                  <a:pt x="164" y="142435"/>
                </a:lnTo>
                <a:lnTo>
                  <a:pt x="0" y="174764"/>
                </a:lnTo>
                <a:lnTo>
                  <a:pt x="1070" y="178586"/>
                </a:lnTo>
                <a:lnTo>
                  <a:pt x="5124" y="185699"/>
                </a:lnTo>
                <a:lnTo>
                  <a:pt x="7710" y="188026"/>
                </a:lnTo>
                <a:lnTo>
                  <a:pt x="10509" y="189577"/>
                </a:lnTo>
                <a:lnTo>
                  <a:pt x="16486" y="191301"/>
                </a:lnTo>
                <a:lnTo>
                  <a:pt x="26968" y="192271"/>
                </a:lnTo>
                <a:lnTo>
                  <a:pt x="37416" y="192498"/>
                </a:lnTo>
                <a:lnTo>
                  <a:pt x="49225" y="189733"/>
                </a:lnTo>
                <a:lnTo>
                  <a:pt x="55383" y="187490"/>
                </a:lnTo>
                <a:lnTo>
                  <a:pt x="67959" y="179266"/>
                </a:lnTo>
                <a:lnTo>
                  <a:pt x="74322" y="174064"/>
                </a:lnTo>
                <a:lnTo>
                  <a:pt x="80714" y="169520"/>
                </a:lnTo>
                <a:lnTo>
                  <a:pt x="87125" y="165416"/>
                </a:lnTo>
                <a:lnTo>
                  <a:pt x="93549" y="161606"/>
                </a:lnTo>
                <a:lnTo>
                  <a:pt x="99981" y="156915"/>
                </a:lnTo>
                <a:lnTo>
                  <a:pt x="106419" y="151639"/>
                </a:lnTo>
                <a:lnTo>
                  <a:pt x="112861" y="145971"/>
                </a:lnTo>
                <a:lnTo>
                  <a:pt x="134350" y="128209"/>
                </a:lnTo>
                <a:lnTo>
                  <a:pt x="147604" y="117453"/>
                </a:lnTo>
                <a:lnTo>
                  <a:pt x="157515" y="108133"/>
                </a:lnTo>
                <a:lnTo>
                  <a:pt x="165198" y="99769"/>
                </a:lnTo>
                <a:lnTo>
                  <a:pt x="171394" y="92044"/>
                </a:lnTo>
                <a:lnTo>
                  <a:pt x="179824" y="82594"/>
                </a:lnTo>
                <a:lnTo>
                  <a:pt x="200657" y="60629"/>
                </a:lnTo>
                <a:lnTo>
                  <a:pt x="221151" y="39498"/>
                </a:lnTo>
                <a:lnTo>
                  <a:pt x="224819" y="34665"/>
                </a:lnTo>
                <a:lnTo>
                  <a:pt x="228895" y="26429"/>
                </a:lnTo>
                <a:lnTo>
                  <a:pt x="231190" y="20885"/>
                </a:lnTo>
                <a:lnTo>
                  <a:pt x="231512" y="21182"/>
                </a:lnTo>
                <a:lnTo>
                  <a:pt x="232029" y="29381"/>
                </a:lnTo>
                <a:lnTo>
                  <a:pt x="232071" y="32220"/>
                </a:lnTo>
                <a:lnTo>
                  <a:pt x="231025" y="36263"/>
                </a:lnTo>
                <a:lnTo>
                  <a:pt x="229252" y="41107"/>
                </a:lnTo>
                <a:lnTo>
                  <a:pt x="226995" y="46487"/>
                </a:lnTo>
                <a:lnTo>
                  <a:pt x="226566" y="57597"/>
                </a:lnTo>
                <a:lnTo>
                  <a:pt x="227355" y="72528"/>
                </a:lnTo>
                <a:lnTo>
                  <a:pt x="230022" y="103808"/>
                </a:lnTo>
                <a:lnTo>
                  <a:pt x="231208" y="124876"/>
                </a:lnTo>
                <a:lnTo>
                  <a:pt x="232599" y="135654"/>
                </a:lnTo>
                <a:lnTo>
                  <a:pt x="234601" y="147138"/>
                </a:lnTo>
                <a:lnTo>
                  <a:pt x="237011" y="159094"/>
                </a:lnTo>
                <a:lnTo>
                  <a:pt x="239692" y="169214"/>
                </a:lnTo>
                <a:lnTo>
                  <a:pt x="242554" y="178111"/>
                </a:lnTo>
                <a:lnTo>
                  <a:pt x="245538" y="186191"/>
                </a:lnTo>
                <a:lnTo>
                  <a:pt x="249676" y="193729"/>
                </a:lnTo>
                <a:lnTo>
                  <a:pt x="254585" y="200903"/>
                </a:lnTo>
                <a:lnTo>
                  <a:pt x="260007" y="207836"/>
                </a:lnTo>
                <a:lnTo>
                  <a:pt x="265771" y="213532"/>
                </a:lnTo>
                <a:lnTo>
                  <a:pt x="271764" y="218405"/>
                </a:lnTo>
                <a:lnTo>
                  <a:pt x="284156" y="226685"/>
                </a:lnTo>
                <a:lnTo>
                  <a:pt x="296828" y="233949"/>
                </a:lnTo>
                <a:lnTo>
                  <a:pt x="309627" y="240759"/>
                </a:lnTo>
                <a:lnTo>
                  <a:pt x="316050" y="244081"/>
                </a:lnTo>
                <a:lnTo>
                  <a:pt x="324630" y="247369"/>
                </a:lnTo>
                <a:lnTo>
                  <a:pt x="334651" y="250637"/>
                </a:lnTo>
                <a:lnTo>
                  <a:pt x="345630" y="253890"/>
                </a:lnTo>
                <a:lnTo>
                  <a:pt x="369295" y="260371"/>
                </a:lnTo>
                <a:lnTo>
                  <a:pt x="406285" y="2700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4227"/>
          <p:cNvSpPr/>
          <p:nvPr/>
        </p:nvSpPr>
        <p:spPr>
          <a:xfrm>
            <a:off x="3501925" y="3429000"/>
            <a:ext cx="280542" cy="46826"/>
          </a:xfrm>
          <a:custGeom>
            <a:avLst/>
            <a:gdLst/>
            <a:ahLst/>
            <a:cxnLst/>
            <a:rect l="0" t="0" r="0" b="0"/>
            <a:pathLst>
              <a:path w="280542" h="46826">
                <a:moveTo>
                  <a:pt x="280541" y="0"/>
                </a:moveTo>
                <a:lnTo>
                  <a:pt x="208181" y="0"/>
                </a:lnTo>
                <a:lnTo>
                  <a:pt x="196831" y="1074"/>
                </a:lnTo>
                <a:lnTo>
                  <a:pt x="182814" y="2866"/>
                </a:lnTo>
                <a:lnTo>
                  <a:pt x="167021" y="5135"/>
                </a:lnTo>
                <a:lnTo>
                  <a:pt x="151117" y="8798"/>
                </a:lnTo>
                <a:lnTo>
                  <a:pt x="135141" y="13389"/>
                </a:lnTo>
                <a:lnTo>
                  <a:pt x="81155" y="31069"/>
                </a:lnTo>
                <a:lnTo>
                  <a:pt x="71301" y="33611"/>
                </a:lnTo>
                <a:lnTo>
                  <a:pt x="62583" y="35305"/>
                </a:lnTo>
                <a:lnTo>
                  <a:pt x="54620" y="36435"/>
                </a:lnTo>
                <a:lnTo>
                  <a:pt x="47162" y="38263"/>
                </a:lnTo>
                <a:lnTo>
                  <a:pt x="40040" y="40557"/>
                </a:lnTo>
                <a:lnTo>
                  <a:pt x="33143" y="43161"/>
                </a:lnTo>
                <a:lnTo>
                  <a:pt x="26395" y="44897"/>
                </a:lnTo>
                <a:lnTo>
                  <a:pt x="19746" y="46054"/>
                </a:lnTo>
                <a:lnTo>
                  <a:pt x="13165" y="46825"/>
                </a:lnTo>
                <a:lnTo>
                  <a:pt x="8776" y="46265"/>
                </a:lnTo>
                <a:lnTo>
                  <a:pt x="5851" y="44817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4228"/>
          <p:cNvSpPr/>
          <p:nvPr/>
        </p:nvSpPr>
        <p:spPr>
          <a:xfrm>
            <a:off x="3677399" y="3332261"/>
            <a:ext cx="105068" cy="309564"/>
          </a:xfrm>
          <a:custGeom>
            <a:avLst/>
            <a:gdLst/>
            <a:ahLst/>
            <a:cxnLst/>
            <a:rect l="0" t="0" r="0" b="0"/>
            <a:pathLst>
              <a:path w="105068" h="309564">
                <a:moveTo>
                  <a:pt x="8329" y="0"/>
                </a:moveTo>
                <a:lnTo>
                  <a:pt x="8329" y="5136"/>
                </a:lnTo>
                <a:lnTo>
                  <a:pt x="7254" y="9873"/>
                </a:lnTo>
                <a:lnTo>
                  <a:pt x="5463" y="16256"/>
                </a:lnTo>
                <a:lnTo>
                  <a:pt x="3194" y="23736"/>
                </a:lnTo>
                <a:lnTo>
                  <a:pt x="1681" y="31947"/>
                </a:lnTo>
                <a:lnTo>
                  <a:pt x="672" y="40646"/>
                </a:lnTo>
                <a:lnTo>
                  <a:pt x="0" y="49670"/>
                </a:lnTo>
                <a:lnTo>
                  <a:pt x="626" y="59985"/>
                </a:lnTo>
                <a:lnTo>
                  <a:pt x="2119" y="71161"/>
                </a:lnTo>
                <a:lnTo>
                  <a:pt x="4189" y="82912"/>
                </a:lnTo>
                <a:lnTo>
                  <a:pt x="7719" y="98269"/>
                </a:lnTo>
                <a:lnTo>
                  <a:pt x="17373" y="135397"/>
                </a:lnTo>
                <a:lnTo>
                  <a:pt x="25964" y="165514"/>
                </a:lnTo>
                <a:lnTo>
                  <a:pt x="29759" y="178060"/>
                </a:lnTo>
                <a:lnTo>
                  <a:pt x="37664" y="193947"/>
                </a:lnTo>
                <a:lnTo>
                  <a:pt x="48308" y="212063"/>
                </a:lnTo>
                <a:lnTo>
                  <a:pt x="70167" y="246882"/>
                </a:lnTo>
                <a:lnTo>
                  <a:pt x="77501" y="259177"/>
                </a:lnTo>
                <a:lnTo>
                  <a:pt x="88516" y="278570"/>
                </a:lnTo>
                <a:lnTo>
                  <a:pt x="105067" y="3095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4229"/>
          <p:cNvSpPr/>
          <p:nvPr/>
        </p:nvSpPr>
        <p:spPr>
          <a:xfrm>
            <a:off x="3995291" y="3303240"/>
            <a:ext cx="19348" cy="164456"/>
          </a:xfrm>
          <a:custGeom>
            <a:avLst/>
            <a:gdLst/>
            <a:ahLst/>
            <a:cxnLst/>
            <a:rect l="0" t="0" r="0" b="0"/>
            <a:pathLst>
              <a:path w="19348" h="164456">
                <a:moveTo>
                  <a:pt x="0" y="0"/>
                </a:moveTo>
                <a:lnTo>
                  <a:pt x="5135" y="15406"/>
                </a:lnTo>
                <a:lnTo>
                  <a:pt x="5573" y="22095"/>
                </a:lnTo>
                <a:lnTo>
                  <a:pt x="4790" y="28703"/>
                </a:lnTo>
                <a:lnTo>
                  <a:pt x="3193" y="35258"/>
                </a:lnTo>
                <a:lnTo>
                  <a:pt x="3204" y="41778"/>
                </a:lnTo>
                <a:lnTo>
                  <a:pt x="4285" y="48274"/>
                </a:lnTo>
                <a:lnTo>
                  <a:pt x="6081" y="54755"/>
                </a:lnTo>
                <a:lnTo>
                  <a:pt x="8354" y="66600"/>
                </a:lnTo>
                <a:lnTo>
                  <a:pt x="13744" y="99825"/>
                </a:lnTo>
                <a:lnTo>
                  <a:pt x="15612" y="112769"/>
                </a:lnTo>
                <a:lnTo>
                  <a:pt x="16857" y="122474"/>
                </a:lnTo>
                <a:lnTo>
                  <a:pt x="17687" y="130018"/>
                </a:lnTo>
                <a:lnTo>
                  <a:pt x="18240" y="137198"/>
                </a:lnTo>
                <a:lnTo>
                  <a:pt x="18609" y="144134"/>
                </a:lnTo>
                <a:lnTo>
                  <a:pt x="19347" y="16445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4230"/>
          <p:cNvSpPr/>
          <p:nvPr/>
        </p:nvSpPr>
        <p:spPr>
          <a:xfrm>
            <a:off x="4237831" y="3145146"/>
            <a:ext cx="221804" cy="438636"/>
          </a:xfrm>
          <a:custGeom>
            <a:avLst/>
            <a:gdLst/>
            <a:ahLst/>
            <a:cxnLst/>
            <a:rect l="0" t="0" r="0" b="0"/>
            <a:pathLst>
              <a:path w="221804" h="438636">
                <a:moveTo>
                  <a:pt x="96044" y="274180"/>
                </a:moveTo>
                <a:lnTo>
                  <a:pt x="80637" y="274180"/>
                </a:lnTo>
                <a:lnTo>
                  <a:pt x="76099" y="275254"/>
                </a:lnTo>
                <a:lnTo>
                  <a:pt x="73073" y="277046"/>
                </a:lnTo>
                <a:lnTo>
                  <a:pt x="68637" y="281903"/>
                </a:lnTo>
                <a:lnTo>
                  <a:pt x="63082" y="287644"/>
                </a:lnTo>
                <a:lnTo>
                  <a:pt x="59021" y="290680"/>
                </a:lnTo>
                <a:lnTo>
                  <a:pt x="54164" y="293779"/>
                </a:lnTo>
                <a:lnTo>
                  <a:pt x="48776" y="296920"/>
                </a:lnTo>
                <a:lnTo>
                  <a:pt x="44109" y="300088"/>
                </a:lnTo>
                <a:lnTo>
                  <a:pt x="39923" y="303276"/>
                </a:lnTo>
                <a:lnTo>
                  <a:pt x="36058" y="306475"/>
                </a:lnTo>
                <a:lnTo>
                  <a:pt x="31331" y="311833"/>
                </a:lnTo>
                <a:lnTo>
                  <a:pt x="26030" y="318630"/>
                </a:lnTo>
                <a:lnTo>
                  <a:pt x="20347" y="326385"/>
                </a:lnTo>
                <a:lnTo>
                  <a:pt x="15483" y="334781"/>
                </a:lnTo>
                <a:lnTo>
                  <a:pt x="11165" y="343602"/>
                </a:lnTo>
                <a:lnTo>
                  <a:pt x="7212" y="352707"/>
                </a:lnTo>
                <a:lnTo>
                  <a:pt x="2819" y="365691"/>
                </a:lnTo>
                <a:lnTo>
                  <a:pt x="867" y="376119"/>
                </a:lnTo>
                <a:lnTo>
                  <a:pt x="0" y="387920"/>
                </a:lnTo>
                <a:lnTo>
                  <a:pt x="843" y="393001"/>
                </a:lnTo>
                <a:lnTo>
                  <a:pt x="4646" y="401513"/>
                </a:lnTo>
                <a:lnTo>
                  <a:pt x="9920" y="408880"/>
                </a:lnTo>
                <a:lnTo>
                  <a:pt x="12831" y="412349"/>
                </a:lnTo>
                <a:lnTo>
                  <a:pt x="15846" y="414661"/>
                </a:lnTo>
                <a:lnTo>
                  <a:pt x="22063" y="417231"/>
                </a:lnTo>
                <a:lnTo>
                  <a:pt x="28409" y="418373"/>
                </a:lnTo>
                <a:lnTo>
                  <a:pt x="31606" y="418678"/>
                </a:lnTo>
                <a:lnTo>
                  <a:pt x="35887" y="418881"/>
                </a:lnTo>
                <a:lnTo>
                  <a:pt x="46377" y="419107"/>
                </a:lnTo>
                <a:lnTo>
                  <a:pt x="51109" y="418092"/>
                </a:lnTo>
                <a:lnTo>
                  <a:pt x="55339" y="416340"/>
                </a:lnTo>
                <a:lnTo>
                  <a:pt x="59233" y="414098"/>
                </a:lnTo>
                <a:lnTo>
                  <a:pt x="63979" y="410454"/>
                </a:lnTo>
                <a:lnTo>
                  <a:pt x="69293" y="405874"/>
                </a:lnTo>
                <a:lnTo>
                  <a:pt x="79855" y="396128"/>
                </a:lnTo>
                <a:lnTo>
                  <a:pt x="88132" y="388213"/>
                </a:lnTo>
                <a:lnTo>
                  <a:pt x="103970" y="372579"/>
                </a:lnTo>
                <a:lnTo>
                  <a:pt x="108852" y="365576"/>
                </a:lnTo>
                <a:lnTo>
                  <a:pt x="113182" y="357683"/>
                </a:lnTo>
                <a:lnTo>
                  <a:pt x="124410" y="334034"/>
                </a:lnTo>
                <a:lnTo>
                  <a:pt x="127853" y="326981"/>
                </a:lnTo>
                <a:lnTo>
                  <a:pt x="131223" y="319054"/>
                </a:lnTo>
                <a:lnTo>
                  <a:pt x="134545" y="310545"/>
                </a:lnTo>
                <a:lnTo>
                  <a:pt x="137834" y="301648"/>
                </a:lnTo>
                <a:lnTo>
                  <a:pt x="142177" y="286043"/>
                </a:lnTo>
                <a:lnTo>
                  <a:pt x="152735" y="242906"/>
                </a:lnTo>
                <a:lnTo>
                  <a:pt x="156410" y="222160"/>
                </a:lnTo>
                <a:lnTo>
                  <a:pt x="158860" y="202954"/>
                </a:lnTo>
                <a:lnTo>
                  <a:pt x="160493" y="184776"/>
                </a:lnTo>
                <a:lnTo>
                  <a:pt x="162657" y="169433"/>
                </a:lnTo>
                <a:lnTo>
                  <a:pt x="165175" y="155980"/>
                </a:lnTo>
                <a:lnTo>
                  <a:pt x="167928" y="143786"/>
                </a:lnTo>
                <a:lnTo>
                  <a:pt x="169763" y="125983"/>
                </a:lnTo>
                <a:lnTo>
                  <a:pt x="170987" y="104440"/>
                </a:lnTo>
                <a:lnTo>
                  <a:pt x="172950" y="36306"/>
                </a:lnTo>
                <a:lnTo>
                  <a:pt x="173291" y="14761"/>
                </a:lnTo>
                <a:lnTo>
                  <a:pt x="174414" y="9870"/>
                </a:lnTo>
                <a:lnTo>
                  <a:pt x="178527" y="1569"/>
                </a:lnTo>
                <a:lnTo>
                  <a:pt x="180054" y="0"/>
                </a:lnTo>
                <a:lnTo>
                  <a:pt x="181072" y="30"/>
                </a:lnTo>
                <a:lnTo>
                  <a:pt x="181751" y="1124"/>
                </a:lnTo>
                <a:lnTo>
                  <a:pt x="179638" y="8072"/>
                </a:lnTo>
                <a:lnTo>
                  <a:pt x="176191" y="17252"/>
                </a:lnTo>
                <a:lnTo>
                  <a:pt x="174660" y="24914"/>
                </a:lnTo>
                <a:lnTo>
                  <a:pt x="175326" y="35986"/>
                </a:lnTo>
                <a:lnTo>
                  <a:pt x="180325" y="88354"/>
                </a:lnTo>
                <a:lnTo>
                  <a:pt x="181253" y="104076"/>
                </a:lnTo>
                <a:lnTo>
                  <a:pt x="181871" y="118858"/>
                </a:lnTo>
                <a:lnTo>
                  <a:pt x="183358" y="133012"/>
                </a:lnTo>
                <a:lnTo>
                  <a:pt x="185424" y="146747"/>
                </a:lnTo>
                <a:lnTo>
                  <a:pt x="187877" y="160203"/>
                </a:lnTo>
                <a:lnTo>
                  <a:pt x="190587" y="173473"/>
                </a:lnTo>
                <a:lnTo>
                  <a:pt x="196464" y="199683"/>
                </a:lnTo>
                <a:lnTo>
                  <a:pt x="199536" y="219141"/>
                </a:lnTo>
                <a:lnTo>
                  <a:pt x="208996" y="292507"/>
                </a:lnTo>
                <a:lnTo>
                  <a:pt x="215394" y="332486"/>
                </a:lnTo>
                <a:lnTo>
                  <a:pt x="217531" y="349596"/>
                </a:lnTo>
                <a:lnTo>
                  <a:pt x="218955" y="365302"/>
                </a:lnTo>
                <a:lnTo>
                  <a:pt x="219905" y="380072"/>
                </a:lnTo>
                <a:lnTo>
                  <a:pt x="220960" y="405083"/>
                </a:lnTo>
                <a:lnTo>
                  <a:pt x="221803" y="4386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4231"/>
          <p:cNvSpPr/>
          <p:nvPr/>
        </p:nvSpPr>
        <p:spPr>
          <a:xfrm>
            <a:off x="4894957" y="2800201"/>
            <a:ext cx="174129" cy="9675"/>
          </a:xfrm>
          <a:custGeom>
            <a:avLst/>
            <a:gdLst/>
            <a:ahLst/>
            <a:cxnLst/>
            <a:rect l="0" t="0" r="0" b="0"/>
            <a:pathLst>
              <a:path w="174129" h="9675">
                <a:moveTo>
                  <a:pt x="0" y="0"/>
                </a:moveTo>
                <a:lnTo>
                  <a:pt x="103005" y="0"/>
                </a:lnTo>
                <a:lnTo>
                  <a:pt x="113815" y="1075"/>
                </a:lnTo>
                <a:lnTo>
                  <a:pt x="127470" y="2866"/>
                </a:lnTo>
                <a:lnTo>
                  <a:pt x="174128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4232"/>
          <p:cNvSpPr/>
          <p:nvPr/>
        </p:nvSpPr>
        <p:spPr>
          <a:xfrm>
            <a:off x="4894957" y="2867917"/>
            <a:ext cx="241846" cy="19349"/>
          </a:xfrm>
          <a:custGeom>
            <a:avLst/>
            <a:gdLst/>
            <a:ahLst/>
            <a:cxnLst/>
            <a:rect l="0" t="0" r="0" b="0"/>
            <a:pathLst>
              <a:path w="241846" h="19349">
                <a:moveTo>
                  <a:pt x="0" y="0"/>
                </a:moveTo>
                <a:lnTo>
                  <a:pt x="0" y="5136"/>
                </a:lnTo>
                <a:lnTo>
                  <a:pt x="1074" y="6649"/>
                </a:lnTo>
                <a:lnTo>
                  <a:pt x="2866" y="7657"/>
                </a:lnTo>
                <a:lnTo>
                  <a:pt x="5135" y="8330"/>
                </a:lnTo>
                <a:lnTo>
                  <a:pt x="7723" y="8778"/>
                </a:lnTo>
                <a:lnTo>
                  <a:pt x="13464" y="9276"/>
                </a:lnTo>
                <a:lnTo>
                  <a:pt x="19725" y="10484"/>
                </a:lnTo>
                <a:lnTo>
                  <a:pt x="38146" y="14692"/>
                </a:lnTo>
                <a:lnTo>
                  <a:pt x="46928" y="16244"/>
                </a:lnTo>
                <a:lnTo>
                  <a:pt x="54932" y="17279"/>
                </a:lnTo>
                <a:lnTo>
                  <a:pt x="62418" y="17969"/>
                </a:lnTo>
                <a:lnTo>
                  <a:pt x="74933" y="18428"/>
                </a:lnTo>
                <a:lnTo>
                  <a:pt x="130645" y="19076"/>
                </a:lnTo>
                <a:lnTo>
                  <a:pt x="241845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4233"/>
          <p:cNvSpPr/>
          <p:nvPr/>
        </p:nvSpPr>
        <p:spPr>
          <a:xfrm>
            <a:off x="5452714" y="2742193"/>
            <a:ext cx="308788" cy="328876"/>
          </a:xfrm>
          <a:custGeom>
            <a:avLst/>
            <a:gdLst/>
            <a:ahLst/>
            <a:cxnLst/>
            <a:rect l="0" t="0" r="0" b="0"/>
            <a:pathLst>
              <a:path w="308788" h="328876">
                <a:moveTo>
                  <a:pt x="303213" y="9639"/>
                </a:moveTo>
                <a:lnTo>
                  <a:pt x="308349" y="4503"/>
                </a:lnTo>
                <a:lnTo>
                  <a:pt x="308787" y="2990"/>
                </a:lnTo>
                <a:lnTo>
                  <a:pt x="308004" y="1982"/>
                </a:lnTo>
                <a:lnTo>
                  <a:pt x="304159" y="363"/>
                </a:lnTo>
                <a:lnTo>
                  <a:pt x="297901" y="142"/>
                </a:lnTo>
                <a:lnTo>
                  <a:pt x="266096" y="0"/>
                </a:lnTo>
                <a:lnTo>
                  <a:pt x="254822" y="1063"/>
                </a:lnTo>
                <a:lnTo>
                  <a:pt x="243006" y="2847"/>
                </a:lnTo>
                <a:lnTo>
                  <a:pt x="230829" y="5111"/>
                </a:lnTo>
                <a:lnTo>
                  <a:pt x="220561" y="6620"/>
                </a:lnTo>
                <a:lnTo>
                  <a:pt x="211567" y="7626"/>
                </a:lnTo>
                <a:lnTo>
                  <a:pt x="203420" y="8297"/>
                </a:lnTo>
                <a:lnTo>
                  <a:pt x="195839" y="8744"/>
                </a:lnTo>
                <a:lnTo>
                  <a:pt x="181684" y="9241"/>
                </a:lnTo>
                <a:lnTo>
                  <a:pt x="172749" y="10448"/>
                </a:lnTo>
                <a:lnTo>
                  <a:pt x="162494" y="12328"/>
                </a:lnTo>
                <a:lnTo>
                  <a:pt x="151358" y="14656"/>
                </a:lnTo>
                <a:lnTo>
                  <a:pt x="142858" y="16208"/>
                </a:lnTo>
                <a:lnTo>
                  <a:pt x="136117" y="17243"/>
                </a:lnTo>
                <a:lnTo>
                  <a:pt x="130548" y="17933"/>
                </a:lnTo>
                <a:lnTo>
                  <a:pt x="121494" y="18699"/>
                </a:lnTo>
                <a:lnTo>
                  <a:pt x="112812" y="19040"/>
                </a:lnTo>
                <a:lnTo>
                  <a:pt x="101788" y="19191"/>
                </a:lnTo>
                <a:lnTo>
                  <a:pt x="97989" y="20307"/>
                </a:lnTo>
                <a:lnTo>
                  <a:pt x="95456" y="22125"/>
                </a:lnTo>
                <a:lnTo>
                  <a:pt x="93766" y="24412"/>
                </a:lnTo>
                <a:lnTo>
                  <a:pt x="93716" y="25937"/>
                </a:lnTo>
                <a:lnTo>
                  <a:pt x="94757" y="26953"/>
                </a:lnTo>
                <a:lnTo>
                  <a:pt x="96525" y="27631"/>
                </a:lnTo>
                <a:lnTo>
                  <a:pt x="97704" y="29157"/>
                </a:lnTo>
                <a:lnTo>
                  <a:pt x="98490" y="31250"/>
                </a:lnTo>
                <a:lnTo>
                  <a:pt x="99015" y="33720"/>
                </a:lnTo>
                <a:lnTo>
                  <a:pt x="98289" y="41816"/>
                </a:lnTo>
                <a:lnTo>
                  <a:pt x="96731" y="53662"/>
                </a:lnTo>
                <a:lnTo>
                  <a:pt x="94617" y="68010"/>
                </a:lnTo>
                <a:lnTo>
                  <a:pt x="93208" y="78649"/>
                </a:lnTo>
                <a:lnTo>
                  <a:pt x="92268" y="86817"/>
                </a:lnTo>
                <a:lnTo>
                  <a:pt x="91642" y="93337"/>
                </a:lnTo>
                <a:lnTo>
                  <a:pt x="90149" y="99833"/>
                </a:lnTo>
                <a:lnTo>
                  <a:pt x="88080" y="106314"/>
                </a:lnTo>
                <a:lnTo>
                  <a:pt x="85625" y="112784"/>
                </a:lnTo>
                <a:lnTo>
                  <a:pt x="80031" y="122840"/>
                </a:lnTo>
                <a:lnTo>
                  <a:pt x="73962" y="130891"/>
                </a:lnTo>
                <a:lnTo>
                  <a:pt x="67682" y="138053"/>
                </a:lnTo>
                <a:lnTo>
                  <a:pt x="58103" y="148128"/>
                </a:lnTo>
                <a:lnTo>
                  <a:pt x="48810" y="154671"/>
                </a:lnTo>
                <a:lnTo>
                  <a:pt x="43322" y="157921"/>
                </a:lnTo>
                <a:lnTo>
                  <a:pt x="34358" y="164398"/>
                </a:lnTo>
                <a:lnTo>
                  <a:pt x="25716" y="170859"/>
                </a:lnTo>
                <a:lnTo>
                  <a:pt x="20402" y="174087"/>
                </a:lnTo>
                <a:lnTo>
                  <a:pt x="14710" y="177314"/>
                </a:lnTo>
                <a:lnTo>
                  <a:pt x="5518" y="180899"/>
                </a:lnTo>
                <a:lnTo>
                  <a:pt x="1563" y="181855"/>
                </a:lnTo>
                <a:lnTo>
                  <a:pt x="0" y="181418"/>
                </a:lnTo>
                <a:lnTo>
                  <a:pt x="33" y="180051"/>
                </a:lnTo>
                <a:lnTo>
                  <a:pt x="2675" y="175270"/>
                </a:lnTo>
                <a:lnTo>
                  <a:pt x="8268" y="169307"/>
                </a:lnTo>
                <a:lnTo>
                  <a:pt x="11994" y="167678"/>
                </a:lnTo>
                <a:lnTo>
                  <a:pt x="16628" y="166592"/>
                </a:lnTo>
                <a:lnTo>
                  <a:pt x="21868" y="165868"/>
                </a:lnTo>
                <a:lnTo>
                  <a:pt x="27510" y="164310"/>
                </a:lnTo>
                <a:lnTo>
                  <a:pt x="33422" y="162197"/>
                </a:lnTo>
                <a:lnTo>
                  <a:pt x="39513" y="159713"/>
                </a:lnTo>
                <a:lnTo>
                  <a:pt x="45722" y="156983"/>
                </a:lnTo>
                <a:lnTo>
                  <a:pt x="58355" y="151082"/>
                </a:lnTo>
                <a:lnTo>
                  <a:pt x="65809" y="149079"/>
                </a:lnTo>
                <a:lnTo>
                  <a:pt x="74002" y="147743"/>
                </a:lnTo>
                <a:lnTo>
                  <a:pt x="82689" y="146853"/>
                </a:lnTo>
                <a:lnTo>
                  <a:pt x="91705" y="145185"/>
                </a:lnTo>
                <a:lnTo>
                  <a:pt x="100940" y="142997"/>
                </a:lnTo>
                <a:lnTo>
                  <a:pt x="110321" y="140464"/>
                </a:lnTo>
                <a:lnTo>
                  <a:pt x="118726" y="138776"/>
                </a:lnTo>
                <a:lnTo>
                  <a:pt x="126478" y="137650"/>
                </a:lnTo>
                <a:lnTo>
                  <a:pt x="133796" y="136900"/>
                </a:lnTo>
                <a:lnTo>
                  <a:pt x="141899" y="137474"/>
                </a:lnTo>
                <a:lnTo>
                  <a:pt x="150526" y="138932"/>
                </a:lnTo>
                <a:lnTo>
                  <a:pt x="159502" y="140979"/>
                </a:lnTo>
                <a:lnTo>
                  <a:pt x="167635" y="142343"/>
                </a:lnTo>
                <a:lnTo>
                  <a:pt x="175207" y="143253"/>
                </a:lnTo>
                <a:lnTo>
                  <a:pt x="182405" y="143859"/>
                </a:lnTo>
                <a:lnTo>
                  <a:pt x="191504" y="145338"/>
                </a:lnTo>
                <a:lnTo>
                  <a:pt x="201868" y="147399"/>
                </a:lnTo>
                <a:lnTo>
                  <a:pt x="213078" y="149848"/>
                </a:lnTo>
                <a:lnTo>
                  <a:pt x="222700" y="152556"/>
                </a:lnTo>
                <a:lnTo>
                  <a:pt x="231265" y="155436"/>
                </a:lnTo>
                <a:lnTo>
                  <a:pt x="239125" y="158430"/>
                </a:lnTo>
                <a:lnTo>
                  <a:pt x="245440" y="160427"/>
                </a:lnTo>
                <a:lnTo>
                  <a:pt x="250724" y="161758"/>
                </a:lnTo>
                <a:lnTo>
                  <a:pt x="255322" y="162645"/>
                </a:lnTo>
                <a:lnTo>
                  <a:pt x="263297" y="166498"/>
                </a:lnTo>
                <a:lnTo>
                  <a:pt x="266929" y="169029"/>
                </a:lnTo>
                <a:lnTo>
                  <a:pt x="269349" y="171792"/>
                </a:lnTo>
                <a:lnTo>
                  <a:pt x="270964" y="174709"/>
                </a:lnTo>
                <a:lnTo>
                  <a:pt x="273832" y="181891"/>
                </a:lnTo>
                <a:lnTo>
                  <a:pt x="278690" y="192249"/>
                </a:lnTo>
                <a:lnTo>
                  <a:pt x="281565" y="201152"/>
                </a:lnTo>
                <a:lnTo>
                  <a:pt x="282332" y="205031"/>
                </a:lnTo>
                <a:lnTo>
                  <a:pt x="281768" y="208692"/>
                </a:lnTo>
                <a:lnTo>
                  <a:pt x="278276" y="215626"/>
                </a:lnTo>
                <a:lnTo>
                  <a:pt x="270266" y="225572"/>
                </a:lnTo>
                <a:lnTo>
                  <a:pt x="264207" y="234952"/>
                </a:lnTo>
                <a:lnTo>
                  <a:pt x="261086" y="240463"/>
                </a:lnTo>
                <a:lnTo>
                  <a:pt x="251885" y="249452"/>
                </a:lnTo>
                <a:lnTo>
                  <a:pt x="246423" y="253354"/>
                </a:lnTo>
                <a:lnTo>
                  <a:pt x="240631" y="257030"/>
                </a:lnTo>
                <a:lnTo>
                  <a:pt x="234620" y="260556"/>
                </a:lnTo>
                <a:lnTo>
                  <a:pt x="228463" y="263981"/>
                </a:lnTo>
                <a:lnTo>
                  <a:pt x="221134" y="267340"/>
                </a:lnTo>
                <a:lnTo>
                  <a:pt x="213023" y="270654"/>
                </a:lnTo>
                <a:lnTo>
                  <a:pt x="204391" y="273938"/>
                </a:lnTo>
                <a:lnTo>
                  <a:pt x="196487" y="277202"/>
                </a:lnTo>
                <a:lnTo>
                  <a:pt x="189067" y="280453"/>
                </a:lnTo>
                <a:lnTo>
                  <a:pt x="181971" y="283695"/>
                </a:lnTo>
                <a:lnTo>
                  <a:pt x="174016" y="286931"/>
                </a:lnTo>
                <a:lnTo>
                  <a:pt x="165488" y="290164"/>
                </a:lnTo>
                <a:lnTo>
                  <a:pt x="147413" y="296622"/>
                </a:lnTo>
                <a:lnTo>
                  <a:pt x="128632" y="303075"/>
                </a:lnTo>
                <a:lnTo>
                  <a:pt x="120183" y="305226"/>
                </a:lnTo>
                <a:lnTo>
                  <a:pt x="112402" y="306660"/>
                </a:lnTo>
                <a:lnTo>
                  <a:pt x="105064" y="307615"/>
                </a:lnTo>
                <a:lnTo>
                  <a:pt x="96948" y="309328"/>
                </a:lnTo>
                <a:lnTo>
                  <a:pt x="88312" y="311544"/>
                </a:lnTo>
                <a:lnTo>
                  <a:pt x="61368" y="3288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4234"/>
          <p:cNvSpPr/>
          <p:nvPr/>
        </p:nvSpPr>
        <p:spPr>
          <a:xfrm>
            <a:off x="5815541" y="2896939"/>
            <a:ext cx="148187" cy="144813"/>
          </a:xfrm>
          <a:custGeom>
            <a:avLst/>
            <a:gdLst/>
            <a:ahLst/>
            <a:cxnLst/>
            <a:rect l="0" t="0" r="0" b="0"/>
            <a:pathLst>
              <a:path w="148187" h="144813">
                <a:moveTo>
                  <a:pt x="56472" y="0"/>
                </a:moveTo>
                <a:lnTo>
                  <a:pt x="48143" y="8329"/>
                </a:lnTo>
                <a:lnTo>
                  <a:pt x="26044" y="37076"/>
                </a:lnTo>
                <a:lnTo>
                  <a:pt x="21139" y="42990"/>
                </a:lnTo>
                <a:lnTo>
                  <a:pt x="16794" y="48008"/>
                </a:lnTo>
                <a:lnTo>
                  <a:pt x="13897" y="52428"/>
                </a:lnTo>
                <a:lnTo>
                  <a:pt x="11966" y="56449"/>
                </a:lnTo>
                <a:lnTo>
                  <a:pt x="10678" y="60205"/>
                </a:lnTo>
                <a:lnTo>
                  <a:pt x="8745" y="67008"/>
                </a:lnTo>
                <a:lnTo>
                  <a:pt x="3730" y="86033"/>
                </a:lnTo>
                <a:lnTo>
                  <a:pt x="1963" y="93901"/>
                </a:lnTo>
                <a:lnTo>
                  <a:pt x="786" y="100221"/>
                </a:lnTo>
                <a:lnTo>
                  <a:pt x="0" y="105509"/>
                </a:lnTo>
                <a:lnTo>
                  <a:pt x="551" y="110110"/>
                </a:lnTo>
                <a:lnTo>
                  <a:pt x="1994" y="114252"/>
                </a:lnTo>
                <a:lnTo>
                  <a:pt x="4030" y="118088"/>
                </a:lnTo>
                <a:lnTo>
                  <a:pt x="7538" y="122795"/>
                </a:lnTo>
                <a:lnTo>
                  <a:pt x="12025" y="128082"/>
                </a:lnTo>
                <a:lnTo>
                  <a:pt x="17168" y="133757"/>
                </a:lnTo>
                <a:lnTo>
                  <a:pt x="21670" y="137541"/>
                </a:lnTo>
                <a:lnTo>
                  <a:pt x="25747" y="140063"/>
                </a:lnTo>
                <a:lnTo>
                  <a:pt x="29539" y="141745"/>
                </a:lnTo>
                <a:lnTo>
                  <a:pt x="33143" y="142865"/>
                </a:lnTo>
                <a:lnTo>
                  <a:pt x="36620" y="143613"/>
                </a:lnTo>
                <a:lnTo>
                  <a:pt x="40012" y="144111"/>
                </a:lnTo>
                <a:lnTo>
                  <a:pt x="44424" y="144443"/>
                </a:lnTo>
                <a:lnTo>
                  <a:pt x="49515" y="144665"/>
                </a:lnTo>
                <a:lnTo>
                  <a:pt x="55059" y="144812"/>
                </a:lnTo>
                <a:lnTo>
                  <a:pt x="61979" y="143836"/>
                </a:lnTo>
                <a:lnTo>
                  <a:pt x="69817" y="142110"/>
                </a:lnTo>
                <a:lnTo>
                  <a:pt x="78267" y="139885"/>
                </a:lnTo>
                <a:lnTo>
                  <a:pt x="84976" y="138401"/>
                </a:lnTo>
                <a:lnTo>
                  <a:pt x="90522" y="137412"/>
                </a:lnTo>
                <a:lnTo>
                  <a:pt x="95296" y="136752"/>
                </a:lnTo>
                <a:lnTo>
                  <a:pt x="99552" y="135238"/>
                </a:lnTo>
                <a:lnTo>
                  <a:pt x="103465" y="133153"/>
                </a:lnTo>
                <a:lnTo>
                  <a:pt x="107149" y="130689"/>
                </a:lnTo>
                <a:lnTo>
                  <a:pt x="112829" y="125821"/>
                </a:lnTo>
                <a:lnTo>
                  <a:pt x="119840" y="119352"/>
                </a:lnTo>
                <a:lnTo>
                  <a:pt x="127739" y="111814"/>
                </a:lnTo>
                <a:lnTo>
                  <a:pt x="133005" y="105714"/>
                </a:lnTo>
                <a:lnTo>
                  <a:pt x="136516" y="100572"/>
                </a:lnTo>
                <a:lnTo>
                  <a:pt x="138856" y="96069"/>
                </a:lnTo>
                <a:lnTo>
                  <a:pt x="141491" y="89843"/>
                </a:lnTo>
                <a:lnTo>
                  <a:pt x="144323" y="82468"/>
                </a:lnTo>
                <a:lnTo>
                  <a:pt x="147285" y="74326"/>
                </a:lnTo>
                <a:lnTo>
                  <a:pt x="148186" y="65674"/>
                </a:lnTo>
                <a:lnTo>
                  <a:pt x="147711" y="56681"/>
                </a:lnTo>
                <a:lnTo>
                  <a:pt x="146319" y="47461"/>
                </a:lnTo>
                <a:lnTo>
                  <a:pt x="144317" y="40240"/>
                </a:lnTo>
                <a:lnTo>
                  <a:pt x="141907" y="34351"/>
                </a:lnTo>
                <a:lnTo>
                  <a:pt x="139226" y="29350"/>
                </a:lnTo>
                <a:lnTo>
                  <a:pt x="136363" y="26016"/>
                </a:lnTo>
                <a:lnTo>
                  <a:pt x="133380" y="23793"/>
                </a:lnTo>
                <a:lnTo>
                  <a:pt x="115733" y="15090"/>
                </a:lnTo>
                <a:lnTo>
                  <a:pt x="111028" y="13285"/>
                </a:lnTo>
                <a:lnTo>
                  <a:pt x="106816" y="12081"/>
                </a:lnTo>
                <a:lnTo>
                  <a:pt x="7582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4235"/>
          <p:cNvSpPr/>
          <p:nvPr/>
        </p:nvSpPr>
        <p:spPr>
          <a:xfrm>
            <a:off x="4933652" y="3467695"/>
            <a:ext cx="193477" cy="9675"/>
          </a:xfrm>
          <a:custGeom>
            <a:avLst/>
            <a:gdLst/>
            <a:ahLst/>
            <a:cxnLst/>
            <a:rect l="0" t="0" r="0" b="0"/>
            <a:pathLst>
              <a:path w="193477" h="9675">
                <a:moveTo>
                  <a:pt x="0" y="9674"/>
                </a:moveTo>
                <a:lnTo>
                  <a:pt x="15406" y="9674"/>
                </a:lnTo>
                <a:lnTo>
                  <a:pt x="24244" y="8599"/>
                </a:lnTo>
                <a:lnTo>
                  <a:pt x="34436" y="6807"/>
                </a:lnTo>
                <a:lnTo>
                  <a:pt x="45530" y="4538"/>
                </a:lnTo>
                <a:lnTo>
                  <a:pt x="57225" y="3025"/>
                </a:lnTo>
                <a:lnTo>
                  <a:pt x="69321" y="2017"/>
                </a:lnTo>
                <a:lnTo>
                  <a:pt x="81685" y="1345"/>
                </a:lnTo>
                <a:lnTo>
                  <a:pt x="106887" y="597"/>
                </a:lnTo>
                <a:lnTo>
                  <a:pt x="19347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4236"/>
          <p:cNvSpPr/>
          <p:nvPr/>
        </p:nvSpPr>
        <p:spPr>
          <a:xfrm>
            <a:off x="4923978" y="3593455"/>
            <a:ext cx="203151" cy="9276"/>
          </a:xfrm>
          <a:custGeom>
            <a:avLst/>
            <a:gdLst/>
            <a:ahLst/>
            <a:cxnLst/>
            <a:rect l="0" t="0" r="0" b="0"/>
            <a:pathLst>
              <a:path w="203151" h="9276">
                <a:moveTo>
                  <a:pt x="0" y="0"/>
                </a:moveTo>
                <a:lnTo>
                  <a:pt x="15406" y="5135"/>
                </a:lnTo>
                <a:lnTo>
                  <a:pt x="22095" y="6648"/>
                </a:lnTo>
                <a:lnTo>
                  <a:pt x="28703" y="7656"/>
                </a:lnTo>
                <a:lnTo>
                  <a:pt x="35258" y="8329"/>
                </a:lnTo>
                <a:lnTo>
                  <a:pt x="49303" y="8777"/>
                </a:lnTo>
                <a:lnTo>
                  <a:pt x="90704" y="9275"/>
                </a:lnTo>
                <a:lnTo>
                  <a:pt x="113138" y="8333"/>
                </a:lnTo>
                <a:lnTo>
                  <a:pt x="135618" y="6630"/>
                </a:lnTo>
                <a:lnTo>
                  <a:pt x="20315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4237"/>
          <p:cNvSpPr/>
          <p:nvPr/>
        </p:nvSpPr>
        <p:spPr>
          <a:xfrm>
            <a:off x="5572125" y="3158132"/>
            <a:ext cx="154782" cy="357906"/>
          </a:xfrm>
          <a:custGeom>
            <a:avLst/>
            <a:gdLst/>
            <a:ahLst/>
            <a:cxnLst/>
            <a:rect l="0" t="0" r="0" b="0"/>
            <a:pathLst>
              <a:path w="154782" h="357906">
                <a:moveTo>
                  <a:pt x="154781" y="0"/>
                </a:moveTo>
                <a:lnTo>
                  <a:pt x="127852" y="26929"/>
                </a:lnTo>
                <a:lnTo>
                  <a:pt x="122855" y="33001"/>
                </a:lnTo>
                <a:lnTo>
                  <a:pt x="118448" y="39199"/>
                </a:lnTo>
                <a:lnTo>
                  <a:pt x="114436" y="45480"/>
                </a:lnTo>
                <a:lnTo>
                  <a:pt x="108537" y="52893"/>
                </a:lnTo>
                <a:lnTo>
                  <a:pt x="101379" y="61059"/>
                </a:lnTo>
                <a:lnTo>
                  <a:pt x="93383" y="69728"/>
                </a:lnTo>
                <a:lnTo>
                  <a:pt x="85902" y="79806"/>
                </a:lnTo>
                <a:lnTo>
                  <a:pt x="78765" y="90825"/>
                </a:lnTo>
                <a:lnTo>
                  <a:pt x="71858" y="102470"/>
                </a:lnTo>
                <a:lnTo>
                  <a:pt x="64029" y="118832"/>
                </a:lnTo>
                <a:lnTo>
                  <a:pt x="55584" y="138340"/>
                </a:lnTo>
                <a:lnTo>
                  <a:pt x="46730" y="159943"/>
                </a:lnTo>
                <a:lnTo>
                  <a:pt x="38677" y="180795"/>
                </a:lnTo>
                <a:lnTo>
                  <a:pt x="23997" y="221161"/>
                </a:lnTo>
                <a:lnTo>
                  <a:pt x="19223" y="236655"/>
                </a:lnTo>
                <a:lnTo>
                  <a:pt x="16040" y="249134"/>
                </a:lnTo>
                <a:lnTo>
                  <a:pt x="13917" y="259603"/>
                </a:lnTo>
                <a:lnTo>
                  <a:pt x="11428" y="269807"/>
                </a:lnTo>
                <a:lnTo>
                  <a:pt x="8693" y="279834"/>
                </a:lnTo>
                <a:lnTo>
                  <a:pt x="5795" y="289744"/>
                </a:lnTo>
                <a:lnTo>
                  <a:pt x="4939" y="298500"/>
                </a:lnTo>
                <a:lnTo>
                  <a:pt x="5442" y="306487"/>
                </a:lnTo>
                <a:lnTo>
                  <a:pt x="6853" y="313962"/>
                </a:lnTo>
                <a:lnTo>
                  <a:pt x="8420" y="325133"/>
                </a:lnTo>
                <a:lnTo>
                  <a:pt x="8837" y="329617"/>
                </a:lnTo>
                <a:lnTo>
                  <a:pt x="12168" y="340331"/>
                </a:lnTo>
                <a:lnTo>
                  <a:pt x="14562" y="346198"/>
                </a:lnTo>
                <a:lnTo>
                  <a:pt x="17232" y="350110"/>
                </a:lnTo>
                <a:lnTo>
                  <a:pt x="20086" y="352717"/>
                </a:lnTo>
                <a:lnTo>
                  <a:pt x="23065" y="354455"/>
                </a:lnTo>
                <a:lnTo>
                  <a:pt x="26125" y="355614"/>
                </a:lnTo>
                <a:lnTo>
                  <a:pt x="29240" y="356387"/>
                </a:lnTo>
                <a:lnTo>
                  <a:pt x="32392" y="356902"/>
                </a:lnTo>
                <a:lnTo>
                  <a:pt x="35568" y="357245"/>
                </a:lnTo>
                <a:lnTo>
                  <a:pt x="38760" y="357474"/>
                </a:lnTo>
                <a:lnTo>
                  <a:pt x="41963" y="357627"/>
                </a:lnTo>
                <a:lnTo>
                  <a:pt x="48388" y="357796"/>
                </a:lnTo>
                <a:lnTo>
                  <a:pt x="66406" y="357905"/>
                </a:lnTo>
                <a:lnTo>
                  <a:pt x="71143" y="356839"/>
                </a:lnTo>
                <a:lnTo>
                  <a:pt x="75375" y="355054"/>
                </a:lnTo>
                <a:lnTo>
                  <a:pt x="79271" y="352788"/>
                </a:lnTo>
                <a:lnTo>
                  <a:pt x="92200" y="344539"/>
                </a:lnTo>
                <a:lnTo>
                  <a:pt x="100162" y="339330"/>
                </a:lnTo>
                <a:lnTo>
                  <a:pt x="106545" y="334782"/>
                </a:lnTo>
                <a:lnTo>
                  <a:pt x="111874" y="330675"/>
                </a:lnTo>
                <a:lnTo>
                  <a:pt x="116503" y="326862"/>
                </a:lnTo>
                <a:lnTo>
                  <a:pt x="121738" y="322171"/>
                </a:lnTo>
                <a:lnTo>
                  <a:pt x="133287" y="311225"/>
                </a:lnTo>
                <a:lnTo>
                  <a:pt x="146741" y="298112"/>
                </a:lnTo>
                <a:lnTo>
                  <a:pt x="149421" y="294405"/>
                </a:lnTo>
                <a:lnTo>
                  <a:pt x="152398" y="287420"/>
                </a:lnTo>
                <a:lnTo>
                  <a:pt x="153192" y="281902"/>
                </a:lnTo>
                <a:lnTo>
                  <a:pt x="153722" y="274999"/>
                </a:lnTo>
                <a:lnTo>
                  <a:pt x="154310" y="260881"/>
                </a:lnTo>
                <a:lnTo>
                  <a:pt x="154572" y="251023"/>
                </a:lnTo>
                <a:lnTo>
                  <a:pt x="153566" y="246889"/>
                </a:lnTo>
                <a:lnTo>
                  <a:pt x="149584" y="239429"/>
                </a:lnTo>
                <a:lnTo>
                  <a:pt x="147016" y="235936"/>
                </a:lnTo>
                <a:lnTo>
                  <a:pt x="144230" y="232531"/>
                </a:lnTo>
                <a:lnTo>
                  <a:pt x="141298" y="229187"/>
                </a:lnTo>
                <a:lnTo>
                  <a:pt x="137193" y="226957"/>
                </a:lnTo>
                <a:lnTo>
                  <a:pt x="132307" y="225471"/>
                </a:lnTo>
                <a:lnTo>
                  <a:pt x="126900" y="224480"/>
                </a:lnTo>
                <a:lnTo>
                  <a:pt x="121146" y="222744"/>
                </a:lnTo>
                <a:lnTo>
                  <a:pt x="115159" y="220513"/>
                </a:lnTo>
                <a:lnTo>
                  <a:pt x="109018" y="217950"/>
                </a:lnTo>
                <a:lnTo>
                  <a:pt x="100626" y="215167"/>
                </a:lnTo>
                <a:lnTo>
                  <a:pt x="90731" y="212236"/>
                </a:lnTo>
                <a:lnTo>
                  <a:pt x="79835" y="209208"/>
                </a:lnTo>
                <a:lnTo>
                  <a:pt x="70420" y="207189"/>
                </a:lnTo>
                <a:lnTo>
                  <a:pt x="61995" y="205843"/>
                </a:lnTo>
                <a:lnTo>
                  <a:pt x="54228" y="204945"/>
                </a:lnTo>
                <a:lnTo>
                  <a:pt x="45826" y="205422"/>
                </a:lnTo>
                <a:lnTo>
                  <a:pt x="37000" y="206815"/>
                </a:lnTo>
                <a:lnTo>
                  <a:pt x="27891" y="208818"/>
                </a:lnTo>
                <a:lnTo>
                  <a:pt x="20744" y="210153"/>
                </a:lnTo>
                <a:lnTo>
                  <a:pt x="14904" y="211044"/>
                </a:lnTo>
                <a:lnTo>
                  <a:pt x="0" y="2128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4238"/>
          <p:cNvSpPr/>
          <p:nvPr/>
        </p:nvSpPr>
        <p:spPr>
          <a:xfrm>
            <a:off x="5823812" y="3226301"/>
            <a:ext cx="238349" cy="381300"/>
          </a:xfrm>
          <a:custGeom>
            <a:avLst/>
            <a:gdLst/>
            <a:ahLst/>
            <a:cxnLst/>
            <a:rect l="0" t="0" r="0" b="0"/>
            <a:pathLst>
              <a:path w="238349" h="381300">
                <a:moveTo>
                  <a:pt x="115918" y="154329"/>
                </a:moveTo>
                <a:lnTo>
                  <a:pt x="115918" y="144059"/>
                </a:lnTo>
                <a:lnTo>
                  <a:pt x="116993" y="137808"/>
                </a:lnTo>
                <a:lnTo>
                  <a:pt x="118784" y="130417"/>
                </a:lnTo>
                <a:lnTo>
                  <a:pt x="121054" y="122265"/>
                </a:lnTo>
                <a:lnTo>
                  <a:pt x="122566" y="113605"/>
                </a:lnTo>
                <a:lnTo>
                  <a:pt x="123575" y="104608"/>
                </a:lnTo>
                <a:lnTo>
                  <a:pt x="124247" y="95385"/>
                </a:lnTo>
                <a:lnTo>
                  <a:pt x="123620" y="84937"/>
                </a:lnTo>
                <a:lnTo>
                  <a:pt x="122128" y="73672"/>
                </a:lnTo>
                <a:lnTo>
                  <a:pt x="120058" y="61863"/>
                </a:lnTo>
                <a:lnTo>
                  <a:pt x="117603" y="52915"/>
                </a:lnTo>
                <a:lnTo>
                  <a:pt x="114892" y="45874"/>
                </a:lnTo>
                <a:lnTo>
                  <a:pt x="109013" y="35186"/>
                </a:lnTo>
                <a:lnTo>
                  <a:pt x="102817" y="26852"/>
                </a:lnTo>
                <a:lnTo>
                  <a:pt x="96480" y="19566"/>
                </a:lnTo>
                <a:lnTo>
                  <a:pt x="93286" y="16118"/>
                </a:lnTo>
                <a:lnTo>
                  <a:pt x="90081" y="13819"/>
                </a:lnTo>
                <a:lnTo>
                  <a:pt x="83654" y="11265"/>
                </a:lnTo>
                <a:lnTo>
                  <a:pt x="79361" y="9509"/>
                </a:lnTo>
                <a:lnTo>
                  <a:pt x="74348" y="7264"/>
                </a:lnTo>
                <a:lnTo>
                  <a:pt x="68857" y="4692"/>
                </a:lnTo>
                <a:lnTo>
                  <a:pt x="64122" y="2977"/>
                </a:lnTo>
                <a:lnTo>
                  <a:pt x="59890" y="1834"/>
                </a:lnTo>
                <a:lnTo>
                  <a:pt x="55994" y="1072"/>
                </a:lnTo>
                <a:lnTo>
                  <a:pt x="48798" y="226"/>
                </a:lnTo>
                <a:lnTo>
                  <a:pt x="45375" y="0"/>
                </a:lnTo>
                <a:lnTo>
                  <a:pt x="42017" y="924"/>
                </a:lnTo>
                <a:lnTo>
                  <a:pt x="35421" y="4818"/>
                </a:lnTo>
                <a:lnTo>
                  <a:pt x="28906" y="10131"/>
                </a:lnTo>
                <a:lnTo>
                  <a:pt x="22428" y="16075"/>
                </a:lnTo>
                <a:lnTo>
                  <a:pt x="12737" y="25465"/>
                </a:lnTo>
                <a:lnTo>
                  <a:pt x="6284" y="31847"/>
                </a:lnTo>
                <a:lnTo>
                  <a:pt x="4133" y="37204"/>
                </a:lnTo>
                <a:lnTo>
                  <a:pt x="2700" y="44000"/>
                </a:lnTo>
                <a:lnTo>
                  <a:pt x="1744" y="51755"/>
                </a:lnTo>
                <a:lnTo>
                  <a:pt x="682" y="63238"/>
                </a:lnTo>
                <a:lnTo>
                  <a:pt x="210" y="72999"/>
                </a:lnTo>
                <a:lnTo>
                  <a:pt x="0" y="84503"/>
                </a:lnTo>
                <a:lnTo>
                  <a:pt x="1019" y="90581"/>
                </a:lnTo>
                <a:lnTo>
                  <a:pt x="2773" y="96782"/>
                </a:lnTo>
                <a:lnTo>
                  <a:pt x="7589" y="108330"/>
                </a:lnTo>
                <a:lnTo>
                  <a:pt x="13312" y="117046"/>
                </a:lnTo>
                <a:lnTo>
                  <a:pt x="19567" y="124099"/>
                </a:lnTo>
                <a:lnTo>
                  <a:pt x="37983" y="143402"/>
                </a:lnTo>
                <a:lnTo>
                  <a:pt x="46763" y="151344"/>
                </a:lnTo>
                <a:lnTo>
                  <a:pt x="54767" y="157714"/>
                </a:lnTo>
                <a:lnTo>
                  <a:pt x="70467" y="168732"/>
                </a:lnTo>
                <a:lnTo>
                  <a:pt x="88194" y="180795"/>
                </a:lnTo>
                <a:lnTo>
                  <a:pt x="98510" y="189171"/>
                </a:lnTo>
                <a:lnTo>
                  <a:pt x="109687" y="199055"/>
                </a:lnTo>
                <a:lnTo>
                  <a:pt x="131421" y="219352"/>
                </a:lnTo>
                <a:lnTo>
                  <a:pt x="148247" y="235539"/>
                </a:lnTo>
                <a:lnTo>
                  <a:pt x="157893" y="243939"/>
                </a:lnTo>
                <a:lnTo>
                  <a:pt x="168623" y="252765"/>
                </a:lnTo>
                <a:lnTo>
                  <a:pt x="180076" y="261873"/>
                </a:lnTo>
                <a:lnTo>
                  <a:pt x="188786" y="270095"/>
                </a:lnTo>
                <a:lnTo>
                  <a:pt x="195669" y="277726"/>
                </a:lnTo>
                <a:lnTo>
                  <a:pt x="201331" y="284963"/>
                </a:lnTo>
                <a:lnTo>
                  <a:pt x="206181" y="290862"/>
                </a:lnTo>
                <a:lnTo>
                  <a:pt x="210489" y="295870"/>
                </a:lnTo>
                <a:lnTo>
                  <a:pt x="214436" y="300284"/>
                </a:lnTo>
                <a:lnTo>
                  <a:pt x="219217" y="306451"/>
                </a:lnTo>
                <a:lnTo>
                  <a:pt x="224554" y="313787"/>
                </a:lnTo>
                <a:lnTo>
                  <a:pt x="230262" y="321902"/>
                </a:lnTo>
                <a:lnTo>
                  <a:pt x="236604" y="333785"/>
                </a:lnTo>
                <a:lnTo>
                  <a:pt x="238295" y="338458"/>
                </a:lnTo>
                <a:lnTo>
                  <a:pt x="238348" y="343724"/>
                </a:lnTo>
                <a:lnTo>
                  <a:pt x="235540" y="355307"/>
                </a:lnTo>
                <a:lnTo>
                  <a:pt x="233286" y="359256"/>
                </a:lnTo>
                <a:lnTo>
                  <a:pt x="230709" y="361889"/>
                </a:lnTo>
                <a:lnTo>
                  <a:pt x="227916" y="363644"/>
                </a:lnTo>
                <a:lnTo>
                  <a:pt x="222830" y="365889"/>
                </a:lnTo>
                <a:lnTo>
                  <a:pt x="216214" y="368460"/>
                </a:lnTo>
                <a:lnTo>
                  <a:pt x="208579" y="371249"/>
                </a:lnTo>
                <a:lnTo>
                  <a:pt x="202414" y="374183"/>
                </a:lnTo>
                <a:lnTo>
                  <a:pt x="197229" y="377215"/>
                </a:lnTo>
                <a:lnTo>
                  <a:pt x="192697" y="380310"/>
                </a:lnTo>
                <a:lnTo>
                  <a:pt x="187527" y="381299"/>
                </a:lnTo>
                <a:lnTo>
                  <a:pt x="181930" y="380883"/>
                </a:lnTo>
                <a:lnTo>
                  <a:pt x="176049" y="379532"/>
                </a:lnTo>
                <a:lnTo>
                  <a:pt x="167829" y="378630"/>
                </a:lnTo>
                <a:lnTo>
                  <a:pt x="158050" y="378029"/>
                </a:lnTo>
                <a:lnTo>
                  <a:pt x="147230" y="377629"/>
                </a:lnTo>
                <a:lnTo>
                  <a:pt x="137868" y="376287"/>
                </a:lnTo>
                <a:lnTo>
                  <a:pt x="129476" y="374317"/>
                </a:lnTo>
                <a:lnTo>
                  <a:pt x="121732" y="371929"/>
                </a:lnTo>
                <a:lnTo>
                  <a:pt x="115495" y="369263"/>
                </a:lnTo>
                <a:lnTo>
                  <a:pt x="110261" y="366410"/>
                </a:lnTo>
                <a:lnTo>
                  <a:pt x="105697" y="363433"/>
                </a:lnTo>
                <a:lnTo>
                  <a:pt x="100506" y="360374"/>
                </a:lnTo>
                <a:lnTo>
                  <a:pt x="94894" y="357260"/>
                </a:lnTo>
                <a:lnTo>
                  <a:pt x="89004" y="354108"/>
                </a:lnTo>
                <a:lnTo>
                  <a:pt x="84002" y="350932"/>
                </a:lnTo>
                <a:lnTo>
                  <a:pt x="79593" y="347741"/>
                </a:lnTo>
                <a:lnTo>
                  <a:pt x="75578" y="344538"/>
                </a:lnTo>
                <a:lnTo>
                  <a:pt x="72902" y="341328"/>
                </a:lnTo>
                <a:lnTo>
                  <a:pt x="71118" y="338113"/>
                </a:lnTo>
                <a:lnTo>
                  <a:pt x="68060" y="330600"/>
                </a:lnTo>
                <a:lnTo>
                  <a:pt x="63118" y="320094"/>
                </a:lnTo>
                <a:lnTo>
                  <a:pt x="60205" y="311126"/>
                </a:lnTo>
                <a:lnTo>
                  <a:pt x="58911" y="302482"/>
                </a:lnTo>
                <a:lnTo>
                  <a:pt x="58335" y="291475"/>
                </a:lnTo>
                <a:lnTo>
                  <a:pt x="58080" y="279417"/>
                </a:lnTo>
                <a:lnTo>
                  <a:pt x="58011" y="273192"/>
                </a:lnTo>
                <a:lnTo>
                  <a:pt x="59041" y="265817"/>
                </a:lnTo>
                <a:lnTo>
                  <a:pt x="60802" y="257676"/>
                </a:lnTo>
                <a:lnTo>
                  <a:pt x="63051" y="249024"/>
                </a:lnTo>
                <a:lnTo>
                  <a:pt x="66700" y="240031"/>
                </a:lnTo>
                <a:lnTo>
                  <a:pt x="71283" y="230812"/>
                </a:lnTo>
                <a:lnTo>
                  <a:pt x="81032" y="213044"/>
                </a:lnTo>
                <a:lnTo>
                  <a:pt x="88948" y="197981"/>
                </a:lnTo>
                <a:lnTo>
                  <a:pt x="96049" y="186987"/>
                </a:lnTo>
                <a:lnTo>
                  <a:pt x="102788" y="178517"/>
                </a:lnTo>
                <a:lnTo>
                  <a:pt x="106090" y="174754"/>
                </a:lnTo>
                <a:lnTo>
                  <a:pt x="125592" y="1543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4239"/>
          <p:cNvSpPr/>
          <p:nvPr/>
        </p:nvSpPr>
        <p:spPr>
          <a:xfrm>
            <a:off x="2582912" y="3806716"/>
            <a:ext cx="3705077" cy="154345"/>
          </a:xfrm>
          <a:custGeom>
            <a:avLst/>
            <a:gdLst/>
            <a:ahLst/>
            <a:cxnLst/>
            <a:rect l="0" t="0" r="0" b="0"/>
            <a:pathLst>
              <a:path w="3705077" h="154345">
                <a:moveTo>
                  <a:pt x="3705076" y="154344"/>
                </a:moveTo>
                <a:lnTo>
                  <a:pt x="3684534" y="149209"/>
                </a:lnTo>
                <a:lnTo>
                  <a:pt x="3656353" y="146015"/>
                </a:lnTo>
                <a:lnTo>
                  <a:pt x="3627581" y="150204"/>
                </a:lnTo>
                <a:lnTo>
                  <a:pt x="3536307" y="153799"/>
                </a:lnTo>
                <a:lnTo>
                  <a:pt x="3453789" y="153027"/>
                </a:lnTo>
                <a:lnTo>
                  <a:pt x="3317357" y="145983"/>
                </a:lnTo>
                <a:lnTo>
                  <a:pt x="3210299" y="144786"/>
                </a:lnTo>
                <a:lnTo>
                  <a:pt x="3175254" y="141855"/>
                </a:lnTo>
                <a:lnTo>
                  <a:pt x="3135315" y="138045"/>
                </a:lnTo>
                <a:lnTo>
                  <a:pt x="3030233" y="133750"/>
                </a:lnTo>
                <a:lnTo>
                  <a:pt x="2833568" y="119818"/>
                </a:lnTo>
                <a:lnTo>
                  <a:pt x="2426697" y="85352"/>
                </a:lnTo>
                <a:lnTo>
                  <a:pt x="2341862" y="80686"/>
                </a:lnTo>
                <a:lnTo>
                  <a:pt x="2298602" y="77292"/>
                </a:lnTo>
                <a:lnTo>
                  <a:pt x="2164149" y="64394"/>
                </a:lnTo>
                <a:lnTo>
                  <a:pt x="1963367" y="53364"/>
                </a:lnTo>
                <a:lnTo>
                  <a:pt x="1817641" y="47930"/>
                </a:lnTo>
                <a:lnTo>
                  <a:pt x="1759458" y="43273"/>
                </a:lnTo>
                <a:lnTo>
                  <a:pt x="1673223" y="34609"/>
                </a:lnTo>
                <a:lnTo>
                  <a:pt x="1528419" y="26511"/>
                </a:lnTo>
                <a:lnTo>
                  <a:pt x="1470401" y="22289"/>
                </a:lnTo>
                <a:lnTo>
                  <a:pt x="1383351" y="18837"/>
                </a:lnTo>
                <a:lnTo>
                  <a:pt x="1325311" y="14220"/>
                </a:lnTo>
                <a:lnTo>
                  <a:pt x="1241473" y="11451"/>
                </a:lnTo>
                <a:lnTo>
                  <a:pt x="1130045" y="9146"/>
                </a:lnTo>
                <a:lnTo>
                  <a:pt x="847837" y="1774"/>
                </a:lnTo>
                <a:lnTo>
                  <a:pt x="649135" y="0"/>
                </a:lnTo>
                <a:lnTo>
                  <a:pt x="579794" y="2623"/>
                </a:lnTo>
                <a:lnTo>
                  <a:pt x="490933" y="7372"/>
                </a:lnTo>
                <a:lnTo>
                  <a:pt x="268355" y="16089"/>
                </a:lnTo>
                <a:lnTo>
                  <a:pt x="111091" y="25798"/>
                </a:lnTo>
                <a:lnTo>
                  <a:pt x="0" y="285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4240"/>
          <p:cNvSpPr/>
          <p:nvPr/>
        </p:nvSpPr>
        <p:spPr>
          <a:xfrm>
            <a:off x="2563564" y="3254871"/>
            <a:ext cx="319237" cy="38696"/>
          </a:xfrm>
          <a:custGeom>
            <a:avLst/>
            <a:gdLst/>
            <a:ahLst/>
            <a:cxnLst/>
            <a:rect l="0" t="0" r="0" b="0"/>
            <a:pathLst>
              <a:path w="319237" h="38696">
                <a:moveTo>
                  <a:pt x="0" y="38695"/>
                </a:moveTo>
                <a:lnTo>
                  <a:pt x="5136" y="33560"/>
                </a:lnTo>
                <a:lnTo>
                  <a:pt x="7723" y="32046"/>
                </a:lnTo>
                <a:lnTo>
                  <a:pt x="10523" y="31038"/>
                </a:lnTo>
                <a:lnTo>
                  <a:pt x="13465" y="30366"/>
                </a:lnTo>
                <a:lnTo>
                  <a:pt x="43282" y="24284"/>
                </a:lnTo>
                <a:lnTo>
                  <a:pt x="53577" y="22639"/>
                </a:lnTo>
                <a:lnTo>
                  <a:pt x="62590" y="21541"/>
                </a:lnTo>
                <a:lnTo>
                  <a:pt x="70748" y="20810"/>
                </a:lnTo>
                <a:lnTo>
                  <a:pt x="79411" y="19248"/>
                </a:lnTo>
                <a:lnTo>
                  <a:pt x="88411" y="17131"/>
                </a:lnTo>
                <a:lnTo>
                  <a:pt x="97636" y="14645"/>
                </a:lnTo>
                <a:lnTo>
                  <a:pt x="105936" y="12988"/>
                </a:lnTo>
                <a:lnTo>
                  <a:pt x="113619" y="11883"/>
                </a:lnTo>
                <a:lnTo>
                  <a:pt x="120890" y="11147"/>
                </a:lnTo>
                <a:lnTo>
                  <a:pt x="131112" y="9581"/>
                </a:lnTo>
                <a:lnTo>
                  <a:pt x="156802" y="4974"/>
                </a:lnTo>
                <a:lnTo>
                  <a:pt x="169027" y="3316"/>
                </a:lnTo>
                <a:lnTo>
                  <a:pt x="180401" y="2211"/>
                </a:lnTo>
                <a:lnTo>
                  <a:pt x="191209" y="1474"/>
                </a:lnTo>
                <a:lnTo>
                  <a:pt x="201639" y="982"/>
                </a:lnTo>
                <a:lnTo>
                  <a:pt x="211817" y="655"/>
                </a:lnTo>
                <a:lnTo>
                  <a:pt x="31923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4241"/>
          <p:cNvSpPr/>
          <p:nvPr/>
        </p:nvSpPr>
        <p:spPr>
          <a:xfrm>
            <a:off x="3511599" y="3312914"/>
            <a:ext cx="251521" cy="9674"/>
          </a:xfrm>
          <a:custGeom>
            <a:avLst/>
            <a:gdLst/>
            <a:ahLst/>
            <a:cxnLst/>
            <a:rect l="0" t="0" r="0" b="0"/>
            <a:pathLst>
              <a:path w="251521" h="9674">
                <a:moveTo>
                  <a:pt x="0" y="0"/>
                </a:moveTo>
                <a:lnTo>
                  <a:pt x="89554" y="0"/>
                </a:lnTo>
                <a:lnTo>
                  <a:pt x="101623" y="1074"/>
                </a:lnTo>
                <a:lnTo>
                  <a:pt x="112893" y="2866"/>
                </a:lnTo>
                <a:lnTo>
                  <a:pt x="251520" y="96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4242"/>
          <p:cNvSpPr/>
          <p:nvPr/>
        </p:nvSpPr>
        <p:spPr>
          <a:xfrm>
            <a:off x="5223867" y="3322986"/>
            <a:ext cx="251520" cy="38298"/>
          </a:xfrm>
          <a:custGeom>
            <a:avLst/>
            <a:gdLst/>
            <a:ahLst/>
            <a:cxnLst/>
            <a:rect l="0" t="0" r="0" b="0"/>
            <a:pathLst>
              <a:path w="251520" h="38298">
                <a:moveTo>
                  <a:pt x="0" y="9275"/>
                </a:moveTo>
                <a:lnTo>
                  <a:pt x="15406" y="4140"/>
                </a:lnTo>
                <a:lnTo>
                  <a:pt x="21019" y="2627"/>
                </a:lnTo>
                <a:lnTo>
                  <a:pt x="25836" y="1618"/>
                </a:lnTo>
                <a:lnTo>
                  <a:pt x="30123" y="946"/>
                </a:lnTo>
                <a:lnTo>
                  <a:pt x="36204" y="498"/>
                </a:lnTo>
                <a:lnTo>
                  <a:pt x="43484" y="199"/>
                </a:lnTo>
                <a:lnTo>
                  <a:pt x="51561" y="0"/>
                </a:lnTo>
                <a:lnTo>
                  <a:pt x="59096" y="942"/>
                </a:lnTo>
                <a:lnTo>
                  <a:pt x="66269" y="2645"/>
                </a:lnTo>
                <a:lnTo>
                  <a:pt x="73201" y="4855"/>
                </a:lnTo>
                <a:lnTo>
                  <a:pt x="81046" y="6328"/>
                </a:lnTo>
                <a:lnTo>
                  <a:pt x="89502" y="7311"/>
                </a:lnTo>
                <a:lnTo>
                  <a:pt x="98363" y="7966"/>
                </a:lnTo>
                <a:lnTo>
                  <a:pt x="107495" y="9477"/>
                </a:lnTo>
                <a:lnTo>
                  <a:pt x="116808" y="11560"/>
                </a:lnTo>
                <a:lnTo>
                  <a:pt x="126241" y="14023"/>
                </a:lnTo>
                <a:lnTo>
                  <a:pt x="185737" y="27761"/>
                </a:lnTo>
                <a:lnTo>
                  <a:pt x="203365" y="31272"/>
                </a:lnTo>
                <a:lnTo>
                  <a:pt x="217266" y="33614"/>
                </a:lnTo>
                <a:lnTo>
                  <a:pt x="251519" y="3829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4243"/>
          <p:cNvSpPr/>
          <p:nvPr/>
        </p:nvSpPr>
        <p:spPr>
          <a:xfrm>
            <a:off x="2786062" y="2539007"/>
            <a:ext cx="483692" cy="1451076"/>
          </a:xfrm>
          <a:custGeom>
            <a:avLst/>
            <a:gdLst/>
            <a:ahLst/>
            <a:cxnLst/>
            <a:rect l="0" t="0" r="0" b="0"/>
            <a:pathLst>
              <a:path w="483692" h="1451076">
                <a:moveTo>
                  <a:pt x="483691" y="0"/>
                </a:moveTo>
                <a:lnTo>
                  <a:pt x="470227" y="32065"/>
                </a:lnTo>
                <a:lnTo>
                  <a:pt x="459386" y="68211"/>
                </a:lnTo>
                <a:lnTo>
                  <a:pt x="446393" y="109425"/>
                </a:lnTo>
                <a:lnTo>
                  <a:pt x="433794" y="152896"/>
                </a:lnTo>
                <a:lnTo>
                  <a:pt x="375725" y="324535"/>
                </a:lnTo>
                <a:lnTo>
                  <a:pt x="366569" y="348566"/>
                </a:lnTo>
                <a:lnTo>
                  <a:pt x="357241" y="371036"/>
                </a:lnTo>
                <a:lnTo>
                  <a:pt x="347797" y="392465"/>
                </a:lnTo>
                <a:lnTo>
                  <a:pt x="339352" y="413200"/>
                </a:lnTo>
                <a:lnTo>
                  <a:pt x="331572" y="433472"/>
                </a:lnTo>
                <a:lnTo>
                  <a:pt x="275995" y="586078"/>
                </a:lnTo>
                <a:lnTo>
                  <a:pt x="253799" y="642417"/>
                </a:lnTo>
                <a:lnTo>
                  <a:pt x="244440" y="669048"/>
                </a:lnTo>
                <a:lnTo>
                  <a:pt x="236051" y="695402"/>
                </a:lnTo>
                <a:lnTo>
                  <a:pt x="228309" y="721570"/>
                </a:lnTo>
                <a:lnTo>
                  <a:pt x="219923" y="746540"/>
                </a:lnTo>
                <a:lnTo>
                  <a:pt x="211107" y="770710"/>
                </a:lnTo>
                <a:lnTo>
                  <a:pt x="202006" y="794348"/>
                </a:lnTo>
                <a:lnTo>
                  <a:pt x="168963" y="892270"/>
                </a:lnTo>
                <a:lnTo>
                  <a:pt x="148112" y="956003"/>
                </a:lnTo>
                <a:lnTo>
                  <a:pt x="132062" y="1008166"/>
                </a:lnTo>
                <a:lnTo>
                  <a:pt x="119213" y="1052614"/>
                </a:lnTo>
                <a:lnTo>
                  <a:pt x="108497" y="1091920"/>
                </a:lnTo>
                <a:lnTo>
                  <a:pt x="98128" y="1126724"/>
                </a:lnTo>
                <a:lnTo>
                  <a:pt x="87991" y="1158525"/>
                </a:lnTo>
                <a:lnTo>
                  <a:pt x="39892" y="1303510"/>
                </a:lnTo>
                <a:lnTo>
                  <a:pt x="24537" y="1353603"/>
                </a:lnTo>
                <a:lnTo>
                  <a:pt x="13414" y="1395214"/>
                </a:lnTo>
                <a:lnTo>
                  <a:pt x="0" y="14510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4244"/>
          <p:cNvSpPr/>
          <p:nvPr/>
        </p:nvSpPr>
        <p:spPr>
          <a:xfrm>
            <a:off x="3579316" y="3293566"/>
            <a:ext cx="277098" cy="38696"/>
          </a:xfrm>
          <a:custGeom>
            <a:avLst/>
            <a:gdLst/>
            <a:ahLst/>
            <a:cxnLst/>
            <a:rect l="0" t="0" r="0" b="0"/>
            <a:pathLst>
              <a:path w="277098" h="38696">
                <a:moveTo>
                  <a:pt x="87064" y="0"/>
                </a:moveTo>
                <a:lnTo>
                  <a:pt x="87064" y="5136"/>
                </a:lnTo>
                <a:lnTo>
                  <a:pt x="88139" y="6648"/>
                </a:lnTo>
                <a:lnTo>
                  <a:pt x="89931" y="7657"/>
                </a:lnTo>
                <a:lnTo>
                  <a:pt x="94788" y="8777"/>
                </a:lnTo>
                <a:lnTo>
                  <a:pt x="100529" y="9275"/>
                </a:lnTo>
                <a:lnTo>
                  <a:pt x="112397" y="9497"/>
                </a:lnTo>
                <a:lnTo>
                  <a:pt x="190785" y="9671"/>
                </a:lnTo>
                <a:lnTo>
                  <a:pt x="200281" y="8597"/>
                </a:lnTo>
                <a:lnTo>
                  <a:pt x="208762" y="6806"/>
                </a:lnTo>
                <a:lnTo>
                  <a:pt x="216565" y="4538"/>
                </a:lnTo>
                <a:lnTo>
                  <a:pt x="223917" y="3025"/>
                </a:lnTo>
                <a:lnTo>
                  <a:pt x="230968" y="2016"/>
                </a:lnTo>
                <a:lnTo>
                  <a:pt x="237818" y="1344"/>
                </a:lnTo>
                <a:lnTo>
                  <a:pt x="243461" y="1971"/>
                </a:lnTo>
                <a:lnTo>
                  <a:pt x="248296" y="3464"/>
                </a:lnTo>
                <a:lnTo>
                  <a:pt x="252595" y="5534"/>
                </a:lnTo>
                <a:lnTo>
                  <a:pt x="257611" y="6914"/>
                </a:lnTo>
                <a:lnTo>
                  <a:pt x="263104" y="7834"/>
                </a:lnTo>
                <a:lnTo>
                  <a:pt x="277097" y="9310"/>
                </a:lnTo>
                <a:lnTo>
                  <a:pt x="269250" y="9566"/>
                </a:lnTo>
                <a:lnTo>
                  <a:pt x="206647" y="9671"/>
                </a:lnTo>
                <a:lnTo>
                  <a:pt x="196883" y="10747"/>
                </a:lnTo>
                <a:lnTo>
                  <a:pt x="184999" y="12539"/>
                </a:lnTo>
                <a:lnTo>
                  <a:pt x="171701" y="14809"/>
                </a:lnTo>
                <a:lnTo>
                  <a:pt x="81090" y="28274"/>
                </a:lnTo>
                <a:lnTo>
                  <a:pt x="55135" y="31748"/>
                </a:lnTo>
                <a:lnTo>
                  <a:pt x="35682" y="34063"/>
                </a:lnTo>
                <a:lnTo>
                  <a:pt x="11559" y="36637"/>
                </a:lnTo>
                <a:lnTo>
                  <a:pt x="6631" y="37323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4245"/>
          <p:cNvSpPr/>
          <p:nvPr/>
        </p:nvSpPr>
        <p:spPr>
          <a:xfrm>
            <a:off x="3764490" y="3971214"/>
            <a:ext cx="366235" cy="386474"/>
          </a:xfrm>
          <a:custGeom>
            <a:avLst/>
            <a:gdLst/>
            <a:ahLst/>
            <a:cxnLst/>
            <a:rect l="0" t="0" r="0" b="0"/>
            <a:pathLst>
              <a:path w="366235" h="386474">
                <a:moveTo>
                  <a:pt x="105041" y="57563"/>
                </a:moveTo>
                <a:lnTo>
                  <a:pt x="88382" y="40905"/>
                </a:lnTo>
                <a:lnTo>
                  <a:pt x="88561" y="38933"/>
                </a:lnTo>
                <a:lnTo>
                  <a:pt x="89755" y="36544"/>
                </a:lnTo>
                <a:lnTo>
                  <a:pt x="96571" y="25180"/>
                </a:lnTo>
                <a:lnTo>
                  <a:pt x="99394" y="19851"/>
                </a:lnTo>
                <a:lnTo>
                  <a:pt x="103426" y="16299"/>
                </a:lnTo>
                <a:lnTo>
                  <a:pt x="108264" y="13931"/>
                </a:lnTo>
                <a:lnTo>
                  <a:pt x="119372" y="10224"/>
                </a:lnTo>
                <a:lnTo>
                  <a:pt x="125343" y="7731"/>
                </a:lnTo>
                <a:lnTo>
                  <a:pt x="131474" y="4994"/>
                </a:lnTo>
                <a:lnTo>
                  <a:pt x="137711" y="3169"/>
                </a:lnTo>
                <a:lnTo>
                  <a:pt x="144019" y="1953"/>
                </a:lnTo>
                <a:lnTo>
                  <a:pt x="150374" y="1142"/>
                </a:lnTo>
                <a:lnTo>
                  <a:pt x="157835" y="601"/>
                </a:lnTo>
                <a:lnTo>
                  <a:pt x="166034" y="241"/>
                </a:lnTo>
                <a:lnTo>
                  <a:pt x="174724" y="0"/>
                </a:lnTo>
                <a:lnTo>
                  <a:pt x="183743" y="915"/>
                </a:lnTo>
                <a:lnTo>
                  <a:pt x="192979" y="2600"/>
                </a:lnTo>
                <a:lnTo>
                  <a:pt x="202362" y="4798"/>
                </a:lnTo>
                <a:lnTo>
                  <a:pt x="209692" y="7338"/>
                </a:lnTo>
                <a:lnTo>
                  <a:pt x="220702" y="13027"/>
                </a:lnTo>
                <a:lnTo>
                  <a:pt x="229179" y="19138"/>
                </a:lnTo>
                <a:lnTo>
                  <a:pt x="239994" y="28622"/>
                </a:lnTo>
                <a:lnTo>
                  <a:pt x="243379" y="31819"/>
                </a:lnTo>
                <a:lnTo>
                  <a:pt x="250006" y="41105"/>
                </a:lnTo>
                <a:lnTo>
                  <a:pt x="256534" y="51323"/>
                </a:lnTo>
                <a:lnTo>
                  <a:pt x="263019" y="59448"/>
                </a:lnTo>
                <a:lnTo>
                  <a:pt x="265177" y="64194"/>
                </a:lnTo>
                <a:lnTo>
                  <a:pt x="267577" y="75200"/>
                </a:lnTo>
                <a:lnTo>
                  <a:pt x="267141" y="83294"/>
                </a:lnTo>
                <a:lnTo>
                  <a:pt x="265777" y="92990"/>
                </a:lnTo>
                <a:lnTo>
                  <a:pt x="263792" y="103753"/>
                </a:lnTo>
                <a:lnTo>
                  <a:pt x="260319" y="116303"/>
                </a:lnTo>
                <a:lnTo>
                  <a:pt x="255854" y="130044"/>
                </a:lnTo>
                <a:lnTo>
                  <a:pt x="250727" y="144579"/>
                </a:lnTo>
                <a:lnTo>
                  <a:pt x="245160" y="156418"/>
                </a:lnTo>
                <a:lnTo>
                  <a:pt x="239298" y="166462"/>
                </a:lnTo>
                <a:lnTo>
                  <a:pt x="233241" y="175307"/>
                </a:lnTo>
                <a:lnTo>
                  <a:pt x="227053" y="183353"/>
                </a:lnTo>
                <a:lnTo>
                  <a:pt x="220778" y="190867"/>
                </a:lnTo>
                <a:lnTo>
                  <a:pt x="214445" y="198026"/>
                </a:lnTo>
                <a:lnTo>
                  <a:pt x="204849" y="207098"/>
                </a:lnTo>
                <a:lnTo>
                  <a:pt x="193077" y="217446"/>
                </a:lnTo>
                <a:lnTo>
                  <a:pt x="179855" y="228644"/>
                </a:lnTo>
                <a:lnTo>
                  <a:pt x="167815" y="238259"/>
                </a:lnTo>
                <a:lnTo>
                  <a:pt x="156564" y="246819"/>
                </a:lnTo>
                <a:lnTo>
                  <a:pt x="135464" y="262062"/>
                </a:lnTo>
                <a:lnTo>
                  <a:pt x="115338" y="276003"/>
                </a:lnTo>
                <a:lnTo>
                  <a:pt x="103307" y="282730"/>
                </a:lnTo>
                <a:lnTo>
                  <a:pt x="89911" y="289364"/>
                </a:lnTo>
                <a:lnTo>
                  <a:pt x="75607" y="295937"/>
                </a:lnTo>
                <a:lnTo>
                  <a:pt x="62846" y="301394"/>
                </a:lnTo>
                <a:lnTo>
                  <a:pt x="51114" y="306106"/>
                </a:lnTo>
                <a:lnTo>
                  <a:pt x="40068" y="310323"/>
                </a:lnTo>
                <a:lnTo>
                  <a:pt x="30555" y="313134"/>
                </a:lnTo>
                <a:lnTo>
                  <a:pt x="22062" y="315008"/>
                </a:lnTo>
                <a:lnTo>
                  <a:pt x="14251" y="316258"/>
                </a:lnTo>
                <a:lnTo>
                  <a:pt x="9044" y="316016"/>
                </a:lnTo>
                <a:lnTo>
                  <a:pt x="5572" y="314780"/>
                </a:lnTo>
                <a:lnTo>
                  <a:pt x="0" y="310208"/>
                </a:lnTo>
                <a:lnTo>
                  <a:pt x="618" y="308758"/>
                </a:lnTo>
                <a:lnTo>
                  <a:pt x="9333" y="298708"/>
                </a:lnTo>
                <a:lnTo>
                  <a:pt x="12214" y="295717"/>
                </a:lnTo>
                <a:lnTo>
                  <a:pt x="15209" y="293722"/>
                </a:lnTo>
                <a:lnTo>
                  <a:pt x="30607" y="287656"/>
                </a:lnTo>
                <a:lnTo>
                  <a:pt x="41863" y="282362"/>
                </a:lnTo>
                <a:lnTo>
                  <a:pt x="54031" y="276426"/>
                </a:lnTo>
                <a:lnTo>
                  <a:pt x="60285" y="274413"/>
                </a:lnTo>
                <a:lnTo>
                  <a:pt x="66605" y="273071"/>
                </a:lnTo>
                <a:lnTo>
                  <a:pt x="72968" y="272176"/>
                </a:lnTo>
                <a:lnTo>
                  <a:pt x="79359" y="271580"/>
                </a:lnTo>
                <a:lnTo>
                  <a:pt x="85770" y="271182"/>
                </a:lnTo>
                <a:lnTo>
                  <a:pt x="98626" y="270741"/>
                </a:lnTo>
                <a:lnTo>
                  <a:pt x="127261" y="270457"/>
                </a:lnTo>
                <a:lnTo>
                  <a:pt x="158516" y="270401"/>
                </a:lnTo>
                <a:lnTo>
                  <a:pt x="166488" y="271471"/>
                </a:lnTo>
                <a:lnTo>
                  <a:pt x="175027" y="273260"/>
                </a:lnTo>
                <a:lnTo>
                  <a:pt x="183944" y="275527"/>
                </a:lnTo>
                <a:lnTo>
                  <a:pt x="193114" y="278113"/>
                </a:lnTo>
                <a:lnTo>
                  <a:pt x="211901" y="283853"/>
                </a:lnTo>
                <a:lnTo>
                  <a:pt x="222500" y="287964"/>
                </a:lnTo>
                <a:lnTo>
                  <a:pt x="233866" y="292854"/>
                </a:lnTo>
                <a:lnTo>
                  <a:pt x="255810" y="302944"/>
                </a:lnTo>
                <a:lnTo>
                  <a:pt x="272729" y="311012"/>
                </a:lnTo>
                <a:lnTo>
                  <a:pt x="281325" y="314668"/>
                </a:lnTo>
                <a:lnTo>
                  <a:pt x="290280" y="318181"/>
                </a:lnTo>
                <a:lnTo>
                  <a:pt x="299475" y="321597"/>
                </a:lnTo>
                <a:lnTo>
                  <a:pt x="307755" y="324950"/>
                </a:lnTo>
                <a:lnTo>
                  <a:pt x="315424" y="328259"/>
                </a:lnTo>
                <a:lnTo>
                  <a:pt x="322687" y="331541"/>
                </a:lnTo>
                <a:lnTo>
                  <a:pt x="333623" y="338053"/>
                </a:lnTo>
                <a:lnTo>
                  <a:pt x="342067" y="344531"/>
                </a:lnTo>
                <a:lnTo>
                  <a:pt x="349402" y="350993"/>
                </a:lnTo>
                <a:lnTo>
                  <a:pt x="351788" y="354220"/>
                </a:lnTo>
                <a:lnTo>
                  <a:pt x="353379" y="357447"/>
                </a:lnTo>
                <a:lnTo>
                  <a:pt x="366234" y="3864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4246"/>
          <p:cNvSpPr/>
          <p:nvPr/>
        </p:nvSpPr>
        <p:spPr>
          <a:xfrm>
            <a:off x="4309343" y="3947202"/>
            <a:ext cx="285725" cy="497550"/>
          </a:xfrm>
          <a:custGeom>
            <a:avLst/>
            <a:gdLst/>
            <a:ahLst/>
            <a:cxnLst/>
            <a:rect l="0" t="0" r="0" b="0"/>
            <a:pathLst>
              <a:path w="285725" h="497550">
                <a:moveTo>
                  <a:pt x="208334" y="265378"/>
                </a:moveTo>
                <a:lnTo>
                  <a:pt x="198063" y="255106"/>
                </a:lnTo>
                <a:lnTo>
                  <a:pt x="191813" y="251006"/>
                </a:lnTo>
                <a:lnTo>
                  <a:pt x="184422" y="247198"/>
                </a:lnTo>
                <a:lnTo>
                  <a:pt x="176269" y="243584"/>
                </a:lnTo>
                <a:lnTo>
                  <a:pt x="169760" y="241175"/>
                </a:lnTo>
                <a:lnTo>
                  <a:pt x="164345" y="239568"/>
                </a:lnTo>
                <a:lnTo>
                  <a:pt x="159661" y="238498"/>
                </a:lnTo>
                <a:lnTo>
                  <a:pt x="154388" y="237784"/>
                </a:lnTo>
                <a:lnTo>
                  <a:pt x="148723" y="237308"/>
                </a:lnTo>
                <a:lnTo>
                  <a:pt x="142796" y="236991"/>
                </a:lnTo>
                <a:lnTo>
                  <a:pt x="136696" y="237854"/>
                </a:lnTo>
                <a:lnTo>
                  <a:pt x="130479" y="239505"/>
                </a:lnTo>
                <a:lnTo>
                  <a:pt x="124185" y="241680"/>
                </a:lnTo>
                <a:lnTo>
                  <a:pt x="116764" y="245280"/>
                </a:lnTo>
                <a:lnTo>
                  <a:pt x="108592" y="249829"/>
                </a:lnTo>
                <a:lnTo>
                  <a:pt x="99920" y="255012"/>
                </a:lnTo>
                <a:lnTo>
                  <a:pt x="81685" y="266503"/>
                </a:lnTo>
                <a:lnTo>
                  <a:pt x="72308" y="272578"/>
                </a:lnTo>
                <a:lnTo>
                  <a:pt x="63906" y="277702"/>
                </a:lnTo>
                <a:lnTo>
                  <a:pt x="56156" y="282192"/>
                </a:lnTo>
                <a:lnTo>
                  <a:pt x="48839" y="286261"/>
                </a:lnTo>
                <a:lnTo>
                  <a:pt x="42886" y="291124"/>
                </a:lnTo>
                <a:lnTo>
                  <a:pt x="37843" y="296515"/>
                </a:lnTo>
                <a:lnTo>
                  <a:pt x="29373" y="307163"/>
                </a:lnTo>
                <a:lnTo>
                  <a:pt x="22025" y="315478"/>
                </a:lnTo>
                <a:lnTo>
                  <a:pt x="15177" y="325624"/>
                </a:lnTo>
                <a:lnTo>
                  <a:pt x="11846" y="331338"/>
                </a:lnTo>
                <a:lnTo>
                  <a:pt x="8145" y="343421"/>
                </a:lnTo>
                <a:lnTo>
                  <a:pt x="5425" y="355957"/>
                </a:lnTo>
                <a:lnTo>
                  <a:pt x="633" y="368694"/>
                </a:lnTo>
                <a:lnTo>
                  <a:pt x="0" y="374025"/>
                </a:lnTo>
                <a:lnTo>
                  <a:pt x="654" y="378655"/>
                </a:lnTo>
                <a:lnTo>
                  <a:pt x="4245" y="388814"/>
                </a:lnTo>
                <a:lnTo>
                  <a:pt x="9425" y="404078"/>
                </a:lnTo>
                <a:lnTo>
                  <a:pt x="15309" y="415878"/>
                </a:lnTo>
                <a:lnTo>
                  <a:pt x="18383" y="420530"/>
                </a:lnTo>
                <a:lnTo>
                  <a:pt x="21508" y="423631"/>
                </a:lnTo>
                <a:lnTo>
                  <a:pt x="24665" y="425698"/>
                </a:lnTo>
                <a:lnTo>
                  <a:pt x="31040" y="427995"/>
                </a:lnTo>
                <a:lnTo>
                  <a:pt x="37456" y="429016"/>
                </a:lnTo>
                <a:lnTo>
                  <a:pt x="43891" y="429470"/>
                </a:lnTo>
                <a:lnTo>
                  <a:pt x="51409" y="429671"/>
                </a:lnTo>
                <a:lnTo>
                  <a:pt x="61915" y="429761"/>
                </a:lnTo>
                <a:lnTo>
                  <a:pt x="66652" y="428710"/>
                </a:lnTo>
                <a:lnTo>
                  <a:pt x="74781" y="424676"/>
                </a:lnTo>
                <a:lnTo>
                  <a:pt x="84844" y="419300"/>
                </a:lnTo>
                <a:lnTo>
                  <a:pt x="90537" y="416362"/>
                </a:lnTo>
                <a:lnTo>
                  <a:pt x="95407" y="413328"/>
                </a:lnTo>
                <a:lnTo>
                  <a:pt x="103684" y="407091"/>
                </a:lnTo>
                <a:lnTo>
                  <a:pt x="110621" y="400698"/>
                </a:lnTo>
                <a:lnTo>
                  <a:pt x="129794" y="382130"/>
                </a:lnTo>
                <a:lnTo>
                  <a:pt x="138776" y="372234"/>
                </a:lnTo>
                <a:lnTo>
                  <a:pt x="146914" y="362412"/>
                </a:lnTo>
                <a:lnTo>
                  <a:pt x="154489" y="352640"/>
                </a:lnTo>
                <a:lnTo>
                  <a:pt x="161689" y="342900"/>
                </a:lnTo>
                <a:lnTo>
                  <a:pt x="175421" y="323479"/>
                </a:lnTo>
                <a:lnTo>
                  <a:pt x="181018" y="313786"/>
                </a:lnTo>
                <a:lnTo>
                  <a:pt x="185824" y="304099"/>
                </a:lnTo>
                <a:lnTo>
                  <a:pt x="190103" y="294417"/>
                </a:lnTo>
                <a:lnTo>
                  <a:pt x="197255" y="281512"/>
                </a:lnTo>
                <a:lnTo>
                  <a:pt x="206322" y="266460"/>
                </a:lnTo>
                <a:lnTo>
                  <a:pt x="216667" y="249977"/>
                </a:lnTo>
                <a:lnTo>
                  <a:pt x="224638" y="235762"/>
                </a:lnTo>
                <a:lnTo>
                  <a:pt x="231027" y="223062"/>
                </a:lnTo>
                <a:lnTo>
                  <a:pt x="236362" y="211370"/>
                </a:lnTo>
                <a:lnTo>
                  <a:pt x="240992" y="200351"/>
                </a:lnTo>
                <a:lnTo>
                  <a:pt x="245154" y="189781"/>
                </a:lnTo>
                <a:lnTo>
                  <a:pt x="249004" y="179509"/>
                </a:lnTo>
                <a:lnTo>
                  <a:pt x="252645" y="170512"/>
                </a:lnTo>
                <a:lnTo>
                  <a:pt x="256148" y="162363"/>
                </a:lnTo>
                <a:lnTo>
                  <a:pt x="259557" y="154782"/>
                </a:lnTo>
                <a:lnTo>
                  <a:pt x="261831" y="146502"/>
                </a:lnTo>
                <a:lnTo>
                  <a:pt x="263346" y="137758"/>
                </a:lnTo>
                <a:lnTo>
                  <a:pt x="264357" y="128705"/>
                </a:lnTo>
                <a:lnTo>
                  <a:pt x="266105" y="119444"/>
                </a:lnTo>
                <a:lnTo>
                  <a:pt x="268345" y="110046"/>
                </a:lnTo>
                <a:lnTo>
                  <a:pt x="270914" y="100555"/>
                </a:lnTo>
                <a:lnTo>
                  <a:pt x="272626" y="92079"/>
                </a:lnTo>
                <a:lnTo>
                  <a:pt x="274529" y="76928"/>
                </a:lnTo>
                <a:lnTo>
                  <a:pt x="278241" y="63028"/>
                </a:lnTo>
                <a:lnTo>
                  <a:pt x="282399" y="49685"/>
                </a:lnTo>
                <a:lnTo>
                  <a:pt x="284247" y="36588"/>
                </a:lnTo>
                <a:lnTo>
                  <a:pt x="285287" y="22265"/>
                </a:lnTo>
                <a:lnTo>
                  <a:pt x="285638" y="7796"/>
                </a:lnTo>
                <a:lnTo>
                  <a:pt x="285699" y="0"/>
                </a:lnTo>
                <a:lnTo>
                  <a:pt x="285721" y="8556"/>
                </a:lnTo>
                <a:lnTo>
                  <a:pt x="285724" y="65309"/>
                </a:lnTo>
                <a:lnTo>
                  <a:pt x="284650" y="77181"/>
                </a:lnTo>
                <a:lnTo>
                  <a:pt x="282858" y="91544"/>
                </a:lnTo>
                <a:lnTo>
                  <a:pt x="280589" y="107569"/>
                </a:lnTo>
                <a:lnTo>
                  <a:pt x="279076" y="122551"/>
                </a:lnTo>
                <a:lnTo>
                  <a:pt x="278068" y="136839"/>
                </a:lnTo>
                <a:lnTo>
                  <a:pt x="276947" y="163105"/>
                </a:lnTo>
                <a:lnTo>
                  <a:pt x="276449" y="185527"/>
                </a:lnTo>
                <a:lnTo>
                  <a:pt x="275242" y="200320"/>
                </a:lnTo>
                <a:lnTo>
                  <a:pt x="257486" y="376705"/>
                </a:lnTo>
                <a:lnTo>
                  <a:pt x="247030" y="49754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4247"/>
          <p:cNvSpPr/>
          <p:nvPr/>
        </p:nvSpPr>
        <p:spPr>
          <a:xfrm>
            <a:off x="4914304" y="4164210"/>
            <a:ext cx="328911" cy="19349"/>
          </a:xfrm>
          <a:custGeom>
            <a:avLst/>
            <a:gdLst/>
            <a:ahLst/>
            <a:cxnLst/>
            <a:rect l="0" t="0" r="0" b="0"/>
            <a:pathLst>
              <a:path w="328911" h="19349">
                <a:moveTo>
                  <a:pt x="0" y="0"/>
                </a:moveTo>
                <a:lnTo>
                  <a:pt x="54756" y="0"/>
                </a:lnTo>
                <a:lnTo>
                  <a:pt x="62301" y="1075"/>
                </a:lnTo>
                <a:lnTo>
                  <a:pt x="70555" y="2867"/>
                </a:lnTo>
                <a:lnTo>
                  <a:pt x="79283" y="5136"/>
                </a:lnTo>
                <a:lnTo>
                  <a:pt x="87251" y="5574"/>
                </a:lnTo>
                <a:lnTo>
                  <a:pt x="94713" y="4791"/>
                </a:lnTo>
                <a:lnTo>
                  <a:pt x="101837" y="3194"/>
                </a:lnTo>
                <a:lnTo>
                  <a:pt x="109811" y="2130"/>
                </a:lnTo>
                <a:lnTo>
                  <a:pt x="118352" y="1420"/>
                </a:lnTo>
                <a:lnTo>
                  <a:pt x="127271" y="947"/>
                </a:lnTo>
                <a:lnTo>
                  <a:pt x="135366" y="1706"/>
                </a:lnTo>
                <a:lnTo>
                  <a:pt x="142913" y="3287"/>
                </a:lnTo>
                <a:lnTo>
                  <a:pt x="150094" y="5416"/>
                </a:lnTo>
                <a:lnTo>
                  <a:pt x="158106" y="6836"/>
                </a:lnTo>
                <a:lnTo>
                  <a:pt x="166671" y="7782"/>
                </a:lnTo>
                <a:lnTo>
                  <a:pt x="175607" y="8412"/>
                </a:lnTo>
                <a:lnTo>
                  <a:pt x="183713" y="8833"/>
                </a:lnTo>
                <a:lnTo>
                  <a:pt x="198453" y="9301"/>
                </a:lnTo>
                <a:lnTo>
                  <a:pt x="290892" y="9665"/>
                </a:lnTo>
                <a:lnTo>
                  <a:pt x="298191" y="10743"/>
                </a:lnTo>
                <a:lnTo>
                  <a:pt x="304131" y="12536"/>
                </a:lnTo>
                <a:lnTo>
                  <a:pt x="309167" y="14807"/>
                </a:lnTo>
                <a:lnTo>
                  <a:pt x="313598" y="16321"/>
                </a:lnTo>
                <a:lnTo>
                  <a:pt x="317627" y="17330"/>
                </a:lnTo>
                <a:lnTo>
                  <a:pt x="328910" y="19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4248"/>
          <p:cNvSpPr/>
          <p:nvPr/>
        </p:nvSpPr>
        <p:spPr>
          <a:xfrm>
            <a:off x="4991695" y="4289970"/>
            <a:ext cx="222499" cy="29023"/>
          </a:xfrm>
          <a:custGeom>
            <a:avLst/>
            <a:gdLst/>
            <a:ahLst/>
            <a:cxnLst/>
            <a:rect l="0" t="0" r="0" b="0"/>
            <a:pathLst>
              <a:path w="222499" h="29023">
                <a:moveTo>
                  <a:pt x="0" y="0"/>
                </a:moveTo>
                <a:lnTo>
                  <a:pt x="34395" y="2867"/>
                </a:lnTo>
                <a:lnTo>
                  <a:pt x="222498" y="2902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4249"/>
          <p:cNvSpPr/>
          <p:nvPr/>
        </p:nvSpPr>
        <p:spPr>
          <a:xfrm>
            <a:off x="4982021" y="4289970"/>
            <a:ext cx="377656" cy="9675"/>
          </a:xfrm>
          <a:custGeom>
            <a:avLst/>
            <a:gdLst/>
            <a:ahLst/>
            <a:cxnLst/>
            <a:rect l="0" t="0" r="0" b="0"/>
            <a:pathLst>
              <a:path w="377656" h="9675">
                <a:moveTo>
                  <a:pt x="58043" y="0"/>
                </a:moveTo>
                <a:lnTo>
                  <a:pt x="201465" y="0"/>
                </a:lnTo>
                <a:lnTo>
                  <a:pt x="217075" y="1075"/>
                </a:lnTo>
                <a:lnTo>
                  <a:pt x="273679" y="6648"/>
                </a:lnTo>
                <a:lnTo>
                  <a:pt x="286715" y="7657"/>
                </a:lnTo>
                <a:lnTo>
                  <a:pt x="297556" y="8329"/>
                </a:lnTo>
                <a:lnTo>
                  <a:pt x="306932" y="7703"/>
                </a:lnTo>
                <a:lnTo>
                  <a:pt x="315333" y="6210"/>
                </a:lnTo>
                <a:lnTo>
                  <a:pt x="323084" y="4140"/>
                </a:lnTo>
                <a:lnTo>
                  <a:pt x="331475" y="2760"/>
                </a:lnTo>
                <a:lnTo>
                  <a:pt x="340294" y="1840"/>
                </a:lnTo>
                <a:lnTo>
                  <a:pt x="349398" y="1227"/>
                </a:lnTo>
                <a:lnTo>
                  <a:pt x="365246" y="546"/>
                </a:lnTo>
                <a:lnTo>
                  <a:pt x="376231" y="242"/>
                </a:lnTo>
                <a:lnTo>
                  <a:pt x="377655" y="162"/>
                </a:lnTo>
                <a:lnTo>
                  <a:pt x="377530" y="108"/>
                </a:lnTo>
                <a:lnTo>
                  <a:pt x="34057" y="0"/>
                </a:lnTo>
                <a:lnTo>
                  <a:pt x="25929" y="1075"/>
                </a:lnTo>
                <a:lnTo>
                  <a:pt x="17287" y="2867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4250"/>
          <p:cNvSpPr/>
          <p:nvPr/>
        </p:nvSpPr>
        <p:spPr>
          <a:xfrm>
            <a:off x="5243214" y="4154537"/>
            <a:ext cx="116087" cy="29022"/>
          </a:xfrm>
          <a:custGeom>
            <a:avLst/>
            <a:gdLst/>
            <a:ahLst/>
            <a:cxnLst/>
            <a:rect l="0" t="0" r="0" b="0"/>
            <a:pathLst>
              <a:path w="116087" h="29022">
                <a:moveTo>
                  <a:pt x="0" y="0"/>
                </a:moveTo>
                <a:lnTo>
                  <a:pt x="10272" y="5135"/>
                </a:lnTo>
                <a:lnTo>
                  <a:pt x="14372" y="6648"/>
                </a:lnTo>
                <a:lnTo>
                  <a:pt x="18180" y="7657"/>
                </a:lnTo>
                <a:lnTo>
                  <a:pt x="21794" y="8329"/>
                </a:lnTo>
                <a:lnTo>
                  <a:pt x="25278" y="8777"/>
                </a:lnTo>
                <a:lnTo>
                  <a:pt x="28676" y="9076"/>
                </a:lnTo>
                <a:lnTo>
                  <a:pt x="32016" y="9275"/>
                </a:lnTo>
                <a:lnTo>
                  <a:pt x="41459" y="9496"/>
                </a:lnTo>
                <a:lnTo>
                  <a:pt x="65038" y="9639"/>
                </a:lnTo>
                <a:lnTo>
                  <a:pt x="70231" y="10725"/>
                </a:lnTo>
                <a:lnTo>
                  <a:pt x="74767" y="12524"/>
                </a:lnTo>
                <a:lnTo>
                  <a:pt x="78866" y="14799"/>
                </a:lnTo>
                <a:lnTo>
                  <a:pt x="82674" y="16315"/>
                </a:lnTo>
                <a:lnTo>
                  <a:pt x="86288" y="17326"/>
                </a:lnTo>
                <a:lnTo>
                  <a:pt x="89771" y="18000"/>
                </a:lnTo>
                <a:lnTo>
                  <a:pt x="93169" y="18449"/>
                </a:lnTo>
                <a:lnTo>
                  <a:pt x="96508" y="18748"/>
                </a:lnTo>
                <a:lnTo>
                  <a:pt x="99809" y="18948"/>
                </a:lnTo>
                <a:lnTo>
                  <a:pt x="103085" y="20156"/>
                </a:lnTo>
                <a:lnTo>
                  <a:pt x="106345" y="22036"/>
                </a:lnTo>
                <a:lnTo>
                  <a:pt x="116086" y="290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4251"/>
          <p:cNvSpPr/>
          <p:nvPr/>
        </p:nvSpPr>
        <p:spPr>
          <a:xfrm>
            <a:off x="5572125" y="4174251"/>
            <a:ext cx="338584" cy="9308"/>
          </a:xfrm>
          <a:custGeom>
            <a:avLst/>
            <a:gdLst/>
            <a:ahLst/>
            <a:cxnLst/>
            <a:rect l="0" t="0" r="0" b="0"/>
            <a:pathLst>
              <a:path w="338584" h="9308">
                <a:moveTo>
                  <a:pt x="0" y="9307"/>
                </a:moveTo>
                <a:lnTo>
                  <a:pt x="16658" y="978"/>
                </a:lnTo>
                <a:lnTo>
                  <a:pt x="19704" y="1604"/>
                </a:lnTo>
                <a:lnTo>
                  <a:pt x="23885" y="3097"/>
                </a:lnTo>
                <a:lnTo>
                  <a:pt x="28821" y="5167"/>
                </a:lnTo>
                <a:lnTo>
                  <a:pt x="33187" y="6547"/>
                </a:lnTo>
                <a:lnTo>
                  <a:pt x="37173" y="7467"/>
                </a:lnTo>
                <a:lnTo>
                  <a:pt x="40905" y="8080"/>
                </a:lnTo>
                <a:lnTo>
                  <a:pt x="57366" y="7415"/>
                </a:lnTo>
                <a:lnTo>
                  <a:pt x="152657" y="1489"/>
                </a:lnTo>
                <a:lnTo>
                  <a:pt x="166263" y="870"/>
                </a:lnTo>
                <a:lnTo>
                  <a:pt x="252174" y="0"/>
                </a:lnTo>
                <a:lnTo>
                  <a:pt x="275603" y="952"/>
                </a:lnTo>
                <a:lnTo>
                  <a:pt x="292298" y="2663"/>
                </a:lnTo>
                <a:lnTo>
                  <a:pt x="321677" y="7994"/>
                </a:lnTo>
                <a:lnTo>
                  <a:pt x="325163" y="8432"/>
                </a:lnTo>
                <a:lnTo>
                  <a:pt x="328562" y="8724"/>
                </a:lnTo>
                <a:lnTo>
                  <a:pt x="338583" y="93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4252"/>
          <p:cNvSpPr/>
          <p:nvPr/>
        </p:nvSpPr>
        <p:spPr>
          <a:xfrm>
            <a:off x="6026794" y="4038451"/>
            <a:ext cx="9640" cy="309563"/>
          </a:xfrm>
          <a:custGeom>
            <a:avLst/>
            <a:gdLst/>
            <a:ahLst/>
            <a:cxnLst/>
            <a:rect l="0" t="0" r="0" b="0"/>
            <a:pathLst>
              <a:path w="9640" h="309563">
                <a:moveTo>
                  <a:pt x="0" y="0"/>
                </a:moveTo>
                <a:lnTo>
                  <a:pt x="0" y="103074"/>
                </a:lnTo>
                <a:lnTo>
                  <a:pt x="1076" y="112786"/>
                </a:lnTo>
                <a:lnTo>
                  <a:pt x="2867" y="121410"/>
                </a:lnTo>
                <a:lnTo>
                  <a:pt x="5136" y="129309"/>
                </a:lnTo>
                <a:lnTo>
                  <a:pt x="6649" y="137799"/>
                </a:lnTo>
                <a:lnTo>
                  <a:pt x="7657" y="146685"/>
                </a:lnTo>
                <a:lnTo>
                  <a:pt x="8330" y="155833"/>
                </a:lnTo>
                <a:lnTo>
                  <a:pt x="8778" y="168380"/>
                </a:lnTo>
                <a:lnTo>
                  <a:pt x="9556" y="232768"/>
                </a:lnTo>
                <a:lnTo>
                  <a:pt x="9639" y="266505"/>
                </a:lnTo>
                <a:lnTo>
                  <a:pt x="8576" y="275483"/>
                </a:lnTo>
                <a:lnTo>
                  <a:pt x="6792" y="282543"/>
                </a:lnTo>
                <a:lnTo>
                  <a:pt x="4528" y="288325"/>
                </a:lnTo>
                <a:lnTo>
                  <a:pt x="3019" y="293254"/>
                </a:lnTo>
                <a:lnTo>
                  <a:pt x="2013" y="297616"/>
                </a:lnTo>
                <a:lnTo>
                  <a:pt x="0" y="3095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4253"/>
          <p:cNvSpPr/>
          <p:nvPr/>
        </p:nvSpPr>
        <p:spPr>
          <a:xfrm>
            <a:off x="6173449" y="4010962"/>
            <a:ext cx="191479" cy="364561"/>
          </a:xfrm>
          <a:custGeom>
            <a:avLst/>
            <a:gdLst/>
            <a:ahLst/>
            <a:cxnLst/>
            <a:rect l="0" t="0" r="0" b="0"/>
            <a:pathLst>
              <a:path w="191479" h="364561">
                <a:moveTo>
                  <a:pt x="85517" y="143575"/>
                </a:moveTo>
                <a:lnTo>
                  <a:pt x="90653" y="133304"/>
                </a:lnTo>
                <a:lnTo>
                  <a:pt x="94316" y="127054"/>
                </a:lnTo>
                <a:lnTo>
                  <a:pt x="104117" y="111510"/>
                </a:lnTo>
                <a:lnTo>
                  <a:pt x="107591" y="105000"/>
                </a:lnTo>
                <a:lnTo>
                  <a:pt x="111451" y="94901"/>
                </a:lnTo>
                <a:lnTo>
                  <a:pt x="112480" y="87478"/>
                </a:lnTo>
                <a:lnTo>
                  <a:pt x="113167" y="78231"/>
                </a:lnTo>
                <a:lnTo>
                  <a:pt x="113624" y="67766"/>
                </a:lnTo>
                <a:lnTo>
                  <a:pt x="112854" y="58639"/>
                </a:lnTo>
                <a:lnTo>
                  <a:pt x="111266" y="50406"/>
                </a:lnTo>
                <a:lnTo>
                  <a:pt x="109132" y="42767"/>
                </a:lnTo>
                <a:lnTo>
                  <a:pt x="103896" y="31413"/>
                </a:lnTo>
                <a:lnTo>
                  <a:pt x="99060" y="22784"/>
                </a:lnTo>
                <a:lnTo>
                  <a:pt x="96910" y="15365"/>
                </a:lnTo>
                <a:lnTo>
                  <a:pt x="95262" y="12957"/>
                </a:lnTo>
                <a:lnTo>
                  <a:pt x="93089" y="11352"/>
                </a:lnTo>
                <a:lnTo>
                  <a:pt x="90565" y="10282"/>
                </a:lnTo>
                <a:lnTo>
                  <a:pt x="84894" y="6226"/>
                </a:lnTo>
                <a:lnTo>
                  <a:pt x="81877" y="3640"/>
                </a:lnTo>
                <a:lnTo>
                  <a:pt x="78791" y="1916"/>
                </a:lnTo>
                <a:lnTo>
                  <a:pt x="75659" y="766"/>
                </a:lnTo>
                <a:lnTo>
                  <a:pt x="72496" y="0"/>
                </a:lnTo>
                <a:lnTo>
                  <a:pt x="69312" y="564"/>
                </a:lnTo>
                <a:lnTo>
                  <a:pt x="66115" y="2015"/>
                </a:lnTo>
                <a:lnTo>
                  <a:pt x="62909" y="4057"/>
                </a:lnTo>
                <a:lnTo>
                  <a:pt x="59696" y="5418"/>
                </a:lnTo>
                <a:lnTo>
                  <a:pt x="56480" y="6326"/>
                </a:lnTo>
                <a:lnTo>
                  <a:pt x="53260" y="6931"/>
                </a:lnTo>
                <a:lnTo>
                  <a:pt x="50039" y="8409"/>
                </a:lnTo>
                <a:lnTo>
                  <a:pt x="46817" y="10470"/>
                </a:lnTo>
                <a:lnTo>
                  <a:pt x="43594" y="12918"/>
                </a:lnTo>
                <a:lnTo>
                  <a:pt x="39296" y="15625"/>
                </a:lnTo>
                <a:lnTo>
                  <a:pt x="34281" y="18505"/>
                </a:lnTo>
                <a:lnTo>
                  <a:pt x="28787" y="21500"/>
                </a:lnTo>
                <a:lnTo>
                  <a:pt x="24051" y="24571"/>
                </a:lnTo>
                <a:lnTo>
                  <a:pt x="19817" y="27693"/>
                </a:lnTo>
                <a:lnTo>
                  <a:pt x="15920" y="30849"/>
                </a:lnTo>
                <a:lnTo>
                  <a:pt x="13322" y="35104"/>
                </a:lnTo>
                <a:lnTo>
                  <a:pt x="10436" y="45563"/>
                </a:lnTo>
                <a:lnTo>
                  <a:pt x="8591" y="51362"/>
                </a:lnTo>
                <a:lnTo>
                  <a:pt x="6287" y="57378"/>
                </a:lnTo>
                <a:lnTo>
                  <a:pt x="3675" y="63538"/>
                </a:lnTo>
                <a:lnTo>
                  <a:pt x="1935" y="69794"/>
                </a:lnTo>
                <a:lnTo>
                  <a:pt x="774" y="76115"/>
                </a:lnTo>
                <a:lnTo>
                  <a:pt x="0" y="82478"/>
                </a:lnTo>
                <a:lnTo>
                  <a:pt x="560" y="87796"/>
                </a:lnTo>
                <a:lnTo>
                  <a:pt x="2007" y="92415"/>
                </a:lnTo>
                <a:lnTo>
                  <a:pt x="17189" y="122959"/>
                </a:lnTo>
                <a:lnTo>
                  <a:pt x="22767" y="131981"/>
                </a:lnTo>
                <a:lnTo>
                  <a:pt x="28636" y="140145"/>
                </a:lnTo>
                <a:lnTo>
                  <a:pt x="34698" y="147737"/>
                </a:lnTo>
                <a:lnTo>
                  <a:pt x="39814" y="154949"/>
                </a:lnTo>
                <a:lnTo>
                  <a:pt x="44300" y="161906"/>
                </a:lnTo>
                <a:lnTo>
                  <a:pt x="48365" y="168694"/>
                </a:lnTo>
                <a:lnTo>
                  <a:pt x="53225" y="174294"/>
                </a:lnTo>
                <a:lnTo>
                  <a:pt x="58615" y="179103"/>
                </a:lnTo>
                <a:lnTo>
                  <a:pt x="64358" y="183383"/>
                </a:lnTo>
                <a:lnTo>
                  <a:pt x="70336" y="188386"/>
                </a:lnTo>
                <a:lnTo>
                  <a:pt x="76471" y="193872"/>
                </a:lnTo>
                <a:lnTo>
                  <a:pt x="89021" y="205699"/>
                </a:lnTo>
                <a:lnTo>
                  <a:pt x="135212" y="251334"/>
                </a:lnTo>
                <a:lnTo>
                  <a:pt x="151358" y="267464"/>
                </a:lnTo>
                <a:lnTo>
                  <a:pt x="156283" y="273462"/>
                </a:lnTo>
                <a:lnTo>
                  <a:pt x="160641" y="279610"/>
                </a:lnTo>
                <a:lnTo>
                  <a:pt x="164621" y="285859"/>
                </a:lnTo>
                <a:lnTo>
                  <a:pt x="168349" y="291099"/>
                </a:lnTo>
                <a:lnTo>
                  <a:pt x="171910" y="295668"/>
                </a:lnTo>
                <a:lnTo>
                  <a:pt x="175359" y="299789"/>
                </a:lnTo>
                <a:lnTo>
                  <a:pt x="179191" y="307234"/>
                </a:lnTo>
                <a:lnTo>
                  <a:pt x="180212" y="310724"/>
                </a:lnTo>
                <a:lnTo>
                  <a:pt x="184214" y="317467"/>
                </a:lnTo>
                <a:lnTo>
                  <a:pt x="186786" y="320771"/>
                </a:lnTo>
                <a:lnTo>
                  <a:pt x="189643" y="327308"/>
                </a:lnTo>
                <a:lnTo>
                  <a:pt x="191252" y="337031"/>
                </a:lnTo>
                <a:lnTo>
                  <a:pt x="191478" y="340262"/>
                </a:lnTo>
                <a:lnTo>
                  <a:pt x="190554" y="343491"/>
                </a:lnTo>
                <a:lnTo>
                  <a:pt x="186660" y="349946"/>
                </a:lnTo>
                <a:lnTo>
                  <a:pt x="184117" y="352097"/>
                </a:lnTo>
                <a:lnTo>
                  <a:pt x="181347" y="353531"/>
                </a:lnTo>
                <a:lnTo>
                  <a:pt x="178425" y="354487"/>
                </a:lnTo>
                <a:lnTo>
                  <a:pt x="175403" y="356199"/>
                </a:lnTo>
                <a:lnTo>
                  <a:pt x="172312" y="358415"/>
                </a:lnTo>
                <a:lnTo>
                  <a:pt x="169178" y="360968"/>
                </a:lnTo>
                <a:lnTo>
                  <a:pt x="166013" y="362669"/>
                </a:lnTo>
                <a:lnTo>
                  <a:pt x="162828" y="363804"/>
                </a:lnTo>
                <a:lnTo>
                  <a:pt x="159630" y="364560"/>
                </a:lnTo>
                <a:lnTo>
                  <a:pt x="155348" y="363989"/>
                </a:lnTo>
                <a:lnTo>
                  <a:pt x="150344" y="362534"/>
                </a:lnTo>
                <a:lnTo>
                  <a:pt x="144859" y="360489"/>
                </a:lnTo>
                <a:lnTo>
                  <a:pt x="140126" y="359126"/>
                </a:lnTo>
                <a:lnTo>
                  <a:pt x="135897" y="358217"/>
                </a:lnTo>
                <a:lnTo>
                  <a:pt x="132002" y="357611"/>
                </a:lnTo>
                <a:lnTo>
                  <a:pt x="127256" y="356132"/>
                </a:lnTo>
                <a:lnTo>
                  <a:pt x="121942" y="354071"/>
                </a:lnTo>
                <a:lnTo>
                  <a:pt x="116250" y="351622"/>
                </a:lnTo>
                <a:lnTo>
                  <a:pt x="111380" y="348915"/>
                </a:lnTo>
                <a:lnTo>
                  <a:pt x="107059" y="346036"/>
                </a:lnTo>
                <a:lnTo>
                  <a:pt x="103103" y="343041"/>
                </a:lnTo>
                <a:lnTo>
                  <a:pt x="99391" y="339970"/>
                </a:lnTo>
                <a:lnTo>
                  <a:pt x="95841" y="336847"/>
                </a:lnTo>
                <a:lnTo>
                  <a:pt x="89031" y="330511"/>
                </a:lnTo>
                <a:lnTo>
                  <a:pt x="75901" y="317686"/>
                </a:lnTo>
                <a:lnTo>
                  <a:pt x="62956" y="304802"/>
                </a:lnTo>
                <a:lnTo>
                  <a:pt x="59728" y="300503"/>
                </a:lnTo>
                <a:lnTo>
                  <a:pt x="56501" y="295488"/>
                </a:lnTo>
                <a:lnTo>
                  <a:pt x="51124" y="285258"/>
                </a:lnTo>
                <a:lnTo>
                  <a:pt x="48734" y="277128"/>
                </a:lnTo>
                <a:lnTo>
                  <a:pt x="48097" y="270231"/>
                </a:lnTo>
                <a:lnTo>
                  <a:pt x="47672" y="261333"/>
                </a:lnTo>
                <a:lnTo>
                  <a:pt x="47200" y="241056"/>
                </a:lnTo>
                <a:lnTo>
                  <a:pt x="46990" y="221295"/>
                </a:lnTo>
                <a:lnTo>
                  <a:pt x="48009" y="213661"/>
                </a:lnTo>
                <a:lnTo>
                  <a:pt x="52007" y="202312"/>
                </a:lnTo>
                <a:lnTo>
                  <a:pt x="57367" y="193686"/>
                </a:lnTo>
                <a:lnTo>
                  <a:pt x="60302" y="189880"/>
                </a:lnTo>
                <a:lnTo>
                  <a:pt x="64407" y="185194"/>
                </a:lnTo>
                <a:lnTo>
                  <a:pt x="69294" y="179920"/>
                </a:lnTo>
                <a:lnTo>
                  <a:pt x="86443" y="162226"/>
                </a:lnTo>
                <a:lnTo>
                  <a:pt x="102273" y="146235"/>
                </a:lnTo>
                <a:lnTo>
                  <a:pt x="124213" y="13390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4254"/>
          <p:cNvSpPr/>
          <p:nvPr/>
        </p:nvSpPr>
        <p:spPr>
          <a:xfrm>
            <a:off x="6297662" y="4135189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4255"/>
          <p:cNvSpPr/>
          <p:nvPr/>
        </p:nvSpPr>
        <p:spPr>
          <a:xfrm>
            <a:off x="4392087" y="4471362"/>
            <a:ext cx="372946" cy="582842"/>
          </a:xfrm>
          <a:custGeom>
            <a:avLst/>
            <a:gdLst/>
            <a:ahLst/>
            <a:cxnLst/>
            <a:rect l="0" t="0" r="0" b="0"/>
            <a:pathLst>
              <a:path w="372946" h="582842">
                <a:moveTo>
                  <a:pt x="270698" y="302300"/>
                </a:moveTo>
                <a:lnTo>
                  <a:pt x="257233" y="288835"/>
                </a:lnTo>
                <a:lnTo>
                  <a:pt x="255272" y="285799"/>
                </a:lnTo>
                <a:lnTo>
                  <a:pt x="253093" y="279560"/>
                </a:lnTo>
                <a:lnTo>
                  <a:pt x="251437" y="277466"/>
                </a:lnTo>
                <a:lnTo>
                  <a:pt x="249258" y="276070"/>
                </a:lnTo>
                <a:lnTo>
                  <a:pt x="246731" y="275139"/>
                </a:lnTo>
                <a:lnTo>
                  <a:pt x="241056" y="271239"/>
                </a:lnTo>
                <a:lnTo>
                  <a:pt x="238038" y="268695"/>
                </a:lnTo>
                <a:lnTo>
                  <a:pt x="234952" y="266998"/>
                </a:lnTo>
                <a:lnTo>
                  <a:pt x="228655" y="265112"/>
                </a:lnTo>
                <a:lnTo>
                  <a:pt x="219067" y="264051"/>
                </a:lnTo>
                <a:lnTo>
                  <a:pt x="206906" y="263803"/>
                </a:lnTo>
                <a:lnTo>
                  <a:pt x="167688" y="263643"/>
                </a:lnTo>
                <a:lnTo>
                  <a:pt x="157955" y="264705"/>
                </a:lnTo>
                <a:lnTo>
                  <a:pt x="149317" y="266488"/>
                </a:lnTo>
                <a:lnTo>
                  <a:pt x="141408" y="268752"/>
                </a:lnTo>
                <a:lnTo>
                  <a:pt x="131836" y="272410"/>
                </a:lnTo>
                <a:lnTo>
                  <a:pt x="121155" y="276999"/>
                </a:lnTo>
                <a:lnTo>
                  <a:pt x="109735" y="282208"/>
                </a:lnTo>
                <a:lnTo>
                  <a:pt x="98897" y="288905"/>
                </a:lnTo>
                <a:lnTo>
                  <a:pt x="88447" y="296595"/>
                </a:lnTo>
                <a:lnTo>
                  <a:pt x="78256" y="304946"/>
                </a:lnTo>
                <a:lnTo>
                  <a:pt x="69312" y="312663"/>
                </a:lnTo>
                <a:lnTo>
                  <a:pt x="61200" y="319957"/>
                </a:lnTo>
                <a:lnTo>
                  <a:pt x="42378" y="337628"/>
                </a:lnTo>
                <a:lnTo>
                  <a:pt x="33788" y="347022"/>
                </a:lnTo>
                <a:lnTo>
                  <a:pt x="26388" y="358363"/>
                </a:lnTo>
                <a:lnTo>
                  <a:pt x="19516" y="373436"/>
                </a:lnTo>
                <a:lnTo>
                  <a:pt x="16179" y="381970"/>
                </a:lnTo>
                <a:lnTo>
                  <a:pt x="12879" y="391959"/>
                </a:lnTo>
                <a:lnTo>
                  <a:pt x="9605" y="402918"/>
                </a:lnTo>
                <a:lnTo>
                  <a:pt x="6347" y="414523"/>
                </a:lnTo>
                <a:lnTo>
                  <a:pt x="4175" y="425484"/>
                </a:lnTo>
                <a:lnTo>
                  <a:pt x="2726" y="436016"/>
                </a:lnTo>
                <a:lnTo>
                  <a:pt x="1761" y="446263"/>
                </a:lnTo>
                <a:lnTo>
                  <a:pt x="689" y="463380"/>
                </a:lnTo>
                <a:lnTo>
                  <a:pt x="212" y="478153"/>
                </a:lnTo>
                <a:lnTo>
                  <a:pt x="0" y="491885"/>
                </a:lnTo>
                <a:lnTo>
                  <a:pt x="2772" y="505154"/>
                </a:lnTo>
                <a:lnTo>
                  <a:pt x="6512" y="518217"/>
                </a:lnTo>
                <a:lnTo>
                  <a:pt x="8175" y="531189"/>
                </a:lnTo>
                <a:lnTo>
                  <a:pt x="11780" y="541253"/>
                </a:lnTo>
                <a:lnTo>
                  <a:pt x="19853" y="552962"/>
                </a:lnTo>
                <a:lnTo>
                  <a:pt x="22852" y="556472"/>
                </a:lnTo>
                <a:lnTo>
                  <a:pt x="25927" y="558813"/>
                </a:lnTo>
                <a:lnTo>
                  <a:pt x="35390" y="563181"/>
                </a:lnTo>
                <a:lnTo>
                  <a:pt x="41790" y="568012"/>
                </a:lnTo>
                <a:lnTo>
                  <a:pt x="46076" y="569731"/>
                </a:lnTo>
                <a:lnTo>
                  <a:pt x="56572" y="571639"/>
                </a:lnTo>
                <a:lnTo>
                  <a:pt x="61305" y="571074"/>
                </a:lnTo>
                <a:lnTo>
                  <a:pt x="65536" y="569622"/>
                </a:lnTo>
                <a:lnTo>
                  <a:pt x="79491" y="562443"/>
                </a:lnTo>
                <a:lnTo>
                  <a:pt x="91129" y="555502"/>
                </a:lnTo>
                <a:lnTo>
                  <a:pt x="97242" y="550642"/>
                </a:lnTo>
                <a:lnTo>
                  <a:pt x="103467" y="545252"/>
                </a:lnTo>
                <a:lnTo>
                  <a:pt x="111916" y="536284"/>
                </a:lnTo>
                <a:lnTo>
                  <a:pt x="121849" y="524931"/>
                </a:lnTo>
                <a:lnTo>
                  <a:pt x="132770" y="511988"/>
                </a:lnTo>
                <a:lnTo>
                  <a:pt x="147575" y="492611"/>
                </a:lnTo>
                <a:lnTo>
                  <a:pt x="184089" y="442417"/>
                </a:lnTo>
                <a:lnTo>
                  <a:pt x="198985" y="420433"/>
                </a:lnTo>
                <a:lnTo>
                  <a:pt x="211066" y="401478"/>
                </a:lnTo>
                <a:lnTo>
                  <a:pt x="221269" y="384541"/>
                </a:lnTo>
                <a:lnTo>
                  <a:pt x="231296" y="370026"/>
                </a:lnTo>
                <a:lnTo>
                  <a:pt x="241205" y="357125"/>
                </a:lnTo>
                <a:lnTo>
                  <a:pt x="251036" y="345299"/>
                </a:lnTo>
                <a:lnTo>
                  <a:pt x="261889" y="329891"/>
                </a:lnTo>
                <a:lnTo>
                  <a:pt x="273425" y="312095"/>
                </a:lnTo>
                <a:lnTo>
                  <a:pt x="285414" y="292707"/>
                </a:lnTo>
                <a:lnTo>
                  <a:pt x="294482" y="275481"/>
                </a:lnTo>
                <a:lnTo>
                  <a:pt x="301602" y="259699"/>
                </a:lnTo>
                <a:lnTo>
                  <a:pt x="312380" y="231772"/>
                </a:lnTo>
                <a:lnTo>
                  <a:pt x="320752" y="208612"/>
                </a:lnTo>
                <a:lnTo>
                  <a:pt x="354969" y="107393"/>
                </a:lnTo>
                <a:lnTo>
                  <a:pt x="359124" y="92821"/>
                </a:lnTo>
                <a:lnTo>
                  <a:pt x="361895" y="80957"/>
                </a:lnTo>
                <a:lnTo>
                  <a:pt x="363742" y="70898"/>
                </a:lnTo>
                <a:lnTo>
                  <a:pt x="365794" y="53989"/>
                </a:lnTo>
                <a:lnTo>
                  <a:pt x="366707" y="38233"/>
                </a:lnTo>
                <a:lnTo>
                  <a:pt x="367112" y="20482"/>
                </a:lnTo>
                <a:lnTo>
                  <a:pt x="370158" y="7576"/>
                </a:lnTo>
                <a:lnTo>
                  <a:pt x="372476" y="2630"/>
                </a:lnTo>
                <a:lnTo>
                  <a:pt x="372945" y="407"/>
                </a:lnTo>
                <a:lnTo>
                  <a:pt x="372184" y="0"/>
                </a:lnTo>
                <a:lnTo>
                  <a:pt x="370601" y="804"/>
                </a:lnTo>
                <a:lnTo>
                  <a:pt x="368843" y="18895"/>
                </a:lnTo>
                <a:lnTo>
                  <a:pt x="368373" y="32747"/>
                </a:lnTo>
                <a:lnTo>
                  <a:pt x="364836" y="62406"/>
                </a:lnTo>
                <a:lnTo>
                  <a:pt x="347676" y="184523"/>
                </a:lnTo>
                <a:lnTo>
                  <a:pt x="344589" y="210883"/>
                </a:lnTo>
                <a:lnTo>
                  <a:pt x="342531" y="231681"/>
                </a:lnTo>
                <a:lnTo>
                  <a:pt x="341159" y="249846"/>
                </a:lnTo>
                <a:lnTo>
                  <a:pt x="340244" y="266256"/>
                </a:lnTo>
                <a:lnTo>
                  <a:pt x="339228" y="295954"/>
                </a:lnTo>
                <a:lnTo>
                  <a:pt x="338776" y="323485"/>
                </a:lnTo>
                <a:lnTo>
                  <a:pt x="337580" y="336846"/>
                </a:lnTo>
                <a:lnTo>
                  <a:pt x="335709" y="350053"/>
                </a:lnTo>
                <a:lnTo>
                  <a:pt x="333386" y="363157"/>
                </a:lnTo>
                <a:lnTo>
                  <a:pt x="330763" y="382641"/>
                </a:lnTo>
                <a:lnTo>
                  <a:pt x="324982" y="432954"/>
                </a:lnTo>
                <a:lnTo>
                  <a:pt x="323010" y="454969"/>
                </a:lnTo>
                <a:lnTo>
                  <a:pt x="321696" y="473946"/>
                </a:lnTo>
                <a:lnTo>
                  <a:pt x="320819" y="490897"/>
                </a:lnTo>
                <a:lnTo>
                  <a:pt x="319160" y="504347"/>
                </a:lnTo>
                <a:lnTo>
                  <a:pt x="316980" y="515463"/>
                </a:lnTo>
                <a:lnTo>
                  <a:pt x="312765" y="533548"/>
                </a:lnTo>
                <a:lnTo>
                  <a:pt x="311641" y="541380"/>
                </a:lnTo>
                <a:lnTo>
                  <a:pt x="309393" y="58284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4256"/>
          <p:cNvSpPr/>
          <p:nvPr/>
        </p:nvSpPr>
        <p:spPr>
          <a:xfrm>
            <a:off x="4972347" y="4802718"/>
            <a:ext cx="232173" cy="9640"/>
          </a:xfrm>
          <a:custGeom>
            <a:avLst/>
            <a:gdLst/>
            <a:ahLst/>
            <a:cxnLst/>
            <a:rect l="0" t="0" r="0" b="0"/>
            <a:pathLst>
              <a:path w="232173" h="9640">
                <a:moveTo>
                  <a:pt x="0" y="9639"/>
                </a:moveTo>
                <a:lnTo>
                  <a:pt x="5136" y="4504"/>
                </a:lnTo>
                <a:lnTo>
                  <a:pt x="7723" y="2990"/>
                </a:lnTo>
                <a:lnTo>
                  <a:pt x="10523" y="1982"/>
                </a:lnTo>
                <a:lnTo>
                  <a:pt x="13464" y="1310"/>
                </a:lnTo>
                <a:lnTo>
                  <a:pt x="16501" y="862"/>
                </a:lnTo>
                <a:lnTo>
                  <a:pt x="19599" y="563"/>
                </a:lnTo>
                <a:lnTo>
                  <a:pt x="22740" y="364"/>
                </a:lnTo>
                <a:lnTo>
                  <a:pt x="165620" y="0"/>
                </a:lnTo>
                <a:lnTo>
                  <a:pt x="181355" y="1063"/>
                </a:lnTo>
                <a:lnTo>
                  <a:pt x="195069" y="2847"/>
                </a:lnTo>
                <a:lnTo>
                  <a:pt x="232172" y="96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4257"/>
          <p:cNvSpPr/>
          <p:nvPr/>
        </p:nvSpPr>
        <p:spPr>
          <a:xfrm>
            <a:off x="5040064" y="4889748"/>
            <a:ext cx="280542" cy="18950"/>
          </a:xfrm>
          <a:custGeom>
            <a:avLst/>
            <a:gdLst/>
            <a:ahLst/>
            <a:cxnLst/>
            <a:rect l="0" t="0" r="0" b="0"/>
            <a:pathLst>
              <a:path w="280542" h="18950">
                <a:moveTo>
                  <a:pt x="0" y="9673"/>
                </a:moveTo>
                <a:lnTo>
                  <a:pt x="10271" y="14809"/>
                </a:lnTo>
                <a:lnTo>
                  <a:pt x="14371" y="16322"/>
                </a:lnTo>
                <a:lnTo>
                  <a:pt x="18180" y="17330"/>
                </a:lnTo>
                <a:lnTo>
                  <a:pt x="21794" y="18003"/>
                </a:lnTo>
                <a:lnTo>
                  <a:pt x="28502" y="18451"/>
                </a:lnTo>
                <a:lnTo>
                  <a:pt x="37275" y="18750"/>
                </a:lnTo>
                <a:lnTo>
                  <a:pt x="47422" y="18949"/>
                </a:lnTo>
                <a:lnTo>
                  <a:pt x="64936" y="18007"/>
                </a:lnTo>
                <a:lnTo>
                  <a:pt x="133415" y="12620"/>
                </a:lnTo>
                <a:lnTo>
                  <a:pt x="164633" y="10983"/>
                </a:lnTo>
                <a:lnTo>
                  <a:pt x="181771" y="9471"/>
                </a:lnTo>
                <a:lnTo>
                  <a:pt x="236467" y="3284"/>
                </a:lnTo>
                <a:lnTo>
                  <a:pt x="249008" y="2189"/>
                </a:lnTo>
                <a:lnTo>
                  <a:pt x="28054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4258"/>
          <p:cNvSpPr/>
          <p:nvPr/>
        </p:nvSpPr>
        <p:spPr>
          <a:xfrm>
            <a:off x="5407669" y="4735088"/>
            <a:ext cx="232173" cy="28901"/>
          </a:xfrm>
          <a:custGeom>
            <a:avLst/>
            <a:gdLst/>
            <a:ahLst/>
            <a:cxnLst/>
            <a:rect l="0" t="0" r="0" b="0"/>
            <a:pathLst>
              <a:path w="232173" h="28901">
                <a:moveTo>
                  <a:pt x="0" y="28900"/>
                </a:moveTo>
                <a:lnTo>
                  <a:pt x="0" y="23765"/>
                </a:lnTo>
                <a:lnTo>
                  <a:pt x="1076" y="22251"/>
                </a:lnTo>
                <a:lnTo>
                  <a:pt x="2867" y="21243"/>
                </a:lnTo>
                <a:lnTo>
                  <a:pt x="5136" y="20570"/>
                </a:lnTo>
                <a:lnTo>
                  <a:pt x="7724" y="19048"/>
                </a:lnTo>
                <a:lnTo>
                  <a:pt x="10523" y="16957"/>
                </a:lnTo>
                <a:lnTo>
                  <a:pt x="13465" y="14489"/>
                </a:lnTo>
                <a:lnTo>
                  <a:pt x="17576" y="12843"/>
                </a:lnTo>
                <a:lnTo>
                  <a:pt x="22466" y="11746"/>
                </a:lnTo>
                <a:lnTo>
                  <a:pt x="27876" y="11015"/>
                </a:lnTo>
                <a:lnTo>
                  <a:pt x="32557" y="10528"/>
                </a:lnTo>
                <a:lnTo>
                  <a:pt x="36753" y="10202"/>
                </a:lnTo>
                <a:lnTo>
                  <a:pt x="40625" y="9985"/>
                </a:lnTo>
                <a:lnTo>
                  <a:pt x="45357" y="8766"/>
                </a:lnTo>
                <a:lnTo>
                  <a:pt x="50661" y="6879"/>
                </a:lnTo>
                <a:lnTo>
                  <a:pt x="56346" y="4545"/>
                </a:lnTo>
                <a:lnTo>
                  <a:pt x="62286" y="2989"/>
                </a:lnTo>
                <a:lnTo>
                  <a:pt x="68396" y="1953"/>
                </a:lnTo>
                <a:lnTo>
                  <a:pt x="74619" y="1261"/>
                </a:lnTo>
                <a:lnTo>
                  <a:pt x="81992" y="800"/>
                </a:lnTo>
                <a:lnTo>
                  <a:pt x="98784" y="288"/>
                </a:lnTo>
                <a:lnTo>
                  <a:pt x="121231" y="0"/>
                </a:lnTo>
                <a:lnTo>
                  <a:pt x="128115" y="1034"/>
                </a:lnTo>
                <a:lnTo>
                  <a:pt x="134854" y="2799"/>
                </a:lnTo>
                <a:lnTo>
                  <a:pt x="141497" y="5050"/>
                </a:lnTo>
                <a:lnTo>
                  <a:pt x="148075" y="6550"/>
                </a:lnTo>
                <a:lnTo>
                  <a:pt x="154610" y="7551"/>
                </a:lnTo>
                <a:lnTo>
                  <a:pt x="161117" y="8218"/>
                </a:lnTo>
                <a:lnTo>
                  <a:pt x="167604" y="8663"/>
                </a:lnTo>
                <a:lnTo>
                  <a:pt x="174079" y="8959"/>
                </a:lnTo>
                <a:lnTo>
                  <a:pt x="187005" y="9289"/>
                </a:lnTo>
                <a:lnTo>
                  <a:pt x="232172" y="955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4259"/>
          <p:cNvSpPr/>
          <p:nvPr/>
        </p:nvSpPr>
        <p:spPr>
          <a:xfrm>
            <a:off x="5755927" y="4560837"/>
            <a:ext cx="38697" cy="251521"/>
          </a:xfrm>
          <a:custGeom>
            <a:avLst/>
            <a:gdLst/>
            <a:ahLst/>
            <a:cxnLst/>
            <a:rect l="0" t="0" r="0" b="0"/>
            <a:pathLst>
              <a:path w="38697" h="251521">
                <a:moveTo>
                  <a:pt x="0" y="0"/>
                </a:moveTo>
                <a:lnTo>
                  <a:pt x="0" y="30123"/>
                </a:lnTo>
                <a:lnTo>
                  <a:pt x="1075" y="35130"/>
                </a:lnTo>
                <a:lnTo>
                  <a:pt x="2867" y="40618"/>
                </a:lnTo>
                <a:lnTo>
                  <a:pt x="5136" y="46427"/>
                </a:lnTo>
                <a:lnTo>
                  <a:pt x="6649" y="53523"/>
                </a:lnTo>
                <a:lnTo>
                  <a:pt x="7657" y="61480"/>
                </a:lnTo>
                <a:lnTo>
                  <a:pt x="8330" y="70008"/>
                </a:lnTo>
                <a:lnTo>
                  <a:pt x="9852" y="77843"/>
                </a:lnTo>
                <a:lnTo>
                  <a:pt x="11943" y="85217"/>
                </a:lnTo>
                <a:lnTo>
                  <a:pt x="14411" y="92282"/>
                </a:lnTo>
                <a:lnTo>
                  <a:pt x="17132" y="101292"/>
                </a:lnTo>
                <a:lnTo>
                  <a:pt x="23021" y="122768"/>
                </a:lnTo>
                <a:lnTo>
                  <a:pt x="25021" y="133439"/>
                </a:lnTo>
                <a:lnTo>
                  <a:pt x="26355" y="143778"/>
                </a:lnTo>
                <a:lnTo>
                  <a:pt x="27244" y="153895"/>
                </a:lnTo>
                <a:lnTo>
                  <a:pt x="28911" y="162790"/>
                </a:lnTo>
                <a:lnTo>
                  <a:pt x="31098" y="170869"/>
                </a:lnTo>
                <a:lnTo>
                  <a:pt x="33631" y="178405"/>
                </a:lnTo>
                <a:lnTo>
                  <a:pt x="35319" y="184504"/>
                </a:lnTo>
                <a:lnTo>
                  <a:pt x="36445" y="189645"/>
                </a:lnTo>
                <a:lnTo>
                  <a:pt x="37194" y="194147"/>
                </a:lnTo>
                <a:lnTo>
                  <a:pt x="37695" y="199298"/>
                </a:lnTo>
                <a:lnTo>
                  <a:pt x="38029" y="204881"/>
                </a:lnTo>
                <a:lnTo>
                  <a:pt x="38399" y="215744"/>
                </a:lnTo>
                <a:lnTo>
                  <a:pt x="38608" y="228977"/>
                </a:lnTo>
                <a:lnTo>
                  <a:pt x="38696" y="25152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4260"/>
          <p:cNvSpPr/>
          <p:nvPr/>
        </p:nvSpPr>
        <p:spPr>
          <a:xfrm>
            <a:off x="5910880" y="4445215"/>
            <a:ext cx="182081" cy="386028"/>
          </a:xfrm>
          <a:custGeom>
            <a:avLst/>
            <a:gdLst/>
            <a:ahLst/>
            <a:cxnLst/>
            <a:rect l="0" t="0" r="0" b="0"/>
            <a:pathLst>
              <a:path w="182081" h="386028">
                <a:moveTo>
                  <a:pt x="77219" y="154318"/>
                </a:moveTo>
                <a:lnTo>
                  <a:pt x="87491" y="144047"/>
                </a:lnTo>
                <a:lnTo>
                  <a:pt x="90516" y="138871"/>
                </a:lnTo>
                <a:lnTo>
                  <a:pt x="93877" y="127389"/>
                </a:lnTo>
                <a:lnTo>
                  <a:pt x="94774" y="119167"/>
                </a:lnTo>
                <a:lnTo>
                  <a:pt x="95372" y="109387"/>
                </a:lnTo>
                <a:lnTo>
                  <a:pt x="96036" y="89204"/>
                </a:lnTo>
                <a:lnTo>
                  <a:pt x="96462" y="58731"/>
                </a:lnTo>
                <a:lnTo>
                  <a:pt x="96497" y="51898"/>
                </a:lnTo>
                <a:lnTo>
                  <a:pt x="95446" y="45193"/>
                </a:lnTo>
                <a:lnTo>
                  <a:pt x="93669" y="38573"/>
                </a:lnTo>
                <a:lnTo>
                  <a:pt x="88830" y="26560"/>
                </a:lnTo>
                <a:lnTo>
                  <a:pt x="86034" y="21852"/>
                </a:lnTo>
                <a:lnTo>
                  <a:pt x="83096" y="17638"/>
                </a:lnTo>
                <a:lnTo>
                  <a:pt x="80062" y="14829"/>
                </a:lnTo>
                <a:lnTo>
                  <a:pt x="76964" y="12956"/>
                </a:lnTo>
                <a:lnTo>
                  <a:pt x="73825" y="11707"/>
                </a:lnTo>
                <a:lnTo>
                  <a:pt x="69582" y="9800"/>
                </a:lnTo>
                <a:lnTo>
                  <a:pt x="59135" y="4815"/>
                </a:lnTo>
                <a:lnTo>
                  <a:pt x="53339" y="3055"/>
                </a:lnTo>
                <a:lnTo>
                  <a:pt x="47326" y="1882"/>
                </a:lnTo>
                <a:lnTo>
                  <a:pt x="41167" y="1101"/>
                </a:lnTo>
                <a:lnTo>
                  <a:pt x="35987" y="579"/>
                </a:lnTo>
                <a:lnTo>
                  <a:pt x="31458" y="232"/>
                </a:lnTo>
                <a:lnTo>
                  <a:pt x="27364" y="0"/>
                </a:lnTo>
                <a:lnTo>
                  <a:pt x="23560" y="920"/>
                </a:lnTo>
                <a:lnTo>
                  <a:pt x="19949" y="2609"/>
                </a:lnTo>
                <a:lnTo>
                  <a:pt x="16467" y="4809"/>
                </a:lnTo>
                <a:lnTo>
                  <a:pt x="13070" y="6276"/>
                </a:lnTo>
                <a:lnTo>
                  <a:pt x="9731" y="7255"/>
                </a:lnTo>
                <a:lnTo>
                  <a:pt x="6430" y="7906"/>
                </a:lnTo>
                <a:lnTo>
                  <a:pt x="4230" y="9416"/>
                </a:lnTo>
                <a:lnTo>
                  <a:pt x="2762" y="11497"/>
                </a:lnTo>
                <a:lnTo>
                  <a:pt x="1785" y="13960"/>
                </a:lnTo>
                <a:lnTo>
                  <a:pt x="698" y="22428"/>
                </a:lnTo>
                <a:lnTo>
                  <a:pt x="215" y="32283"/>
                </a:lnTo>
                <a:lnTo>
                  <a:pt x="0" y="40246"/>
                </a:lnTo>
                <a:lnTo>
                  <a:pt x="1018" y="47098"/>
                </a:lnTo>
                <a:lnTo>
                  <a:pt x="2771" y="55966"/>
                </a:lnTo>
                <a:lnTo>
                  <a:pt x="5015" y="66178"/>
                </a:lnTo>
                <a:lnTo>
                  <a:pt x="6511" y="75135"/>
                </a:lnTo>
                <a:lnTo>
                  <a:pt x="7508" y="83257"/>
                </a:lnTo>
                <a:lnTo>
                  <a:pt x="8173" y="90820"/>
                </a:lnTo>
                <a:lnTo>
                  <a:pt x="9691" y="98013"/>
                </a:lnTo>
                <a:lnTo>
                  <a:pt x="11778" y="104958"/>
                </a:lnTo>
                <a:lnTo>
                  <a:pt x="14243" y="111737"/>
                </a:lnTo>
                <a:lnTo>
                  <a:pt x="19112" y="120557"/>
                </a:lnTo>
                <a:lnTo>
                  <a:pt x="25583" y="130735"/>
                </a:lnTo>
                <a:lnTo>
                  <a:pt x="33121" y="141821"/>
                </a:lnTo>
                <a:lnTo>
                  <a:pt x="40296" y="151361"/>
                </a:lnTo>
                <a:lnTo>
                  <a:pt x="47230" y="159870"/>
                </a:lnTo>
                <a:lnTo>
                  <a:pt x="54002" y="167693"/>
                </a:lnTo>
                <a:lnTo>
                  <a:pt x="60666" y="176133"/>
                </a:lnTo>
                <a:lnTo>
                  <a:pt x="67258" y="184984"/>
                </a:lnTo>
                <a:lnTo>
                  <a:pt x="89675" y="215715"/>
                </a:lnTo>
                <a:lnTo>
                  <a:pt x="98421" y="227495"/>
                </a:lnTo>
                <a:lnTo>
                  <a:pt x="108552" y="239648"/>
                </a:lnTo>
                <a:lnTo>
                  <a:pt x="119605" y="252050"/>
                </a:lnTo>
                <a:lnTo>
                  <a:pt x="131274" y="264617"/>
                </a:lnTo>
                <a:lnTo>
                  <a:pt x="140127" y="275145"/>
                </a:lnTo>
                <a:lnTo>
                  <a:pt x="147105" y="284313"/>
                </a:lnTo>
                <a:lnTo>
                  <a:pt x="152831" y="292575"/>
                </a:lnTo>
                <a:lnTo>
                  <a:pt x="157723" y="300233"/>
                </a:lnTo>
                <a:lnTo>
                  <a:pt x="162060" y="307488"/>
                </a:lnTo>
                <a:lnTo>
                  <a:pt x="166026" y="314474"/>
                </a:lnTo>
                <a:lnTo>
                  <a:pt x="168669" y="321282"/>
                </a:lnTo>
                <a:lnTo>
                  <a:pt x="170432" y="327970"/>
                </a:lnTo>
                <a:lnTo>
                  <a:pt x="171608" y="334577"/>
                </a:lnTo>
                <a:lnTo>
                  <a:pt x="173466" y="341133"/>
                </a:lnTo>
                <a:lnTo>
                  <a:pt x="175779" y="347652"/>
                </a:lnTo>
                <a:lnTo>
                  <a:pt x="180142" y="359555"/>
                </a:lnTo>
                <a:lnTo>
                  <a:pt x="182080" y="368428"/>
                </a:lnTo>
                <a:lnTo>
                  <a:pt x="181522" y="371224"/>
                </a:lnTo>
                <a:lnTo>
                  <a:pt x="180076" y="373088"/>
                </a:lnTo>
                <a:lnTo>
                  <a:pt x="178036" y="374331"/>
                </a:lnTo>
                <a:lnTo>
                  <a:pt x="176676" y="376234"/>
                </a:lnTo>
                <a:lnTo>
                  <a:pt x="175166" y="381215"/>
                </a:lnTo>
                <a:lnTo>
                  <a:pt x="173688" y="382974"/>
                </a:lnTo>
                <a:lnTo>
                  <a:pt x="171628" y="384146"/>
                </a:lnTo>
                <a:lnTo>
                  <a:pt x="166473" y="385447"/>
                </a:lnTo>
                <a:lnTo>
                  <a:pt x="163593" y="385795"/>
                </a:lnTo>
                <a:lnTo>
                  <a:pt x="160599" y="386027"/>
                </a:lnTo>
                <a:lnTo>
                  <a:pt x="157528" y="385106"/>
                </a:lnTo>
                <a:lnTo>
                  <a:pt x="154405" y="383418"/>
                </a:lnTo>
                <a:lnTo>
                  <a:pt x="151249" y="381217"/>
                </a:lnTo>
                <a:lnTo>
                  <a:pt x="146995" y="379750"/>
                </a:lnTo>
                <a:lnTo>
                  <a:pt x="142009" y="378772"/>
                </a:lnTo>
                <a:lnTo>
                  <a:pt x="136536" y="378120"/>
                </a:lnTo>
                <a:lnTo>
                  <a:pt x="130736" y="376610"/>
                </a:lnTo>
                <a:lnTo>
                  <a:pt x="124721" y="374529"/>
                </a:lnTo>
                <a:lnTo>
                  <a:pt x="118561" y="372067"/>
                </a:lnTo>
                <a:lnTo>
                  <a:pt x="113380" y="369350"/>
                </a:lnTo>
                <a:lnTo>
                  <a:pt x="108851" y="366465"/>
                </a:lnTo>
                <a:lnTo>
                  <a:pt x="104756" y="363466"/>
                </a:lnTo>
                <a:lnTo>
                  <a:pt x="97726" y="357167"/>
                </a:lnTo>
                <a:lnTo>
                  <a:pt x="78451" y="338703"/>
                </a:lnTo>
                <a:lnTo>
                  <a:pt x="70516" y="329910"/>
                </a:lnTo>
                <a:lnTo>
                  <a:pt x="64152" y="321898"/>
                </a:lnTo>
                <a:lnTo>
                  <a:pt x="58834" y="314407"/>
                </a:lnTo>
                <a:lnTo>
                  <a:pt x="55288" y="308339"/>
                </a:lnTo>
                <a:lnTo>
                  <a:pt x="51349" y="298729"/>
                </a:lnTo>
                <a:lnTo>
                  <a:pt x="46732" y="288009"/>
                </a:lnTo>
                <a:lnTo>
                  <a:pt x="43996" y="282141"/>
                </a:lnTo>
                <a:lnTo>
                  <a:pt x="43247" y="276078"/>
                </a:lnTo>
                <a:lnTo>
                  <a:pt x="43822" y="269888"/>
                </a:lnTo>
                <a:lnTo>
                  <a:pt x="46253" y="258351"/>
                </a:lnTo>
                <a:lnTo>
                  <a:pt x="47333" y="249640"/>
                </a:lnTo>
                <a:lnTo>
                  <a:pt x="50680" y="239320"/>
                </a:lnTo>
                <a:lnTo>
                  <a:pt x="55750" y="228642"/>
                </a:lnTo>
                <a:lnTo>
                  <a:pt x="58607" y="224290"/>
                </a:lnTo>
                <a:lnTo>
                  <a:pt x="61586" y="220313"/>
                </a:lnTo>
                <a:lnTo>
                  <a:pt x="64648" y="215513"/>
                </a:lnTo>
                <a:lnTo>
                  <a:pt x="67763" y="210163"/>
                </a:lnTo>
                <a:lnTo>
                  <a:pt x="70915" y="204446"/>
                </a:lnTo>
                <a:lnTo>
                  <a:pt x="74091" y="199560"/>
                </a:lnTo>
                <a:lnTo>
                  <a:pt x="77283" y="195228"/>
                </a:lnTo>
                <a:lnTo>
                  <a:pt x="80487" y="191265"/>
                </a:lnTo>
                <a:lnTo>
                  <a:pt x="83697" y="187549"/>
                </a:lnTo>
                <a:lnTo>
                  <a:pt x="86912" y="183996"/>
                </a:lnTo>
                <a:lnTo>
                  <a:pt x="90130" y="180552"/>
                </a:lnTo>
                <a:lnTo>
                  <a:pt x="93351" y="178257"/>
                </a:lnTo>
                <a:lnTo>
                  <a:pt x="96573" y="176726"/>
                </a:lnTo>
                <a:lnTo>
                  <a:pt x="99795" y="175706"/>
                </a:lnTo>
                <a:lnTo>
                  <a:pt x="103019" y="175026"/>
                </a:lnTo>
                <a:lnTo>
                  <a:pt x="106243" y="174572"/>
                </a:lnTo>
                <a:lnTo>
                  <a:pt x="115914" y="17366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4261"/>
          <p:cNvSpPr/>
          <p:nvPr/>
        </p:nvSpPr>
        <p:spPr>
          <a:xfrm>
            <a:off x="5523755" y="4851579"/>
            <a:ext cx="599779" cy="38170"/>
          </a:xfrm>
          <a:custGeom>
            <a:avLst/>
            <a:gdLst/>
            <a:ahLst/>
            <a:cxnLst/>
            <a:rect l="0" t="0" r="0" b="0"/>
            <a:pathLst>
              <a:path w="599779" h="38170">
                <a:moveTo>
                  <a:pt x="599778" y="28495"/>
                </a:moveTo>
                <a:lnTo>
                  <a:pt x="539046" y="28495"/>
                </a:lnTo>
                <a:lnTo>
                  <a:pt x="530268" y="27420"/>
                </a:lnTo>
                <a:lnTo>
                  <a:pt x="521192" y="25629"/>
                </a:lnTo>
                <a:lnTo>
                  <a:pt x="511917" y="23360"/>
                </a:lnTo>
                <a:lnTo>
                  <a:pt x="502508" y="21846"/>
                </a:lnTo>
                <a:lnTo>
                  <a:pt x="493011" y="20838"/>
                </a:lnTo>
                <a:lnTo>
                  <a:pt x="483456" y="20165"/>
                </a:lnTo>
                <a:lnTo>
                  <a:pt x="472786" y="18643"/>
                </a:lnTo>
                <a:lnTo>
                  <a:pt x="461373" y="16552"/>
                </a:lnTo>
                <a:lnTo>
                  <a:pt x="449465" y="14084"/>
                </a:lnTo>
                <a:lnTo>
                  <a:pt x="429703" y="11364"/>
                </a:lnTo>
                <a:lnTo>
                  <a:pt x="376215" y="5474"/>
                </a:lnTo>
                <a:lnTo>
                  <a:pt x="348623" y="3474"/>
                </a:lnTo>
                <a:lnTo>
                  <a:pt x="321630" y="2140"/>
                </a:lnTo>
                <a:lnTo>
                  <a:pt x="268706" y="659"/>
                </a:lnTo>
                <a:lnTo>
                  <a:pt x="216522" y="0"/>
                </a:lnTo>
                <a:lnTo>
                  <a:pt x="195942" y="899"/>
                </a:lnTo>
                <a:lnTo>
                  <a:pt x="178998" y="2574"/>
                </a:lnTo>
                <a:lnTo>
                  <a:pt x="164476" y="4765"/>
                </a:lnTo>
                <a:lnTo>
                  <a:pt x="150496" y="6226"/>
                </a:lnTo>
                <a:lnTo>
                  <a:pt x="136877" y="7200"/>
                </a:lnTo>
                <a:lnTo>
                  <a:pt x="123497" y="7849"/>
                </a:lnTo>
                <a:lnTo>
                  <a:pt x="109203" y="10431"/>
                </a:lnTo>
                <a:lnTo>
                  <a:pt x="94300" y="14303"/>
                </a:lnTo>
                <a:lnTo>
                  <a:pt x="78990" y="19033"/>
                </a:lnTo>
                <a:lnTo>
                  <a:pt x="66633" y="22187"/>
                </a:lnTo>
                <a:lnTo>
                  <a:pt x="56246" y="24290"/>
                </a:lnTo>
                <a:lnTo>
                  <a:pt x="0" y="381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4262"/>
          <p:cNvSpPr/>
          <p:nvPr/>
        </p:nvSpPr>
        <p:spPr>
          <a:xfrm>
            <a:off x="5635935" y="4909110"/>
            <a:ext cx="245753" cy="270853"/>
          </a:xfrm>
          <a:custGeom>
            <a:avLst/>
            <a:gdLst/>
            <a:ahLst/>
            <a:cxnLst/>
            <a:rect l="0" t="0" r="0" b="0"/>
            <a:pathLst>
              <a:path w="245753" h="270853">
                <a:moveTo>
                  <a:pt x="52275" y="77376"/>
                </a:moveTo>
                <a:lnTo>
                  <a:pt x="52275" y="55582"/>
                </a:lnTo>
                <a:lnTo>
                  <a:pt x="53351" y="52098"/>
                </a:lnTo>
                <a:lnTo>
                  <a:pt x="57411" y="45360"/>
                </a:lnTo>
                <a:lnTo>
                  <a:pt x="59932" y="38783"/>
                </a:lnTo>
                <a:lnTo>
                  <a:pt x="60605" y="35524"/>
                </a:lnTo>
                <a:lnTo>
                  <a:pt x="64219" y="29037"/>
                </a:lnTo>
                <a:lnTo>
                  <a:pt x="69407" y="22571"/>
                </a:lnTo>
                <a:lnTo>
                  <a:pt x="75296" y="16114"/>
                </a:lnTo>
                <a:lnTo>
                  <a:pt x="84655" y="6436"/>
                </a:lnTo>
                <a:lnTo>
                  <a:pt x="87835" y="4286"/>
                </a:lnTo>
                <a:lnTo>
                  <a:pt x="94235" y="1896"/>
                </a:lnTo>
                <a:lnTo>
                  <a:pt x="100662" y="835"/>
                </a:lnTo>
                <a:lnTo>
                  <a:pt x="108177" y="363"/>
                </a:lnTo>
                <a:lnTo>
                  <a:pt x="123418" y="97"/>
                </a:lnTo>
                <a:lnTo>
                  <a:pt x="142166" y="0"/>
                </a:lnTo>
                <a:lnTo>
                  <a:pt x="146599" y="1070"/>
                </a:lnTo>
                <a:lnTo>
                  <a:pt x="151703" y="2858"/>
                </a:lnTo>
                <a:lnTo>
                  <a:pt x="157256" y="5125"/>
                </a:lnTo>
                <a:lnTo>
                  <a:pt x="162032" y="7711"/>
                </a:lnTo>
                <a:lnTo>
                  <a:pt x="166292" y="10511"/>
                </a:lnTo>
                <a:lnTo>
                  <a:pt x="173891" y="16487"/>
                </a:lnTo>
                <a:lnTo>
                  <a:pt x="180851" y="22726"/>
                </a:lnTo>
                <a:lnTo>
                  <a:pt x="183137" y="25894"/>
                </a:lnTo>
                <a:lnTo>
                  <a:pt x="185677" y="32281"/>
                </a:lnTo>
                <a:lnTo>
                  <a:pt x="186806" y="38703"/>
                </a:lnTo>
                <a:lnTo>
                  <a:pt x="187308" y="45139"/>
                </a:lnTo>
                <a:lnTo>
                  <a:pt x="187531" y="51584"/>
                </a:lnTo>
                <a:lnTo>
                  <a:pt x="187693" y="79256"/>
                </a:lnTo>
                <a:lnTo>
                  <a:pt x="185549" y="85079"/>
                </a:lnTo>
                <a:lnTo>
                  <a:pt x="181969" y="92185"/>
                </a:lnTo>
                <a:lnTo>
                  <a:pt x="177434" y="100147"/>
                </a:lnTo>
                <a:lnTo>
                  <a:pt x="171185" y="109754"/>
                </a:lnTo>
                <a:lnTo>
                  <a:pt x="163794" y="120459"/>
                </a:lnTo>
                <a:lnTo>
                  <a:pt x="155643" y="131895"/>
                </a:lnTo>
                <a:lnTo>
                  <a:pt x="149133" y="141669"/>
                </a:lnTo>
                <a:lnTo>
                  <a:pt x="143719" y="150334"/>
                </a:lnTo>
                <a:lnTo>
                  <a:pt x="139034" y="158261"/>
                </a:lnTo>
                <a:lnTo>
                  <a:pt x="133762" y="164620"/>
                </a:lnTo>
                <a:lnTo>
                  <a:pt x="128097" y="169935"/>
                </a:lnTo>
                <a:lnTo>
                  <a:pt x="104121" y="188282"/>
                </a:lnTo>
                <a:lnTo>
                  <a:pt x="93288" y="196458"/>
                </a:lnTo>
                <a:lnTo>
                  <a:pt x="80692" y="205133"/>
                </a:lnTo>
                <a:lnTo>
                  <a:pt x="52365" y="223371"/>
                </a:lnTo>
                <a:lnTo>
                  <a:pt x="41587" y="229524"/>
                </a:lnTo>
                <a:lnTo>
                  <a:pt x="33326" y="233627"/>
                </a:lnTo>
                <a:lnTo>
                  <a:pt x="26744" y="236361"/>
                </a:lnTo>
                <a:lnTo>
                  <a:pt x="21281" y="239259"/>
                </a:lnTo>
                <a:lnTo>
                  <a:pt x="16565" y="242267"/>
                </a:lnTo>
                <a:lnTo>
                  <a:pt x="12345" y="245346"/>
                </a:lnTo>
                <a:lnTo>
                  <a:pt x="4791" y="248767"/>
                </a:lnTo>
                <a:lnTo>
                  <a:pt x="1271" y="249680"/>
                </a:lnTo>
                <a:lnTo>
                  <a:pt x="0" y="249213"/>
                </a:lnTo>
                <a:lnTo>
                  <a:pt x="227" y="247827"/>
                </a:lnTo>
                <a:lnTo>
                  <a:pt x="3180" y="243016"/>
                </a:lnTo>
                <a:lnTo>
                  <a:pt x="9316" y="242358"/>
                </a:lnTo>
                <a:lnTo>
                  <a:pt x="13962" y="242182"/>
                </a:lnTo>
                <a:lnTo>
                  <a:pt x="21359" y="240990"/>
                </a:lnTo>
                <a:lnTo>
                  <a:pt x="30590" y="239121"/>
                </a:lnTo>
                <a:lnTo>
                  <a:pt x="41043" y="236800"/>
                </a:lnTo>
                <a:lnTo>
                  <a:pt x="53386" y="235252"/>
                </a:lnTo>
                <a:lnTo>
                  <a:pt x="66989" y="234221"/>
                </a:lnTo>
                <a:lnTo>
                  <a:pt x="81432" y="233533"/>
                </a:lnTo>
                <a:lnTo>
                  <a:pt x="98585" y="234149"/>
                </a:lnTo>
                <a:lnTo>
                  <a:pt x="117544" y="235635"/>
                </a:lnTo>
                <a:lnTo>
                  <a:pt x="137708" y="237700"/>
                </a:lnTo>
                <a:lnTo>
                  <a:pt x="153300" y="240152"/>
                </a:lnTo>
                <a:lnTo>
                  <a:pt x="165845" y="242861"/>
                </a:lnTo>
                <a:lnTo>
                  <a:pt x="199504" y="251810"/>
                </a:lnTo>
                <a:lnTo>
                  <a:pt x="211695" y="254933"/>
                </a:lnTo>
                <a:lnTo>
                  <a:pt x="220898" y="258090"/>
                </a:lnTo>
                <a:lnTo>
                  <a:pt x="228108" y="261269"/>
                </a:lnTo>
                <a:lnTo>
                  <a:pt x="245752" y="27085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4263"/>
          <p:cNvSpPr/>
          <p:nvPr/>
        </p:nvSpPr>
        <p:spPr>
          <a:xfrm>
            <a:off x="4374122" y="5123329"/>
            <a:ext cx="321991" cy="622904"/>
          </a:xfrm>
          <a:custGeom>
            <a:avLst/>
            <a:gdLst/>
            <a:ahLst/>
            <a:cxnLst/>
            <a:rect l="0" t="0" r="0" b="0"/>
            <a:pathLst>
              <a:path w="321991" h="622904">
                <a:moveTo>
                  <a:pt x="240294" y="424239"/>
                </a:moveTo>
                <a:lnTo>
                  <a:pt x="235158" y="413968"/>
                </a:lnTo>
                <a:lnTo>
                  <a:pt x="232570" y="410942"/>
                </a:lnTo>
                <a:lnTo>
                  <a:pt x="229771" y="408925"/>
                </a:lnTo>
                <a:lnTo>
                  <a:pt x="222718" y="405609"/>
                </a:lnTo>
                <a:lnTo>
                  <a:pt x="194533" y="391663"/>
                </a:lnTo>
                <a:lnTo>
                  <a:pt x="184843" y="388263"/>
                </a:lnTo>
                <a:lnTo>
                  <a:pt x="180755" y="387357"/>
                </a:lnTo>
                <a:lnTo>
                  <a:pt x="175879" y="387828"/>
                </a:lnTo>
                <a:lnTo>
                  <a:pt x="170478" y="389215"/>
                </a:lnTo>
                <a:lnTo>
                  <a:pt x="164728" y="391216"/>
                </a:lnTo>
                <a:lnTo>
                  <a:pt x="157671" y="392550"/>
                </a:lnTo>
                <a:lnTo>
                  <a:pt x="149741" y="393439"/>
                </a:lnTo>
                <a:lnTo>
                  <a:pt x="141230" y="394032"/>
                </a:lnTo>
                <a:lnTo>
                  <a:pt x="131256" y="396577"/>
                </a:lnTo>
                <a:lnTo>
                  <a:pt x="120308" y="400423"/>
                </a:lnTo>
                <a:lnTo>
                  <a:pt x="108710" y="405137"/>
                </a:lnTo>
                <a:lnTo>
                  <a:pt x="98827" y="409355"/>
                </a:lnTo>
                <a:lnTo>
                  <a:pt x="82114" y="416907"/>
                </a:lnTo>
                <a:lnTo>
                  <a:pt x="74648" y="421501"/>
                </a:lnTo>
                <a:lnTo>
                  <a:pt x="67521" y="426713"/>
                </a:lnTo>
                <a:lnTo>
                  <a:pt x="60620" y="432337"/>
                </a:lnTo>
                <a:lnTo>
                  <a:pt x="54944" y="437162"/>
                </a:lnTo>
                <a:lnTo>
                  <a:pt x="45771" y="445389"/>
                </a:lnTo>
                <a:lnTo>
                  <a:pt x="35245" y="455495"/>
                </a:lnTo>
                <a:lnTo>
                  <a:pt x="29429" y="461199"/>
                </a:lnTo>
                <a:lnTo>
                  <a:pt x="20100" y="473270"/>
                </a:lnTo>
                <a:lnTo>
                  <a:pt x="16107" y="479499"/>
                </a:lnTo>
                <a:lnTo>
                  <a:pt x="11671" y="492152"/>
                </a:lnTo>
                <a:lnTo>
                  <a:pt x="10487" y="498535"/>
                </a:lnTo>
                <a:lnTo>
                  <a:pt x="6307" y="508495"/>
                </a:lnTo>
                <a:lnTo>
                  <a:pt x="3687" y="512656"/>
                </a:lnTo>
                <a:lnTo>
                  <a:pt x="776" y="523012"/>
                </a:lnTo>
                <a:lnTo>
                  <a:pt x="0" y="528783"/>
                </a:lnTo>
                <a:lnTo>
                  <a:pt x="2004" y="540927"/>
                </a:lnTo>
                <a:lnTo>
                  <a:pt x="6309" y="556985"/>
                </a:lnTo>
                <a:lnTo>
                  <a:pt x="6913" y="561105"/>
                </a:lnTo>
                <a:lnTo>
                  <a:pt x="12899" y="577176"/>
                </a:lnTo>
                <a:lnTo>
                  <a:pt x="21480" y="590416"/>
                </a:lnTo>
                <a:lnTo>
                  <a:pt x="30830" y="601147"/>
                </a:lnTo>
                <a:lnTo>
                  <a:pt x="40070" y="607844"/>
                </a:lnTo>
                <a:lnTo>
                  <a:pt x="45544" y="611134"/>
                </a:lnTo>
                <a:lnTo>
                  <a:pt x="54492" y="614790"/>
                </a:lnTo>
                <a:lnTo>
                  <a:pt x="63126" y="617491"/>
                </a:lnTo>
                <a:lnTo>
                  <a:pt x="68439" y="619715"/>
                </a:lnTo>
                <a:lnTo>
                  <a:pt x="74130" y="622273"/>
                </a:lnTo>
                <a:lnTo>
                  <a:pt x="81149" y="622903"/>
                </a:lnTo>
                <a:lnTo>
                  <a:pt x="89053" y="622249"/>
                </a:lnTo>
                <a:lnTo>
                  <a:pt x="97546" y="620738"/>
                </a:lnTo>
                <a:lnTo>
                  <a:pt x="105359" y="618655"/>
                </a:lnTo>
                <a:lnTo>
                  <a:pt x="112716" y="616193"/>
                </a:lnTo>
                <a:lnTo>
                  <a:pt x="119771" y="613475"/>
                </a:lnTo>
                <a:lnTo>
                  <a:pt x="125550" y="610590"/>
                </a:lnTo>
                <a:lnTo>
                  <a:pt x="134836" y="604516"/>
                </a:lnTo>
                <a:lnTo>
                  <a:pt x="139892" y="600317"/>
                </a:lnTo>
                <a:lnTo>
                  <a:pt x="145413" y="595368"/>
                </a:lnTo>
                <a:lnTo>
                  <a:pt x="151243" y="589919"/>
                </a:lnTo>
                <a:lnTo>
                  <a:pt x="160587" y="578131"/>
                </a:lnTo>
                <a:lnTo>
                  <a:pt x="168323" y="564652"/>
                </a:lnTo>
                <a:lnTo>
                  <a:pt x="175344" y="547912"/>
                </a:lnTo>
                <a:lnTo>
                  <a:pt x="184914" y="529724"/>
                </a:lnTo>
                <a:lnTo>
                  <a:pt x="190475" y="520359"/>
                </a:lnTo>
                <a:lnTo>
                  <a:pt x="195258" y="509817"/>
                </a:lnTo>
                <a:lnTo>
                  <a:pt x="199521" y="498488"/>
                </a:lnTo>
                <a:lnTo>
                  <a:pt x="214086" y="454551"/>
                </a:lnTo>
                <a:lnTo>
                  <a:pt x="217448" y="443372"/>
                </a:lnTo>
                <a:lnTo>
                  <a:pt x="224049" y="419486"/>
                </a:lnTo>
                <a:lnTo>
                  <a:pt x="265823" y="255445"/>
                </a:lnTo>
                <a:lnTo>
                  <a:pt x="272421" y="233133"/>
                </a:lnTo>
                <a:lnTo>
                  <a:pt x="274610" y="221595"/>
                </a:lnTo>
                <a:lnTo>
                  <a:pt x="276070" y="209603"/>
                </a:lnTo>
                <a:lnTo>
                  <a:pt x="277043" y="197309"/>
                </a:lnTo>
                <a:lnTo>
                  <a:pt x="278766" y="184812"/>
                </a:lnTo>
                <a:lnTo>
                  <a:pt x="280990" y="172183"/>
                </a:lnTo>
                <a:lnTo>
                  <a:pt x="283547" y="159463"/>
                </a:lnTo>
                <a:lnTo>
                  <a:pt x="286328" y="147759"/>
                </a:lnTo>
                <a:lnTo>
                  <a:pt x="289256" y="136731"/>
                </a:lnTo>
                <a:lnTo>
                  <a:pt x="292283" y="126155"/>
                </a:lnTo>
                <a:lnTo>
                  <a:pt x="295375" y="112655"/>
                </a:lnTo>
                <a:lnTo>
                  <a:pt x="301679" y="80457"/>
                </a:lnTo>
                <a:lnTo>
                  <a:pt x="304864" y="66066"/>
                </a:lnTo>
                <a:lnTo>
                  <a:pt x="308063" y="53248"/>
                </a:lnTo>
                <a:lnTo>
                  <a:pt x="311269" y="41479"/>
                </a:lnTo>
                <a:lnTo>
                  <a:pt x="317700" y="22668"/>
                </a:lnTo>
                <a:lnTo>
                  <a:pt x="320919" y="14642"/>
                </a:lnTo>
                <a:lnTo>
                  <a:pt x="321990" y="9292"/>
                </a:lnTo>
                <a:lnTo>
                  <a:pt x="321630" y="5725"/>
                </a:lnTo>
                <a:lnTo>
                  <a:pt x="318464" y="0"/>
                </a:lnTo>
                <a:lnTo>
                  <a:pt x="318204" y="605"/>
                </a:lnTo>
                <a:lnTo>
                  <a:pt x="314921" y="17898"/>
                </a:lnTo>
                <a:lnTo>
                  <a:pt x="312617" y="27585"/>
                </a:lnTo>
                <a:lnTo>
                  <a:pt x="308932" y="39418"/>
                </a:lnTo>
                <a:lnTo>
                  <a:pt x="304325" y="52681"/>
                </a:lnTo>
                <a:lnTo>
                  <a:pt x="299104" y="66896"/>
                </a:lnTo>
                <a:lnTo>
                  <a:pt x="295624" y="80673"/>
                </a:lnTo>
                <a:lnTo>
                  <a:pt x="293303" y="94157"/>
                </a:lnTo>
                <a:lnTo>
                  <a:pt x="291757" y="107447"/>
                </a:lnTo>
                <a:lnTo>
                  <a:pt x="288575" y="123829"/>
                </a:lnTo>
                <a:lnTo>
                  <a:pt x="284305" y="142276"/>
                </a:lnTo>
                <a:lnTo>
                  <a:pt x="279308" y="162098"/>
                </a:lnTo>
                <a:lnTo>
                  <a:pt x="275977" y="179612"/>
                </a:lnTo>
                <a:lnTo>
                  <a:pt x="273757" y="195587"/>
                </a:lnTo>
                <a:lnTo>
                  <a:pt x="272276" y="210537"/>
                </a:lnTo>
                <a:lnTo>
                  <a:pt x="270214" y="224803"/>
                </a:lnTo>
                <a:lnTo>
                  <a:pt x="267765" y="238613"/>
                </a:lnTo>
                <a:lnTo>
                  <a:pt x="265057" y="252119"/>
                </a:lnTo>
                <a:lnTo>
                  <a:pt x="261102" y="283696"/>
                </a:lnTo>
                <a:lnTo>
                  <a:pt x="250975" y="378973"/>
                </a:lnTo>
                <a:lnTo>
                  <a:pt x="245041" y="444966"/>
                </a:lnTo>
                <a:lnTo>
                  <a:pt x="242403" y="485044"/>
                </a:lnTo>
                <a:lnTo>
                  <a:pt x="241700" y="500247"/>
                </a:lnTo>
                <a:lnTo>
                  <a:pt x="240294" y="56934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4264"/>
          <p:cNvSpPr/>
          <p:nvPr/>
        </p:nvSpPr>
        <p:spPr>
          <a:xfrm>
            <a:off x="4730501" y="5471650"/>
            <a:ext cx="241847" cy="27550"/>
          </a:xfrm>
          <a:custGeom>
            <a:avLst/>
            <a:gdLst/>
            <a:ahLst/>
            <a:cxnLst/>
            <a:rect l="0" t="0" r="0" b="0"/>
            <a:pathLst>
              <a:path w="241847" h="27550">
                <a:moveTo>
                  <a:pt x="0" y="27549"/>
                </a:moveTo>
                <a:lnTo>
                  <a:pt x="10272" y="22414"/>
                </a:lnTo>
                <a:lnTo>
                  <a:pt x="14372" y="20900"/>
                </a:lnTo>
                <a:lnTo>
                  <a:pt x="18180" y="19892"/>
                </a:lnTo>
                <a:lnTo>
                  <a:pt x="52558" y="13138"/>
                </a:lnTo>
                <a:lnTo>
                  <a:pt x="69435" y="11492"/>
                </a:lnTo>
                <a:lnTo>
                  <a:pt x="89285" y="10395"/>
                </a:lnTo>
                <a:lnTo>
                  <a:pt x="111117" y="9664"/>
                </a:lnTo>
                <a:lnTo>
                  <a:pt x="127821" y="8101"/>
                </a:lnTo>
                <a:lnTo>
                  <a:pt x="141108" y="5985"/>
                </a:lnTo>
                <a:lnTo>
                  <a:pt x="152115" y="3499"/>
                </a:lnTo>
                <a:lnTo>
                  <a:pt x="161603" y="1842"/>
                </a:lnTo>
                <a:lnTo>
                  <a:pt x="170078" y="737"/>
                </a:lnTo>
                <a:lnTo>
                  <a:pt x="177878" y="0"/>
                </a:lnTo>
                <a:lnTo>
                  <a:pt x="185227" y="584"/>
                </a:lnTo>
                <a:lnTo>
                  <a:pt x="192277" y="2048"/>
                </a:lnTo>
                <a:lnTo>
                  <a:pt x="199126" y="4099"/>
                </a:lnTo>
                <a:lnTo>
                  <a:pt x="204767" y="5467"/>
                </a:lnTo>
                <a:lnTo>
                  <a:pt x="209603" y="6378"/>
                </a:lnTo>
                <a:lnTo>
                  <a:pt x="241846" y="820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4265"/>
          <p:cNvSpPr/>
          <p:nvPr/>
        </p:nvSpPr>
        <p:spPr>
          <a:xfrm>
            <a:off x="4836914" y="5566926"/>
            <a:ext cx="280542" cy="19338"/>
          </a:xfrm>
          <a:custGeom>
            <a:avLst/>
            <a:gdLst/>
            <a:ahLst/>
            <a:cxnLst/>
            <a:rect l="0" t="0" r="0" b="0"/>
            <a:pathLst>
              <a:path w="280542" h="19338">
                <a:moveTo>
                  <a:pt x="0" y="19337"/>
                </a:moveTo>
                <a:lnTo>
                  <a:pt x="15406" y="14202"/>
                </a:lnTo>
                <a:lnTo>
                  <a:pt x="23169" y="12689"/>
                </a:lnTo>
                <a:lnTo>
                  <a:pt x="31569" y="11680"/>
                </a:lnTo>
                <a:lnTo>
                  <a:pt x="40394" y="11008"/>
                </a:lnTo>
                <a:lnTo>
                  <a:pt x="48426" y="10560"/>
                </a:lnTo>
                <a:lnTo>
                  <a:pt x="63084" y="10062"/>
                </a:lnTo>
                <a:lnTo>
                  <a:pt x="71077" y="8854"/>
                </a:lnTo>
                <a:lnTo>
                  <a:pt x="79631" y="6974"/>
                </a:lnTo>
                <a:lnTo>
                  <a:pt x="88558" y="4646"/>
                </a:lnTo>
                <a:lnTo>
                  <a:pt x="96659" y="3094"/>
                </a:lnTo>
                <a:lnTo>
                  <a:pt x="104209" y="2059"/>
                </a:lnTo>
                <a:lnTo>
                  <a:pt x="111393" y="1369"/>
                </a:lnTo>
                <a:lnTo>
                  <a:pt x="118331" y="910"/>
                </a:lnTo>
                <a:lnTo>
                  <a:pt x="125107" y="603"/>
                </a:lnTo>
                <a:lnTo>
                  <a:pt x="131774" y="398"/>
                </a:lnTo>
                <a:lnTo>
                  <a:pt x="228337" y="0"/>
                </a:lnTo>
                <a:lnTo>
                  <a:pt x="237139" y="1072"/>
                </a:lnTo>
                <a:lnTo>
                  <a:pt x="244082" y="2861"/>
                </a:lnTo>
                <a:lnTo>
                  <a:pt x="249786" y="5128"/>
                </a:lnTo>
                <a:lnTo>
                  <a:pt x="255738" y="6640"/>
                </a:lnTo>
                <a:lnTo>
                  <a:pt x="261856" y="7648"/>
                </a:lnTo>
                <a:lnTo>
                  <a:pt x="280541" y="96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4266"/>
          <p:cNvSpPr/>
          <p:nvPr/>
        </p:nvSpPr>
        <p:spPr>
          <a:xfrm>
            <a:off x="5233541" y="5431600"/>
            <a:ext cx="261194" cy="28904"/>
          </a:xfrm>
          <a:custGeom>
            <a:avLst/>
            <a:gdLst/>
            <a:ahLst/>
            <a:cxnLst/>
            <a:rect l="0" t="0" r="0" b="0"/>
            <a:pathLst>
              <a:path w="261194" h="28904">
                <a:moveTo>
                  <a:pt x="0" y="9556"/>
                </a:moveTo>
                <a:lnTo>
                  <a:pt x="5135" y="4421"/>
                </a:lnTo>
                <a:lnTo>
                  <a:pt x="7723" y="2907"/>
                </a:lnTo>
                <a:lnTo>
                  <a:pt x="10523" y="1899"/>
                </a:lnTo>
                <a:lnTo>
                  <a:pt x="13464" y="1226"/>
                </a:lnTo>
                <a:lnTo>
                  <a:pt x="17575" y="778"/>
                </a:lnTo>
                <a:lnTo>
                  <a:pt x="22465" y="480"/>
                </a:lnTo>
                <a:lnTo>
                  <a:pt x="33631" y="148"/>
                </a:lnTo>
                <a:lnTo>
                  <a:pt x="45760" y="0"/>
                </a:lnTo>
                <a:lnTo>
                  <a:pt x="59528" y="1036"/>
                </a:lnTo>
                <a:lnTo>
                  <a:pt x="117600" y="6554"/>
                </a:lnTo>
                <a:lnTo>
                  <a:pt x="131069" y="7555"/>
                </a:lnTo>
                <a:lnTo>
                  <a:pt x="142198" y="8222"/>
                </a:lnTo>
                <a:lnTo>
                  <a:pt x="157141" y="9741"/>
                </a:lnTo>
                <a:lnTo>
                  <a:pt x="208746" y="15941"/>
                </a:lnTo>
                <a:lnTo>
                  <a:pt x="220854" y="17037"/>
                </a:lnTo>
                <a:lnTo>
                  <a:pt x="261193" y="2890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4267"/>
          <p:cNvSpPr/>
          <p:nvPr/>
        </p:nvSpPr>
        <p:spPr>
          <a:xfrm>
            <a:off x="5601344" y="5335213"/>
            <a:ext cx="241649" cy="415506"/>
          </a:xfrm>
          <a:custGeom>
            <a:avLst/>
            <a:gdLst/>
            <a:ahLst/>
            <a:cxnLst/>
            <a:rect l="0" t="0" r="0" b="0"/>
            <a:pathLst>
              <a:path w="241649" h="415506">
                <a:moveTo>
                  <a:pt x="154583" y="28552"/>
                </a:moveTo>
                <a:lnTo>
                  <a:pt x="144313" y="18281"/>
                </a:lnTo>
                <a:lnTo>
                  <a:pt x="140212" y="15255"/>
                </a:lnTo>
                <a:lnTo>
                  <a:pt x="132789" y="11894"/>
                </a:lnTo>
                <a:lnTo>
                  <a:pt x="112297" y="4866"/>
                </a:lnTo>
                <a:lnTo>
                  <a:pt x="105970" y="3087"/>
                </a:lnTo>
                <a:lnTo>
                  <a:pt x="100677" y="1902"/>
                </a:lnTo>
                <a:lnTo>
                  <a:pt x="96074" y="1111"/>
                </a:lnTo>
                <a:lnTo>
                  <a:pt x="88705" y="584"/>
                </a:lnTo>
                <a:lnTo>
                  <a:pt x="79494" y="233"/>
                </a:lnTo>
                <a:lnTo>
                  <a:pt x="69052" y="0"/>
                </a:lnTo>
                <a:lnTo>
                  <a:pt x="58868" y="918"/>
                </a:lnTo>
                <a:lnTo>
                  <a:pt x="48853" y="2605"/>
                </a:lnTo>
                <a:lnTo>
                  <a:pt x="38952" y="4805"/>
                </a:lnTo>
                <a:lnTo>
                  <a:pt x="31276" y="7346"/>
                </a:lnTo>
                <a:lnTo>
                  <a:pt x="25084" y="10116"/>
                </a:lnTo>
                <a:lnTo>
                  <a:pt x="19882" y="13036"/>
                </a:lnTo>
                <a:lnTo>
                  <a:pt x="15338" y="16059"/>
                </a:lnTo>
                <a:lnTo>
                  <a:pt x="11234" y="19148"/>
                </a:lnTo>
                <a:lnTo>
                  <a:pt x="7424" y="22283"/>
                </a:lnTo>
                <a:lnTo>
                  <a:pt x="4883" y="25448"/>
                </a:lnTo>
                <a:lnTo>
                  <a:pt x="3189" y="28632"/>
                </a:lnTo>
                <a:lnTo>
                  <a:pt x="2060" y="31830"/>
                </a:lnTo>
                <a:lnTo>
                  <a:pt x="806" y="41116"/>
                </a:lnTo>
                <a:lnTo>
                  <a:pt x="248" y="52409"/>
                </a:lnTo>
                <a:lnTo>
                  <a:pt x="0" y="64593"/>
                </a:lnTo>
                <a:lnTo>
                  <a:pt x="1009" y="69778"/>
                </a:lnTo>
                <a:lnTo>
                  <a:pt x="4996" y="78404"/>
                </a:lnTo>
                <a:lnTo>
                  <a:pt x="10351" y="85821"/>
                </a:lnTo>
                <a:lnTo>
                  <a:pt x="13284" y="89303"/>
                </a:lnTo>
                <a:lnTo>
                  <a:pt x="16314" y="91626"/>
                </a:lnTo>
                <a:lnTo>
                  <a:pt x="22547" y="94205"/>
                </a:lnTo>
                <a:lnTo>
                  <a:pt x="26789" y="95968"/>
                </a:lnTo>
                <a:lnTo>
                  <a:pt x="31767" y="98218"/>
                </a:lnTo>
                <a:lnTo>
                  <a:pt x="37235" y="100793"/>
                </a:lnTo>
                <a:lnTo>
                  <a:pt x="41955" y="102510"/>
                </a:lnTo>
                <a:lnTo>
                  <a:pt x="46177" y="103654"/>
                </a:lnTo>
                <a:lnTo>
                  <a:pt x="50066" y="104417"/>
                </a:lnTo>
                <a:lnTo>
                  <a:pt x="54809" y="104925"/>
                </a:lnTo>
                <a:lnTo>
                  <a:pt x="60120" y="105265"/>
                </a:lnTo>
                <a:lnTo>
                  <a:pt x="70680" y="105642"/>
                </a:lnTo>
                <a:lnTo>
                  <a:pt x="83742" y="105854"/>
                </a:lnTo>
                <a:lnTo>
                  <a:pt x="94794" y="105903"/>
                </a:lnTo>
                <a:lnTo>
                  <a:pt x="100750" y="104842"/>
                </a:lnTo>
                <a:lnTo>
                  <a:pt x="106871" y="103059"/>
                </a:lnTo>
                <a:lnTo>
                  <a:pt x="113102" y="100795"/>
                </a:lnTo>
                <a:lnTo>
                  <a:pt x="119405" y="98212"/>
                </a:lnTo>
                <a:lnTo>
                  <a:pt x="125757" y="95415"/>
                </a:lnTo>
                <a:lnTo>
                  <a:pt x="132141" y="92475"/>
                </a:lnTo>
                <a:lnTo>
                  <a:pt x="136397" y="88365"/>
                </a:lnTo>
                <a:lnTo>
                  <a:pt x="139235" y="83476"/>
                </a:lnTo>
                <a:lnTo>
                  <a:pt x="144537" y="71235"/>
                </a:lnTo>
                <a:lnTo>
                  <a:pt x="148960" y="63457"/>
                </a:lnTo>
                <a:lnTo>
                  <a:pt x="154060" y="55047"/>
                </a:lnTo>
                <a:lnTo>
                  <a:pt x="158533" y="47290"/>
                </a:lnTo>
                <a:lnTo>
                  <a:pt x="166371" y="32939"/>
                </a:lnTo>
                <a:lnTo>
                  <a:pt x="167816" y="27177"/>
                </a:lnTo>
                <a:lnTo>
                  <a:pt x="167705" y="22261"/>
                </a:lnTo>
                <a:lnTo>
                  <a:pt x="164938" y="11783"/>
                </a:lnTo>
                <a:lnTo>
                  <a:pt x="164560" y="21816"/>
                </a:lnTo>
                <a:lnTo>
                  <a:pt x="164459" y="30511"/>
                </a:lnTo>
                <a:lnTo>
                  <a:pt x="165466" y="38457"/>
                </a:lnTo>
                <a:lnTo>
                  <a:pt x="167213" y="45904"/>
                </a:lnTo>
                <a:lnTo>
                  <a:pt x="169452" y="53018"/>
                </a:lnTo>
                <a:lnTo>
                  <a:pt x="170945" y="59911"/>
                </a:lnTo>
                <a:lnTo>
                  <a:pt x="171940" y="66656"/>
                </a:lnTo>
                <a:lnTo>
                  <a:pt x="172603" y="73302"/>
                </a:lnTo>
                <a:lnTo>
                  <a:pt x="174121" y="79883"/>
                </a:lnTo>
                <a:lnTo>
                  <a:pt x="176207" y="86420"/>
                </a:lnTo>
                <a:lnTo>
                  <a:pt x="178673" y="92928"/>
                </a:lnTo>
                <a:lnTo>
                  <a:pt x="184279" y="105891"/>
                </a:lnTo>
                <a:lnTo>
                  <a:pt x="187279" y="112357"/>
                </a:lnTo>
                <a:lnTo>
                  <a:pt x="189279" y="119893"/>
                </a:lnTo>
                <a:lnTo>
                  <a:pt x="190612" y="128142"/>
                </a:lnTo>
                <a:lnTo>
                  <a:pt x="191501" y="136865"/>
                </a:lnTo>
                <a:lnTo>
                  <a:pt x="194243" y="149130"/>
                </a:lnTo>
                <a:lnTo>
                  <a:pt x="198221" y="163756"/>
                </a:lnTo>
                <a:lnTo>
                  <a:pt x="203023" y="179955"/>
                </a:lnTo>
                <a:lnTo>
                  <a:pt x="206224" y="193980"/>
                </a:lnTo>
                <a:lnTo>
                  <a:pt x="208358" y="206554"/>
                </a:lnTo>
                <a:lnTo>
                  <a:pt x="209781" y="218162"/>
                </a:lnTo>
                <a:lnTo>
                  <a:pt x="211804" y="229125"/>
                </a:lnTo>
                <a:lnTo>
                  <a:pt x="214228" y="239657"/>
                </a:lnTo>
                <a:lnTo>
                  <a:pt x="216919" y="249904"/>
                </a:lnTo>
                <a:lnTo>
                  <a:pt x="218713" y="259960"/>
                </a:lnTo>
                <a:lnTo>
                  <a:pt x="219908" y="269889"/>
                </a:lnTo>
                <a:lnTo>
                  <a:pt x="220706" y="279732"/>
                </a:lnTo>
                <a:lnTo>
                  <a:pt x="222312" y="290594"/>
                </a:lnTo>
                <a:lnTo>
                  <a:pt x="224458" y="302135"/>
                </a:lnTo>
                <a:lnTo>
                  <a:pt x="226963" y="314128"/>
                </a:lnTo>
                <a:lnTo>
                  <a:pt x="229708" y="325348"/>
                </a:lnTo>
                <a:lnTo>
                  <a:pt x="232613" y="336053"/>
                </a:lnTo>
                <a:lnTo>
                  <a:pt x="241648" y="41550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4268"/>
          <p:cNvSpPr/>
          <p:nvPr/>
        </p:nvSpPr>
        <p:spPr>
          <a:xfrm>
            <a:off x="6404074" y="2529333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4269"/>
          <p:cNvSpPr/>
          <p:nvPr/>
        </p:nvSpPr>
        <p:spPr>
          <a:xfrm>
            <a:off x="6471791" y="2761505"/>
            <a:ext cx="322689" cy="3734099"/>
          </a:xfrm>
          <a:custGeom>
            <a:avLst/>
            <a:gdLst/>
            <a:ahLst/>
            <a:cxnLst/>
            <a:rect l="0" t="0" r="0" b="0"/>
            <a:pathLst>
              <a:path w="322689" h="3734099">
                <a:moveTo>
                  <a:pt x="0" y="0"/>
                </a:moveTo>
                <a:lnTo>
                  <a:pt x="5135" y="10271"/>
                </a:lnTo>
                <a:lnTo>
                  <a:pt x="9872" y="28345"/>
                </a:lnTo>
                <a:lnTo>
                  <a:pt x="23735" y="88556"/>
                </a:lnTo>
                <a:lnTo>
                  <a:pt x="37779" y="156877"/>
                </a:lnTo>
                <a:lnTo>
                  <a:pt x="44534" y="191650"/>
                </a:lnTo>
                <a:lnTo>
                  <a:pt x="60638" y="264681"/>
                </a:lnTo>
                <a:lnTo>
                  <a:pt x="77468" y="334760"/>
                </a:lnTo>
                <a:lnTo>
                  <a:pt x="127853" y="536839"/>
                </a:lnTo>
                <a:lnTo>
                  <a:pt x="157144" y="670335"/>
                </a:lnTo>
                <a:lnTo>
                  <a:pt x="172480" y="743554"/>
                </a:lnTo>
                <a:lnTo>
                  <a:pt x="184853" y="811714"/>
                </a:lnTo>
                <a:lnTo>
                  <a:pt x="195251" y="876503"/>
                </a:lnTo>
                <a:lnTo>
                  <a:pt x="212538" y="991484"/>
                </a:lnTo>
                <a:lnTo>
                  <a:pt x="227386" y="1078416"/>
                </a:lnTo>
                <a:lnTo>
                  <a:pt x="235431" y="1137069"/>
                </a:lnTo>
                <a:lnTo>
                  <a:pt x="262159" y="1369621"/>
                </a:lnTo>
                <a:lnTo>
                  <a:pt x="280970" y="1549231"/>
                </a:lnTo>
                <a:lnTo>
                  <a:pt x="287276" y="1620775"/>
                </a:lnTo>
                <a:lnTo>
                  <a:pt x="294283" y="1728931"/>
                </a:lnTo>
                <a:lnTo>
                  <a:pt x="317330" y="2168376"/>
                </a:lnTo>
                <a:lnTo>
                  <a:pt x="322688" y="2275064"/>
                </a:lnTo>
                <a:lnTo>
                  <a:pt x="321487" y="2358310"/>
                </a:lnTo>
                <a:lnTo>
                  <a:pt x="319681" y="2505982"/>
                </a:lnTo>
                <a:lnTo>
                  <a:pt x="319237" y="2982227"/>
                </a:lnTo>
                <a:lnTo>
                  <a:pt x="310907" y="3184523"/>
                </a:lnTo>
                <a:lnTo>
                  <a:pt x="304825" y="3282240"/>
                </a:lnTo>
                <a:lnTo>
                  <a:pt x="286857" y="3581868"/>
                </a:lnTo>
                <a:lnTo>
                  <a:pt x="280482" y="3653901"/>
                </a:lnTo>
                <a:lnTo>
                  <a:pt x="270867" y="373409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4270"/>
          <p:cNvSpPr/>
          <p:nvPr/>
        </p:nvSpPr>
        <p:spPr>
          <a:xfrm>
            <a:off x="7013795" y="2782386"/>
            <a:ext cx="444727" cy="269335"/>
          </a:xfrm>
          <a:custGeom>
            <a:avLst/>
            <a:gdLst/>
            <a:ahLst/>
            <a:cxnLst/>
            <a:rect l="0" t="0" r="0" b="0"/>
            <a:pathLst>
              <a:path w="444727" h="269335">
                <a:moveTo>
                  <a:pt x="222228" y="37162"/>
                </a:moveTo>
                <a:lnTo>
                  <a:pt x="200434" y="15369"/>
                </a:lnTo>
                <a:lnTo>
                  <a:pt x="195875" y="12960"/>
                </a:lnTo>
                <a:lnTo>
                  <a:pt x="179188" y="8494"/>
                </a:lnTo>
                <a:lnTo>
                  <a:pt x="166912" y="3640"/>
                </a:lnTo>
                <a:lnTo>
                  <a:pt x="153050" y="0"/>
                </a:lnTo>
                <a:lnTo>
                  <a:pt x="148163" y="564"/>
                </a:lnTo>
                <a:lnTo>
                  <a:pt x="137000" y="4057"/>
                </a:lnTo>
                <a:lnTo>
                  <a:pt x="124873" y="6326"/>
                </a:lnTo>
                <a:lnTo>
                  <a:pt x="112317" y="8409"/>
                </a:lnTo>
                <a:lnTo>
                  <a:pt x="99571" y="12918"/>
                </a:lnTo>
                <a:lnTo>
                  <a:pt x="94237" y="16700"/>
                </a:lnTo>
                <a:lnTo>
                  <a:pt x="89607" y="21371"/>
                </a:lnTo>
                <a:lnTo>
                  <a:pt x="85445" y="26635"/>
                </a:lnTo>
                <a:lnTo>
                  <a:pt x="78371" y="33369"/>
                </a:lnTo>
                <a:lnTo>
                  <a:pt x="69355" y="41082"/>
                </a:lnTo>
                <a:lnTo>
                  <a:pt x="59046" y="49449"/>
                </a:lnTo>
                <a:lnTo>
                  <a:pt x="48948" y="59327"/>
                </a:lnTo>
                <a:lnTo>
                  <a:pt x="38991" y="70211"/>
                </a:lnTo>
                <a:lnTo>
                  <a:pt x="29128" y="81767"/>
                </a:lnTo>
                <a:lnTo>
                  <a:pt x="21478" y="91621"/>
                </a:lnTo>
                <a:lnTo>
                  <a:pt x="15304" y="100340"/>
                </a:lnTo>
                <a:lnTo>
                  <a:pt x="10113" y="108302"/>
                </a:lnTo>
                <a:lnTo>
                  <a:pt x="6652" y="114685"/>
                </a:lnTo>
                <a:lnTo>
                  <a:pt x="4345" y="120016"/>
                </a:lnTo>
                <a:lnTo>
                  <a:pt x="2806" y="124644"/>
                </a:lnTo>
                <a:lnTo>
                  <a:pt x="1780" y="129879"/>
                </a:lnTo>
                <a:lnTo>
                  <a:pt x="1097" y="135519"/>
                </a:lnTo>
                <a:lnTo>
                  <a:pt x="641" y="141429"/>
                </a:lnTo>
                <a:lnTo>
                  <a:pt x="338" y="147518"/>
                </a:lnTo>
                <a:lnTo>
                  <a:pt x="0" y="160017"/>
                </a:lnTo>
                <a:lnTo>
                  <a:pt x="985" y="166360"/>
                </a:lnTo>
                <a:lnTo>
                  <a:pt x="2717" y="172738"/>
                </a:lnTo>
                <a:lnTo>
                  <a:pt x="4945" y="179140"/>
                </a:lnTo>
                <a:lnTo>
                  <a:pt x="7507" y="184483"/>
                </a:lnTo>
                <a:lnTo>
                  <a:pt x="10289" y="189120"/>
                </a:lnTo>
                <a:lnTo>
                  <a:pt x="13218" y="193285"/>
                </a:lnTo>
                <a:lnTo>
                  <a:pt x="16247" y="196063"/>
                </a:lnTo>
                <a:lnTo>
                  <a:pt x="19340" y="197915"/>
                </a:lnTo>
                <a:lnTo>
                  <a:pt x="25643" y="199972"/>
                </a:lnTo>
                <a:lnTo>
                  <a:pt x="32028" y="200886"/>
                </a:lnTo>
                <a:lnTo>
                  <a:pt x="41315" y="198426"/>
                </a:lnTo>
                <a:lnTo>
                  <a:pt x="52607" y="193750"/>
                </a:lnTo>
                <a:lnTo>
                  <a:pt x="64793" y="188089"/>
                </a:lnTo>
                <a:lnTo>
                  <a:pt x="83739" y="178859"/>
                </a:lnTo>
                <a:lnTo>
                  <a:pt x="91206" y="174621"/>
                </a:lnTo>
                <a:lnTo>
                  <a:pt x="99410" y="169647"/>
                </a:lnTo>
                <a:lnTo>
                  <a:pt x="119273" y="157312"/>
                </a:lnTo>
                <a:lnTo>
                  <a:pt x="146016" y="141081"/>
                </a:lnTo>
                <a:lnTo>
                  <a:pt x="159596" y="130088"/>
                </a:lnTo>
                <a:lnTo>
                  <a:pt x="172950" y="117386"/>
                </a:lnTo>
                <a:lnTo>
                  <a:pt x="209419" y="79564"/>
                </a:lnTo>
                <a:lnTo>
                  <a:pt x="220137" y="68655"/>
                </a:lnTo>
                <a:lnTo>
                  <a:pt x="229433" y="58157"/>
                </a:lnTo>
                <a:lnTo>
                  <a:pt x="237780" y="47934"/>
                </a:lnTo>
                <a:lnTo>
                  <a:pt x="245495" y="37894"/>
                </a:lnTo>
                <a:lnTo>
                  <a:pt x="251712" y="30126"/>
                </a:lnTo>
                <a:lnTo>
                  <a:pt x="256933" y="23873"/>
                </a:lnTo>
                <a:lnTo>
                  <a:pt x="261487" y="18629"/>
                </a:lnTo>
                <a:lnTo>
                  <a:pt x="265599" y="15133"/>
                </a:lnTo>
                <a:lnTo>
                  <a:pt x="279318" y="8550"/>
                </a:lnTo>
                <a:lnTo>
                  <a:pt x="279635" y="8414"/>
                </a:lnTo>
                <a:lnTo>
                  <a:pt x="279848" y="11547"/>
                </a:lnTo>
                <a:lnTo>
                  <a:pt x="280083" y="23628"/>
                </a:lnTo>
                <a:lnTo>
                  <a:pt x="279070" y="32439"/>
                </a:lnTo>
                <a:lnTo>
                  <a:pt x="277321" y="42612"/>
                </a:lnTo>
                <a:lnTo>
                  <a:pt x="275080" y="53694"/>
                </a:lnTo>
                <a:lnTo>
                  <a:pt x="273585" y="65381"/>
                </a:lnTo>
                <a:lnTo>
                  <a:pt x="272589" y="77472"/>
                </a:lnTo>
                <a:lnTo>
                  <a:pt x="271926" y="89833"/>
                </a:lnTo>
                <a:lnTo>
                  <a:pt x="272557" y="105597"/>
                </a:lnTo>
                <a:lnTo>
                  <a:pt x="274053" y="123630"/>
                </a:lnTo>
                <a:lnTo>
                  <a:pt x="276126" y="143177"/>
                </a:lnTo>
                <a:lnTo>
                  <a:pt x="277508" y="158358"/>
                </a:lnTo>
                <a:lnTo>
                  <a:pt x="278428" y="170628"/>
                </a:lnTo>
                <a:lnTo>
                  <a:pt x="279043" y="180958"/>
                </a:lnTo>
                <a:lnTo>
                  <a:pt x="280527" y="188919"/>
                </a:lnTo>
                <a:lnTo>
                  <a:pt x="282592" y="195302"/>
                </a:lnTo>
                <a:lnTo>
                  <a:pt x="287751" y="206334"/>
                </a:lnTo>
                <a:lnTo>
                  <a:pt x="293628" y="218404"/>
                </a:lnTo>
                <a:lnTo>
                  <a:pt x="297774" y="223557"/>
                </a:lnTo>
                <a:lnTo>
                  <a:pt x="302689" y="228068"/>
                </a:lnTo>
                <a:lnTo>
                  <a:pt x="313882" y="235945"/>
                </a:lnTo>
                <a:lnTo>
                  <a:pt x="326022" y="243029"/>
                </a:lnTo>
                <a:lnTo>
                  <a:pt x="333344" y="246424"/>
                </a:lnTo>
                <a:lnTo>
                  <a:pt x="341449" y="249761"/>
                </a:lnTo>
                <a:lnTo>
                  <a:pt x="350078" y="253061"/>
                </a:lnTo>
                <a:lnTo>
                  <a:pt x="368265" y="259594"/>
                </a:lnTo>
                <a:lnTo>
                  <a:pt x="377629" y="262840"/>
                </a:lnTo>
                <a:lnTo>
                  <a:pt x="387095" y="265005"/>
                </a:lnTo>
                <a:lnTo>
                  <a:pt x="396632" y="266448"/>
                </a:lnTo>
                <a:lnTo>
                  <a:pt x="444726" y="26933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4271"/>
          <p:cNvSpPr/>
          <p:nvPr/>
        </p:nvSpPr>
        <p:spPr>
          <a:xfrm>
            <a:off x="7574607" y="2896939"/>
            <a:ext cx="309563" cy="9675"/>
          </a:xfrm>
          <a:custGeom>
            <a:avLst/>
            <a:gdLst/>
            <a:ahLst/>
            <a:cxnLst/>
            <a:rect l="0" t="0" r="0" b="0"/>
            <a:pathLst>
              <a:path w="309563" h="9675">
                <a:moveTo>
                  <a:pt x="309562" y="9674"/>
                </a:moveTo>
                <a:lnTo>
                  <a:pt x="289021" y="4538"/>
                </a:lnTo>
                <a:lnTo>
                  <a:pt x="279745" y="3025"/>
                </a:lnTo>
                <a:lnTo>
                  <a:pt x="270336" y="2017"/>
                </a:lnTo>
                <a:lnTo>
                  <a:pt x="260840" y="1345"/>
                </a:lnTo>
                <a:lnTo>
                  <a:pt x="251284" y="897"/>
                </a:lnTo>
                <a:lnTo>
                  <a:pt x="232067" y="398"/>
                </a:lnTo>
                <a:lnTo>
                  <a:pt x="182577" y="118"/>
                </a:lnTo>
                <a:lnTo>
                  <a:pt x="160413" y="1154"/>
                </a:lnTo>
                <a:lnTo>
                  <a:pt x="135964" y="2919"/>
                </a:lnTo>
                <a:lnTo>
                  <a:pt x="89450" y="6672"/>
                </a:lnTo>
                <a:lnTo>
                  <a:pt x="58028" y="8339"/>
                </a:lnTo>
                <a:lnTo>
                  <a:pt x="45134" y="7709"/>
                </a:lnTo>
                <a:lnTo>
                  <a:pt x="33314" y="6214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4272"/>
          <p:cNvSpPr/>
          <p:nvPr/>
        </p:nvSpPr>
        <p:spPr>
          <a:xfrm>
            <a:off x="7701711" y="2771179"/>
            <a:ext cx="95395" cy="299890"/>
          </a:xfrm>
          <a:custGeom>
            <a:avLst/>
            <a:gdLst/>
            <a:ahLst/>
            <a:cxnLst/>
            <a:rect l="0" t="0" r="0" b="0"/>
            <a:pathLst>
              <a:path w="95395" h="299890">
                <a:moveTo>
                  <a:pt x="8330" y="0"/>
                </a:moveTo>
                <a:lnTo>
                  <a:pt x="3194" y="10271"/>
                </a:lnTo>
                <a:lnTo>
                  <a:pt x="673" y="18180"/>
                </a:lnTo>
                <a:lnTo>
                  <a:pt x="0" y="21794"/>
                </a:lnTo>
                <a:lnTo>
                  <a:pt x="627" y="33877"/>
                </a:lnTo>
                <a:lnTo>
                  <a:pt x="4190" y="73099"/>
                </a:lnTo>
                <a:lnTo>
                  <a:pt x="6644" y="90653"/>
                </a:lnTo>
                <a:lnTo>
                  <a:pt x="9356" y="105580"/>
                </a:lnTo>
                <a:lnTo>
                  <a:pt x="12239" y="118756"/>
                </a:lnTo>
                <a:lnTo>
                  <a:pt x="16310" y="132914"/>
                </a:lnTo>
                <a:lnTo>
                  <a:pt x="21174" y="147727"/>
                </a:lnTo>
                <a:lnTo>
                  <a:pt x="39291" y="199847"/>
                </a:lnTo>
                <a:lnTo>
                  <a:pt x="42944" y="209547"/>
                </a:lnTo>
                <a:lnTo>
                  <a:pt x="46454" y="218163"/>
                </a:lnTo>
                <a:lnTo>
                  <a:pt x="49869" y="226058"/>
                </a:lnTo>
                <a:lnTo>
                  <a:pt x="54295" y="233470"/>
                </a:lnTo>
                <a:lnTo>
                  <a:pt x="59396" y="240561"/>
                </a:lnTo>
                <a:lnTo>
                  <a:pt x="64946" y="247439"/>
                </a:lnTo>
                <a:lnTo>
                  <a:pt x="70796" y="255248"/>
                </a:lnTo>
                <a:lnTo>
                  <a:pt x="76845" y="263679"/>
                </a:lnTo>
                <a:lnTo>
                  <a:pt x="95394" y="29988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4273"/>
          <p:cNvSpPr/>
          <p:nvPr/>
        </p:nvSpPr>
        <p:spPr>
          <a:xfrm>
            <a:off x="7905162" y="2616398"/>
            <a:ext cx="191346" cy="404338"/>
          </a:xfrm>
          <a:custGeom>
            <a:avLst/>
            <a:gdLst/>
            <a:ahLst/>
            <a:cxnLst/>
            <a:rect l="0" t="0" r="0" b="0"/>
            <a:pathLst>
              <a:path w="191346" h="404338">
                <a:moveTo>
                  <a:pt x="153136" y="270867"/>
                </a:moveTo>
                <a:lnTo>
                  <a:pt x="148001" y="255461"/>
                </a:lnTo>
                <a:lnTo>
                  <a:pt x="145479" y="245031"/>
                </a:lnTo>
                <a:lnTo>
                  <a:pt x="144807" y="240744"/>
                </a:lnTo>
                <a:lnTo>
                  <a:pt x="143284" y="237887"/>
                </a:lnTo>
                <a:lnTo>
                  <a:pt x="141194" y="235982"/>
                </a:lnTo>
                <a:lnTo>
                  <a:pt x="138726" y="234712"/>
                </a:lnTo>
                <a:lnTo>
                  <a:pt x="134930" y="233865"/>
                </a:lnTo>
                <a:lnTo>
                  <a:pt x="130250" y="233301"/>
                </a:lnTo>
                <a:lnTo>
                  <a:pt x="124981" y="232924"/>
                </a:lnTo>
                <a:lnTo>
                  <a:pt x="119317" y="232674"/>
                </a:lnTo>
                <a:lnTo>
                  <a:pt x="107293" y="232395"/>
                </a:lnTo>
                <a:lnTo>
                  <a:pt x="88437" y="232238"/>
                </a:lnTo>
                <a:lnTo>
                  <a:pt x="82057" y="233291"/>
                </a:lnTo>
                <a:lnTo>
                  <a:pt x="75653" y="235068"/>
                </a:lnTo>
                <a:lnTo>
                  <a:pt x="69235" y="237327"/>
                </a:lnTo>
                <a:lnTo>
                  <a:pt x="62807" y="239908"/>
                </a:lnTo>
                <a:lnTo>
                  <a:pt x="56371" y="242704"/>
                </a:lnTo>
                <a:lnTo>
                  <a:pt x="49931" y="245643"/>
                </a:lnTo>
                <a:lnTo>
                  <a:pt x="44562" y="249751"/>
                </a:lnTo>
                <a:lnTo>
                  <a:pt x="39908" y="254640"/>
                </a:lnTo>
                <a:lnTo>
                  <a:pt x="35731" y="260049"/>
                </a:lnTo>
                <a:lnTo>
                  <a:pt x="30797" y="265805"/>
                </a:lnTo>
                <a:lnTo>
                  <a:pt x="25357" y="271792"/>
                </a:lnTo>
                <a:lnTo>
                  <a:pt x="19581" y="277933"/>
                </a:lnTo>
                <a:lnTo>
                  <a:pt x="15730" y="284177"/>
                </a:lnTo>
                <a:lnTo>
                  <a:pt x="13163" y="290489"/>
                </a:lnTo>
                <a:lnTo>
                  <a:pt x="11452" y="296847"/>
                </a:lnTo>
                <a:lnTo>
                  <a:pt x="6684" y="312510"/>
                </a:lnTo>
                <a:lnTo>
                  <a:pt x="3907" y="321201"/>
                </a:lnTo>
                <a:lnTo>
                  <a:pt x="2056" y="329145"/>
                </a:lnTo>
                <a:lnTo>
                  <a:pt x="823" y="336591"/>
                </a:lnTo>
                <a:lnTo>
                  <a:pt x="0" y="343705"/>
                </a:lnTo>
                <a:lnTo>
                  <a:pt x="527" y="350597"/>
                </a:lnTo>
                <a:lnTo>
                  <a:pt x="1953" y="357341"/>
                </a:lnTo>
                <a:lnTo>
                  <a:pt x="6403" y="369493"/>
                </a:lnTo>
                <a:lnTo>
                  <a:pt x="11964" y="378476"/>
                </a:lnTo>
                <a:lnTo>
                  <a:pt x="14952" y="382377"/>
                </a:lnTo>
                <a:lnTo>
                  <a:pt x="18019" y="386052"/>
                </a:lnTo>
                <a:lnTo>
                  <a:pt x="21138" y="389577"/>
                </a:lnTo>
                <a:lnTo>
                  <a:pt x="25367" y="393002"/>
                </a:lnTo>
                <a:lnTo>
                  <a:pt x="30336" y="396360"/>
                </a:lnTo>
                <a:lnTo>
                  <a:pt x="35799" y="399674"/>
                </a:lnTo>
                <a:lnTo>
                  <a:pt x="42666" y="401883"/>
                </a:lnTo>
                <a:lnTo>
                  <a:pt x="50467" y="403355"/>
                </a:lnTo>
                <a:lnTo>
                  <a:pt x="58894" y="404337"/>
                </a:lnTo>
                <a:lnTo>
                  <a:pt x="66661" y="403917"/>
                </a:lnTo>
                <a:lnTo>
                  <a:pt x="73988" y="402562"/>
                </a:lnTo>
                <a:lnTo>
                  <a:pt x="81024" y="400583"/>
                </a:lnTo>
                <a:lnTo>
                  <a:pt x="87864" y="398190"/>
                </a:lnTo>
                <a:lnTo>
                  <a:pt x="94572" y="395519"/>
                </a:lnTo>
                <a:lnTo>
                  <a:pt x="101195" y="392664"/>
                </a:lnTo>
                <a:lnTo>
                  <a:pt x="114287" y="386625"/>
                </a:lnTo>
                <a:lnTo>
                  <a:pt x="120788" y="383510"/>
                </a:lnTo>
                <a:lnTo>
                  <a:pt x="127270" y="378208"/>
                </a:lnTo>
                <a:lnTo>
                  <a:pt x="133743" y="371450"/>
                </a:lnTo>
                <a:lnTo>
                  <a:pt x="140208" y="363719"/>
                </a:lnTo>
                <a:lnTo>
                  <a:pt x="145593" y="356415"/>
                </a:lnTo>
                <a:lnTo>
                  <a:pt x="150257" y="349397"/>
                </a:lnTo>
                <a:lnTo>
                  <a:pt x="154441" y="342568"/>
                </a:lnTo>
                <a:lnTo>
                  <a:pt x="170602" y="317550"/>
                </a:lnTo>
                <a:lnTo>
                  <a:pt x="174454" y="308438"/>
                </a:lnTo>
                <a:lnTo>
                  <a:pt x="177022" y="299139"/>
                </a:lnTo>
                <a:lnTo>
                  <a:pt x="186279" y="245639"/>
                </a:lnTo>
                <a:lnTo>
                  <a:pt x="188130" y="227177"/>
                </a:lnTo>
                <a:lnTo>
                  <a:pt x="189364" y="207344"/>
                </a:lnTo>
                <a:lnTo>
                  <a:pt x="190735" y="169544"/>
                </a:lnTo>
                <a:lnTo>
                  <a:pt x="191345" y="141995"/>
                </a:lnTo>
                <a:lnTo>
                  <a:pt x="189357" y="125834"/>
                </a:lnTo>
                <a:lnTo>
                  <a:pt x="185882" y="107537"/>
                </a:lnTo>
                <a:lnTo>
                  <a:pt x="181416" y="87814"/>
                </a:lnTo>
                <a:lnTo>
                  <a:pt x="178439" y="72516"/>
                </a:lnTo>
                <a:lnTo>
                  <a:pt x="176454" y="60168"/>
                </a:lnTo>
                <a:lnTo>
                  <a:pt x="175130" y="49785"/>
                </a:lnTo>
                <a:lnTo>
                  <a:pt x="174248" y="40714"/>
                </a:lnTo>
                <a:lnTo>
                  <a:pt x="173660" y="32517"/>
                </a:lnTo>
                <a:lnTo>
                  <a:pt x="173268" y="24903"/>
                </a:lnTo>
                <a:lnTo>
                  <a:pt x="171932" y="18752"/>
                </a:lnTo>
                <a:lnTo>
                  <a:pt x="169966" y="13576"/>
                </a:lnTo>
                <a:lnTo>
                  <a:pt x="16281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4274"/>
          <p:cNvSpPr/>
          <p:nvPr/>
        </p:nvSpPr>
        <p:spPr>
          <a:xfrm>
            <a:off x="8203406" y="2862722"/>
            <a:ext cx="193477" cy="72913"/>
          </a:xfrm>
          <a:custGeom>
            <a:avLst/>
            <a:gdLst/>
            <a:ahLst/>
            <a:cxnLst/>
            <a:rect l="0" t="0" r="0" b="0"/>
            <a:pathLst>
              <a:path w="193477" h="72913">
                <a:moveTo>
                  <a:pt x="0" y="72912"/>
                </a:moveTo>
                <a:lnTo>
                  <a:pt x="0" y="62642"/>
                </a:lnTo>
                <a:lnTo>
                  <a:pt x="1075" y="58541"/>
                </a:lnTo>
                <a:lnTo>
                  <a:pt x="2866" y="54733"/>
                </a:lnTo>
                <a:lnTo>
                  <a:pt x="5135" y="51118"/>
                </a:lnTo>
                <a:lnTo>
                  <a:pt x="7723" y="47635"/>
                </a:lnTo>
                <a:lnTo>
                  <a:pt x="10522" y="44237"/>
                </a:lnTo>
                <a:lnTo>
                  <a:pt x="13464" y="40897"/>
                </a:lnTo>
                <a:lnTo>
                  <a:pt x="19599" y="34320"/>
                </a:lnTo>
                <a:lnTo>
                  <a:pt x="22740" y="31061"/>
                </a:lnTo>
                <a:lnTo>
                  <a:pt x="26983" y="27813"/>
                </a:lnTo>
                <a:lnTo>
                  <a:pt x="31962" y="24574"/>
                </a:lnTo>
                <a:lnTo>
                  <a:pt x="37432" y="21339"/>
                </a:lnTo>
                <a:lnTo>
                  <a:pt x="43227" y="18108"/>
                </a:lnTo>
                <a:lnTo>
                  <a:pt x="55399" y="11651"/>
                </a:lnTo>
                <a:lnTo>
                  <a:pt x="62730" y="9499"/>
                </a:lnTo>
                <a:lnTo>
                  <a:pt x="70841" y="8064"/>
                </a:lnTo>
                <a:lnTo>
                  <a:pt x="79473" y="7108"/>
                </a:lnTo>
                <a:lnTo>
                  <a:pt x="90603" y="5396"/>
                </a:lnTo>
                <a:lnTo>
                  <a:pt x="117300" y="627"/>
                </a:lnTo>
                <a:lnTo>
                  <a:pt x="131944" y="0"/>
                </a:lnTo>
                <a:lnTo>
                  <a:pt x="147081" y="657"/>
                </a:lnTo>
                <a:lnTo>
                  <a:pt x="193476" y="519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4275"/>
          <p:cNvSpPr/>
          <p:nvPr/>
        </p:nvSpPr>
        <p:spPr>
          <a:xfrm>
            <a:off x="8222753" y="2954982"/>
            <a:ext cx="290216" cy="28988"/>
          </a:xfrm>
          <a:custGeom>
            <a:avLst/>
            <a:gdLst/>
            <a:ahLst/>
            <a:cxnLst/>
            <a:rect l="0" t="0" r="0" b="0"/>
            <a:pathLst>
              <a:path w="290216" h="28988">
                <a:moveTo>
                  <a:pt x="0" y="19348"/>
                </a:moveTo>
                <a:lnTo>
                  <a:pt x="10272" y="24483"/>
                </a:lnTo>
                <a:lnTo>
                  <a:pt x="15447" y="25996"/>
                </a:lnTo>
                <a:lnTo>
                  <a:pt x="21046" y="27004"/>
                </a:lnTo>
                <a:lnTo>
                  <a:pt x="26930" y="27677"/>
                </a:lnTo>
                <a:lnTo>
                  <a:pt x="33001" y="28125"/>
                </a:lnTo>
                <a:lnTo>
                  <a:pt x="39200" y="28424"/>
                </a:lnTo>
                <a:lnTo>
                  <a:pt x="45481" y="28623"/>
                </a:lnTo>
                <a:lnTo>
                  <a:pt x="130651" y="28987"/>
                </a:lnTo>
                <a:lnTo>
                  <a:pt x="146219" y="27923"/>
                </a:lnTo>
                <a:lnTo>
                  <a:pt x="164121" y="26139"/>
                </a:lnTo>
                <a:lnTo>
                  <a:pt x="183581" y="23876"/>
                </a:lnTo>
                <a:lnTo>
                  <a:pt x="204077" y="20216"/>
                </a:lnTo>
                <a:lnTo>
                  <a:pt x="225266" y="15627"/>
                </a:lnTo>
                <a:lnTo>
                  <a:pt x="290215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4276"/>
          <p:cNvSpPr/>
          <p:nvPr/>
        </p:nvSpPr>
        <p:spPr>
          <a:xfrm>
            <a:off x="8718105" y="2645419"/>
            <a:ext cx="180030" cy="404655"/>
          </a:xfrm>
          <a:custGeom>
            <a:avLst/>
            <a:gdLst/>
            <a:ahLst/>
            <a:cxnLst/>
            <a:rect l="0" t="0" r="0" b="0"/>
            <a:pathLst>
              <a:path w="180030" h="404655">
                <a:moveTo>
                  <a:pt x="172143" y="0"/>
                </a:moveTo>
                <a:lnTo>
                  <a:pt x="150349" y="21794"/>
                </a:lnTo>
                <a:lnTo>
                  <a:pt x="143640" y="29578"/>
                </a:lnTo>
                <a:lnTo>
                  <a:pt x="124721" y="52558"/>
                </a:lnTo>
                <a:lnTo>
                  <a:pt x="115806" y="62985"/>
                </a:lnTo>
                <a:lnTo>
                  <a:pt x="107713" y="72087"/>
                </a:lnTo>
                <a:lnTo>
                  <a:pt x="100168" y="80304"/>
                </a:lnTo>
                <a:lnTo>
                  <a:pt x="92988" y="89007"/>
                </a:lnTo>
                <a:lnTo>
                  <a:pt x="86052" y="98034"/>
                </a:lnTo>
                <a:lnTo>
                  <a:pt x="79278" y="107276"/>
                </a:lnTo>
                <a:lnTo>
                  <a:pt x="73687" y="116662"/>
                </a:lnTo>
                <a:lnTo>
                  <a:pt x="68886" y="126144"/>
                </a:lnTo>
                <a:lnTo>
                  <a:pt x="64609" y="135690"/>
                </a:lnTo>
                <a:lnTo>
                  <a:pt x="43185" y="179938"/>
                </a:lnTo>
                <a:lnTo>
                  <a:pt x="36726" y="195200"/>
                </a:lnTo>
                <a:lnTo>
                  <a:pt x="31346" y="209673"/>
                </a:lnTo>
                <a:lnTo>
                  <a:pt x="26685" y="223622"/>
                </a:lnTo>
                <a:lnTo>
                  <a:pt x="22502" y="238296"/>
                </a:lnTo>
                <a:lnTo>
                  <a:pt x="18639" y="253453"/>
                </a:lnTo>
                <a:lnTo>
                  <a:pt x="14989" y="268931"/>
                </a:lnTo>
                <a:lnTo>
                  <a:pt x="11480" y="282475"/>
                </a:lnTo>
                <a:lnTo>
                  <a:pt x="8066" y="294729"/>
                </a:lnTo>
                <a:lnTo>
                  <a:pt x="4716" y="306123"/>
                </a:lnTo>
                <a:lnTo>
                  <a:pt x="2482" y="315869"/>
                </a:lnTo>
                <a:lnTo>
                  <a:pt x="993" y="324515"/>
                </a:lnTo>
                <a:lnTo>
                  <a:pt x="0" y="332430"/>
                </a:lnTo>
                <a:lnTo>
                  <a:pt x="413" y="339856"/>
                </a:lnTo>
                <a:lnTo>
                  <a:pt x="1762" y="346956"/>
                </a:lnTo>
                <a:lnTo>
                  <a:pt x="6129" y="359503"/>
                </a:lnTo>
                <a:lnTo>
                  <a:pt x="11653" y="368662"/>
                </a:lnTo>
                <a:lnTo>
                  <a:pt x="14630" y="373685"/>
                </a:lnTo>
                <a:lnTo>
                  <a:pt x="17691" y="379183"/>
                </a:lnTo>
                <a:lnTo>
                  <a:pt x="20805" y="384997"/>
                </a:lnTo>
                <a:lnTo>
                  <a:pt x="23956" y="388874"/>
                </a:lnTo>
                <a:lnTo>
                  <a:pt x="27133" y="391459"/>
                </a:lnTo>
                <a:lnTo>
                  <a:pt x="30325" y="393181"/>
                </a:lnTo>
                <a:lnTo>
                  <a:pt x="33528" y="395405"/>
                </a:lnTo>
                <a:lnTo>
                  <a:pt x="36738" y="397962"/>
                </a:lnTo>
                <a:lnTo>
                  <a:pt x="39953" y="400742"/>
                </a:lnTo>
                <a:lnTo>
                  <a:pt x="43171" y="402595"/>
                </a:lnTo>
                <a:lnTo>
                  <a:pt x="46391" y="403830"/>
                </a:lnTo>
                <a:lnTo>
                  <a:pt x="49613" y="404654"/>
                </a:lnTo>
                <a:lnTo>
                  <a:pt x="53911" y="404128"/>
                </a:lnTo>
                <a:lnTo>
                  <a:pt x="58925" y="402703"/>
                </a:lnTo>
                <a:lnTo>
                  <a:pt x="64418" y="400678"/>
                </a:lnTo>
                <a:lnTo>
                  <a:pt x="70230" y="399328"/>
                </a:lnTo>
                <a:lnTo>
                  <a:pt x="76255" y="398428"/>
                </a:lnTo>
                <a:lnTo>
                  <a:pt x="82421" y="397827"/>
                </a:lnTo>
                <a:lnTo>
                  <a:pt x="88680" y="395278"/>
                </a:lnTo>
                <a:lnTo>
                  <a:pt x="95004" y="391428"/>
                </a:lnTo>
                <a:lnTo>
                  <a:pt x="101369" y="386712"/>
                </a:lnTo>
                <a:lnTo>
                  <a:pt x="106688" y="382493"/>
                </a:lnTo>
                <a:lnTo>
                  <a:pt x="111308" y="378606"/>
                </a:lnTo>
                <a:lnTo>
                  <a:pt x="115464" y="374939"/>
                </a:lnTo>
                <a:lnTo>
                  <a:pt x="125813" y="365133"/>
                </a:lnTo>
                <a:lnTo>
                  <a:pt x="131582" y="359508"/>
                </a:lnTo>
                <a:lnTo>
                  <a:pt x="138653" y="351458"/>
                </a:lnTo>
                <a:lnTo>
                  <a:pt x="146591" y="341793"/>
                </a:lnTo>
                <a:lnTo>
                  <a:pt x="155108" y="331049"/>
                </a:lnTo>
                <a:lnTo>
                  <a:pt x="160787" y="321738"/>
                </a:lnTo>
                <a:lnTo>
                  <a:pt x="164572" y="313380"/>
                </a:lnTo>
                <a:lnTo>
                  <a:pt x="167096" y="305658"/>
                </a:lnTo>
                <a:lnTo>
                  <a:pt x="169853" y="298361"/>
                </a:lnTo>
                <a:lnTo>
                  <a:pt x="172766" y="291346"/>
                </a:lnTo>
                <a:lnTo>
                  <a:pt x="175783" y="284520"/>
                </a:lnTo>
                <a:lnTo>
                  <a:pt x="177794" y="277820"/>
                </a:lnTo>
                <a:lnTo>
                  <a:pt x="179135" y="271203"/>
                </a:lnTo>
                <a:lnTo>
                  <a:pt x="180029" y="264642"/>
                </a:lnTo>
                <a:lnTo>
                  <a:pt x="179550" y="258118"/>
                </a:lnTo>
                <a:lnTo>
                  <a:pt x="178155" y="251619"/>
                </a:lnTo>
                <a:lnTo>
                  <a:pt x="173739" y="239741"/>
                </a:lnTo>
                <a:lnTo>
                  <a:pt x="168195" y="230878"/>
                </a:lnTo>
                <a:lnTo>
                  <a:pt x="165211" y="227010"/>
                </a:lnTo>
                <a:lnTo>
                  <a:pt x="162148" y="223356"/>
                </a:lnTo>
                <a:lnTo>
                  <a:pt x="159030" y="219846"/>
                </a:lnTo>
                <a:lnTo>
                  <a:pt x="152700" y="213079"/>
                </a:lnTo>
                <a:lnTo>
                  <a:pt x="149507" y="209770"/>
                </a:lnTo>
                <a:lnTo>
                  <a:pt x="145229" y="207563"/>
                </a:lnTo>
                <a:lnTo>
                  <a:pt x="140227" y="206092"/>
                </a:lnTo>
                <a:lnTo>
                  <a:pt x="134742" y="205112"/>
                </a:lnTo>
                <a:lnTo>
                  <a:pt x="130011" y="204458"/>
                </a:lnTo>
                <a:lnTo>
                  <a:pt x="125782" y="204023"/>
                </a:lnTo>
                <a:lnTo>
                  <a:pt x="121888" y="203732"/>
                </a:lnTo>
                <a:lnTo>
                  <a:pt x="117142" y="203538"/>
                </a:lnTo>
                <a:lnTo>
                  <a:pt x="106136" y="203323"/>
                </a:lnTo>
                <a:lnTo>
                  <a:pt x="100192" y="204340"/>
                </a:lnTo>
                <a:lnTo>
                  <a:pt x="94079" y="206094"/>
                </a:lnTo>
                <a:lnTo>
                  <a:pt x="87855" y="208337"/>
                </a:lnTo>
                <a:lnTo>
                  <a:pt x="81554" y="211983"/>
                </a:lnTo>
                <a:lnTo>
                  <a:pt x="75205" y="216563"/>
                </a:lnTo>
                <a:lnTo>
                  <a:pt x="56057" y="23217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4277"/>
          <p:cNvSpPr/>
          <p:nvPr/>
        </p:nvSpPr>
        <p:spPr>
          <a:xfrm>
            <a:off x="8982801" y="2664974"/>
            <a:ext cx="312811" cy="464073"/>
          </a:xfrm>
          <a:custGeom>
            <a:avLst/>
            <a:gdLst/>
            <a:ahLst/>
            <a:cxnLst/>
            <a:rect l="0" t="0" r="0" b="0"/>
            <a:pathLst>
              <a:path w="312811" h="464073">
                <a:moveTo>
                  <a:pt x="236357" y="164248"/>
                </a:moveTo>
                <a:lnTo>
                  <a:pt x="241492" y="153977"/>
                </a:lnTo>
                <a:lnTo>
                  <a:pt x="241931" y="150952"/>
                </a:lnTo>
                <a:lnTo>
                  <a:pt x="241148" y="148935"/>
                </a:lnTo>
                <a:lnTo>
                  <a:pt x="239550" y="147590"/>
                </a:lnTo>
                <a:lnTo>
                  <a:pt x="237776" y="137497"/>
                </a:lnTo>
                <a:lnTo>
                  <a:pt x="236988" y="123337"/>
                </a:lnTo>
                <a:lnTo>
                  <a:pt x="236637" y="109878"/>
                </a:lnTo>
                <a:lnTo>
                  <a:pt x="233615" y="96731"/>
                </a:lnTo>
                <a:lnTo>
                  <a:pt x="228689" y="83721"/>
                </a:lnTo>
                <a:lnTo>
                  <a:pt x="222916" y="70774"/>
                </a:lnTo>
                <a:lnTo>
                  <a:pt x="213902" y="57853"/>
                </a:lnTo>
                <a:lnTo>
                  <a:pt x="208489" y="51398"/>
                </a:lnTo>
                <a:lnTo>
                  <a:pt x="202730" y="46020"/>
                </a:lnTo>
                <a:lnTo>
                  <a:pt x="196741" y="41360"/>
                </a:lnTo>
                <a:lnTo>
                  <a:pt x="190598" y="37178"/>
                </a:lnTo>
                <a:lnTo>
                  <a:pt x="184354" y="32241"/>
                </a:lnTo>
                <a:lnTo>
                  <a:pt x="178041" y="26799"/>
                </a:lnTo>
                <a:lnTo>
                  <a:pt x="171682" y="21022"/>
                </a:lnTo>
                <a:lnTo>
                  <a:pt x="164219" y="16095"/>
                </a:lnTo>
                <a:lnTo>
                  <a:pt x="156019" y="11736"/>
                </a:lnTo>
                <a:lnTo>
                  <a:pt x="147327" y="7755"/>
                </a:lnTo>
                <a:lnTo>
                  <a:pt x="139384" y="5101"/>
                </a:lnTo>
                <a:lnTo>
                  <a:pt x="131938" y="3332"/>
                </a:lnTo>
                <a:lnTo>
                  <a:pt x="124824" y="2152"/>
                </a:lnTo>
                <a:lnTo>
                  <a:pt x="116858" y="1366"/>
                </a:lnTo>
                <a:lnTo>
                  <a:pt x="108321" y="842"/>
                </a:lnTo>
                <a:lnTo>
                  <a:pt x="91313" y="259"/>
                </a:lnTo>
                <a:lnTo>
                  <a:pt x="76587" y="0"/>
                </a:lnTo>
                <a:lnTo>
                  <a:pt x="69651" y="1006"/>
                </a:lnTo>
                <a:lnTo>
                  <a:pt x="62877" y="2751"/>
                </a:lnTo>
                <a:lnTo>
                  <a:pt x="56212" y="4990"/>
                </a:lnTo>
                <a:lnTo>
                  <a:pt x="49618" y="7557"/>
                </a:lnTo>
                <a:lnTo>
                  <a:pt x="43072" y="10343"/>
                </a:lnTo>
                <a:lnTo>
                  <a:pt x="36559" y="13276"/>
                </a:lnTo>
                <a:lnTo>
                  <a:pt x="31142" y="16306"/>
                </a:lnTo>
                <a:lnTo>
                  <a:pt x="22257" y="22538"/>
                </a:lnTo>
                <a:lnTo>
                  <a:pt x="14724" y="31758"/>
                </a:lnTo>
                <a:lnTo>
                  <a:pt x="7794" y="43021"/>
                </a:lnTo>
                <a:lnTo>
                  <a:pt x="1132" y="55193"/>
                </a:lnTo>
                <a:lnTo>
                  <a:pt x="0" y="62523"/>
                </a:lnTo>
                <a:lnTo>
                  <a:pt x="320" y="70634"/>
                </a:lnTo>
                <a:lnTo>
                  <a:pt x="1608" y="79267"/>
                </a:lnTo>
                <a:lnTo>
                  <a:pt x="3541" y="87171"/>
                </a:lnTo>
                <a:lnTo>
                  <a:pt x="5906" y="94591"/>
                </a:lnTo>
                <a:lnTo>
                  <a:pt x="8557" y="101687"/>
                </a:lnTo>
                <a:lnTo>
                  <a:pt x="17423" y="127081"/>
                </a:lnTo>
                <a:lnTo>
                  <a:pt x="22684" y="136245"/>
                </a:lnTo>
                <a:lnTo>
                  <a:pt x="29417" y="145580"/>
                </a:lnTo>
                <a:lnTo>
                  <a:pt x="37129" y="155027"/>
                </a:lnTo>
                <a:lnTo>
                  <a:pt x="45495" y="164550"/>
                </a:lnTo>
                <a:lnTo>
                  <a:pt x="54297" y="174123"/>
                </a:lnTo>
                <a:lnTo>
                  <a:pt x="72677" y="193359"/>
                </a:lnTo>
                <a:lnTo>
                  <a:pt x="125508" y="246786"/>
                </a:lnTo>
                <a:lnTo>
                  <a:pt x="137736" y="257969"/>
                </a:lnTo>
                <a:lnTo>
                  <a:pt x="150188" y="268649"/>
                </a:lnTo>
                <a:lnTo>
                  <a:pt x="162788" y="278993"/>
                </a:lnTo>
                <a:lnTo>
                  <a:pt x="177637" y="292338"/>
                </a:lnTo>
                <a:lnTo>
                  <a:pt x="211333" y="324365"/>
                </a:lnTo>
                <a:lnTo>
                  <a:pt x="226124" y="337635"/>
                </a:lnTo>
                <a:lnTo>
                  <a:pt x="239209" y="348631"/>
                </a:lnTo>
                <a:lnTo>
                  <a:pt x="251157" y="358112"/>
                </a:lnTo>
                <a:lnTo>
                  <a:pt x="262347" y="369806"/>
                </a:lnTo>
                <a:lnTo>
                  <a:pt x="273031" y="382977"/>
                </a:lnTo>
                <a:lnTo>
                  <a:pt x="283378" y="397132"/>
                </a:lnTo>
                <a:lnTo>
                  <a:pt x="291351" y="407643"/>
                </a:lnTo>
                <a:lnTo>
                  <a:pt x="297742" y="415726"/>
                </a:lnTo>
                <a:lnTo>
                  <a:pt x="303077" y="422189"/>
                </a:lnTo>
                <a:lnTo>
                  <a:pt x="306634" y="428648"/>
                </a:lnTo>
                <a:lnTo>
                  <a:pt x="310586" y="441556"/>
                </a:lnTo>
                <a:lnTo>
                  <a:pt x="312810" y="455774"/>
                </a:lnTo>
                <a:lnTo>
                  <a:pt x="312048" y="458562"/>
                </a:lnTo>
                <a:lnTo>
                  <a:pt x="310465" y="460420"/>
                </a:lnTo>
                <a:lnTo>
                  <a:pt x="308334" y="461659"/>
                </a:lnTo>
                <a:lnTo>
                  <a:pt x="300235" y="463036"/>
                </a:lnTo>
                <a:lnTo>
                  <a:pt x="295065" y="463403"/>
                </a:lnTo>
                <a:lnTo>
                  <a:pt x="289469" y="463647"/>
                </a:lnTo>
                <a:lnTo>
                  <a:pt x="277519" y="463919"/>
                </a:lnTo>
                <a:lnTo>
                  <a:pt x="258704" y="464072"/>
                </a:lnTo>
                <a:lnTo>
                  <a:pt x="252330" y="463019"/>
                </a:lnTo>
                <a:lnTo>
                  <a:pt x="245931" y="461242"/>
                </a:lnTo>
                <a:lnTo>
                  <a:pt x="215078" y="450667"/>
                </a:lnTo>
                <a:lnTo>
                  <a:pt x="207124" y="447632"/>
                </a:lnTo>
                <a:lnTo>
                  <a:pt x="199670" y="444535"/>
                </a:lnTo>
                <a:lnTo>
                  <a:pt x="192551" y="441395"/>
                </a:lnTo>
                <a:lnTo>
                  <a:pt x="185655" y="437152"/>
                </a:lnTo>
                <a:lnTo>
                  <a:pt x="178909" y="432174"/>
                </a:lnTo>
                <a:lnTo>
                  <a:pt x="172261" y="426705"/>
                </a:lnTo>
                <a:lnTo>
                  <a:pt x="165680" y="421985"/>
                </a:lnTo>
                <a:lnTo>
                  <a:pt x="159143" y="417763"/>
                </a:lnTo>
                <a:lnTo>
                  <a:pt x="152635" y="413873"/>
                </a:lnTo>
                <a:lnTo>
                  <a:pt x="147221" y="409130"/>
                </a:lnTo>
                <a:lnTo>
                  <a:pt x="138340" y="398128"/>
                </a:lnTo>
                <a:lnTo>
                  <a:pt x="133392" y="392184"/>
                </a:lnTo>
                <a:lnTo>
                  <a:pt x="127944" y="386072"/>
                </a:lnTo>
                <a:lnTo>
                  <a:pt x="122161" y="379847"/>
                </a:lnTo>
                <a:lnTo>
                  <a:pt x="118307" y="373548"/>
                </a:lnTo>
                <a:lnTo>
                  <a:pt x="114023" y="360816"/>
                </a:lnTo>
                <a:lnTo>
                  <a:pt x="109254" y="345125"/>
                </a:lnTo>
                <a:lnTo>
                  <a:pt x="106477" y="336427"/>
                </a:lnTo>
                <a:lnTo>
                  <a:pt x="104626" y="328478"/>
                </a:lnTo>
                <a:lnTo>
                  <a:pt x="103392" y="321029"/>
                </a:lnTo>
                <a:lnTo>
                  <a:pt x="102568" y="313913"/>
                </a:lnTo>
                <a:lnTo>
                  <a:pt x="103095" y="303795"/>
                </a:lnTo>
                <a:lnTo>
                  <a:pt x="104521" y="291675"/>
                </a:lnTo>
                <a:lnTo>
                  <a:pt x="106546" y="278221"/>
                </a:lnTo>
                <a:lnTo>
                  <a:pt x="108971" y="267102"/>
                </a:lnTo>
                <a:lnTo>
                  <a:pt x="111663" y="257539"/>
                </a:lnTo>
                <a:lnTo>
                  <a:pt x="114532" y="249015"/>
                </a:lnTo>
                <a:lnTo>
                  <a:pt x="118594" y="241181"/>
                </a:lnTo>
                <a:lnTo>
                  <a:pt x="123453" y="233810"/>
                </a:lnTo>
                <a:lnTo>
                  <a:pt x="128841" y="226746"/>
                </a:lnTo>
                <a:lnTo>
                  <a:pt x="137695" y="216030"/>
                </a:lnTo>
                <a:lnTo>
                  <a:pt x="146288" y="206610"/>
                </a:lnTo>
                <a:lnTo>
                  <a:pt x="157272" y="195258"/>
                </a:lnTo>
                <a:lnTo>
                  <a:pt x="163212" y="190296"/>
                </a:lnTo>
                <a:lnTo>
                  <a:pt x="169320" y="185912"/>
                </a:lnTo>
                <a:lnTo>
                  <a:pt x="207335" y="15457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4278"/>
          <p:cNvSpPr/>
          <p:nvPr/>
        </p:nvSpPr>
        <p:spPr>
          <a:xfrm>
            <a:off x="7054132" y="3274231"/>
            <a:ext cx="385042" cy="338572"/>
          </a:xfrm>
          <a:custGeom>
            <a:avLst/>
            <a:gdLst/>
            <a:ahLst/>
            <a:cxnLst/>
            <a:rect l="0" t="0" r="0" b="0"/>
            <a:pathLst>
              <a:path w="385042" h="338572">
                <a:moveTo>
                  <a:pt x="172217" y="48356"/>
                </a:moveTo>
                <a:lnTo>
                  <a:pt x="172217" y="19535"/>
                </a:lnTo>
                <a:lnTo>
                  <a:pt x="171143" y="16244"/>
                </a:lnTo>
                <a:lnTo>
                  <a:pt x="169351" y="14050"/>
                </a:lnTo>
                <a:lnTo>
                  <a:pt x="167082" y="12586"/>
                </a:lnTo>
                <a:lnTo>
                  <a:pt x="165569" y="10536"/>
                </a:lnTo>
                <a:lnTo>
                  <a:pt x="164560" y="8095"/>
                </a:lnTo>
                <a:lnTo>
                  <a:pt x="163887" y="5392"/>
                </a:lnTo>
                <a:lnTo>
                  <a:pt x="162365" y="3591"/>
                </a:lnTo>
                <a:lnTo>
                  <a:pt x="160274" y="2389"/>
                </a:lnTo>
                <a:lnTo>
                  <a:pt x="155086" y="1055"/>
                </a:lnTo>
                <a:lnTo>
                  <a:pt x="146121" y="304"/>
                </a:lnTo>
                <a:lnTo>
                  <a:pt x="134509" y="81"/>
                </a:lnTo>
                <a:lnTo>
                  <a:pt x="98818" y="0"/>
                </a:lnTo>
                <a:lnTo>
                  <a:pt x="93188" y="1071"/>
                </a:lnTo>
                <a:lnTo>
                  <a:pt x="84066" y="5126"/>
                </a:lnTo>
                <a:lnTo>
                  <a:pt x="67752" y="13453"/>
                </a:lnTo>
                <a:lnTo>
                  <a:pt x="58429" y="19587"/>
                </a:lnTo>
                <a:lnTo>
                  <a:pt x="54439" y="22728"/>
                </a:lnTo>
                <a:lnTo>
                  <a:pt x="47139" y="31950"/>
                </a:lnTo>
                <a:lnTo>
                  <a:pt x="40311" y="42140"/>
                </a:lnTo>
                <a:lnTo>
                  <a:pt x="33694" y="50251"/>
                </a:lnTo>
                <a:lnTo>
                  <a:pt x="27170" y="60306"/>
                </a:lnTo>
                <a:lnTo>
                  <a:pt x="23925" y="65996"/>
                </a:lnTo>
                <a:lnTo>
                  <a:pt x="17454" y="78052"/>
                </a:lnTo>
                <a:lnTo>
                  <a:pt x="14223" y="84277"/>
                </a:lnTo>
                <a:lnTo>
                  <a:pt x="10994" y="92725"/>
                </a:lnTo>
                <a:lnTo>
                  <a:pt x="7767" y="102658"/>
                </a:lnTo>
                <a:lnTo>
                  <a:pt x="4541" y="113579"/>
                </a:lnTo>
                <a:lnTo>
                  <a:pt x="2390" y="123010"/>
                </a:lnTo>
                <a:lnTo>
                  <a:pt x="956" y="131446"/>
                </a:lnTo>
                <a:lnTo>
                  <a:pt x="0" y="139220"/>
                </a:lnTo>
                <a:lnTo>
                  <a:pt x="438" y="146553"/>
                </a:lnTo>
                <a:lnTo>
                  <a:pt x="1804" y="153591"/>
                </a:lnTo>
                <a:lnTo>
                  <a:pt x="3790" y="160432"/>
                </a:lnTo>
                <a:lnTo>
                  <a:pt x="5114" y="167144"/>
                </a:lnTo>
                <a:lnTo>
                  <a:pt x="5996" y="173767"/>
                </a:lnTo>
                <a:lnTo>
                  <a:pt x="6585" y="180333"/>
                </a:lnTo>
                <a:lnTo>
                  <a:pt x="8053" y="186860"/>
                </a:lnTo>
                <a:lnTo>
                  <a:pt x="10105" y="193360"/>
                </a:lnTo>
                <a:lnTo>
                  <a:pt x="12549" y="199844"/>
                </a:lnTo>
                <a:lnTo>
                  <a:pt x="18130" y="209914"/>
                </a:lnTo>
                <a:lnTo>
                  <a:pt x="24194" y="217973"/>
                </a:lnTo>
                <a:lnTo>
                  <a:pt x="33650" y="228553"/>
                </a:lnTo>
                <a:lnTo>
                  <a:pt x="40048" y="235214"/>
                </a:lnTo>
                <a:lnTo>
                  <a:pt x="43260" y="237420"/>
                </a:lnTo>
                <a:lnTo>
                  <a:pt x="49694" y="239872"/>
                </a:lnTo>
                <a:lnTo>
                  <a:pt x="53989" y="239451"/>
                </a:lnTo>
                <a:lnTo>
                  <a:pt x="64495" y="236117"/>
                </a:lnTo>
                <a:lnTo>
                  <a:pt x="73463" y="231052"/>
                </a:lnTo>
                <a:lnTo>
                  <a:pt x="82107" y="225218"/>
                </a:lnTo>
                <a:lnTo>
                  <a:pt x="93115" y="219042"/>
                </a:lnTo>
                <a:lnTo>
                  <a:pt x="100135" y="213740"/>
                </a:lnTo>
                <a:lnTo>
                  <a:pt x="108040" y="206982"/>
                </a:lnTo>
                <a:lnTo>
                  <a:pt x="124346" y="191948"/>
                </a:lnTo>
                <a:lnTo>
                  <a:pt x="138759" y="178100"/>
                </a:lnTo>
                <a:lnTo>
                  <a:pt x="169230" y="147947"/>
                </a:lnTo>
                <a:lnTo>
                  <a:pt x="180975" y="135173"/>
                </a:lnTo>
                <a:lnTo>
                  <a:pt x="193104" y="121282"/>
                </a:lnTo>
                <a:lnTo>
                  <a:pt x="205489" y="106647"/>
                </a:lnTo>
                <a:lnTo>
                  <a:pt x="215897" y="93666"/>
                </a:lnTo>
                <a:lnTo>
                  <a:pt x="224984" y="81788"/>
                </a:lnTo>
                <a:lnTo>
                  <a:pt x="233192" y="70644"/>
                </a:lnTo>
                <a:lnTo>
                  <a:pt x="239739" y="62140"/>
                </a:lnTo>
                <a:lnTo>
                  <a:pt x="245179" y="55395"/>
                </a:lnTo>
                <a:lnTo>
                  <a:pt x="256496" y="41984"/>
                </a:lnTo>
                <a:lnTo>
                  <a:pt x="257424" y="41958"/>
                </a:lnTo>
                <a:lnTo>
                  <a:pt x="258044" y="43016"/>
                </a:lnTo>
                <a:lnTo>
                  <a:pt x="258731" y="47058"/>
                </a:lnTo>
                <a:lnTo>
                  <a:pt x="259037" y="52437"/>
                </a:lnTo>
                <a:lnTo>
                  <a:pt x="258044" y="58601"/>
                </a:lnTo>
                <a:lnTo>
                  <a:pt x="256307" y="67010"/>
                </a:lnTo>
                <a:lnTo>
                  <a:pt x="254074" y="76915"/>
                </a:lnTo>
                <a:lnTo>
                  <a:pt x="252585" y="85668"/>
                </a:lnTo>
                <a:lnTo>
                  <a:pt x="251593" y="93654"/>
                </a:lnTo>
                <a:lnTo>
                  <a:pt x="250931" y="101127"/>
                </a:lnTo>
                <a:lnTo>
                  <a:pt x="250196" y="140960"/>
                </a:lnTo>
                <a:lnTo>
                  <a:pt x="250000" y="168135"/>
                </a:lnTo>
                <a:lnTo>
                  <a:pt x="250944" y="188401"/>
                </a:lnTo>
                <a:lnTo>
                  <a:pt x="252649" y="204062"/>
                </a:lnTo>
                <a:lnTo>
                  <a:pt x="254859" y="216652"/>
                </a:lnTo>
                <a:lnTo>
                  <a:pt x="257409" y="227195"/>
                </a:lnTo>
                <a:lnTo>
                  <a:pt x="260182" y="236374"/>
                </a:lnTo>
                <a:lnTo>
                  <a:pt x="263107" y="244643"/>
                </a:lnTo>
                <a:lnTo>
                  <a:pt x="266132" y="252305"/>
                </a:lnTo>
                <a:lnTo>
                  <a:pt x="269222" y="259563"/>
                </a:lnTo>
                <a:lnTo>
                  <a:pt x="275523" y="273360"/>
                </a:lnTo>
                <a:lnTo>
                  <a:pt x="281907" y="286658"/>
                </a:lnTo>
                <a:lnTo>
                  <a:pt x="286188" y="292139"/>
                </a:lnTo>
                <a:lnTo>
                  <a:pt x="296679" y="301095"/>
                </a:lnTo>
                <a:lnTo>
                  <a:pt x="308506" y="311525"/>
                </a:lnTo>
                <a:lnTo>
                  <a:pt x="314671" y="317316"/>
                </a:lnTo>
                <a:lnTo>
                  <a:pt x="322005" y="321176"/>
                </a:lnTo>
                <a:lnTo>
                  <a:pt x="330119" y="323750"/>
                </a:lnTo>
                <a:lnTo>
                  <a:pt x="385041" y="33857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4279"/>
          <p:cNvSpPr/>
          <p:nvPr/>
        </p:nvSpPr>
        <p:spPr>
          <a:xfrm>
            <a:off x="7506890" y="3487042"/>
            <a:ext cx="290216" cy="9675"/>
          </a:xfrm>
          <a:custGeom>
            <a:avLst/>
            <a:gdLst/>
            <a:ahLst/>
            <a:cxnLst/>
            <a:rect l="0" t="0" r="0" b="0"/>
            <a:pathLst>
              <a:path w="290216" h="9675">
                <a:moveTo>
                  <a:pt x="0" y="9674"/>
                </a:moveTo>
                <a:lnTo>
                  <a:pt x="5135" y="4539"/>
                </a:lnTo>
                <a:lnTo>
                  <a:pt x="7723" y="3026"/>
                </a:lnTo>
                <a:lnTo>
                  <a:pt x="10523" y="2017"/>
                </a:lnTo>
                <a:lnTo>
                  <a:pt x="13464" y="1345"/>
                </a:lnTo>
                <a:lnTo>
                  <a:pt x="16501" y="897"/>
                </a:lnTo>
                <a:lnTo>
                  <a:pt x="19599" y="598"/>
                </a:lnTo>
                <a:lnTo>
                  <a:pt x="22741" y="399"/>
                </a:lnTo>
                <a:lnTo>
                  <a:pt x="31963" y="178"/>
                </a:lnTo>
                <a:lnTo>
                  <a:pt x="37432" y="119"/>
                </a:lnTo>
                <a:lnTo>
                  <a:pt x="43227" y="1154"/>
                </a:lnTo>
                <a:lnTo>
                  <a:pt x="49241" y="2919"/>
                </a:lnTo>
                <a:lnTo>
                  <a:pt x="55400" y="5171"/>
                </a:lnTo>
                <a:lnTo>
                  <a:pt x="61655" y="5597"/>
                </a:lnTo>
                <a:lnTo>
                  <a:pt x="67976" y="4807"/>
                </a:lnTo>
                <a:lnTo>
                  <a:pt x="74338" y="3205"/>
                </a:lnTo>
                <a:lnTo>
                  <a:pt x="79655" y="3211"/>
                </a:lnTo>
                <a:lnTo>
                  <a:pt x="84275" y="4291"/>
                </a:lnTo>
                <a:lnTo>
                  <a:pt x="88430" y="6085"/>
                </a:lnTo>
                <a:lnTo>
                  <a:pt x="95498" y="7281"/>
                </a:lnTo>
                <a:lnTo>
                  <a:pt x="104511" y="8079"/>
                </a:lnTo>
                <a:lnTo>
                  <a:pt x="114819" y="8611"/>
                </a:lnTo>
                <a:lnTo>
                  <a:pt x="140603" y="9201"/>
                </a:lnTo>
                <a:lnTo>
                  <a:pt x="185541" y="9581"/>
                </a:lnTo>
                <a:lnTo>
                  <a:pt x="194635" y="8537"/>
                </a:lnTo>
                <a:lnTo>
                  <a:pt x="203923" y="6767"/>
                </a:lnTo>
                <a:lnTo>
                  <a:pt x="213339" y="4511"/>
                </a:lnTo>
                <a:lnTo>
                  <a:pt x="220692" y="3008"/>
                </a:lnTo>
                <a:lnTo>
                  <a:pt x="226668" y="2005"/>
                </a:lnTo>
                <a:lnTo>
                  <a:pt x="231728" y="1337"/>
                </a:lnTo>
                <a:lnTo>
                  <a:pt x="237251" y="891"/>
                </a:lnTo>
                <a:lnTo>
                  <a:pt x="243081" y="595"/>
                </a:lnTo>
                <a:lnTo>
                  <a:pt x="258694" y="176"/>
                </a:lnTo>
                <a:lnTo>
                  <a:pt x="290215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4280"/>
          <p:cNvSpPr/>
          <p:nvPr/>
        </p:nvSpPr>
        <p:spPr>
          <a:xfrm>
            <a:off x="7846998" y="3264565"/>
            <a:ext cx="249997" cy="464324"/>
          </a:xfrm>
          <a:custGeom>
            <a:avLst/>
            <a:gdLst/>
            <a:ahLst/>
            <a:cxnLst/>
            <a:rect l="0" t="0" r="0" b="0"/>
            <a:pathLst>
              <a:path w="249997" h="464324">
                <a:moveTo>
                  <a:pt x="114562" y="19327"/>
                </a:moveTo>
                <a:lnTo>
                  <a:pt x="109427" y="9056"/>
                </a:lnTo>
                <a:lnTo>
                  <a:pt x="106839" y="6031"/>
                </a:lnTo>
                <a:lnTo>
                  <a:pt x="104039" y="4014"/>
                </a:lnTo>
                <a:lnTo>
                  <a:pt x="98062" y="1772"/>
                </a:lnTo>
                <a:lnTo>
                  <a:pt x="91822" y="776"/>
                </a:lnTo>
                <a:lnTo>
                  <a:pt x="85466" y="334"/>
                </a:lnTo>
                <a:lnTo>
                  <a:pt x="77984" y="137"/>
                </a:lnTo>
                <a:lnTo>
                  <a:pt x="54635" y="0"/>
                </a:lnTo>
                <a:lnTo>
                  <a:pt x="49888" y="2143"/>
                </a:lnTo>
                <a:lnTo>
                  <a:pt x="44575" y="5721"/>
                </a:lnTo>
                <a:lnTo>
                  <a:pt x="38882" y="10257"/>
                </a:lnTo>
                <a:lnTo>
                  <a:pt x="34013" y="13280"/>
                </a:lnTo>
                <a:lnTo>
                  <a:pt x="29691" y="15296"/>
                </a:lnTo>
                <a:lnTo>
                  <a:pt x="25736" y="16640"/>
                </a:lnTo>
                <a:lnTo>
                  <a:pt x="18474" y="20999"/>
                </a:lnTo>
                <a:lnTo>
                  <a:pt x="15032" y="23666"/>
                </a:lnTo>
                <a:lnTo>
                  <a:pt x="12738" y="26519"/>
                </a:lnTo>
                <a:lnTo>
                  <a:pt x="11209" y="29496"/>
                </a:lnTo>
                <a:lnTo>
                  <a:pt x="10189" y="32556"/>
                </a:lnTo>
                <a:lnTo>
                  <a:pt x="6190" y="38822"/>
                </a:lnTo>
                <a:lnTo>
                  <a:pt x="3619" y="41997"/>
                </a:lnTo>
                <a:lnTo>
                  <a:pt x="762" y="54125"/>
                </a:lnTo>
                <a:lnTo>
                  <a:pt x="0" y="61873"/>
                </a:lnTo>
                <a:lnTo>
                  <a:pt x="2020" y="76215"/>
                </a:lnTo>
                <a:lnTo>
                  <a:pt x="4063" y="83049"/>
                </a:lnTo>
                <a:lnTo>
                  <a:pt x="7576" y="88680"/>
                </a:lnTo>
                <a:lnTo>
                  <a:pt x="12066" y="93509"/>
                </a:lnTo>
                <a:lnTo>
                  <a:pt x="17211" y="97803"/>
                </a:lnTo>
                <a:lnTo>
                  <a:pt x="21714" y="100666"/>
                </a:lnTo>
                <a:lnTo>
                  <a:pt x="25791" y="102575"/>
                </a:lnTo>
                <a:lnTo>
                  <a:pt x="29585" y="103847"/>
                </a:lnTo>
                <a:lnTo>
                  <a:pt x="34264" y="104695"/>
                </a:lnTo>
                <a:lnTo>
                  <a:pt x="39533" y="105261"/>
                </a:lnTo>
                <a:lnTo>
                  <a:pt x="45194" y="105638"/>
                </a:lnTo>
                <a:lnTo>
                  <a:pt x="54352" y="106056"/>
                </a:lnTo>
                <a:lnTo>
                  <a:pt x="58300" y="106168"/>
                </a:lnTo>
                <a:lnTo>
                  <a:pt x="63080" y="105168"/>
                </a:lnTo>
                <a:lnTo>
                  <a:pt x="68418" y="103426"/>
                </a:lnTo>
                <a:lnTo>
                  <a:pt x="74125" y="101190"/>
                </a:lnTo>
                <a:lnTo>
                  <a:pt x="80080" y="97549"/>
                </a:lnTo>
                <a:lnTo>
                  <a:pt x="86199" y="92973"/>
                </a:lnTo>
                <a:lnTo>
                  <a:pt x="92429" y="87772"/>
                </a:lnTo>
                <a:lnTo>
                  <a:pt x="99807" y="81080"/>
                </a:lnTo>
                <a:lnTo>
                  <a:pt x="116603" y="65046"/>
                </a:lnTo>
                <a:lnTo>
                  <a:pt x="123447" y="57330"/>
                </a:lnTo>
                <a:lnTo>
                  <a:pt x="129084" y="50037"/>
                </a:lnTo>
                <a:lnTo>
                  <a:pt x="133917" y="43025"/>
                </a:lnTo>
                <a:lnTo>
                  <a:pt x="138215" y="37275"/>
                </a:lnTo>
                <a:lnTo>
                  <a:pt x="145855" y="28021"/>
                </a:lnTo>
                <a:lnTo>
                  <a:pt x="149968" y="20325"/>
                </a:lnTo>
                <a:lnTo>
                  <a:pt x="151795" y="13321"/>
                </a:lnTo>
                <a:lnTo>
                  <a:pt x="152608" y="6626"/>
                </a:lnTo>
                <a:lnTo>
                  <a:pt x="152824" y="6560"/>
                </a:lnTo>
                <a:lnTo>
                  <a:pt x="153065" y="12220"/>
                </a:lnTo>
                <a:lnTo>
                  <a:pt x="154204" y="14589"/>
                </a:lnTo>
                <a:lnTo>
                  <a:pt x="156039" y="16168"/>
                </a:lnTo>
                <a:lnTo>
                  <a:pt x="158336" y="17221"/>
                </a:lnTo>
                <a:lnTo>
                  <a:pt x="159867" y="20073"/>
                </a:lnTo>
                <a:lnTo>
                  <a:pt x="161569" y="28974"/>
                </a:lnTo>
                <a:lnTo>
                  <a:pt x="162326" y="42962"/>
                </a:lnTo>
                <a:lnTo>
                  <a:pt x="162528" y="51207"/>
                </a:lnTo>
                <a:lnTo>
                  <a:pt x="163737" y="61003"/>
                </a:lnTo>
                <a:lnTo>
                  <a:pt x="165619" y="71833"/>
                </a:lnTo>
                <a:lnTo>
                  <a:pt x="167948" y="83352"/>
                </a:lnTo>
                <a:lnTo>
                  <a:pt x="170574" y="94257"/>
                </a:lnTo>
                <a:lnTo>
                  <a:pt x="173402" y="104751"/>
                </a:lnTo>
                <a:lnTo>
                  <a:pt x="176361" y="114972"/>
                </a:lnTo>
                <a:lnTo>
                  <a:pt x="178333" y="125010"/>
                </a:lnTo>
                <a:lnTo>
                  <a:pt x="179649" y="134927"/>
                </a:lnTo>
                <a:lnTo>
                  <a:pt x="180525" y="144763"/>
                </a:lnTo>
                <a:lnTo>
                  <a:pt x="182184" y="153470"/>
                </a:lnTo>
                <a:lnTo>
                  <a:pt x="184366" y="161424"/>
                </a:lnTo>
                <a:lnTo>
                  <a:pt x="186895" y="168877"/>
                </a:lnTo>
                <a:lnTo>
                  <a:pt x="188581" y="179220"/>
                </a:lnTo>
                <a:lnTo>
                  <a:pt x="189705" y="191489"/>
                </a:lnTo>
                <a:lnTo>
                  <a:pt x="190454" y="205043"/>
                </a:lnTo>
                <a:lnTo>
                  <a:pt x="192029" y="218378"/>
                </a:lnTo>
                <a:lnTo>
                  <a:pt x="194153" y="231568"/>
                </a:lnTo>
                <a:lnTo>
                  <a:pt x="196645" y="244661"/>
                </a:lnTo>
                <a:lnTo>
                  <a:pt x="199380" y="256614"/>
                </a:lnTo>
                <a:lnTo>
                  <a:pt x="202278" y="267808"/>
                </a:lnTo>
                <a:lnTo>
                  <a:pt x="205285" y="278494"/>
                </a:lnTo>
                <a:lnTo>
                  <a:pt x="207290" y="287769"/>
                </a:lnTo>
                <a:lnTo>
                  <a:pt x="208628" y="296101"/>
                </a:lnTo>
                <a:lnTo>
                  <a:pt x="209518" y="303806"/>
                </a:lnTo>
                <a:lnTo>
                  <a:pt x="211187" y="312167"/>
                </a:lnTo>
                <a:lnTo>
                  <a:pt x="213375" y="320966"/>
                </a:lnTo>
                <a:lnTo>
                  <a:pt x="215908" y="330057"/>
                </a:lnTo>
                <a:lnTo>
                  <a:pt x="217597" y="338267"/>
                </a:lnTo>
                <a:lnTo>
                  <a:pt x="218723" y="345890"/>
                </a:lnTo>
                <a:lnTo>
                  <a:pt x="219473" y="353121"/>
                </a:lnTo>
                <a:lnTo>
                  <a:pt x="221049" y="363317"/>
                </a:lnTo>
                <a:lnTo>
                  <a:pt x="227326" y="399044"/>
                </a:lnTo>
                <a:lnTo>
                  <a:pt x="229171" y="413096"/>
                </a:lnTo>
                <a:lnTo>
                  <a:pt x="230211" y="427050"/>
                </a:lnTo>
                <a:lnTo>
                  <a:pt x="233321" y="437367"/>
                </a:lnTo>
                <a:lnTo>
                  <a:pt x="238285" y="448043"/>
                </a:lnTo>
                <a:lnTo>
                  <a:pt x="241113" y="452395"/>
                </a:lnTo>
                <a:lnTo>
                  <a:pt x="249996" y="46432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4281"/>
          <p:cNvSpPr/>
          <p:nvPr/>
        </p:nvSpPr>
        <p:spPr>
          <a:xfrm>
            <a:off x="8213080" y="3409687"/>
            <a:ext cx="212825" cy="9640"/>
          </a:xfrm>
          <a:custGeom>
            <a:avLst/>
            <a:gdLst/>
            <a:ahLst/>
            <a:cxnLst/>
            <a:rect l="0" t="0" r="0" b="0"/>
            <a:pathLst>
              <a:path w="212825" h="9640">
                <a:moveTo>
                  <a:pt x="0" y="9639"/>
                </a:moveTo>
                <a:lnTo>
                  <a:pt x="15406" y="9639"/>
                </a:lnTo>
                <a:lnTo>
                  <a:pt x="24244" y="8564"/>
                </a:lnTo>
                <a:lnTo>
                  <a:pt x="34435" y="6772"/>
                </a:lnTo>
                <a:lnTo>
                  <a:pt x="45529" y="4503"/>
                </a:lnTo>
                <a:lnTo>
                  <a:pt x="56150" y="2990"/>
                </a:lnTo>
                <a:lnTo>
                  <a:pt x="66454" y="1982"/>
                </a:lnTo>
                <a:lnTo>
                  <a:pt x="76549" y="1310"/>
                </a:lnTo>
                <a:lnTo>
                  <a:pt x="88653" y="861"/>
                </a:lnTo>
                <a:lnTo>
                  <a:pt x="138096" y="142"/>
                </a:lnTo>
                <a:lnTo>
                  <a:pt x="169519" y="0"/>
                </a:lnTo>
                <a:lnTo>
                  <a:pt x="176430" y="1063"/>
                </a:lnTo>
                <a:lnTo>
                  <a:pt x="183187" y="2847"/>
                </a:lnTo>
                <a:lnTo>
                  <a:pt x="189841" y="5111"/>
                </a:lnTo>
                <a:lnTo>
                  <a:pt x="195353" y="6620"/>
                </a:lnTo>
                <a:lnTo>
                  <a:pt x="200101" y="7626"/>
                </a:lnTo>
                <a:lnTo>
                  <a:pt x="212824" y="963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4282"/>
          <p:cNvSpPr/>
          <p:nvPr/>
        </p:nvSpPr>
        <p:spPr>
          <a:xfrm>
            <a:off x="8280796" y="3496716"/>
            <a:ext cx="222499" cy="9675"/>
          </a:xfrm>
          <a:custGeom>
            <a:avLst/>
            <a:gdLst/>
            <a:ahLst/>
            <a:cxnLst/>
            <a:rect l="0" t="0" r="0" b="0"/>
            <a:pathLst>
              <a:path w="222499" h="9675">
                <a:moveTo>
                  <a:pt x="0" y="0"/>
                </a:moveTo>
                <a:lnTo>
                  <a:pt x="32296" y="0"/>
                </a:lnTo>
                <a:lnTo>
                  <a:pt x="35504" y="1075"/>
                </a:lnTo>
                <a:lnTo>
                  <a:pt x="38718" y="2867"/>
                </a:lnTo>
                <a:lnTo>
                  <a:pt x="41935" y="5136"/>
                </a:lnTo>
                <a:lnTo>
                  <a:pt x="45154" y="5574"/>
                </a:lnTo>
                <a:lnTo>
                  <a:pt x="48376" y="4791"/>
                </a:lnTo>
                <a:lnTo>
                  <a:pt x="51599" y="3194"/>
                </a:lnTo>
                <a:lnTo>
                  <a:pt x="55896" y="2130"/>
                </a:lnTo>
                <a:lnTo>
                  <a:pt x="60911" y="1420"/>
                </a:lnTo>
                <a:lnTo>
                  <a:pt x="66405" y="946"/>
                </a:lnTo>
                <a:lnTo>
                  <a:pt x="72216" y="631"/>
                </a:lnTo>
                <a:lnTo>
                  <a:pt x="84407" y="281"/>
                </a:lnTo>
                <a:lnTo>
                  <a:pt x="103101" y="56"/>
                </a:lnTo>
                <a:lnTo>
                  <a:pt x="114256" y="25"/>
                </a:lnTo>
                <a:lnTo>
                  <a:pt x="124540" y="1092"/>
                </a:lnTo>
                <a:lnTo>
                  <a:pt x="137845" y="2878"/>
                </a:lnTo>
                <a:lnTo>
                  <a:pt x="222498" y="967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4283"/>
          <p:cNvSpPr/>
          <p:nvPr/>
        </p:nvSpPr>
        <p:spPr>
          <a:xfrm>
            <a:off x="8755053" y="3177480"/>
            <a:ext cx="183565" cy="328440"/>
          </a:xfrm>
          <a:custGeom>
            <a:avLst/>
            <a:gdLst/>
            <a:ahLst/>
            <a:cxnLst/>
            <a:rect l="0" t="0" r="0" b="0"/>
            <a:pathLst>
              <a:path w="183565" h="328440">
                <a:moveTo>
                  <a:pt x="183564" y="0"/>
                </a:moveTo>
                <a:lnTo>
                  <a:pt x="168157" y="10271"/>
                </a:lnTo>
                <a:lnTo>
                  <a:pt x="162544" y="14371"/>
                </a:lnTo>
                <a:lnTo>
                  <a:pt x="157727" y="18180"/>
                </a:lnTo>
                <a:lnTo>
                  <a:pt x="153441" y="21794"/>
                </a:lnTo>
                <a:lnTo>
                  <a:pt x="149508" y="25278"/>
                </a:lnTo>
                <a:lnTo>
                  <a:pt x="142272" y="32016"/>
                </a:lnTo>
                <a:lnTo>
                  <a:pt x="127021" y="46987"/>
                </a:lnTo>
                <a:lnTo>
                  <a:pt x="103615" y="73193"/>
                </a:lnTo>
                <a:lnTo>
                  <a:pt x="88345" y="90715"/>
                </a:lnTo>
                <a:lnTo>
                  <a:pt x="74940" y="106697"/>
                </a:lnTo>
                <a:lnTo>
                  <a:pt x="51447" y="135918"/>
                </a:lnTo>
                <a:lnTo>
                  <a:pt x="41742" y="150805"/>
                </a:lnTo>
                <a:lnTo>
                  <a:pt x="33122" y="166103"/>
                </a:lnTo>
                <a:lnTo>
                  <a:pt x="25227" y="181677"/>
                </a:lnTo>
                <a:lnTo>
                  <a:pt x="18888" y="196359"/>
                </a:lnTo>
                <a:lnTo>
                  <a:pt x="13587" y="210446"/>
                </a:lnTo>
                <a:lnTo>
                  <a:pt x="8978" y="224137"/>
                </a:lnTo>
                <a:lnTo>
                  <a:pt x="5906" y="235415"/>
                </a:lnTo>
                <a:lnTo>
                  <a:pt x="3858" y="245082"/>
                </a:lnTo>
                <a:lnTo>
                  <a:pt x="2493" y="253677"/>
                </a:lnTo>
                <a:lnTo>
                  <a:pt x="1582" y="260482"/>
                </a:lnTo>
                <a:lnTo>
                  <a:pt x="975" y="266094"/>
                </a:lnTo>
                <a:lnTo>
                  <a:pt x="570" y="270909"/>
                </a:lnTo>
                <a:lnTo>
                  <a:pt x="300" y="277345"/>
                </a:lnTo>
                <a:lnTo>
                  <a:pt x="0" y="293094"/>
                </a:lnTo>
                <a:lnTo>
                  <a:pt x="996" y="299658"/>
                </a:lnTo>
                <a:lnTo>
                  <a:pt x="4968" y="309818"/>
                </a:lnTo>
                <a:lnTo>
                  <a:pt x="7531" y="312958"/>
                </a:lnTo>
                <a:lnTo>
                  <a:pt x="10315" y="315051"/>
                </a:lnTo>
                <a:lnTo>
                  <a:pt x="13247" y="316446"/>
                </a:lnTo>
                <a:lnTo>
                  <a:pt x="16275" y="318451"/>
                </a:lnTo>
                <a:lnTo>
                  <a:pt x="19370" y="320863"/>
                </a:lnTo>
                <a:lnTo>
                  <a:pt x="22507" y="323545"/>
                </a:lnTo>
                <a:lnTo>
                  <a:pt x="25674" y="325334"/>
                </a:lnTo>
                <a:lnTo>
                  <a:pt x="28860" y="326526"/>
                </a:lnTo>
                <a:lnTo>
                  <a:pt x="32059" y="327321"/>
                </a:lnTo>
                <a:lnTo>
                  <a:pt x="36341" y="327850"/>
                </a:lnTo>
                <a:lnTo>
                  <a:pt x="41345" y="328204"/>
                </a:lnTo>
                <a:lnTo>
                  <a:pt x="46832" y="328439"/>
                </a:lnTo>
                <a:lnTo>
                  <a:pt x="52638" y="327521"/>
                </a:lnTo>
                <a:lnTo>
                  <a:pt x="58660" y="325834"/>
                </a:lnTo>
                <a:lnTo>
                  <a:pt x="64824" y="323635"/>
                </a:lnTo>
                <a:lnTo>
                  <a:pt x="71083" y="321094"/>
                </a:lnTo>
                <a:lnTo>
                  <a:pt x="77406" y="318325"/>
                </a:lnTo>
                <a:lnTo>
                  <a:pt x="90163" y="312382"/>
                </a:lnTo>
                <a:lnTo>
                  <a:pt x="122311" y="296611"/>
                </a:lnTo>
                <a:lnTo>
                  <a:pt x="127680" y="293404"/>
                </a:lnTo>
                <a:lnTo>
                  <a:pt x="132335" y="290191"/>
                </a:lnTo>
                <a:lnTo>
                  <a:pt x="136513" y="286974"/>
                </a:lnTo>
                <a:lnTo>
                  <a:pt x="142523" y="281605"/>
                </a:lnTo>
                <a:lnTo>
                  <a:pt x="157799" y="267041"/>
                </a:lnTo>
                <a:lnTo>
                  <a:pt x="163163" y="259717"/>
                </a:lnTo>
                <a:lnTo>
                  <a:pt x="166738" y="252685"/>
                </a:lnTo>
                <a:lnTo>
                  <a:pt x="169122" y="245847"/>
                </a:lnTo>
                <a:lnTo>
                  <a:pt x="170712" y="240214"/>
                </a:lnTo>
                <a:lnTo>
                  <a:pt x="172477" y="231088"/>
                </a:lnTo>
                <a:lnTo>
                  <a:pt x="173262" y="223450"/>
                </a:lnTo>
                <a:lnTo>
                  <a:pt x="173471" y="219908"/>
                </a:lnTo>
                <a:lnTo>
                  <a:pt x="172536" y="216472"/>
                </a:lnTo>
                <a:lnTo>
                  <a:pt x="168630" y="209788"/>
                </a:lnTo>
                <a:lnTo>
                  <a:pt x="163311" y="203234"/>
                </a:lnTo>
                <a:lnTo>
                  <a:pt x="160388" y="199982"/>
                </a:lnTo>
                <a:lnTo>
                  <a:pt x="157365" y="197813"/>
                </a:lnTo>
                <a:lnTo>
                  <a:pt x="154274" y="196368"/>
                </a:lnTo>
                <a:lnTo>
                  <a:pt x="151139" y="195404"/>
                </a:lnTo>
                <a:lnTo>
                  <a:pt x="146899" y="194761"/>
                </a:lnTo>
                <a:lnTo>
                  <a:pt x="141923" y="194333"/>
                </a:lnTo>
                <a:lnTo>
                  <a:pt x="136456" y="194047"/>
                </a:lnTo>
                <a:lnTo>
                  <a:pt x="129586" y="192782"/>
                </a:lnTo>
                <a:lnTo>
                  <a:pt x="121782" y="190864"/>
                </a:lnTo>
                <a:lnTo>
                  <a:pt x="113354" y="188510"/>
                </a:lnTo>
                <a:lnTo>
                  <a:pt x="105586" y="186941"/>
                </a:lnTo>
                <a:lnTo>
                  <a:pt x="98257" y="185895"/>
                </a:lnTo>
                <a:lnTo>
                  <a:pt x="91223" y="185198"/>
                </a:lnTo>
                <a:lnTo>
                  <a:pt x="83308" y="185808"/>
                </a:lnTo>
                <a:lnTo>
                  <a:pt x="74806" y="187289"/>
                </a:lnTo>
                <a:lnTo>
                  <a:pt x="65914" y="189352"/>
                </a:lnTo>
                <a:lnTo>
                  <a:pt x="57836" y="190727"/>
                </a:lnTo>
                <a:lnTo>
                  <a:pt x="50302" y="191643"/>
                </a:lnTo>
                <a:lnTo>
                  <a:pt x="43129" y="192254"/>
                </a:lnTo>
                <a:lnTo>
                  <a:pt x="37272" y="192662"/>
                </a:lnTo>
                <a:lnTo>
                  <a:pt x="27898" y="193114"/>
                </a:lnTo>
                <a:lnTo>
                  <a:pt x="23894" y="194310"/>
                </a:lnTo>
                <a:lnTo>
                  <a:pt x="20149" y="196182"/>
                </a:lnTo>
                <a:lnTo>
                  <a:pt x="9435" y="20315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4284"/>
          <p:cNvSpPr/>
          <p:nvPr/>
        </p:nvSpPr>
        <p:spPr>
          <a:xfrm>
            <a:off x="9078536" y="3208436"/>
            <a:ext cx="254579" cy="394209"/>
          </a:xfrm>
          <a:custGeom>
            <a:avLst/>
            <a:gdLst/>
            <a:ahLst/>
            <a:cxnLst/>
            <a:rect l="0" t="0" r="0" b="0"/>
            <a:pathLst>
              <a:path w="254579" h="394209">
                <a:moveTo>
                  <a:pt x="140622" y="114151"/>
                </a:moveTo>
                <a:lnTo>
                  <a:pt x="140622" y="109016"/>
                </a:lnTo>
                <a:lnTo>
                  <a:pt x="141697" y="106428"/>
                </a:lnTo>
                <a:lnTo>
                  <a:pt x="147270" y="97651"/>
                </a:lnTo>
                <a:lnTo>
                  <a:pt x="148951" y="91411"/>
                </a:lnTo>
                <a:lnTo>
                  <a:pt x="149698" y="82189"/>
                </a:lnTo>
                <a:lnTo>
                  <a:pt x="149898" y="76720"/>
                </a:lnTo>
                <a:lnTo>
                  <a:pt x="150178" y="53617"/>
                </a:lnTo>
                <a:lnTo>
                  <a:pt x="149142" y="46923"/>
                </a:lnTo>
                <a:lnTo>
                  <a:pt x="145125" y="36620"/>
                </a:lnTo>
                <a:lnTo>
                  <a:pt x="141474" y="32367"/>
                </a:lnTo>
                <a:lnTo>
                  <a:pt x="136891" y="28457"/>
                </a:lnTo>
                <a:lnTo>
                  <a:pt x="131685" y="24776"/>
                </a:lnTo>
                <a:lnTo>
                  <a:pt x="127140" y="21247"/>
                </a:lnTo>
                <a:lnTo>
                  <a:pt x="119223" y="14459"/>
                </a:lnTo>
                <a:lnTo>
                  <a:pt x="114533" y="11144"/>
                </a:lnTo>
                <a:lnTo>
                  <a:pt x="109255" y="7860"/>
                </a:lnTo>
                <a:lnTo>
                  <a:pt x="103588" y="4595"/>
                </a:lnTo>
                <a:lnTo>
                  <a:pt x="98734" y="2418"/>
                </a:lnTo>
                <a:lnTo>
                  <a:pt x="94425" y="967"/>
                </a:lnTo>
                <a:lnTo>
                  <a:pt x="90476" y="0"/>
                </a:lnTo>
                <a:lnTo>
                  <a:pt x="85694" y="430"/>
                </a:lnTo>
                <a:lnTo>
                  <a:pt x="80356" y="1792"/>
                </a:lnTo>
                <a:lnTo>
                  <a:pt x="74647" y="3774"/>
                </a:lnTo>
                <a:lnTo>
                  <a:pt x="69767" y="5096"/>
                </a:lnTo>
                <a:lnTo>
                  <a:pt x="65439" y="5977"/>
                </a:lnTo>
                <a:lnTo>
                  <a:pt x="61478" y="6565"/>
                </a:lnTo>
                <a:lnTo>
                  <a:pt x="56688" y="8031"/>
                </a:lnTo>
                <a:lnTo>
                  <a:pt x="51345" y="10084"/>
                </a:lnTo>
                <a:lnTo>
                  <a:pt x="45634" y="12527"/>
                </a:lnTo>
                <a:lnTo>
                  <a:pt x="40750" y="15230"/>
                </a:lnTo>
                <a:lnTo>
                  <a:pt x="36421" y="18108"/>
                </a:lnTo>
                <a:lnTo>
                  <a:pt x="28742" y="24171"/>
                </a:lnTo>
                <a:lnTo>
                  <a:pt x="21748" y="30449"/>
                </a:lnTo>
                <a:lnTo>
                  <a:pt x="15056" y="36822"/>
                </a:lnTo>
                <a:lnTo>
                  <a:pt x="11767" y="40026"/>
                </a:lnTo>
                <a:lnTo>
                  <a:pt x="9574" y="44312"/>
                </a:lnTo>
                <a:lnTo>
                  <a:pt x="5413" y="60615"/>
                </a:lnTo>
                <a:lnTo>
                  <a:pt x="630" y="72801"/>
                </a:lnTo>
                <a:lnTo>
                  <a:pt x="0" y="77986"/>
                </a:lnTo>
                <a:lnTo>
                  <a:pt x="655" y="82517"/>
                </a:lnTo>
                <a:lnTo>
                  <a:pt x="2166" y="86612"/>
                </a:lnTo>
                <a:lnTo>
                  <a:pt x="3845" y="96896"/>
                </a:lnTo>
                <a:lnTo>
                  <a:pt x="4292" y="102648"/>
                </a:lnTo>
                <a:lnTo>
                  <a:pt x="7657" y="114772"/>
                </a:lnTo>
                <a:lnTo>
                  <a:pt x="10058" y="121014"/>
                </a:lnTo>
                <a:lnTo>
                  <a:pt x="13809" y="127325"/>
                </a:lnTo>
                <a:lnTo>
                  <a:pt x="18459" y="133683"/>
                </a:lnTo>
                <a:lnTo>
                  <a:pt x="23709" y="140071"/>
                </a:lnTo>
                <a:lnTo>
                  <a:pt x="32584" y="148629"/>
                </a:lnTo>
                <a:lnTo>
                  <a:pt x="43875" y="158634"/>
                </a:lnTo>
                <a:lnTo>
                  <a:pt x="56776" y="169603"/>
                </a:lnTo>
                <a:lnTo>
                  <a:pt x="67527" y="180141"/>
                </a:lnTo>
                <a:lnTo>
                  <a:pt x="76843" y="190391"/>
                </a:lnTo>
                <a:lnTo>
                  <a:pt x="85204" y="200448"/>
                </a:lnTo>
                <a:lnTo>
                  <a:pt x="99378" y="213602"/>
                </a:lnTo>
                <a:lnTo>
                  <a:pt x="117425" y="228822"/>
                </a:lnTo>
                <a:lnTo>
                  <a:pt x="205483" y="299718"/>
                </a:lnTo>
                <a:lnTo>
                  <a:pt x="222476" y="314145"/>
                </a:lnTo>
                <a:lnTo>
                  <a:pt x="228512" y="320571"/>
                </a:lnTo>
                <a:lnTo>
                  <a:pt x="233611" y="327006"/>
                </a:lnTo>
                <a:lnTo>
                  <a:pt x="238086" y="333445"/>
                </a:lnTo>
                <a:lnTo>
                  <a:pt x="245923" y="343466"/>
                </a:lnTo>
                <a:lnTo>
                  <a:pt x="249518" y="347643"/>
                </a:lnTo>
                <a:lnTo>
                  <a:pt x="253512" y="355150"/>
                </a:lnTo>
                <a:lnTo>
                  <a:pt x="254578" y="358657"/>
                </a:lnTo>
                <a:lnTo>
                  <a:pt x="254213" y="363145"/>
                </a:lnTo>
                <a:lnTo>
                  <a:pt x="250941" y="373864"/>
                </a:lnTo>
                <a:lnTo>
                  <a:pt x="248191" y="381714"/>
                </a:lnTo>
                <a:lnTo>
                  <a:pt x="242241" y="389175"/>
                </a:lnTo>
                <a:lnTo>
                  <a:pt x="239540" y="391014"/>
                </a:lnTo>
                <a:lnTo>
                  <a:pt x="233671" y="393058"/>
                </a:lnTo>
                <a:lnTo>
                  <a:pt x="229526" y="393603"/>
                </a:lnTo>
                <a:lnTo>
                  <a:pt x="224613" y="393966"/>
                </a:lnTo>
                <a:lnTo>
                  <a:pt x="219188" y="394208"/>
                </a:lnTo>
                <a:lnTo>
                  <a:pt x="209123" y="392220"/>
                </a:lnTo>
                <a:lnTo>
                  <a:pt x="195963" y="388745"/>
                </a:lnTo>
                <a:lnTo>
                  <a:pt x="180741" y="384278"/>
                </a:lnTo>
                <a:lnTo>
                  <a:pt x="168442" y="380225"/>
                </a:lnTo>
                <a:lnTo>
                  <a:pt x="158094" y="376449"/>
                </a:lnTo>
                <a:lnTo>
                  <a:pt x="149045" y="372856"/>
                </a:lnTo>
                <a:lnTo>
                  <a:pt x="140864" y="369386"/>
                </a:lnTo>
                <a:lnTo>
                  <a:pt x="126039" y="362665"/>
                </a:lnTo>
                <a:lnTo>
                  <a:pt x="105608" y="352837"/>
                </a:lnTo>
                <a:lnTo>
                  <a:pt x="100081" y="349591"/>
                </a:lnTo>
                <a:lnTo>
                  <a:pt x="95321" y="346352"/>
                </a:lnTo>
                <a:lnTo>
                  <a:pt x="91074" y="343118"/>
                </a:lnTo>
                <a:lnTo>
                  <a:pt x="83488" y="333792"/>
                </a:lnTo>
                <a:lnTo>
                  <a:pt x="76534" y="323556"/>
                </a:lnTo>
                <a:lnTo>
                  <a:pt x="69860" y="315424"/>
                </a:lnTo>
                <a:lnTo>
                  <a:pt x="63312" y="305360"/>
                </a:lnTo>
                <a:lnTo>
                  <a:pt x="60060" y="299667"/>
                </a:lnTo>
                <a:lnTo>
                  <a:pt x="56448" y="287608"/>
                </a:lnTo>
                <a:lnTo>
                  <a:pt x="55483" y="281383"/>
                </a:lnTo>
                <a:lnTo>
                  <a:pt x="55917" y="269709"/>
                </a:lnTo>
                <a:lnTo>
                  <a:pt x="57280" y="254402"/>
                </a:lnTo>
                <a:lnTo>
                  <a:pt x="60586" y="223779"/>
                </a:lnTo>
                <a:lnTo>
                  <a:pt x="62055" y="206586"/>
                </a:lnTo>
                <a:lnTo>
                  <a:pt x="63523" y="199422"/>
                </a:lnTo>
                <a:lnTo>
                  <a:pt x="65575" y="192496"/>
                </a:lnTo>
                <a:lnTo>
                  <a:pt x="68018" y="185728"/>
                </a:lnTo>
                <a:lnTo>
                  <a:pt x="70722" y="179068"/>
                </a:lnTo>
                <a:lnTo>
                  <a:pt x="73599" y="172477"/>
                </a:lnTo>
                <a:lnTo>
                  <a:pt x="76593" y="165934"/>
                </a:lnTo>
                <a:lnTo>
                  <a:pt x="81813" y="158347"/>
                </a:lnTo>
                <a:lnTo>
                  <a:pt x="88517" y="150064"/>
                </a:lnTo>
                <a:lnTo>
                  <a:pt x="96212" y="141318"/>
                </a:lnTo>
                <a:lnTo>
                  <a:pt x="104567" y="132262"/>
                </a:lnTo>
                <a:lnTo>
                  <a:pt x="140622" y="9480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4285"/>
          <p:cNvSpPr/>
          <p:nvPr/>
        </p:nvSpPr>
        <p:spPr>
          <a:xfrm>
            <a:off x="7245757" y="3893382"/>
            <a:ext cx="444937" cy="298335"/>
          </a:xfrm>
          <a:custGeom>
            <a:avLst/>
            <a:gdLst/>
            <a:ahLst/>
            <a:cxnLst/>
            <a:rect l="0" t="0" r="0" b="0"/>
            <a:pathLst>
              <a:path w="444937" h="298335">
                <a:moveTo>
                  <a:pt x="232112" y="67678"/>
                </a:moveTo>
                <a:lnTo>
                  <a:pt x="226976" y="57407"/>
                </a:lnTo>
                <a:lnTo>
                  <a:pt x="223314" y="53307"/>
                </a:lnTo>
                <a:lnTo>
                  <a:pt x="213511" y="45884"/>
                </a:lnTo>
                <a:lnTo>
                  <a:pt x="204856" y="39003"/>
                </a:lnTo>
                <a:lnTo>
                  <a:pt x="197425" y="32361"/>
                </a:lnTo>
                <a:lnTo>
                  <a:pt x="190541" y="25826"/>
                </a:lnTo>
                <a:lnTo>
                  <a:pt x="180622" y="16104"/>
                </a:lnTo>
                <a:lnTo>
                  <a:pt x="177362" y="13948"/>
                </a:lnTo>
                <a:lnTo>
                  <a:pt x="167640" y="9838"/>
                </a:lnTo>
                <a:lnTo>
                  <a:pt x="157952" y="3365"/>
                </a:lnTo>
                <a:lnTo>
                  <a:pt x="151500" y="1474"/>
                </a:lnTo>
                <a:lnTo>
                  <a:pt x="141823" y="409"/>
                </a:lnTo>
                <a:lnTo>
                  <a:pt x="132508" y="160"/>
                </a:lnTo>
                <a:lnTo>
                  <a:pt x="114146" y="0"/>
                </a:lnTo>
                <a:lnTo>
                  <a:pt x="104083" y="2845"/>
                </a:lnTo>
                <a:lnTo>
                  <a:pt x="93520" y="6617"/>
                </a:lnTo>
                <a:lnTo>
                  <a:pt x="85242" y="8294"/>
                </a:lnTo>
                <a:lnTo>
                  <a:pt x="77981" y="11905"/>
                </a:lnTo>
                <a:lnTo>
                  <a:pt x="70095" y="18168"/>
                </a:lnTo>
                <a:lnTo>
                  <a:pt x="64983" y="22848"/>
                </a:lnTo>
                <a:lnTo>
                  <a:pt x="50383" y="36839"/>
                </a:lnTo>
                <a:lnTo>
                  <a:pt x="42782" y="45373"/>
                </a:lnTo>
                <a:lnTo>
                  <a:pt x="39250" y="50658"/>
                </a:lnTo>
                <a:lnTo>
                  <a:pt x="35821" y="56331"/>
                </a:lnTo>
                <a:lnTo>
                  <a:pt x="31384" y="64413"/>
                </a:lnTo>
                <a:lnTo>
                  <a:pt x="11685" y="102544"/>
                </a:lnTo>
                <a:lnTo>
                  <a:pt x="7770" y="110269"/>
                </a:lnTo>
                <a:lnTo>
                  <a:pt x="5160" y="117570"/>
                </a:lnTo>
                <a:lnTo>
                  <a:pt x="3420" y="124587"/>
                </a:lnTo>
                <a:lnTo>
                  <a:pt x="2261" y="131414"/>
                </a:lnTo>
                <a:lnTo>
                  <a:pt x="1487" y="139190"/>
                </a:lnTo>
                <a:lnTo>
                  <a:pt x="971" y="147599"/>
                </a:lnTo>
                <a:lnTo>
                  <a:pt x="398" y="164466"/>
                </a:lnTo>
                <a:lnTo>
                  <a:pt x="30" y="192811"/>
                </a:lnTo>
                <a:lnTo>
                  <a:pt x="0" y="199469"/>
                </a:lnTo>
                <a:lnTo>
                  <a:pt x="1055" y="204983"/>
                </a:lnTo>
                <a:lnTo>
                  <a:pt x="5093" y="213975"/>
                </a:lnTo>
                <a:lnTo>
                  <a:pt x="10471" y="221555"/>
                </a:lnTo>
                <a:lnTo>
                  <a:pt x="13410" y="225081"/>
                </a:lnTo>
                <a:lnTo>
                  <a:pt x="22408" y="231865"/>
                </a:lnTo>
                <a:lnTo>
                  <a:pt x="32498" y="237389"/>
                </a:lnTo>
                <a:lnTo>
                  <a:pt x="40565" y="239844"/>
                </a:lnTo>
                <a:lnTo>
                  <a:pt x="50599" y="240934"/>
                </a:lnTo>
                <a:lnTo>
                  <a:pt x="56285" y="241225"/>
                </a:lnTo>
                <a:lnTo>
                  <a:pt x="61151" y="240344"/>
                </a:lnTo>
                <a:lnTo>
                  <a:pt x="74209" y="235044"/>
                </a:lnTo>
                <a:lnTo>
                  <a:pt x="85259" y="233427"/>
                </a:lnTo>
                <a:lnTo>
                  <a:pt x="90140" y="231921"/>
                </a:lnTo>
                <a:lnTo>
                  <a:pt x="98430" y="227381"/>
                </a:lnTo>
                <a:lnTo>
                  <a:pt x="105370" y="222515"/>
                </a:lnTo>
                <a:lnTo>
                  <a:pt x="124547" y="208511"/>
                </a:lnTo>
                <a:lnTo>
                  <a:pt x="133530" y="201337"/>
                </a:lnTo>
                <a:lnTo>
                  <a:pt x="141668" y="194404"/>
                </a:lnTo>
                <a:lnTo>
                  <a:pt x="149244" y="187633"/>
                </a:lnTo>
                <a:lnTo>
                  <a:pt x="156444" y="179894"/>
                </a:lnTo>
                <a:lnTo>
                  <a:pt x="163394" y="171510"/>
                </a:lnTo>
                <a:lnTo>
                  <a:pt x="195129" y="129750"/>
                </a:lnTo>
                <a:lnTo>
                  <a:pt x="202082" y="118733"/>
                </a:lnTo>
                <a:lnTo>
                  <a:pt x="207793" y="108164"/>
                </a:lnTo>
                <a:lnTo>
                  <a:pt x="212674" y="97893"/>
                </a:lnTo>
                <a:lnTo>
                  <a:pt x="219154" y="87822"/>
                </a:lnTo>
                <a:lnTo>
                  <a:pt x="226698" y="77882"/>
                </a:lnTo>
                <a:lnTo>
                  <a:pt x="234952" y="68032"/>
                </a:lnTo>
                <a:lnTo>
                  <a:pt x="240454" y="59315"/>
                </a:lnTo>
                <a:lnTo>
                  <a:pt x="244123" y="51354"/>
                </a:lnTo>
                <a:lnTo>
                  <a:pt x="246568" y="43897"/>
                </a:lnTo>
                <a:lnTo>
                  <a:pt x="249273" y="37851"/>
                </a:lnTo>
                <a:lnTo>
                  <a:pt x="252152" y="32745"/>
                </a:lnTo>
                <a:lnTo>
                  <a:pt x="257142" y="24206"/>
                </a:lnTo>
                <a:lnTo>
                  <a:pt x="259360" y="16828"/>
                </a:lnTo>
                <a:lnTo>
                  <a:pt x="260345" y="9965"/>
                </a:lnTo>
                <a:lnTo>
                  <a:pt x="260977" y="1937"/>
                </a:lnTo>
                <a:lnTo>
                  <a:pt x="261112" y="10745"/>
                </a:lnTo>
                <a:lnTo>
                  <a:pt x="261133" y="83576"/>
                </a:lnTo>
                <a:lnTo>
                  <a:pt x="262208" y="93325"/>
                </a:lnTo>
                <a:lnTo>
                  <a:pt x="264000" y="105199"/>
                </a:lnTo>
                <a:lnTo>
                  <a:pt x="266268" y="118489"/>
                </a:lnTo>
                <a:lnTo>
                  <a:pt x="268856" y="131648"/>
                </a:lnTo>
                <a:lnTo>
                  <a:pt x="274597" y="157735"/>
                </a:lnTo>
                <a:lnTo>
                  <a:pt x="277634" y="168561"/>
                </a:lnTo>
                <a:lnTo>
                  <a:pt x="280732" y="177928"/>
                </a:lnTo>
                <a:lnTo>
                  <a:pt x="287042" y="195144"/>
                </a:lnTo>
                <a:lnTo>
                  <a:pt x="293429" y="213544"/>
                </a:lnTo>
                <a:lnTo>
                  <a:pt x="296637" y="220815"/>
                </a:lnTo>
                <a:lnTo>
                  <a:pt x="299851" y="226738"/>
                </a:lnTo>
                <a:lnTo>
                  <a:pt x="303068" y="231761"/>
                </a:lnTo>
                <a:lnTo>
                  <a:pt x="306287" y="237259"/>
                </a:lnTo>
                <a:lnTo>
                  <a:pt x="309508" y="243075"/>
                </a:lnTo>
                <a:lnTo>
                  <a:pt x="312732" y="249101"/>
                </a:lnTo>
                <a:lnTo>
                  <a:pt x="315955" y="254194"/>
                </a:lnTo>
                <a:lnTo>
                  <a:pt x="322402" y="262719"/>
                </a:lnTo>
                <a:lnTo>
                  <a:pt x="328851" y="270090"/>
                </a:lnTo>
                <a:lnTo>
                  <a:pt x="332075" y="273561"/>
                </a:lnTo>
                <a:lnTo>
                  <a:pt x="341390" y="280284"/>
                </a:lnTo>
                <a:lnTo>
                  <a:pt x="346884" y="283581"/>
                </a:lnTo>
                <a:lnTo>
                  <a:pt x="358721" y="287245"/>
                </a:lnTo>
                <a:lnTo>
                  <a:pt x="371147" y="289948"/>
                </a:lnTo>
                <a:lnTo>
                  <a:pt x="383836" y="294733"/>
                </a:lnTo>
                <a:lnTo>
                  <a:pt x="396642" y="297576"/>
                </a:lnTo>
                <a:lnTo>
                  <a:pt x="403066" y="298334"/>
                </a:lnTo>
                <a:lnTo>
                  <a:pt x="415937" y="296310"/>
                </a:lnTo>
                <a:lnTo>
                  <a:pt x="444936" y="29017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4286"/>
          <p:cNvSpPr/>
          <p:nvPr/>
        </p:nvSpPr>
        <p:spPr>
          <a:xfrm>
            <a:off x="7777757" y="4028777"/>
            <a:ext cx="203152" cy="9675"/>
          </a:xfrm>
          <a:custGeom>
            <a:avLst/>
            <a:gdLst/>
            <a:ahLst/>
            <a:cxnLst/>
            <a:rect l="0" t="0" r="0" b="0"/>
            <a:pathLst>
              <a:path w="203152" h="9675">
                <a:moveTo>
                  <a:pt x="0" y="0"/>
                </a:moveTo>
                <a:lnTo>
                  <a:pt x="119497" y="0"/>
                </a:lnTo>
                <a:lnTo>
                  <a:pt x="132333" y="1075"/>
                </a:lnTo>
                <a:lnTo>
                  <a:pt x="145191" y="2866"/>
                </a:lnTo>
                <a:lnTo>
                  <a:pt x="203151" y="967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4287"/>
          <p:cNvSpPr/>
          <p:nvPr/>
        </p:nvSpPr>
        <p:spPr>
          <a:xfrm>
            <a:off x="7893843" y="4096494"/>
            <a:ext cx="232173" cy="28624"/>
          </a:xfrm>
          <a:custGeom>
            <a:avLst/>
            <a:gdLst/>
            <a:ahLst/>
            <a:cxnLst/>
            <a:rect l="0" t="0" r="0" b="0"/>
            <a:pathLst>
              <a:path w="232173" h="28624">
                <a:moveTo>
                  <a:pt x="0" y="19347"/>
                </a:moveTo>
                <a:lnTo>
                  <a:pt x="5136" y="24483"/>
                </a:lnTo>
                <a:lnTo>
                  <a:pt x="7723" y="25995"/>
                </a:lnTo>
                <a:lnTo>
                  <a:pt x="10523" y="27004"/>
                </a:lnTo>
                <a:lnTo>
                  <a:pt x="13465" y="27676"/>
                </a:lnTo>
                <a:lnTo>
                  <a:pt x="18650" y="28125"/>
                </a:lnTo>
                <a:lnTo>
                  <a:pt x="25332" y="28423"/>
                </a:lnTo>
                <a:lnTo>
                  <a:pt x="33011" y="28623"/>
                </a:lnTo>
                <a:lnTo>
                  <a:pt x="41356" y="27681"/>
                </a:lnTo>
                <a:lnTo>
                  <a:pt x="50142" y="25978"/>
                </a:lnTo>
                <a:lnTo>
                  <a:pt x="59225" y="23768"/>
                </a:lnTo>
                <a:lnTo>
                  <a:pt x="72804" y="21219"/>
                </a:lnTo>
                <a:lnTo>
                  <a:pt x="107957" y="15522"/>
                </a:lnTo>
                <a:lnTo>
                  <a:pt x="123566" y="13572"/>
                </a:lnTo>
                <a:lnTo>
                  <a:pt x="137195" y="12273"/>
                </a:lnTo>
                <a:lnTo>
                  <a:pt x="149507" y="11406"/>
                </a:lnTo>
                <a:lnTo>
                  <a:pt x="159864" y="9754"/>
                </a:lnTo>
                <a:lnTo>
                  <a:pt x="168919" y="7577"/>
                </a:lnTo>
                <a:lnTo>
                  <a:pt x="177105" y="5052"/>
                </a:lnTo>
                <a:lnTo>
                  <a:pt x="184711" y="3368"/>
                </a:lnTo>
                <a:lnTo>
                  <a:pt x="191933" y="2245"/>
                </a:lnTo>
                <a:lnTo>
                  <a:pt x="198897" y="1496"/>
                </a:lnTo>
                <a:lnTo>
                  <a:pt x="205689" y="998"/>
                </a:lnTo>
                <a:lnTo>
                  <a:pt x="212367" y="665"/>
                </a:lnTo>
                <a:lnTo>
                  <a:pt x="232172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4288"/>
          <p:cNvSpPr/>
          <p:nvPr/>
        </p:nvSpPr>
        <p:spPr>
          <a:xfrm>
            <a:off x="8290886" y="3796605"/>
            <a:ext cx="179532" cy="337067"/>
          </a:xfrm>
          <a:custGeom>
            <a:avLst/>
            <a:gdLst/>
            <a:ahLst/>
            <a:cxnLst/>
            <a:rect l="0" t="0" r="0" b="0"/>
            <a:pathLst>
              <a:path w="179532" h="337067">
                <a:moveTo>
                  <a:pt x="173713" y="0"/>
                </a:moveTo>
                <a:lnTo>
                  <a:pt x="168578" y="10271"/>
                </a:lnTo>
                <a:lnTo>
                  <a:pt x="164915" y="13296"/>
                </a:lnTo>
                <a:lnTo>
                  <a:pt x="160324" y="15314"/>
                </a:lnTo>
                <a:lnTo>
                  <a:pt x="155113" y="16658"/>
                </a:lnTo>
                <a:lnTo>
                  <a:pt x="150565" y="19705"/>
                </a:lnTo>
                <a:lnTo>
                  <a:pt x="146457" y="23885"/>
                </a:lnTo>
                <a:lnTo>
                  <a:pt x="142644" y="28821"/>
                </a:lnTo>
                <a:lnTo>
                  <a:pt x="136877" y="35337"/>
                </a:lnTo>
                <a:lnTo>
                  <a:pt x="121871" y="51176"/>
                </a:lnTo>
                <a:lnTo>
                  <a:pt x="100429" y="73087"/>
                </a:lnTo>
                <a:lnTo>
                  <a:pt x="92611" y="83120"/>
                </a:lnTo>
                <a:lnTo>
                  <a:pt x="84174" y="95184"/>
                </a:lnTo>
                <a:lnTo>
                  <a:pt x="75325" y="108601"/>
                </a:lnTo>
                <a:lnTo>
                  <a:pt x="65127" y="125069"/>
                </a:lnTo>
                <a:lnTo>
                  <a:pt x="42330" y="163431"/>
                </a:lnTo>
                <a:lnTo>
                  <a:pt x="32381" y="183121"/>
                </a:lnTo>
                <a:lnTo>
                  <a:pt x="23598" y="202695"/>
                </a:lnTo>
                <a:lnTo>
                  <a:pt x="15593" y="222195"/>
                </a:lnTo>
                <a:lnTo>
                  <a:pt x="10257" y="237344"/>
                </a:lnTo>
                <a:lnTo>
                  <a:pt x="6699" y="249593"/>
                </a:lnTo>
                <a:lnTo>
                  <a:pt x="4328" y="259909"/>
                </a:lnTo>
                <a:lnTo>
                  <a:pt x="2747" y="268936"/>
                </a:lnTo>
                <a:lnTo>
                  <a:pt x="1693" y="277104"/>
                </a:lnTo>
                <a:lnTo>
                  <a:pt x="990" y="284699"/>
                </a:lnTo>
                <a:lnTo>
                  <a:pt x="521" y="290837"/>
                </a:lnTo>
                <a:lnTo>
                  <a:pt x="0" y="300523"/>
                </a:lnTo>
                <a:lnTo>
                  <a:pt x="937" y="304611"/>
                </a:lnTo>
                <a:lnTo>
                  <a:pt x="4844" y="312020"/>
                </a:lnTo>
                <a:lnTo>
                  <a:pt x="7296" y="318895"/>
                </a:lnTo>
                <a:lnTo>
                  <a:pt x="7950" y="322234"/>
                </a:lnTo>
                <a:lnTo>
                  <a:pt x="9460" y="324459"/>
                </a:lnTo>
                <a:lnTo>
                  <a:pt x="11543" y="325943"/>
                </a:lnTo>
                <a:lnTo>
                  <a:pt x="14007" y="326932"/>
                </a:lnTo>
                <a:lnTo>
                  <a:pt x="17798" y="328666"/>
                </a:lnTo>
                <a:lnTo>
                  <a:pt x="27744" y="333459"/>
                </a:lnTo>
                <a:lnTo>
                  <a:pt x="32330" y="335167"/>
                </a:lnTo>
                <a:lnTo>
                  <a:pt x="36463" y="336306"/>
                </a:lnTo>
                <a:lnTo>
                  <a:pt x="40293" y="337066"/>
                </a:lnTo>
                <a:lnTo>
                  <a:pt x="44996" y="336497"/>
                </a:lnTo>
                <a:lnTo>
                  <a:pt x="50281" y="335043"/>
                </a:lnTo>
                <a:lnTo>
                  <a:pt x="55955" y="332999"/>
                </a:lnTo>
                <a:lnTo>
                  <a:pt x="61887" y="331636"/>
                </a:lnTo>
                <a:lnTo>
                  <a:pt x="67991" y="330727"/>
                </a:lnTo>
                <a:lnTo>
                  <a:pt x="74210" y="330121"/>
                </a:lnTo>
                <a:lnTo>
                  <a:pt x="82655" y="327568"/>
                </a:lnTo>
                <a:lnTo>
                  <a:pt x="92586" y="323716"/>
                </a:lnTo>
                <a:lnTo>
                  <a:pt x="103505" y="318998"/>
                </a:lnTo>
                <a:lnTo>
                  <a:pt x="111860" y="314778"/>
                </a:lnTo>
                <a:lnTo>
                  <a:pt x="118504" y="310890"/>
                </a:lnTo>
                <a:lnTo>
                  <a:pt x="124009" y="307223"/>
                </a:lnTo>
                <a:lnTo>
                  <a:pt x="130903" y="301553"/>
                </a:lnTo>
                <a:lnTo>
                  <a:pt x="138724" y="294549"/>
                </a:lnTo>
                <a:lnTo>
                  <a:pt x="147162" y="286655"/>
                </a:lnTo>
                <a:lnTo>
                  <a:pt x="154938" y="278168"/>
                </a:lnTo>
                <a:lnTo>
                  <a:pt x="162271" y="269285"/>
                </a:lnTo>
                <a:lnTo>
                  <a:pt x="169310" y="260138"/>
                </a:lnTo>
                <a:lnTo>
                  <a:pt x="174002" y="252966"/>
                </a:lnTo>
                <a:lnTo>
                  <a:pt x="177131" y="247109"/>
                </a:lnTo>
                <a:lnTo>
                  <a:pt x="179216" y="242130"/>
                </a:lnTo>
                <a:lnTo>
                  <a:pt x="179531" y="235586"/>
                </a:lnTo>
                <a:lnTo>
                  <a:pt x="178667" y="227999"/>
                </a:lnTo>
                <a:lnTo>
                  <a:pt x="177016" y="219716"/>
                </a:lnTo>
                <a:lnTo>
                  <a:pt x="174840" y="213120"/>
                </a:lnTo>
                <a:lnTo>
                  <a:pt x="169557" y="202923"/>
                </a:lnTo>
                <a:lnTo>
                  <a:pt x="165568" y="199775"/>
                </a:lnTo>
                <a:lnTo>
                  <a:pt x="160759" y="197675"/>
                </a:lnTo>
                <a:lnTo>
                  <a:pt x="155403" y="196276"/>
                </a:lnTo>
                <a:lnTo>
                  <a:pt x="150758" y="194268"/>
                </a:lnTo>
                <a:lnTo>
                  <a:pt x="146586" y="191854"/>
                </a:lnTo>
                <a:lnTo>
                  <a:pt x="142730" y="189171"/>
                </a:lnTo>
                <a:lnTo>
                  <a:pt x="134784" y="187381"/>
                </a:lnTo>
                <a:lnTo>
                  <a:pt x="124114" y="186188"/>
                </a:lnTo>
                <a:lnTo>
                  <a:pt x="111625" y="185393"/>
                </a:lnTo>
                <a:lnTo>
                  <a:pt x="102225" y="185938"/>
                </a:lnTo>
                <a:lnTo>
                  <a:pt x="94883" y="187376"/>
                </a:lnTo>
                <a:lnTo>
                  <a:pt x="47953" y="20315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4289"/>
          <p:cNvSpPr/>
          <p:nvPr/>
        </p:nvSpPr>
        <p:spPr>
          <a:xfrm>
            <a:off x="8600600" y="3825952"/>
            <a:ext cx="240669" cy="394733"/>
          </a:xfrm>
          <a:custGeom>
            <a:avLst/>
            <a:gdLst/>
            <a:ahLst/>
            <a:cxnLst/>
            <a:rect l="0" t="0" r="0" b="0"/>
            <a:pathLst>
              <a:path w="240669" h="394733">
                <a:moveTo>
                  <a:pt x="96171" y="144782"/>
                </a:moveTo>
                <a:lnTo>
                  <a:pt x="104501" y="128124"/>
                </a:lnTo>
                <a:lnTo>
                  <a:pt x="105446" y="115960"/>
                </a:lnTo>
                <a:lnTo>
                  <a:pt x="106654" y="111594"/>
                </a:lnTo>
                <a:lnTo>
                  <a:pt x="110862" y="103877"/>
                </a:lnTo>
                <a:lnTo>
                  <a:pt x="112415" y="98164"/>
                </a:lnTo>
                <a:lnTo>
                  <a:pt x="113449" y="91131"/>
                </a:lnTo>
                <a:lnTo>
                  <a:pt x="114140" y="83218"/>
                </a:lnTo>
                <a:lnTo>
                  <a:pt x="114599" y="75793"/>
                </a:lnTo>
                <a:lnTo>
                  <a:pt x="115110" y="61809"/>
                </a:lnTo>
                <a:lnTo>
                  <a:pt x="114171" y="56146"/>
                </a:lnTo>
                <a:lnTo>
                  <a:pt x="110262" y="46987"/>
                </a:lnTo>
                <a:lnTo>
                  <a:pt x="102019" y="30652"/>
                </a:lnTo>
                <a:lnTo>
                  <a:pt x="97919" y="24626"/>
                </a:lnTo>
                <a:lnTo>
                  <a:pt x="93038" y="18458"/>
                </a:lnTo>
                <a:lnTo>
                  <a:pt x="87633" y="12197"/>
                </a:lnTo>
                <a:lnTo>
                  <a:pt x="82955" y="8023"/>
                </a:lnTo>
                <a:lnTo>
                  <a:pt x="78761" y="5240"/>
                </a:lnTo>
                <a:lnTo>
                  <a:pt x="74891" y="3385"/>
                </a:lnTo>
                <a:lnTo>
                  <a:pt x="70161" y="2148"/>
                </a:lnTo>
                <a:lnTo>
                  <a:pt x="64857" y="1324"/>
                </a:lnTo>
                <a:lnTo>
                  <a:pt x="59172" y="774"/>
                </a:lnTo>
                <a:lnTo>
                  <a:pt x="54308" y="407"/>
                </a:lnTo>
                <a:lnTo>
                  <a:pt x="49989" y="163"/>
                </a:lnTo>
                <a:lnTo>
                  <a:pt x="46036" y="0"/>
                </a:lnTo>
                <a:lnTo>
                  <a:pt x="42325" y="967"/>
                </a:lnTo>
                <a:lnTo>
                  <a:pt x="35336" y="4906"/>
                </a:lnTo>
                <a:lnTo>
                  <a:pt x="28646" y="10240"/>
                </a:lnTo>
                <a:lnTo>
                  <a:pt x="22090" y="16194"/>
                </a:lnTo>
                <a:lnTo>
                  <a:pt x="15594" y="22423"/>
                </a:lnTo>
                <a:lnTo>
                  <a:pt x="5894" y="31973"/>
                </a:lnTo>
                <a:lnTo>
                  <a:pt x="3740" y="37330"/>
                </a:lnTo>
                <a:lnTo>
                  <a:pt x="2304" y="44126"/>
                </a:lnTo>
                <a:lnTo>
                  <a:pt x="1347" y="51881"/>
                </a:lnTo>
                <a:lnTo>
                  <a:pt x="284" y="63364"/>
                </a:lnTo>
                <a:lnTo>
                  <a:pt x="0" y="67931"/>
                </a:lnTo>
                <a:lnTo>
                  <a:pt x="2551" y="78738"/>
                </a:lnTo>
                <a:lnTo>
                  <a:pt x="4737" y="84630"/>
                </a:lnTo>
                <a:lnTo>
                  <a:pt x="8343" y="92857"/>
                </a:lnTo>
                <a:lnTo>
                  <a:pt x="18083" y="113464"/>
                </a:lnTo>
                <a:lnTo>
                  <a:pt x="23690" y="122828"/>
                </a:lnTo>
                <a:lnTo>
                  <a:pt x="29577" y="131221"/>
                </a:lnTo>
                <a:lnTo>
                  <a:pt x="35652" y="138966"/>
                </a:lnTo>
                <a:lnTo>
                  <a:pt x="42926" y="147354"/>
                </a:lnTo>
                <a:lnTo>
                  <a:pt x="51001" y="156170"/>
                </a:lnTo>
                <a:lnTo>
                  <a:pt x="74905" y="181119"/>
                </a:lnTo>
                <a:lnTo>
                  <a:pt x="102241" y="208808"/>
                </a:lnTo>
                <a:lnTo>
                  <a:pt x="112041" y="217563"/>
                </a:lnTo>
                <a:lnTo>
                  <a:pt x="137262" y="238754"/>
                </a:lnTo>
                <a:lnTo>
                  <a:pt x="149362" y="248276"/>
                </a:lnTo>
                <a:lnTo>
                  <a:pt x="160653" y="256772"/>
                </a:lnTo>
                <a:lnTo>
                  <a:pt x="171405" y="264587"/>
                </a:lnTo>
                <a:lnTo>
                  <a:pt x="179648" y="271946"/>
                </a:lnTo>
                <a:lnTo>
                  <a:pt x="186218" y="279002"/>
                </a:lnTo>
                <a:lnTo>
                  <a:pt x="191673" y="285856"/>
                </a:lnTo>
                <a:lnTo>
                  <a:pt x="197460" y="292575"/>
                </a:lnTo>
                <a:lnTo>
                  <a:pt x="203467" y="299203"/>
                </a:lnTo>
                <a:lnTo>
                  <a:pt x="219326" y="315938"/>
                </a:lnTo>
                <a:lnTo>
                  <a:pt x="223419" y="320154"/>
                </a:lnTo>
                <a:lnTo>
                  <a:pt x="227223" y="326189"/>
                </a:lnTo>
                <a:lnTo>
                  <a:pt x="230833" y="333437"/>
                </a:lnTo>
                <a:lnTo>
                  <a:pt x="234314" y="341493"/>
                </a:lnTo>
                <a:lnTo>
                  <a:pt x="236636" y="349014"/>
                </a:lnTo>
                <a:lnTo>
                  <a:pt x="238184" y="356177"/>
                </a:lnTo>
                <a:lnTo>
                  <a:pt x="239216" y="363103"/>
                </a:lnTo>
                <a:lnTo>
                  <a:pt x="240361" y="373664"/>
                </a:lnTo>
                <a:lnTo>
                  <a:pt x="240668" y="377985"/>
                </a:lnTo>
                <a:lnTo>
                  <a:pt x="239796" y="380866"/>
                </a:lnTo>
                <a:lnTo>
                  <a:pt x="238141" y="382787"/>
                </a:lnTo>
                <a:lnTo>
                  <a:pt x="233435" y="385995"/>
                </a:lnTo>
                <a:lnTo>
                  <a:pt x="227760" y="391004"/>
                </a:lnTo>
                <a:lnTo>
                  <a:pt x="224742" y="392770"/>
                </a:lnTo>
                <a:lnTo>
                  <a:pt x="218522" y="394732"/>
                </a:lnTo>
                <a:lnTo>
                  <a:pt x="214285" y="394180"/>
                </a:lnTo>
                <a:lnTo>
                  <a:pt x="209310" y="392738"/>
                </a:lnTo>
                <a:lnTo>
                  <a:pt x="203843" y="390701"/>
                </a:lnTo>
                <a:lnTo>
                  <a:pt x="198048" y="389343"/>
                </a:lnTo>
                <a:lnTo>
                  <a:pt x="192036" y="388438"/>
                </a:lnTo>
                <a:lnTo>
                  <a:pt x="185878" y="387835"/>
                </a:lnTo>
                <a:lnTo>
                  <a:pt x="179622" y="387432"/>
                </a:lnTo>
                <a:lnTo>
                  <a:pt x="173303" y="387164"/>
                </a:lnTo>
                <a:lnTo>
                  <a:pt x="166940" y="386985"/>
                </a:lnTo>
                <a:lnTo>
                  <a:pt x="158398" y="384716"/>
                </a:lnTo>
                <a:lnTo>
                  <a:pt x="148404" y="381054"/>
                </a:lnTo>
                <a:lnTo>
                  <a:pt x="137442" y="376462"/>
                </a:lnTo>
                <a:lnTo>
                  <a:pt x="119530" y="368495"/>
                </a:lnTo>
                <a:lnTo>
                  <a:pt x="97359" y="357966"/>
                </a:lnTo>
                <a:lnTo>
                  <a:pt x="90515" y="354621"/>
                </a:lnTo>
                <a:lnTo>
                  <a:pt x="84876" y="350242"/>
                </a:lnTo>
                <a:lnTo>
                  <a:pt x="80042" y="345173"/>
                </a:lnTo>
                <a:lnTo>
                  <a:pt x="75744" y="339643"/>
                </a:lnTo>
                <a:lnTo>
                  <a:pt x="70730" y="334882"/>
                </a:lnTo>
                <a:lnTo>
                  <a:pt x="65237" y="330633"/>
                </a:lnTo>
                <a:lnTo>
                  <a:pt x="59425" y="326725"/>
                </a:lnTo>
                <a:lnTo>
                  <a:pt x="54476" y="321971"/>
                </a:lnTo>
                <a:lnTo>
                  <a:pt x="50102" y="316652"/>
                </a:lnTo>
                <a:lnTo>
                  <a:pt x="46110" y="310955"/>
                </a:lnTo>
                <a:lnTo>
                  <a:pt x="42375" y="303933"/>
                </a:lnTo>
                <a:lnTo>
                  <a:pt x="38809" y="296028"/>
                </a:lnTo>
                <a:lnTo>
                  <a:pt x="35358" y="287532"/>
                </a:lnTo>
                <a:lnTo>
                  <a:pt x="31982" y="277569"/>
                </a:lnTo>
                <a:lnTo>
                  <a:pt x="28657" y="266628"/>
                </a:lnTo>
                <a:lnTo>
                  <a:pt x="25364" y="255034"/>
                </a:lnTo>
                <a:lnTo>
                  <a:pt x="24244" y="245155"/>
                </a:lnTo>
                <a:lnTo>
                  <a:pt x="24573" y="236419"/>
                </a:lnTo>
                <a:lnTo>
                  <a:pt x="25867" y="228446"/>
                </a:lnTo>
                <a:lnTo>
                  <a:pt x="26729" y="220980"/>
                </a:lnTo>
                <a:lnTo>
                  <a:pt x="27305" y="213854"/>
                </a:lnTo>
                <a:lnTo>
                  <a:pt x="27688" y="206952"/>
                </a:lnTo>
                <a:lnTo>
                  <a:pt x="29018" y="201277"/>
                </a:lnTo>
                <a:lnTo>
                  <a:pt x="33362" y="192105"/>
                </a:lnTo>
                <a:lnTo>
                  <a:pt x="52123" y="160356"/>
                </a:lnTo>
                <a:lnTo>
                  <a:pt x="58207" y="150865"/>
                </a:lnTo>
                <a:lnTo>
                  <a:pt x="63337" y="143463"/>
                </a:lnTo>
                <a:lnTo>
                  <a:pt x="76823" y="12543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4290"/>
          <p:cNvSpPr/>
          <p:nvPr/>
        </p:nvSpPr>
        <p:spPr>
          <a:xfrm>
            <a:off x="8116341" y="3071745"/>
            <a:ext cx="460142" cy="183127"/>
          </a:xfrm>
          <a:custGeom>
            <a:avLst/>
            <a:gdLst/>
            <a:ahLst/>
            <a:cxnLst/>
            <a:rect l="0" t="0" r="0" b="0"/>
            <a:pathLst>
              <a:path w="460142" h="183127">
                <a:moveTo>
                  <a:pt x="0" y="134756"/>
                </a:moveTo>
                <a:lnTo>
                  <a:pt x="5136" y="124486"/>
                </a:lnTo>
                <a:lnTo>
                  <a:pt x="6649" y="120385"/>
                </a:lnTo>
                <a:lnTo>
                  <a:pt x="7657" y="116577"/>
                </a:lnTo>
                <a:lnTo>
                  <a:pt x="8330" y="112963"/>
                </a:lnTo>
                <a:lnTo>
                  <a:pt x="9852" y="109479"/>
                </a:lnTo>
                <a:lnTo>
                  <a:pt x="11943" y="106081"/>
                </a:lnTo>
                <a:lnTo>
                  <a:pt x="14411" y="102741"/>
                </a:lnTo>
                <a:lnTo>
                  <a:pt x="19282" y="98365"/>
                </a:lnTo>
                <a:lnTo>
                  <a:pt x="25753" y="93298"/>
                </a:lnTo>
                <a:lnTo>
                  <a:pt x="33292" y="87770"/>
                </a:lnTo>
                <a:lnTo>
                  <a:pt x="39393" y="83009"/>
                </a:lnTo>
                <a:lnTo>
                  <a:pt x="44535" y="78761"/>
                </a:lnTo>
                <a:lnTo>
                  <a:pt x="49038" y="74854"/>
                </a:lnTo>
                <a:lnTo>
                  <a:pt x="54189" y="71174"/>
                </a:lnTo>
                <a:lnTo>
                  <a:pt x="59773" y="67646"/>
                </a:lnTo>
                <a:lnTo>
                  <a:pt x="65646" y="64219"/>
                </a:lnTo>
                <a:lnTo>
                  <a:pt x="71711" y="59785"/>
                </a:lnTo>
                <a:lnTo>
                  <a:pt x="77903" y="54679"/>
                </a:lnTo>
                <a:lnTo>
                  <a:pt x="84182" y="49126"/>
                </a:lnTo>
                <a:lnTo>
                  <a:pt x="90517" y="45423"/>
                </a:lnTo>
                <a:lnTo>
                  <a:pt x="103289" y="41309"/>
                </a:lnTo>
                <a:lnTo>
                  <a:pt x="116132" y="36615"/>
                </a:lnTo>
                <a:lnTo>
                  <a:pt x="122566" y="33858"/>
                </a:lnTo>
                <a:lnTo>
                  <a:pt x="141180" y="25062"/>
                </a:lnTo>
                <a:lnTo>
                  <a:pt x="152163" y="19707"/>
                </a:lnTo>
                <a:lnTo>
                  <a:pt x="163785" y="15062"/>
                </a:lnTo>
                <a:lnTo>
                  <a:pt x="175832" y="10891"/>
                </a:lnTo>
                <a:lnTo>
                  <a:pt x="188163" y="7035"/>
                </a:lnTo>
                <a:lnTo>
                  <a:pt x="198533" y="4464"/>
                </a:lnTo>
                <a:lnTo>
                  <a:pt x="207597" y="2750"/>
                </a:lnTo>
                <a:lnTo>
                  <a:pt x="215789" y="1608"/>
                </a:lnTo>
                <a:lnTo>
                  <a:pt x="224474" y="846"/>
                </a:lnTo>
                <a:lnTo>
                  <a:pt x="233489" y="338"/>
                </a:lnTo>
                <a:lnTo>
                  <a:pt x="242724" y="0"/>
                </a:lnTo>
                <a:lnTo>
                  <a:pt x="251031" y="849"/>
                </a:lnTo>
                <a:lnTo>
                  <a:pt x="258718" y="2490"/>
                </a:lnTo>
                <a:lnTo>
                  <a:pt x="274067" y="7180"/>
                </a:lnTo>
                <a:lnTo>
                  <a:pt x="291637" y="12847"/>
                </a:lnTo>
                <a:lnTo>
                  <a:pt x="299762" y="15863"/>
                </a:lnTo>
                <a:lnTo>
                  <a:pt x="307329" y="18949"/>
                </a:lnTo>
                <a:lnTo>
                  <a:pt x="314522" y="22081"/>
                </a:lnTo>
                <a:lnTo>
                  <a:pt x="320393" y="25243"/>
                </a:lnTo>
                <a:lnTo>
                  <a:pt x="325383" y="28427"/>
                </a:lnTo>
                <a:lnTo>
                  <a:pt x="329782" y="31624"/>
                </a:lnTo>
                <a:lnTo>
                  <a:pt x="333792" y="34830"/>
                </a:lnTo>
                <a:lnTo>
                  <a:pt x="337539" y="38043"/>
                </a:lnTo>
                <a:lnTo>
                  <a:pt x="341112" y="41259"/>
                </a:lnTo>
                <a:lnTo>
                  <a:pt x="344569" y="45553"/>
                </a:lnTo>
                <a:lnTo>
                  <a:pt x="347949" y="50566"/>
                </a:lnTo>
                <a:lnTo>
                  <a:pt x="351277" y="56057"/>
                </a:lnTo>
                <a:lnTo>
                  <a:pt x="355644" y="60793"/>
                </a:lnTo>
                <a:lnTo>
                  <a:pt x="360706" y="65025"/>
                </a:lnTo>
                <a:lnTo>
                  <a:pt x="366231" y="68921"/>
                </a:lnTo>
                <a:lnTo>
                  <a:pt x="370989" y="73668"/>
                </a:lnTo>
                <a:lnTo>
                  <a:pt x="375236" y="78983"/>
                </a:lnTo>
                <a:lnTo>
                  <a:pt x="394910" y="108094"/>
                </a:lnTo>
                <a:lnTo>
                  <a:pt x="398707" y="114832"/>
                </a:lnTo>
                <a:lnTo>
                  <a:pt x="401239" y="120399"/>
                </a:lnTo>
                <a:lnTo>
                  <a:pt x="402926" y="125185"/>
                </a:lnTo>
                <a:lnTo>
                  <a:pt x="405126" y="129450"/>
                </a:lnTo>
                <a:lnTo>
                  <a:pt x="407668" y="133369"/>
                </a:lnTo>
                <a:lnTo>
                  <a:pt x="410436" y="137056"/>
                </a:lnTo>
                <a:lnTo>
                  <a:pt x="413357" y="140589"/>
                </a:lnTo>
                <a:lnTo>
                  <a:pt x="416380" y="144019"/>
                </a:lnTo>
                <a:lnTo>
                  <a:pt x="419469" y="147381"/>
                </a:lnTo>
                <a:lnTo>
                  <a:pt x="421529" y="150697"/>
                </a:lnTo>
                <a:lnTo>
                  <a:pt x="422902" y="153982"/>
                </a:lnTo>
                <a:lnTo>
                  <a:pt x="423818" y="157248"/>
                </a:lnTo>
                <a:lnTo>
                  <a:pt x="424429" y="160499"/>
                </a:lnTo>
                <a:lnTo>
                  <a:pt x="424835" y="163742"/>
                </a:lnTo>
                <a:lnTo>
                  <a:pt x="425601" y="172883"/>
                </a:lnTo>
                <a:lnTo>
                  <a:pt x="430770" y="168148"/>
                </a:lnTo>
                <a:lnTo>
                  <a:pt x="432288" y="165616"/>
                </a:lnTo>
                <a:lnTo>
                  <a:pt x="433974" y="159937"/>
                </a:lnTo>
                <a:lnTo>
                  <a:pt x="434923" y="155833"/>
                </a:lnTo>
                <a:lnTo>
                  <a:pt x="435145" y="152006"/>
                </a:lnTo>
                <a:lnTo>
                  <a:pt x="435244" y="146722"/>
                </a:lnTo>
                <a:lnTo>
                  <a:pt x="435312" y="131409"/>
                </a:lnTo>
                <a:lnTo>
                  <a:pt x="434241" y="128225"/>
                </a:lnTo>
                <a:lnTo>
                  <a:pt x="432452" y="125028"/>
                </a:lnTo>
                <a:lnTo>
                  <a:pt x="430184" y="121822"/>
                </a:lnTo>
                <a:lnTo>
                  <a:pt x="428673" y="118609"/>
                </a:lnTo>
                <a:lnTo>
                  <a:pt x="427665" y="115393"/>
                </a:lnTo>
                <a:lnTo>
                  <a:pt x="426993" y="112174"/>
                </a:lnTo>
                <a:lnTo>
                  <a:pt x="427620" y="108952"/>
                </a:lnTo>
                <a:lnTo>
                  <a:pt x="429112" y="105730"/>
                </a:lnTo>
                <a:lnTo>
                  <a:pt x="434096" y="97971"/>
                </a:lnTo>
                <a:lnTo>
                  <a:pt x="434505" y="98409"/>
                </a:lnTo>
                <a:lnTo>
                  <a:pt x="434959" y="101763"/>
                </a:lnTo>
                <a:lnTo>
                  <a:pt x="436155" y="103086"/>
                </a:lnTo>
                <a:lnTo>
                  <a:pt x="438027" y="103970"/>
                </a:lnTo>
                <a:lnTo>
                  <a:pt x="440351" y="104558"/>
                </a:lnTo>
                <a:lnTo>
                  <a:pt x="442974" y="107100"/>
                </a:lnTo>
                <a:lnTo>
                  <a:pt x="445798" y="110945"/>
                </a:lnTo>
                <a:lnTo>
                  <a:pt x="448755" y="115657"/>
                </a:lnTo>
                <a:lnTo>
                  <a:pt x="450727" y="119874"/>
                </a:lnTo>
                <a:lnTo>
                  <a:pt x="452042" y="123760"/>
                </a:lnTo>
                <a:lnTo>
                  <a:pt x="452918" y="127426"/>
                </a:lnTo>
                <a:lnTo>
                  <a:pt x="453502" y="130944"/>
                </a:lnTo>
                <a:lnTo>
                  <a:pt x="453891" y="134365"/>
                </a:lnTo>
                <a:lnTo>
                  <a:pt x="454151" y="137720"/>
                </a:lnTo>
                <a:lnTo>
                  <a:pt x="455399" y="143181"/>
                </a:lnTo>
                <a:lnTo>
                  <a:pt x="457306" y="150047"/>
                </a:lnTo>
                <a:lnTo>
                  <a:pt x="459652" y="157848"/>
                </a:lnTo>
                <a:lnTo>
                  <a:pt x="460141" y="164125"/>
                </a:lnTo>
                <a:lnTo>
                  <a:pt x="459392" y="169383"/>
                </a:lnTo>
                <a:lnTo>
                  <a:pt x="457818" y="173964"/>
                </a:lnTo>
                <a:lnTo>
                  <a:pt x="455694" y="177018"/>
                </a:lnTo>
                <a:lnTo>
                  <a:pt x="453203" y="179054"/>
                </a:lnTo>
                <a:lnTo>
                  <a:pt x="377280" y="18312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4291"/>
          <p:cNvSpPr/>
          <p:nvPr/>
        </p:nvSpPr>
        <p:spPr>
          <a:xfrm>
            <a:off x="8880574" y="3980408"/>
            <a:ext cx="241846" cy="48370"/>
          </a:xfrm>
          <a:custGeom>
            <a:avLst/>
            <a:gdLst/>
            <a:ahLst/>
            <a:cxnLst/>
            <a:rect l="0" t="0" r="0" b="0"/>
            <a:pathLst>
              <a:path w="241846" h="48370">
                <a:moveTo>
                  <a:pt x="241845" y="48369"/>
                </a:moveTo>
                <a:lnTo>
                  <a:pt x="236710" y="43233"/>
                </a:lnTo>
                <a:lnTo>
                  <a:pt x="233048" y="40646"/>
                </a:lnTo>
                <a:lnTo>
                  <a:pt x="228456" y="37846"/>
                </a:lnTo>
                <a:lnTo>
                  <a:pt x="223245" y="34905"/>
                </a:lnTo>
                <a:lnTo>
                  <a:pt x="218696" y="32943"/>
                </a:lnTo>
                <a:lnTo>
                  <a:pt x="214590" y="31636"/>
                </a:lnTo>
                <a:lnTo>
                  <a:pt x="210776" y="30764"/>
                </a:lnTo>
                <a:lnTo>
                  <a:pt x="206085" y="30184"/>
                </a:lnTo>
                <a:lnTo>
                  <a:pt x="200808" y="29796"/>
                </a:lnTo>
                <a:lnTo>
                  <a:pt x="195139" y="29537"/>
                </a:lnTo>
                <a:lnTo>
                  <a:pt x="184911" y="28291"/>
                </a:lnTo>
                <a:lnTo>
                  <a:pt x="156348" y="24039"/>
                </a:lnTo>
                <a:lnTo>
                  <a:pt x="138628" y="22475"/>
                </a:lnTo>
                <a:lnTo>
                  <a:pt x="119291" y="21433"/>
                </a:lnTo>
                <a:lnTo>
                  <a:pt x="70457" y="19965"/>
                </a:lnTo>
                <a:lnTo>
                  <a:pt x="39834" y="19469"/>
                </a:lnTo>
                <a:lnTo>
                  <a:pt x="34080" y="18354"/>
                </a:lnTo>
                <a:lnTo>
                  <a:pt x="28094" y="16536"/>
                </a:lnTo>
                <a:lnTo>
                  <a:pt x="21954" y="14248"/>
                </a:lnTo>
                <a:lnTo>
                  <a:pt x="16786" y="12723"/>
                </a:lnTo>
                <a:lnTo>
                  <a:pt x="12266" y="11707"/>
                </a:lnTo>
                <a:lnTo>
                  <a:pt x="8177" y="11029"/>
                </a:lnTo>
                <a:lnTo>
                  <a:pt x="5451" y="9502"/>
                </a:lnTo>
                <a:lnTo>
                  <a:pt x="3634" y="741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4292"/>
          <p:cNvSpPr/>
          <p:nvPr/>
        </p:nvSpPr>
        <p:spPr>
          <a:xfrm>
            <a:off x="9016007" y="3903017"/>
            <a:ext cx="9675" cy="251521"/>
          </a:xfrm>
          <a:custGeom>
            <a:avLst/>
            <a:gdLst/>
            <a:ahLst/>
            <a:cxnLst/>
            <a:rect l="0" t="0" r="0" b="0"/>
            <a:pathLst>
              <a:path w="9675" h="251521">
                <a:moveTo>
                  <a:pt x="0" y="0"/>
                </a:moveTo>
                <a:lnTo>
                  <a:pt x="0" y="70442"/>
                </a:lnTo>
                <a:lnTo>
                  <a:pt x="1075" y="89957"/>
                </a:lnTo>
                <a:lnTo>
                  <a:pt x="7657" y="175576"/>
                </a:lnTo>
                <a:lnTo>
                  <a:pt x="8330" y="187992"/>
                </a:lnTo>
                <a:lnTo>
                  <a:pt x="9077" y="213253"/>
                </a:lnTo>
                <a:lnTo>
                  <a:pt x="9674" y="25152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4293"/>
          <p:cNvSpPr/>
          <p:nvPr/>
        </p:nvSpPr>
        <p:spPr>
          <a:xfrm>
            <a:off x="9152479" y="3835370"/>
            <a:ext cx="240809" cy="464275"/>
          </a:xfrm>
          <a:custGeom>
            <a:avLst/>
            <a:gdLst/>
            <a:ahLst/>
            <a:cxnLst/>
            <a:rect l="0" t="0" r="0" b="0"/>
            <a:pathLst>
              <a:path w="240809" h="464275">
                <a:moveTo>
                  <a:pt x="124722" y="19278"/>
                </a:moveTo>
                <a:lnTo>
                  <a:pt x="119586" y="9007"/>
                </a:lnTo>
                <a:lnTo>
                  <a:pt x="116999" y="5981"/>
                </a:lnTo>
                <a:lnTo>
                  <a:pt x="114199" y="3965"/>
                </a:lnTo>
                <a:lnTo>
                  <a:pt x="108221" y="1723"/>
                </a:lnTo>
                <a:lnTo>
                  <a:pt x="101981" y="727"/>
                </a:lnTo>
                <a:lnTo>
                  <a:pt x="95626" y="285"/>
                </a:lnTo>
                <a:lnTo>
                  <a:pt x="88143" y="88"/>
                </a:lnTo>
                <a:lnTo>
                  <a:pt x="77652" y="0"/>
                </a:lnTo>
                <a:lnTo>
                  <a:pt x="72919" y="1052"/>
                </a:lnTo>
                <a:lnTo>
                  <a:pt x="68689" y="2828"/>
                </a:lnTo>
                <a:lnTo>
                  <a:pt x="64794" y="5087"/>
                </a:lnTo>
                <a:lnTo>
                  <a:pt x="51868" y="13329"/>
                </a:lnTo>
                <a:lnTo>
                  <a:pt x="43906" y="18537"/>
                </a:lnTo>
                <a:lnTo>
                  <a:pt x="37524" y="23083"/>
                </a:lnTo>
                <a:lnTo>
                  <a:pt x="32194" y="27189"/>
                </a:lnTo>
                <a:lnTo>
                  <a:pt x="27566" y="31001"/>
                </a:lnTo>
                <a:lnTo>
                  <a:pt x="22330" y="36768"/>
                </a:lnTo>
                <a:lnTo>
                  <a:pt x="16691" y="43836"/>
                </a:lnTo>
                <a:lnTo>
                  <a:pt x="10781" y="51773"/>
                </a:lnTo>
                <a:lnTo>
                  <a:pt x="4215" y="63458"/>
                </a:lnTo>
                <a:lnTo>
                  <a:pt x="1297" y="73310"/>
                </a:lnTo>
                <a:lnTo>
                  <a:pt x="0" y="84853"/>
                </a:lnTo>
                <a:lnTo>
                  <a:pt x="728" y="89867"/>
                </a:lnTo>
                <a:lnTo>
                  <a:pt x="4405" y="98303"/>
                </a:lnTo>
                <a:lnTo>
                  <a:pt x="6890" y="100983"/>
                </a:lnTo>
                <a:lnTo>
                  <a:pt x="9622" y="102770"/>
                </a:lnTo>
                <a:lnTo>
                  <a:pt x="15523" y="104755"/>
                </a:lnTo>
                <a:lnTo>
                  <a:pt x="21729" y="105637"/>
                </a:lnTo>
                <a:lnTo>
                  <a:pt x="25963" y="106947"/>
                </a:lnTo>
                <a:lnTo>
                  <a:pt x="30936" y="108895"/>
                </a:lnTo>
                <a:lnTo>
                  <a:pt x="36401" y="111269"/>
                </a:lnTo>
                <a:lnTo>
                  <a:pt x="42194" y="112851"/>
                </a:lnTo>
                <a:lnTo>
                  <a:pt x="48206" y="113906"/>
                </a:lnTo>
                <a:lnTo>
                  <a:pt x="54364" y="114610"/>
                </a:lnTo>
                <a:lnTo>
                  <a:pt x="60619" y="114004"/>
                </a:lnTo>
                <a:lnTo>
                  <a:pt x="66938" y="112525"/>
                </a:lnTo>
                <a:lnTo>
                  <a:pt x="73301" y="110464"/>
                </a:lnTo>
                <a:lnTo>
                  <a:pt x="79693" y="109090"/>
                </a:lnTo>
                <a:lnTo>
                  <a:pt x="86103" y="108174"/>
                </a:lnTo>
                <a:lnTo>
                  <a:pt x="92527" y="107564"/>
                </a:lnTo>
                <a:lnTo>
                  <a:pt x="98959" y="106082"/>
                </a:lnTo>
                <a:lnTo>
                  <a:pt x="105397" y="104019"/>
                </a:lnTo>
                <a:lnTo>
                  <a:pt x="111839" y="101569"/>
                </a:lnTo>
                <a:lnTo>
                  <a:pt x="120433" y="97786"/>
                </a:lnTo>
                <a:lnTo>
                  <a:pt x="141446" y="87850"/>
                </a:lnTo>
                <a:lnTo>
                  <a:pt x="149845" y="82190"/>
                </a:lnTo>
                <a:lnTo>
                  <a:pt x="156519" y="76268"/>
                </a:lnTo>
                <a:lnTo>
                  <a:pt x="166800" y="65029"/>
                </a:lnTo>
                <a:lnTo>
                  <a:pt x="178632" y="52659"/>
                </a:lnTo>
                <a:lnTo>
                  <a:pt x="185585" y="45579"/>
                </a:lnTo>
                <a:lnTo>
                  <a:pt x="187870" y="42187"/>
                </a:lnTo>
                <a:lnTo>
                  <a:pt x="190408" y="35551"/>
                </a:lnTo>
                <a:lnTo>
                  <a:pt x="192038" y="22532"/>
                </a:lnTo>
                <a:lnTo>
                  <a:pt x="192359" y="9610"/>
                </a:lnTo>
                <a:lnTo>
                  <a:pt x="192386" y="6383"/>
                </a:lnTo>
                <a:lnTo>
                  <a:pt x="191328" y="5307"/>
                </a:lnTo>
                <a:lnTo>
                  <a:pt x="189549" y="5665"/>
                </a:lnTo>
                <a:lnTo>
                  <a:pt x="187288" y="6978"/>
                </a:lnTo>
                <a:lnTo>
                  <a:pt x="185780" y="8928"/>
                </a:lnTo>
                <a:lnTo>
                  <a:pt x="184775" y="11303"/>
                </a:lnTo>
                <a:lnTo>
                  <a:pt x="183361" y="19781"/>
                </a:lnTo>
                <a:lnTo>
                  <a:pt x="182882" y="32276"/>
                </a:lnTo>
                <a:lnTo>
                  <a:pt x="182765" y="165350"/>
                </a:lnTo>
                <a:lnTo>
                  <a:pt x="184915" y="186525"/>
                </a:lnTo>
                <a:lnTo>
                  <a:pt x="188498" y="212467"/>
                </a:lnTo>
                <a:lnTo>
                  <a:pt x="193036" y="241584"/>
                </a:lnTo>
                <a:lnTo>
                  <a:pt x="197137" y="264220"/>
                </a:lnTo>
                <a:lnTo>
                  <a:pt x="200945" y="282536"/>
                </a:lnTo>
                <a:lnTo>
                  <a:pt x="204559" y="297971"/>
                </a:lnTo>
                <a:lnTo>
                  <a:pt x="208043" y="311485"/>
                </a:lnTo>
                <a:lnTo>
                  <a:pt x="211440" y="323719"/>
                </a:lnTo>
                <a:lnTo>
                  <a:pt x="214781" y="335100"/>
                </a:lnTo>
                <a:lnTo>
                  <a:pt x="218082" y="350212"/>
                </a:lnTo>
                <a:lnTo>
                  <a:pt x="221358" y="367810"/>
                </a:lnTo>
                <a:lnTo>
                  <a:pt x="224616" y="387066"/>
                </a:lnTo>
                <a:lnTo>
                  <a:pt x="226789" y="403128"/>
                </a:lnTo>
                <a:lnTo>
                  <a:pt x="228238" y="417061"/>
                </a:lnTo>
                <a:lnTo>
                  <a:pt x="229203" y="429574"/>
                </a:lnTo>
                <a:lnTo>
                  <a:pt x="230922" y="438991"/>
                </a:lnTo>
                <a:lnTo>
                  <a:pt x="233142" y="446344"/>
                </a:lnTo>
                <a:lnTo>
                  <a:pt x="240808" y="46427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4294"/>
          <p:cNvSpPr/>
          <p:nvPr/>
        </p:nvSpPr>
        <p:spPr>
          <a:xfrm>
            <a:off x="7352326" y="4397909"/>
            <a:ext cx="531844" cy="414449"/>
          </a:xfrm>
          <a:custGeom>
            <a:avLst/>
            <a:gdLst/>
            <a:ahLst/>
            <a:cxnLst/>
            <a:rect l="0" t="0" r="0" b="0"/>
            <a:pathLst>
              <a:path w="531844" h="414449">
                <a:moveTo>
                  <a:pt x="260976" y="104885"/>
                </a:moveTo>
                <a:lnTo>
                  <a:pt x="255841" y="99750"/>
                </a:lnTo>
                <a:lnTo>
                  <a:pt x="250454" y="91496"/>
                </a:lnTo>
                <a:lnTo>
                  <a:pt x="245551" y="81737"/>
                </a:lnTo>
                <a:lnTo>
                  <a:pt x="241716" y="69124"/>
                </a:lnTo>
                <a:lnTo>
                  <a:pt x="237009" y="58179"/>
                </a:lnTo>
                <a:lnTo>
                  <a:pt x="228469" y="46148"/>
                </a:lnTo>
                <a:lnTo>
                  <a:pt x="218582" y="34710"/>
                </a:lnTo>
                <a:lnTo>
                  <a:pt x="206973" y="22228"/>
                </a:lnTo>
                <a:lnTo>
                  <a:pt x="200071" y="15122"/>
                </a:lnTo>
                <a:lnTo>
                  <a:pt x="195651" y="12797"/>
                </a:lnTo>
                <a:lnTo>
                  <a:pt x="185006" y="10214"/>
                </a:lnTo>
                <a:lnTo>
                  <a:pt x="170244" y="6199"/>
                </a:lnTo>
                <a:lnTo>
                  <a:pt x="161792" y="3624"/>
                </a:lnTo>
                <a:lnTo>
                  <a:pt x="152934" y="1907"/>
                </a:lnTo>
                <a:lnTo>
                  <a:pt x="143804" y="763"/>
                </a:lnTo>
                <a:lnTo>
                  <a:pt x="134492" y="0"/>
                </a:lnTo>
                <a:lnTo>
                  <a:pt x="118413" y="2018"/>
                </a:lnTo>
                <a:lnTo>
                  <a:pt x="104101" y="6498"/>
                </a:lnTo>
                <a:lnTo>
                  <a:pt x="90575" y="12072"/>
                </a:lnTo>
                <a:lnTo>
                  <a:pt x="76008" y="16118"/>
                </a:lnTo>
                <a:lnTo>
                  <a:pt x="65549" y="22797"/>
                </a:lnTo>
                <a:lnTo>
                  <a:pt x="59750" y="27587"/>
                </a:lnTo>
                <a:lnTo>
                  <a:pt x="53734" y="35080"/>
                </a:lnTo>
                <a:lnTo>
                  <a:pt x="47574" y="44376"/>
                </a:lnTo>
                <a:lnTo>
                  <a:pt x="41318" y="54872"/>
                </a:lnTo>
                <a:lnTo>
                  <a:pt x="28633" y="75133"/>
                </a:lnTo>
                <a:lnTo>
                  <a:pt x="22241" y="85050"/>
                </a:lnTo>
                <a:lnTo>
                  <a:pt x="16904" y="94886"/>
                </a:lnTo>
                <a:lnTo>
                  <a:pt x="12273" y="104669"/>
                </a:lnTo>
                <a:lnTo>
                  <a:pt x="8109" y="114415"/>
                </a:lnTo>
                <a:lnTo>
                  <a:pt x="5334" y="123062"/>
                </a:lnTo>
                <a:lnTo>
                  <a:pt x="3483" y="130976"/>
                </a:lnTo>
                <a:lnTo>
                  <a:pt x="2249" y="138402"/>
                </a:lnTo>
                <a:lnTo>
                  <a:pt x="1428" y="145503"/>
                </a:lnTo>
                <a:lnTo>
                  <a:pt x="880" y="152386"/>
                </a:lnTo>
                <a:lnTo>
                  <a:pt x="514" y="159125"/>
                </a:lnTo>
                <a:lnTo>
                  <a:pt x="108" y="172345"/>
                </a:lnTo>
                <a:lnTo>
                  <a:pt x="0" y="178880"/>
                </a:lnTo>
                <a:lnTo>
                  <a:pt x="1002" y="185386"/>
                </a:lnTo>
                <a:lnTo>
                  <a:pt x="2745" y="191874"/>
                </a:lnTo>
                <a:lnTo>
                  <a:pt x="7549" y="203739"/>
                </a:lnTo>
                <a:lnTo>
                  <a:pt x="13267" y="212597"/>
                </a:lnTo>
                <a:lnTo>
                  <a:pt x="27664" y="233897"/>
                </a:lnTo>
                <a:lnTo>
                  <a:pt x="39404" y="245706"/>
                </a:lnTo>
                <a:lnTo>
                  <a:pt x="45545" y="250359"/>
                </a:lnTo>
                <a:lnTo>
                  <a:pt x="58100" y="255530"/>
                </a:lnTo>
                <a:lnTo>
                  <a:pt x="70846" y="257828"/>
                </a:lnTo>
                <a:lnTo>
                  <a:pt x="83677" y="258850"/>
                </a:lnTo>
                <a:lnTo>
                  <a:pt x="96545" y="256437"/>
                </a:lnTo>
                <a:lnTo>
                  <a:pt x="109430" y="251782"/>
                </a:lnTo>
                <a:lnTo>
                  <a:pt x="122323" y="246130"/>
                </a:lnTo>
                <a:lnTo>
                  <a:pt x="135219" y="240036"/>
                </a:lnTo>
                <a:lnTo>
                  <a:pt x="161013" y="227365"/>
                </a:lnTo>
                <a:lnTo>
                  <a:pt x="173912" y="218080"/>
                </a:lnTo>
                <a:lnTo>
                  <a:pt x="186810" y="206788"/>
                </a:lnTo>
                <a:lnTo>
                  <a:pt x="199709" y="194604"/>
                </a:lnTo>
                <a:lnTo>
                  <a:pt x="238404" y="156429"/>
                </a:lnTo>
                <a:lnTo>
                  <a:pt x="248437" y="143559"/>
                </a:lnTo>
                <a:lnTo>
                  <a:pt x="256477" y="130673"/>
                </a:lnTo>
                <a:lnTo>
                  <a:pt x="263635" y="117780"/>
                </a:lnTo>
                <a:lnTo>
                  <a:pt x="267049" y="109182"/>
                </a:lnTo>
                <a:lnTo>
                  <a:pt x="270399" y="99151"/>
                </a:lnTo>
                <a:lnTo>
                  <a:pt x="273707" y="88164"/>
                </a:lnTo>
                <a:lnTo>
                  <a:pt x="276988" y="79765"/>
                </a:lnTo>
                <a:lnTo>
                  <a:pt x="283499" y="67566"/>
                </a:lnTo>
                <a:lnTo>
                  <a:pt x="287110" y="58561"/>
                </a:lnTo>
                <a:lnTo>
                  <a:pt x="288072" y="54655"/>
                </a:lnTo>
                <a:lnTo>
                  <a:pt x="287640" y="50976"/>
                </a:lnTo>
                <a:lnTo>
                  <a:pt x="286275" y="47448"/>
                </a:lnTo>
                <a:lnTo>
                  <a:pt x="284292" y="44022"/>
                </a:lnTo>
                <a:lnTo>
                  <a:pt x="282087" y="37348"/>
                </a:lnTo>
                <a:lnTo>
                  <a:pt x="281500" y="34064"/>
                </a:lnTo>
                <a:lnTo>
                  <a:pt x="280032" y="31874"/>
                </a:lnTo>
                <a:lnTo>
                  <a:pt x="277981" y="30414"/>
                </a:lnTo>
                <a:lnTo>
                  <a:pt x="275537" y="29441"/>
                </a:lnTo>
                <a:lnTo>
                  <a:pt x="273908" y="29867"/>
                </a:lnTo>
                <a:lnTo>
                  <a:pt x="272822" y="31226"/>
                </a:lnTo>
                <a:lnTo>
                  <a:pt x="272098" y="33207"/>
                </a:lnTo>
                <a:lnTo>
                  <a:pt x="271079" y="41130"/>
                </a:lnTo>
                <a:lnTo>
                  <a:pt x="270777" y="50285"/>
                </a:lnTo>
                <a:lnTo>
                  <a:pt x="270654" y="101834"/>
                </a:lnTo>
                <a:lnTo>
                  <a:pt x="271727" y="113600"/>
                </a:lnTo>
                <a:lnTo>
                  <a:pt x="284115" y="217965"/>
                </a:lnTo>
                <a:lnTo>
                  <a:pt x="287151" y="238315"/>
                </a:lnTo>
                <a:lnTo>
                  <a:pt x="290250" y="255106"/>
                </a:lnTo>
                <a:lnTo>
                  <a:pt x="293391" y="269525"/>
                </a:lnTo>
                <a:lnTo>
                  <a:pt x="295484" y="284511"/>
                </a:lnTo>
                <a:lnTo>
                  <a:pt x="296880" y="299877"/>
                </a:lnTo>
                <a:lnTo>
                  <a:pt x="297810" y="315495"/>
                </a:lnTo>
                <a:lnTo>
                  <a:pt x="300581" y="330207"/>
                </a:lnTo>
                <a:lnTo>
                  <a:pt x="304577" y="344314"/>
                </a:lnTo>
                <a:lnTo>
                  <a:pt x="309391" y="358018"/>
                </a:lnTo>
                <a:lnTo>
                  <a:pt x="314750" y="368229"/>
                </a:lnTo>
                <a:lnTo>
                  <a:pt x="320473" y="376111"/>
                </a:lnTo>
                <a:lnTo>
                  <a:pt x="332564" y="387736"/>
                </a:lnTo>
                <a:lnTo>
                  <a:pt x="345103" y="396485"/>
                </a:lnTo>
                <a:lnTo>
                  <a:pt x="357842" y="403956"/>
                </a:lnTo>
                <a:lnTo>
                  <a:pt x="364249" y="407453"/>
                </a:lnTo>
                <a:lnTo>
                  <a:pt x="379967" y="411339"/>
                </a:lnTo>
                <a:lnTo>
                  <a:pt x="388672" y="412376"/>
                </a:lnTo>
                <a:lnTo>
                  <a:pt x="398775" y="413066"/>
                </a:lnTo>
                <a:lnTo>
                  <a:pt x="409811" y="413527"/>
                </a:lnTo>
                <a:lnTo>
                  <a:pt x="443017" y="414175"/>
                </a:lnTo>
                <a:lnTo>
                  <a:pt x="531843" y="41444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4295"/>
          <p:cNvSpPr/>
          <p:nvPr/>
        </p:nvSpPr>
        <p:spPr>
          <a:xfrm>
            <a:off x="7990582" y="4570910"/>
            <a:ext cx="261194" cy="28624"/>
          </a:xfrm>
          <a:custGeom>
            <a:avLst/>
            <a:gdLst/>
            <a:ahLst/>
            <a:cxnLst/>
            <a:rect l="0" t="0" r="0" b="0"/>
            <a:pathLst>
              <a:path w="261194" h="28624">
                <a:moveTo>
                  <a:pt x="0" y="9275"/>
                </a:moveTo>
                <a:lnTo>
                  <a:pt x="10271" y="4140"/>
                </a:lnTo>
                <a:lnTo>
                  <a:pt x="15446" y="2627"/>
                </a:lnTo>
                <a:lnTo>
                  <a:pt x="21046" y="1619"/>
                </a:lnTo>
                <a:lnTo>
                  <a:pt x="26929" y="946"/>
                </a:lnTo>
                <a:lnTo>
                  <a:pt x="35150" y="498"/>
                </a:lnTo>
                <a:lnTo>
                  <a:pt x="55751" y="0"/>
                </a:lnTo>
                <a:lnTo>
                  <a:pt x="69413" y="942"/>
                </a:lnTo>
                <a:lnTo>
                  <a:pt x="84971" y="2645"/>
                </a:lnTo>
                <a:lnTo>
                  <a:pt x="101792" y="4855"/>
                </a:lnTo>
                <a:lnTo>
                  <a:pt x="116230" y="6328"/>
                </a:lnTo>
                <a:lnTo>
                  <a:pt x="129081" y="7311"/>
                </a:lnTo>
                <a:lnTo>
                  <a:pt x="140872" y="7965"/>
                </a:lnTo>
                <a:lnTo>
                  <a:pt x="151957" y="9477"/>
                </a:lnTo>
                <a:lnTo>
                  <a:pt x="162573" y="11559"/>
                </a:lnTo>
                <a:lnTo>
                  <a:pt x="172873" y="14022"/>
                </a:lnTo>
                <a:lnTo>
                  <a:pt x="187265" y="16739"/>
                </a:lnTo>
                <a:lnTo>
                  <a:pt x="261193" y="2862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4296"/>
          <p:cNvSpPr/>
          <p:nvPr/>
        </p:nvSpPr>
        <p:spPr>
          <a:xfrm>
            <a:off x="8145363" y="4696271"/>
            <a:ext cx="251520" cy="1"/>
          </a:xfrm>
          <a:custGeom>
            <a:avLst/>
            <a:gdLst/>
            <a:ahLst/>
            <a:cxnLst/>
            <a:rect l="0" t="0" r="0" b="0"/>
            <a:pathLst>
              <a:path w="251520" h="1">
                <a:moveTo>
                  <a:pt x="0" y="0"/>
                </a:moveTo>
                <a:lnTo>
                  <a:pt x="251519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4297"/>
          <p:cNvSpPr/>
          <p:nvPr/>
        </p:nvSpPr>
        <p:spPr>
          <a:xfrm>
            <a:off x="8454925" y="4522142"/>
            <a:ext cx="290126" cy="415976"/>
          </a:xfrm>
          <a:custGeom>
            <a:avLst/>
            <a:gdLst/>
            <a:ahLst/>
            <a:cxnLst/>
            <a:rect l="0" t="0" r="0" b="0"/>
            <a:pathLst>
              <a:path w="290126" h="415976">
                <a:moveTo>
                  <a:pt x="0" y="0"/>
                </a:moveTo>
                <a:lnTo>
                  <a:pt x="71208" y="0"/>
                </a:lnTo>
                <a:lnTo>
                  <a:pt x="96916" y="1075"/>
                </a:lnTo>
                <a:lnTo>
                  <a:pt x="178003" y="6648"/>
                </a:lnTo>
                <a:lnTo>
                  <a:pt x="215980" y="8329"/>
                </a:lnTo>
                <a:lnTo>
                  <a:pt x="231051" y="9853"/>
                </a:lnTo>
                <a:lnTo>
                  <a:pt x="244323" y="11943"/>
                </a:lnTo>
                <a:lnTo>
                  <a:pt x="256395" y="14411"/>
                </a:lnTo>
                <a:lnTo>
                  <a:pt x="265519" y="16056"/>
                </a:lnTo>
                <a:lnTo>
                  <a:pt x="272677" y="17154"/>
                </a:lnTo>
                <a:lnTo>
                  <a:pt x="286751" y="18915"/>
                </a:lnTo>
                <a:lnTo>
                  <a:pt x="287906" y="20134"/>
                </a:lnTo>
                <a:lnTo>
                  <a:pt x="288676" y="22022"/>
                </a:lnTo>
                <a:lnTo>
                  <a:pt x="289759" y="29814"/>
                </a:lnTo>
                <a:lnTo>
                  <a:pt x="290125" y="42077"/>
                </a:lnTo>
                <a:lnTo>
                  <a:pt x="287309" y="51305"/>
                </a:lnTo>
                <a:lnTo>
                  <a:pt x="285053" y="56776"/>
                </a:lnTo>
                <a:lnTo>
                  <a:pt x="280324" y="65797"/>
                </a:lnTo>
                <a:lnTo>
                  <a:pt x="255299" y="110293"/>
                </a:lnTo>
                <a:lnTo>
                  <a:pt x="213690" y="186958"/>
                </a:lnTo>
                <a:lnTo>
                  <a:pt x="201579" y="208478"/>
                </a:lnTo>
                <a:lnTo>
                  <a:pt x="182388" y="240989"/>
                </a:lnTo>
                <a:lnTo>
                  <a:pt x="174261" y="257398"/>
                </a:lnTo>
                <a:lnTo>
                  <a:pt x="166692" y="274786"/>
                </a:lnTo>
                <a:lnTo>
                  <a:pt x="153626" y="308080"/>
                </a:lnTo>
                <a:lnTo>
                  <a:pt x="144236" y="333625"/>
                </a:lnTo>
                <a:lnTo>
                  <a:pt x="140227" y="346027"/>
                </a:lnTo>
                <a:lnTo>
                  <a:pt x="136480" y="358594"/>
                </a:lnTo>
                <a:lnTo>
                  <a:pt x="132907" y="371272"/>
                </a:lnTo>
                <a:lnTo>
                  <a:pt x="129450" y="380799"/>
                </a:lnTo>
                <a:lnTo>
                  <a:pt x="126070" y="388224"/>
                </a:lnTo>
                <a:lnTo>
                  <a:pt x="116086" y="41597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4298"/>
          <p:cNvSpPr/>
          <p:nvPr/>
        </p:nvSpPr>
        <p:spPr>
          <a:xfrm>
            <a:off x="8870900" y="4571856"/>
            <a:ext cx="333136" cy="482348"/>
          </a:xfrm>
          <a:custGeom>
            <a:avLst/>
            <a:gdLst/>
            <a:ahLst/>
            <a:cxnLst/>
            <a:rect l="0" t="0" r="0" b="0"/>
            <a:pathLst>
              <a:path w="333136" h="482348">
                <a:moveTo>
                  <a:pt x="9674" y="8329"/>
                </a:moveTo>
                <a:lnTo>
                  <a:pt x="14809" y="3194"/>
                </a:lnTo>
                <a:lnTo>
                  <a:pt x="17397" y="1681"/>
                </a:lnTo>
                <a:lnTo>
                  <a:pt x="23138" y="0"/>
                </a:lnTo>
                <a:lnTo>
                  <a:pt x="29399" y="626"/>
                </a:lnTo>
                <a:lnTo>
                  <a:pt x="37872" y="2119"/>
                </a:lnTo>
                <a:lnTo>
                  <a:pt x="47820" y="4189"/>
                </a:lnTo>
                <a:lnTo>
                  <a:pt x="56602" y="5569"/>
                </a:lnTo>
                <a:lnTo>
                  <a:pt x="64607" y="6489"/>
                </a:lnTo>
                <a:lnTo>
                  <a:pt x="72092" y="7102"/>
                </a:lnTo>
                <a:lnTo>
                  <a:pt x="106207" y="7784"/>
                </a:lnTo>
                <a:lnTo>
                  <a:pt x="322082" y="8326"/>
                </a:lnTo>
                <a:lnTo>
                  <a:pt x="325433" y="9402"/>
                </a:lnTo>
                <a:lnTo>
                  <a:pt x="332022" y="13464"/>
                </a:lnTo>
                <a:lnTo>
                  <a:pt x="333135" y="16052"/>
                </a:lnTo>
                <a:lnTo>
                  <a:pt x="332801" y="18852"/>
                </a:lnTo>
                <a:lnTo>
                  <a:pt x="330639" y="24830"/>
                </a:lnTo>
                <a:lnTo>
                  <a:pt x="329678" y="31069"/>
                </a:lnTo>
                <a:lnTo>
                  <a:pt x="328347" y="34238"/>
                </a:lnTo>
                <a:lnTo>
                  <a:pt x="321338" y="43833"/>
                </a:lnTo>
                <a:lnTo>
                  <a:pt x="311380" y="54558"/>
                </a:lnTo>
                <a:lnTo>
                  <a:pt x="216009" y="150252"/>
                </a:lnTo>
                <a:lnTo>
                  <a:pt x="209573" y="157762"/>
                </a:lnTo>
                <a:lnTo>
                  <a:pt x="203132" y="165994"/>
                </a:lnTo>
                <a:lnTo>
                  <a:pt x="196689" y="174706"/>
                </a:lnTo>
                <a:lnTo>
                  <a:pt x="190244" y="182665"/>
                </a:lnTo>
                <a:lnTo>
                  <a:pt x="183797" y="190120"/>
                </a:lnTo>
                <a:lnTo>
                  <a:pt x="177350" y="197240"/>
                </a:lnTo>
                <a:lnTo>
                  <a:pt x="150122" y="230948"/>
                </a:lnTo>
                <a:lnTo>
                  <a:pt x="118314" y="271726"/>
                </a:lnTo>
                <a:lnTo>
                  <a:pt x="97012" y="300598"/>
                </a:lnTo>
                <a:lnTo>
                  <a:pt x="80379" y="324179"/>
                </a:lnTo>
                <a:lnTo>
                  <a:pt x="72934" y="334982"/>
                </a:lnTo>
                <a:lnTo>
                  <a:pt x="65820" y="346483"/>
                </a:lnTo>
                <a:lnTo>
                  <a:pt x="58929" y="358450"/>
                </a:lnTo>
                <a:lnTo>
                  <a:pt x="52184" y="370727"/>
                </a:lnTo>
                <a:lnTo>
                  <a:pt x="46613" y="382137"/>
                </a:lnTo>
                <a:lnTo>
                  <a:pt x="41824" y="392968"/>
                </a:lnTo>
                <a:lnTo>
                  <a:pt x="37557" y="403413"/>
                </a:lnTo>
                <a:lnTo>
                  <a:pt x="32561" y="413601"/>
                </a:lnTo>
                <a:lnTo>
                  <a:pt x="27083" y="423618"/>
                </a:lnTo>
                <a:lnTo>
                  <a:pt x="21279" y="433521"/>
                </a:lnTo>
                <a:lnTo>
                  <a:pt x="17411" y="442272"/>
                </a:lnTo>
                <a:lnTo>
                  <a:pt x="14832" y="450256"/>
                </a:lnTo>
                <a:lnTo>
                  <a:pt x="0" y="48234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4299"/>
          <p:cNvSpPr/>
          <p:nvPr/>
        </p:nvSpPr>
        <p:spPr>
          <a:xfrm>
            <a:off x="8000255" y="4638228"/>
            <a:ext cx="261195" cy="48370"/>
          </a:xfrm>
          <a:custGeom>
            <a:avLst/>
            <a:gdLst/>
            <a:ahLst/>
            <a:cxnLst/>
            <a:rect l="0" t="0" r="0" b="0"/>
            <a:pathLst>
              <a:path w="261195" h="48370">
                <a:moveTo>
                  <a:pt x="261194" y="48369"/>
                </a:moveTo>
                <a:lnTo>
                  <a:pt x="256058" y="43234"/>
                </a:lnTo>
                <a:lnTo>
                  <a:pt x="252396" y="40646"/>
                </a:lnTo>
                <a:lnTo>
                  <a:pt x="247805" y="37846"/>
                </a:lnTo>
                <a:lnTo>
                  <a:pt x="242593" y="34905"/>
                </a:lnTo>
                <a:lnTo>
                  <a:pt x="238046" y="31869"/>
                </a:lnTo>
                <a:lnTo>
                  <a:pt x="233938" y="28770"/>
                </a:lnTo>
                <a:lnTo>
                  <a:pt x="230124" y="25629"/>
                </a:lnTo>
                <a:lnTo>
                  <a:pt x="226507" y="23535"/>
                </a:lnTo>
                <a:lnTo>
                  <a:pt x="223022" y="22140"/>
                </a:lnTo>
                <a:lnTo>
                  <a:pt x="219623" y="21209"/>
                </a:lnTo>
                <a:lnTo>
                  <a:pt x="194297" y="14764"/>
                </a:lnTo>
                <a:lnTo>
                  <a:pt x="185425" y="11992"/>
                </a:lnTo>
                <a:lnTo>
                  <a:pt x="177360" y="9070"/>
                </a:lnTo>
                <a:lnTo>
                  <a:pt x="169833" y="6047"/>
                </a:lnTo>
                <a:lnTo>
                  <a:pt x="163742" y="4031"/>
                </a:lnTo>
                <a:lnTo>
                  <a:pt x="158605" y="2687"/>
                </a:lnTo>
                <a:lnTo>
                  <a:pt x="154106" y="1791"/>
                </a:lnTo>
                <a:lnTo>
                  <a:pt x="148957" y="1195"/>
                </a:lnTo>
                <a:lnTo>
                  <a:pt x="143375" y="796"/>
                </a:lnTo>
                <a:lnTo>
                  <a:pt x="132514" y="354"/>
                </a:lnTo>
                <a:lnTo>
                  <a:pt x="124104" y="157"/>
                </a:lnTo>
                <a:lnTo>
                  <a:pt x="40139" y="0"/>
                </a:lnTo>
                <a:lnTo>
                  <a:pt x="35359" y="1075"/>
                </a:lnTo>
                <a:lnTo>
                  <a:pt x="31097" y="2867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4300"/>
          <p:cNvSpPr/>
          <p:nvPr/>
        </p:nvSpPr>
        <p:spPr>
          <a:xfrm>
            <a:off x="7197391" y="4222785"/>
            <a:ext cx="2213249" cy="840949"/>
          </a:xfrm>
          <a:custGeom>
            <a:avLst/>
            <a:gdLst/>
            <a:ahLst/>
            <a:cxnLst/>
            <a:rect l="0" t="0" r="0" b="0"/>
            <a:pathLst>
              <a:path w="2213249" h="840949">
                <a:moveTo>
                  <a:pt x="2099157" y="144576"/>
                </a:moveTo>
                <a:lnTo>
                  <a:pt x="2084786" y="137928"/>
                </a:lnTo>
                <a:lnTo>
                  <a:pt x="2067616" y="132633"/>
                </a:lnTo>
                <a:lnTo>
                  <a:pt x="2037558" y="119555"/>
                </a:lnTo>
                <a:lnTo>
                  <a:pt x="2012027" y="113479"/>
                </a:lnTo>
                <a:lnTo>
                  <a:pt x="2005600" y="110946"/>
                </a:lnTo>
                <a:lnTo>
                  <a:pt x="1981147" y="107382"/>
                </a:lnTo>
                <a:lnTo>
                  <a:pt x="1912018" y="105968"/>
                </a:lnTo>
                <a:lnTo>
                  <a:pt x="1719081" y="105882"/>
                </a:lnTo>
                <a:lnTo>
                  <a:pt x="1642952" y="98224"/>
                </a:lnTo>
                <a:lnTo>
                  <a:pt x="1578465" y="93938"/>
                </a:lnTo>
                <a:lnTo>
                  <a:pt x="1523781" y="89824"/>
                </a:lnTo>
                <a:lnTo>
                  <a:pt x="1481562" y="87996"/>
                </a:lnTo>
                <a:lnTo>
                  <a:pt x="1448806" y="88583"/>
                </a:lnTo>
                <a:lnTo>
                  <a:pt x="1360816" y="92102"/>
                </a:lnTo>
                <a:lnTo>
                  <a:pt x="1322090" y="92395"/>
                </a:lnTo>
                <a:lnTo>
                  <a:pt x="1258995" y="89855"/>
                </a:lnTo>
                <a:lnTo>
                  <a:pt x="1208740" y="88010"/>
                </a:lnTo>
                <a:lnTo>
                  <a:pt x="1141323" y="86970"/>
                </a:lnTo>
                <a:lnTo>
                  <a:pt x="1082274" y="85653"/>
                </a:lnTo>
                <a:lnTo>
                  <a:pt x="906465" y="78915"/>
                </a:lnTo>
                <a:lnTo>
                  <a:pt x="847834" y="76698"/>
                </a:lnTo>
                <a:lnTo>
                  <a:pt x="778568" y="70482"/>
                </a:lnTo>
                <a:lnTo>
                  <a:pt x="549340" y="57349"/>
                </a:lnTo>
                <a:lnTo>
                  <a:pt x="447266" y="49198"/>
                </a:lnTo>
                <a:lnTo>
                  <a:pt x="284408" y="31894"/>
                </a:lnTo>
                <a:lnTo>
                  <a:pt x="228839" y="25345"/>
                </a:lnTo>
                <a:lnTo>
                  <a:pt x="169753" y="20751"/>
                </a:lnTo>
                <a:lnTo>
                  <a:pt x="130151" y="14254"/>
                </a:lnTo>
                <a:lnTo>
                  <a:pt x="81509" y="1262"/>
                </a:lnTo>
                <a:lnTo>
                  <a:pt x="46082" y="0"/>
                </a:lnTo>
                <a:lnTo>
                  <a:pt x="28328" y="2571"/>
                </a:lnTo>
                <a:lnTo>
                  <a:pt x="16855" y="7297"/>
                </a:lnTo>
                <a:lnTo>
                  <a:pt x="8173" y="12980"/>
                </a:lnTo>
                <a:lnTo>
                  <a:pt x="5427" y="16000"/>
                </a:lnTo>
                <a:lnTo>
                  <a:pt x="3597" y="19089"/>
                </a:lnTo>
                <a:lnTo>
                  <a:pt x="2377" y="22222"/>
                </a:lnTo>
                <a:lnTo>
                  <a:pt x="419" y="41623"/>
                </a:lnTo>
                <a:lnTo>
                  <a:pt x="79" y="57700"/>
                </a:lnTo>
                <a:lnTo>
                  <a:pt x="0" y="80884"/>
                </a:lnTo>
                <a:lnTo>
                  <a:pt x="2831" y="106236"/>
                </a:lnTo>
                <a:lnTo>
                  <a:pt x="6597" y="130761"/>
                </a:lnTo>
                <a:lnTo>
                  <a:pt x="8271" y="152409"/>
                </a:lnTo>
                <a:lnTo>
                  <a:pt x="9015" y="187111"/>
                </a:lnTo>
                <a:lnTo>
                  <a:pt x="9607" y="388172"/>
                </a:lnTo>
                <a:lnTo>
                  <a:pt x="26268" y="650148"/>
                </a:lnTo>
                <a:lnTo>
                  <a:pt x="28240" y="671876"/>
                </a:lnTo>
                <a:lnTo>
                  <a:pt x="30629" y="689586"/>
                </a:lnTo>
                <a:lnTo>
                  <a:pt x="39127" y="735650"/>
                </a:lnTo>
                <a:lnTo>
                  <a:pt x="42187" y="751450"/>
                </a:lnTo>
                <a:lnTo>
                  <a:pt x="48453" y="774737"/>
                </a:lnTo>
                <a:lnTo>
                  <a:pt x="55157" y="797067"/>
                </a:lnTo>
                <a:lnTo>
                  <a:pt x="56098" y="802068"/>
                </a:lnTo>
                <a:lnTo>
                  <a:pt x="60010" y="810491"/>
                </a:lnTo>
                <a:lnTo>
                  <a:pt x="71280" y="824656"/>
                </a:lnTo>
                <a:lnTo>
                  <a:pt x="75445" y="826910"/>
                </a:lnTo>
                <a:lnTo>
                  <a:pt x="85806" y="829414"/>
                </a:lnTo>
                <a:lnTo>
                  <a:pt x="124592" y="831242"/>
                </a:lnTo>
                <a:lnTo>
                  <a:pt x="141687" y="828473"/>
                </a:lnTo>
                <a:lnTo>
                  <a:pt x="157525" y="824735"/>
                </a:lnTo>
                <a:lnTo>
                  <a:pt x="225465" y="811396"/>
                </a:lnTo>
                <a:lnTo>
                  <a:pt x="337394" y="782140"/>
                </a:lnTo>
                <a:lnTo>
                  <a:pt x="386389" y="770821"/>
                </a:lnTo>
                <a:lnTo>
                  <a:pt x="445262" y="759481"/>
                </a:lnTo>
                <a:lnTo>
                  <a:pt x="567392" y="749610"/>
                </a:lnTo>
                <a:lnTo>
                  <a:pt x="702998" y="740775"/>
                </a:lnTo>
                <a:lnTo>
                  <a:pt x="775678" y="737389"/>
                </a:lnTo>
                <a:lnTo>
                  <a:pt x="837001" y="735883"/>
                </a:lnTo>
                <a:lnTo>
                  <a:pt x="1036095" y="734838"/>
                </a:lnTo>
                <a:lnTo>
                  <a:pt x="1103941" y="737616"/>
                </a:lnTo>
                <a:lnTo>
                  <a:pt x="1159174" y="741359"/>
                </a:lnTo>
                <a:lnTo>
                  <a:pt x="1208802" y="743022"/>
                </a:lnTo>
                <a:lnTo>
                  <a:pt x="1273908" y="743959"/>
                </a:lnTo>
                <a:lnTo>
                  <a:pt x="1339179" y="749372"/>
                </a:lnTo>
                <a:lnTo>
                  <a:pt x="1401036" y="757783"/>
                </a:lnTo>
                <a:lnTo>
                  <a:pt x="1465344" y="761948"/>
                </a:lnTo>
                <a:lnTo>
                  <a:pt x="1544088" y="768654"/>
                </a:lnTo>
                <a:lnTo>
                  <a:pt x="1593677" y="773453"/>
                </a:lnTo>
                <a:lnTo>
                  <a:pt x="1729034" y="790249"/>
                </a:lnTo>
                <a:lnTo>
                  <a:pt x="1862642" y="808821"/>
                </a:lnTo>
                <a:lnTo>
                  <a:pt x="1902786" y="815278"/>
                </a:lnTo>
                <a:lnTo>
                  <a:pt x="1955987" y="824245"/>
                </a:lnTo>
                <a:lnTo>
                  <a:pt x="2016417" y="832867"/>
                </a:lnTo>
                <a:lnTo>
                  <a:pt x="2054269" y="839467"/>
                </a:lnTo>
                <a:lnTo>
                  <a:pt x="2119408" y="840948"/>
                </a:lnTo>
                <a:lnTo>
                  <a:pt x="2140762" y="838162"/>
                </a:lnTo>
                <a:lnTo>
                  <a:pt x="2171987" y="827615"/>
                </a:lnTo>
                <a:lnTo>
                  <a:pt x="2176732" y="824583"/>
                </a:lnTo>
                <a:lnTo>
                  <a:pt x="2179896" y="821487"/>
                </a:lnTo>
                <a:lnTo>
                  <a:pt x="2192037" y="805587"/>
                </a:lnTo>
                <a:lnTo>
                  <a:pt x="2194180" y="799156"/>
                </a:lnTo>
                <a:lnTo>
                  <a:pt x="2196632" y="778547"/>
                </a:lnTo>
                <a:lnTo>
                  <a:pt x="2203486" y="753775"/>
                </a:lnTo>
                <a:lnTo>
                  <a:pt x="2204952" y="728872"/>
                </a:lnTo>
                <a:lnTo>
                  <a:pt x="2206370" y="707376"/>
                </a:lnTo>
                <a:lnTo>
                  <a:pt x="2210584" y="687074"/>
                </a:lnTo>
                <a:lnTo>
                  <a:pt x="2213173" y="667302"/>
                </a:lnTo>
                <a:lnTo>
                  <a:pt x="2213248" y="644541"/>
                </a:lnTo>
                <a:lnTo>
                  <a:pt x="2211763" y="629443"/>
                </a:lnTo>
                <a:lnTo>
                  <a:pt x="2207248" y="591169"/>
                </a:lnTo>
                <a:lnTo>
                  <a:pt x="2192467" y="448152"/>
                </a:lnTo>
                <a:lnTo>
                  <a:pt x="2189311" y="424351"/>
                </a:lnTo>
                <a:lnTo>
                  <a:pt x="2186131" y="405258"/>
                </a:lnTo>
                <a:lnTo>
                  <a:pt x="2182937" y="389305"/>
                </a:lnTo>
                <a:lnTo>
                  <a:pt x="2179387" y="365848"/>
                </a:lnTo>
                <a:lnTo>
                  <a:pt x="2178441" y="356582"/>
                </a:lnTo>
                <a:lnTo>
                  <a:pt x="2174585" y="343957"/>
                </a:lnTo>
                <a:lnTo>
                  <a:pt x="2168791" y="329090"/>
                </a:lnTo>
                <a:lnTo>
                  <a:pt x="2147526" y="28000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4301"/>
          <p:cNvSpPr/>
          <p:nvPr/>
        </p:nvSpPr>
        <p:spPr>
          <a:xfrm>
            <a:off x="9374092" y="5189636"/>
            <a:ext cx="28869" cy="232173"/>
          </a:xfrm>
          <a:custGeom>
            <a:avLst/>
            <a:gdLst/>
            <a:ahLst/>
            <a:cxnLst/>
            <a:rect l="0" t="0" r="0" b="0"/>
            <a:pathLst>
              <a:path w="28869" h="232173">
                <a:moveTo>
                  <a:pt x="19195" y="0"/>
                </a:moveTo>
                <a:lnTo>
                  <a:pt x="14059" y="10272"/>
                </a:lnTo>
                <a:lnTo>
                  <a:pt x="11472" y="14371"/>
                </a:lnTo>
                <a:lnTo>
                  <a:pt x="8672" y="18180"/>
                </a:lnTo>
                <a:lnTo>
                  <a:pt x="5730" y="21794"/>
                </a:lnTo>
                <a:lnTo>
                  <a:pt x="3769" y="28503"/>
                </a:lnTo>
                <a:lnTo>
                  <a:pt x="2462" y="37275"/>
                </a:lnTo>
                <a:lnTo>
                  <a:pt x="1590" y="47422"/>
                </a:lnTo>
                <a:lnTo>
                  <a:pt x="1009" y="56337"/>
                </a:lnTo>
                <a:lnTo>
                  <a:pt x="364" y="71975"/>
                </a:lnTo>
                <a:lnTo>
                  <a:pt x="0" y="92865"/>
                </a:lnTo>
                <a:lnTo>
                  <a:pt x="2099" y="107054"/>
                </a:lnTo>
                <a:lnTo>
                  <a:pt x="5648" y="126188"/>
                </a:lnTo>
                <a:lnTo>
                  <a:pt x="13174" y="164646"/>
                </a:lnTo>
                <a:lnTo>
                  <a:pt x="15181" y="176406"/>
                </a:lnTo>
                <a:lnTo>
                  <a:pt x="16519" y="185321"/>
                </a:lnTo>
                <a:lnTo>
                  <a:pt x="18485" y="194489"/>
                </a:lnTo>
                <a:lnTo>
                  <a:pt x="20871" y="203825"/>
                </a:lnTo>
                <a:lnTo>
                  <a:pt x="28868" y="23217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4302"/>
          <p:cNvSpPr/>
          <p:nvPr/>
        </p:nvSpPr>
        <p:spPr>
          <a:xfrm>
            <a:off x="8783835" y="5112246"/>
            <a:ext cx="510799" cy="261026"/>
          </a:xfrm>
          <a:custGeom>
            <a:avLst/>
            <a:gdLst/>
            <a:ahLst/>
            <a:cxnLst/>
            <a:rect l="0" t="0" r="0" b="0"/>
            <a:pathLst>
              <a:path w="510799" h="261026">
                <a:moveTo>
                  <a:pt x="425649" y="0"/>
                </a:moveTo>
                <a:lnTo>
                  <a:pt x="420514" y="10271"/>
                </a:lnTo>
                <a:lnTo>
                  <a:pt x="416851" y="20820"/>
                </a:lnTo>
                <a:lnTo>
                  <a:pt x="407048" y="52606"/>
                </a:lnTo>
                <a:lnTo>
                  <a:pt x="402500" y="66242"/>
                </a:lnTo>
                <a:lnTo>
                  <a:pt x="398393" y="77482"/>
                </a:lnTo>
                <a:lnTo>
                  <a:pt x="394579" y="87125"/>
                </a:lnTo>
                <a:lnTo>
                  <a:pt x="393112" y="95704"/>
                </a:lnTo>
                <a:lnTo>
                  <a:pt x="393209" y="103573"/>
                </a:lnTo>
                <a:lnTo>
                  <a:pt x="394349" y="110968"/>
                </a:lnTo>
                <a:lnTo>
                  <a:pt x="395108" y="118049"/>
                </a:lnTo>
                <a:lnTo>
                  <a:pt x="395615" y="124919"/>
                </a:lnTo>
                <a:lnTo>
                  <a:pt x="396178" y="137209"/>
                </a:lnTo>
                <a:lnTo>
                  <a:pt x="396427" y="146255"/>
                </a:lnTo>
                <a:lnTo>
                  <a:pt x="396568" y="162526"/>
                </a:lnTo>
                <a:lnTo>
                  <a:pt x="397662" y="168543"/>
                </a:lnTo>
                <a:lnTo>
                  <a:pt x="399468" y="174704"/>
                </a:lnTo>
                <a:lnTo>
                  <a:pt x="401746" y="180962"/>
                </a:lnTo>
                <a:lnTo>
                  <a:pt x="404339" y="186208"/>
                </a:lnTo>
                <a:lnTo>
                  <a:pt x="407143" y="190781"/>
                </a:lnTo>
                <a:lnTo>
                  <a:pt x="410087" y="194904"/>
                </a:lnTo>
                <a:lnTo>
                  <a:pt x="415274" y="199802"/>
                </a:lnTo>
                <a:lnTo>
                  <a:pt x="421958" y="205218"/>
                </a:lnTo>
                <a:lnTo>
                  <a:pt x="429637" y="210978"/>
                </a:lnTo>
                <a:lnTo>
                  <a:pt x="443903" y="217378"/>
                </a:lnTo>
                <a:lnTo>
                  <a:pt x="456335" y="220222"/>
                </a:lnTo>
                <a:lnTo>
                  <a:pt x="469376" y="221823"/>
                </a:lnTo>
                <a:lnTo>
                  <a:pt x="483412" y="222365"/>
                </a:lnTo>
                <a:lnTo>
                  <a:pt x="486730" y="222409"/>
                </a:lnTo>
                <a:lnTo>
                  <a:pt x="490017" y="221363"/>
                </a:lnTo>
                <a:lnTo>
                  <a:pt x="496535" y="217336"/>
                </a:lnTo>
                <a:lnTo>
                  <a:pt x="503015" y="211963"/>
                </a:lnTo>
                <a:lnTo>
                  <a:pt x="506248" y="209025"/>
                </a:lnTo>
                <a:lnTo>
                  <a:pt x="508403" y="205992"/>
                </a:lnTo>
                <a:lnTo>
                  <a:pt x="510798" y="199756"/>
                </a:lnTo>
                <a:lnTo>
                  <a:pt x="510362" y="197662"/>
                </a:lnTo>
                <a:lnTo>
                  <a:pt x="508996" y="196267"/>
                </a:lnTo>
                <a:lnTo>
                  <a:pt x="507011" y="195337"/>
                </a:lnTo>
                <a:lnTo>
                  <a:pt x="493945" y="194027"/>
                </a:lnTo>
                <a:lnTo>
                  <a:pt x="489453" y="192769"/>
                </a:lnTo>
                <a:lnTo>
                  <a:pt x="476919" y="186937"/>
                </a:lnTo>
                <a:lnTo>
                  <a:pt x="465992" y="185195"/>
                </a:lnTo>
                <a:lnTo>
                  <a:pt x="461144" y="185806"/>
                </a:lnTo>
                <a:lnTo>
                  <a:pt x="456836" y="187288"/>
                </a:lnTo>
                <a:lnTo>
                  <a:pt x="452890" y="189351"/>
                </a:lnTo>
                <a:lnTo>
                  <a:pt x="442772" y="191643"/>
                </a:lnTo>
                <a:lnTo>
                  <a:pt x="427856" y="192933"/>
                </a:lnTo>
                <a:lnTo>
                  <a:pt x="413186" y="193369"/>
                </a:lnTo>
                <a:lnTo>
                  <a:pt x="398071" y="198580"/>
                </a:lnTo>
                <a:lnTo>
                  <a:pt x="385112" y="201796"/>
                </a:lnTo>
                <a:lnTo>
                  <a:pt x="369296" y="202548"/>
                </a:lnTo>
                <a:lnTo>
                  <a:pt x="338415" y="203097"/>
                </a:lnTo>
                <a:lnTo>
                  <a:pt x="300804" y="203149"/>
                </a:lnTo>
                <a:lnTo>
                  <a:pt x="291900" y="202075"/>
                </a:lnTo>
                <a:lnTo>
                  <a:pt x="280590" y="200283"/>
                </a:lnTo>
                <a:lnTo>
                  <a:pt x="267675" y="198014"/>
                </a:lnTo>
                <a:lnTo>
                  <a:pt x="255841" y="196502"/>
                </a:lnTo>
                <a:lnTo>
                  <a:pt x="244727" y="195493"/>
                </a:lnTo>
                <a:lnTo>
                  <a:pt x="234092" y="194821"/>
                </a:lnTo>
                <a:lnTo>
                  <a:pt x="222704" y="193298"/>
                </a:lnTo>
                <a:lnTo>
                  <a:pt x="210812" y="191208"/>
                </a:lnTo>
                <a:lnTo>
                  <a:pt x="198584" y="188739"/>
                </a:lnTo>
                <a:lnTo>
                  <a:pt x="189357" y="186019"/>
                </a:lnTo>
                <a:lnTo>
                  <a:pt x="176240" y="180130"/>
                </a:lnTo>
                <a:lnTo>
                  <a:pt x="163961" y="176795"/>
                </a:lnTo>
                <a:lnTo>
                  <a:pt x="157676" y="175907"/>
                </a:lnTo>
                <a:lnTo>
                  <a:pt x="153487" y="174239"/>
                </a:lnTo>
                <a:lnTo>
                  <a:pt x="150694" y="172053"/>
                </a:lnTo>
                <a:lnTo>
                  <a:pt x="146212" y="165956"/>
                </a:lnTo>
                <a:lnTo>
                  <a:pt x="146919" y="164380"/>
                </a:lnTo>
                <a:lnTo>
                  <a:pt x="150570" y="159764"/>
                </a:lnTo>
                <a:lnTo>
                  <a:pt x="153049" y="158103"/>
                </a:lnTo>
                <a:lnTo>
                  <a:pt x="158670" y="156257"/>
                </a:lnTo>
                <a:lnTo>
                  <a:pt x="161674" y="156840"/>
                </a:lnTo>
                <a:lnTo>
                  <a:pt x="171036" y="161721"/>
                </a:lnTo>
                <a:lnTo>
                  <a:pt x="186695" y="166781"/>
                </a:lnTo>
                <a:lnTo>
                  <a:pt x="196912" y="171938"/>
                </a:lnTo>
                <a:lnTo>
                  <a:pt x="205036" y="177812"/>
                </a:lnTo>
                <a:lnTo>
                  <a:pt x="212229" y="184007"/>
                </a:lnTo>
                <a:lnTo>
                  <a:pt x="215652" y="187163"/>
                </a:lnTo>
                <a:lnTo>
                  <a:pt x="217934" y="190342"/>
                </a:lnTo>
                <a:lnTo>
                  <a:pt x="220470" y="196741"/>
                </a:lnTo>
                <a:lnTo>
                  <a:pt x="221597" y="203168"/>
                </a:lnTo>
                <a:lnTo>
                  <a:pt x="222098" y="209607"/>
                </a:lnTo>
                <a:lnTo>
                  <a:pt x="222321" y="216052"/>
                </a:lnTo>
                <a:lnTo>
                  <a:pt x="221306" y="219276"/>
                </a:lnTo>
                <a:lnTo>
                  <a:pt x="217310" y="225723"/>
                </a:lnTo>
                <a:lnTo>
                  <a:pt x="211952" y="232172"/>
                </a:lnTo>
                <a:lnTo>
                  <a:pt x="205988" y="238621"/>
                </a:lnTo>
                <a:lnTo>
                  <a:pt x="199754" y="245070"/>
                </a:lnTo>
                <a:lnTo>
                  <a:pt x="187668" y="251519"/>
                </a:lnTo>
                <a:lnTo>
                  <a:pt x="179931" y="254743"/>
                </a:lnTo>
                <a:lnTo>
                  <a:pt x="171548" y="256893"/>
                </a:lnTo>
                <a:lnTo>
                  <a:pt x="162735" y="258327"/>
                </a:lnTo>
                <a:lnTo>
                  <a:pt x="153634" y="259282"/>
                </a:lnTo>
                <a:lnTo>
                  <a:pt x="143268" y="259919"/>
                </a:lnTo>
                <a:lnTo>
                  <a:pt x="120285" y="260627"/>
                </a:lnTo>
                <a:lnTo>
                  <a:pt x="88309" y="261025"/>
                </a:lnTo>
                <a:lnTo>
                  <a:pt x="78220" y="260006"/>
                </a:lnTo>
                <a:lnTo>
                  <a:pt x="68271" y="258252"/>
                </a:lnTo>
                <a:lnTo>
                  <a:pt x="58412" y="256008"/>
                </a:lnTo>
                <a:lnTo>
                  <a:pt x="49690" y="254512"/>
                </a:lnTo>
                <a:lnTo>
                  <a:pt x="41726" y="253514"/>
                </a:lnTo>
                <a:lnTo>
                  <a:pt x="0" y="24184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4303"/>
          <p:cNvSpPr/>
          <p:nvPr/>
        </p:nvSpPr>
        <p:spPr>
          <a:xfrm>
            <a:off x="8928943" y="5141267"/>
            <a:ext cx="135434" cy="19349"/>
          </a:xfrm>
          <a:custGeom>
            <a:avLst/>
            <a:gdLst/>
            <a:ahLst/>
            <a:cxnLst/>
            <a:rect l="0" t="0" r="0" b="0"/>
            <a:pathLst>
              <a:path w="135434" h="19349">
                <a:moveTo>
                  <a:pt x="135433" y="19348"/>
                </a:moveTo>
                <a:lnTo>
                  <a:pt x="120027" y="14213"/>
                </a:lnTo>
                <a:lnTo>
                  <a:pt x="113339" y="11625"/>
                </a:lnTo>
                <a:lnTo>
                  <a:pt x="106731" y="8825"/>
                </a:lnTo>
                <a:lnTo>
                  <a:pt x="100175" y="5883"/>
                </a:lnTo>
                <a:lnTo>
                  <a:pt x="92580" y="3922"/>
                </a:lnTo>
                <a:lnTo>
                  <a:pt x="84292" y="2615"/>
                </a:lnTo>
                <a:lnTo>
                  <a:pt x="75543" y="1743"/>
                </a:lnTo>
                <a:lnTo>
                  <a:pt x="67559" y="1162"/>
                </a:lnTo>
                <a:lnTo>
                  <a:pt x="60088" y="775"/>
                </a:lnTo>
                <a:lnTo>
                  <a:pt x="52957" y="517"/>
                </a:lnTo>
                <a:lnTo>
                  <a:pt x="27514" y="153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4304"/>
          <p:cNvSpPr/>
          <p:nvPr/>
        </p:nvSpPr>
        <p:spPr>
          <a:xfrm>
            <a:off x="8687496" y="5083224"/>
            <a:ext cx="28624" cy="222499"/>
          </a:xfrm>
          <a:custGeom>
            <a:avLst/>
            <a:gdLst/>
            <a:ahLst/>
            <a:cxnLst/>
            <a:rect l="0" t="0" r="0" b="0"/>
            <a:pathLst>
              <a:path w="28624" h="222499">
                <a:moveTo>
                  <a:pt x="9275" y="0"/>
                </a:moveTo>
                <a:lnTo>
                  <a:pt x="4140" y="15407"/>
                </a:lnTo>
                <a:lnTo>
                  <a:pt x="2627" y="23170"/>
                </a:lnTo>
                <a:lnTo>
                  <a:pt x="1618" y="31570"/>
                </a:lnTo>
                <a:lnTo>
                  <a:pt x="497" y="47352"/>
                </a:lnTo>
                <a:lnTo>
                  <a:pt x="0" y="57949"/>
                </a:lnTo>
                <a:lnTo>
                  <a:pt x="2017" y="71954"/>
                </a:lnTo>
                <a:lnTo>
                  <a:pt x="9990" y="116178"/>
                </a:lnTo>
                <a:lnTo>
                  <a:pt x="12976" y="136570"/>
                </a:lnTo>
                <a:lnTo>
                  <a:pt x="14968" y="154464"/>
                </a:lnTo>
                <a:lnTo>
                  <a:pt x="16295" y="170693"/>
                </a:lnTo>
                <a:lnTo>
                  <a:pt x="18254" y="183662"/>
                </a:lnTo>
                <a:lnTo>
                  <a:pt x="20636" y="194457"/>
                </a:lnTo>
                <a:lnTo>
                  <a:pt x="28623" y="22249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4305"/>
          <p:cNvSpPr/>
          <p:nvPr/>
        </p:nvSpPr>
        <p:spPr>
          <a:xfrm>
            <a:off x="8281827" y="5121919"/>
            <a:ext cx="356902" cy="166205"/>
          </a:xfrm>
          <a:custGeom>
            <a:avLst/>
            <a:gdLst/>
            <a:ahLst/>
            <a:cxnLst/>
            <a:rect l="0" t="0" r="0" b="0"/>
            <a:pathLst>
              <a:path w="356902" h="166205">
                <a:moveTo>
                  <a:pt x="356901" y="0"/>
                </a:moveTo>
                <a:lnTo>
                  <a:pt x="351766" y="10272"/>
                </a:lnTo>
                <a:lnTo>
                  <a:pt x="350253" y="14372"/>
                </a:lnTo>
                <a:lnTo>
                  <a:pt x="349244" y="18180"/>
                </a:lnTo>
                <a:lnTo>
                  <a:pt x="348571" y="21794"/>
                </a:lnTo>
                <a:lnTo>
                  <a:pt x="348123" y="26353"/>
                </a:lnTo>
                <a:lnTo>
                  <a:pt x="347825" y="31543"/>
                </a:lnTo>
                <a:lnTo>
                  <a:pt x="347626" y="37151"/>
                </a:lnTo>
                <a:lnTo>
                  <a:pt x="348568" y="44116"/>
                </a:lnTo>
                <a:lnTo>
                  <a:pt x="350271" y="51983"/>
                </a:lnTo>
                <a:lnTo>
                  <a:pt x="352481" y="60452"/>
                </a:lnTo>
                <a:lnTo>
                  <a:pt x="353954" y="68248"/>
                </a:lnTo>
                <a:lnTo>
                  <a:pt x="354937" y="75595"/>
                </a:lnTo>
                <a:lnTo>
                  <a:pt x="355592" y="82643"/>
                </a:lnTo>
                <a:lnTo>
                  <a:pt x="356027" y="89491"/>
                </a:lnTo>
                <a:lnTo>
                  <a:pt x="356513" y="102833"/>
                </a:lnTo>
                <a:lnTo>
                  <a:pt x="354493" y="111551"/>
                </a:lnTo>
                <a:lnTo>
                  <a:pt x="350996" y="121661"/>
                </a:lnTo>
                <a:lnTo>
                  <a:pt x="346515" y="132702"/>
                </a:lnTo>
                <a:lnTo>
                  <a:pt x="342453" y="141136"/>
                </a:lnTo>
                <a:lnTo>
                  <a:pt x="338670" y="147834"/>
                </a:lnTo>
                <a:lnTo>
                  <a:pt x="330011" y="161173"/>
                </a:lnTo>
                <a:lnTo>
                  <a:pt x="328225" y="161192"/>
                </a:lnTo>
                <a:lnTo>
                  <a:pt x="325960" y="160130"/>
                </a:lnTo>
                <a:lnTo>
                  <a:pt x="323376" y="158347"/>
                </a:lnTo>
                <a:lnTo>
                  <a:pt x="321653" y="156084"/>
                </a:lnTo>
                <a:lnTo>
                  <a:pt x="320504" y="153500"/>
                </a:lnTo>
                <a:lnTo>
                  <a:pt x="319737" y="150703"/>
                </a:lnTo>
                <a:lnTo>
                  <a:pt x="313524" y="131359"/>
                </a:lnTo>
                <a:lnTo>
                  <a:pt x="310785" y="125193"/>
                </a:lnTo>
                <a:lnTo>
                  <a:pt x="307885" y="120008"/>
                </a:lnTo>
                <a:lnTo>
                  <a:pt x="300641" y="109098"/>
                </a:lnTo>
                <a:lnTo>
                  <a:pt x="299650" y="104740"/>
                </a:lnTo>
                <a:lnTo>
                  <a:pt x="299387" y="102073"/>
                </a:lnTo>
                <a:lnTo>
                  <a:pt x="299211" y="99220"/>
                </a:lnTo>
                <a:lnTo>
                  <a:pt x="299015" y="93183"/>
                </a:lnTo>
                <a:lnTo>
                  <a:pt x="297888" y="92219"/>
                </a:lnTo>
                <a:lnTo>
                  <a:pt x="296061" y="92651"/>
                </a:lnTo>
                <a:lnTo>
                  <a:pt x="293769" y="94013"/>
                </a:lnTo>
                <a:lnTo>
                  <a:pt x="292241" y="95997"/>
                </a:lnTo>
                <a:lnTo>
                  <a:pt x="291222" y="98394"/>
                </a:lnTo>
                <a:lnTo>
                  <a:pt x="290543" y="101067"/>
                </a:lnTo>
                <a:lnTo>
                  <a:pt x="290090" y="103924"/>
                </a:lnTo>
                <a:lnTo>
                  <a:pt x="289788" y="106903"/>
                </a:lnTo>
                <a:lnTo>
                  <a:pt x="289587" y="109964"/>
                </a:lnTo>
                <a:lnTo>
                  <a:pt x="289453" y="113080"/>
                </a:lnTo>
                <a:lnTo>
                  <a:pt x="289304" y="119408"/>
                </a:lnTo>
                <a:lnTo>
                  <a:pt x="287114" y="123675"/>
                </a:lnTo>
                <a:lnTo>
                  <a:pt x="283505" y="128670"/>
                </a:lnTo>
                <a:lnTo>
                  <a:pt x="278948" y="134148"/>
                </a:lnTo>
                <a:lnTo>
                  <a:pt x="275911" y="138877"/>
                </a:lnTo>
                <a:lnTo>
                  <a:pt x="273887" y="143104"/>
                </a:lnTo>
                <a:lnTo>
                  <a:pt x="272536" y="146996"/>
                </a:lnTo>
                <a:lnTo>
                  <a:pt x="270561" y="151741"/>
                </a:lnTo>
                <a:lnTo>
                  <a:pt x="268170" y="157054"/>
                </a:lnTo>
                <a:lnTo>
                  <a:pt x="265501" y="162746"/>
                </a:lnTo>
                <a:lnTo>
                  <a:pt x="262647" y="165466"/>
                </a:lnTo>
                <a:lnTo>
                  <a:pt x="259669" y="166204"/>
                </a:lnTo>
                <a:lnTo>
                  <a:pt x="250342" y="164973"/>
                </a:lnTo>
                <a:lnTo>
                  <a:pt x="247167" y="164801"/>
                </a:lnTo>
                <a:lnTo>
                  <a:pt x="243975" y="161461"/>
                </a:lnTo>
                <a:lnTo>
                  <a:pt x="240772" y="156010"/>
                </a:lnTo>
                <a:lnTo>
                  <a:pt x="237562" y="149152"/>
                </a:lnTo>
                <a:lnTo>
                  <a:pt x="233271" y="142430"/>
                </a:lnTo>
                <a:lnTo>
                  <a:pt x="228262" y="135798"/>
                </a:lnTo>
                <a:lnTo>
                  <a:pt x="222772" y="129228"/>
                </a:lnTo>
                <a:lnTo>
                  <a:pt x="218038" y="122698"/>
                </a:lnTo>
                <a:lnTo>
                  <a:pt x="213807" y="116194"/>
                </a:lnTo>
                <a:lnTo>
                  <a:pt x="209912" y="109709"/>
                </a:lnTo>
                <a:lnTo>
                  <a:pt x="205164" y="103236"/>
                </a:lnTo>
                <a:lnTo>
                  <a:pt x="199850" y="96770"/>
                </a:lnTo>
                <a:lnTo>
                  <a:pt x="194157" y="90311"/>
                </a:lnTo>
                <a:lnTo>
                  <a:pt x="179234" y="74535"/>
                </a:lnTo>
                <a:lnTo>
                  <a:pt x="170739" y="65813"/>
                </a:lnTo>
                <a:lnTo>
                  <a:pt x="162927" y="58924"/>
                </a:lnTo>
                <a:lnTo>
                  <a:pt x="155568" y="53256"/>
                </a:lnTo>
                <a:lnTo>
                  <a:pt x="148514" y="48403"/>
                </a:lnTo>
                <a:lnTo>
                  <a:pt x="141660" y="44092"/>
                </a:lnTo>
                <a:lnTo>
                  <a:pt x="134942" y="40143"/>
                </a:lnTo>
                <a:lnTo>
                  <a:pt x="128313" y="36437"/>
                </a:lnTo>
                <a:lnTo>
                  <a:pt x="119594" y="32890"/>
                </a:lnTo>
                <a:lnTo>
                  <a:pt x="109482" y="29451"/>
                </a:lnTo>
                <a:lnTo>
                  <a:pt x="98442" y="26083"/>
                </a:lnTo>
                <a:lnTo>
                  <a:pt x="87856" y="23839"/>
                </a:lnTo>
                <a:lnTo>
                  <a:pt x="77575" y="22342"/>
                </a:lnTo>
                <a:lnTo>
                  <a:pt x="67496" y="21344"/>
                </a:lnTo>
                <a:lnTo>
                  <a:pt x="58627" y="20679"/>
                </a:lnTo>
                <a:lnTo>
                  <a:pt x="50565" y="20235"/>
                </a:lnTo>
                <a:lnTo>
                  <a:pt x="31813" y="19611"/>
                </a:lnTo>
                <a:lnTo>
                  <a:pt x="27315" y="19523"/>
                </a:lnTo>
                <a:lnTo>
                  <a:pt x="22166" y="21615"/>
                </a:lnTo>
                <a:lnTo>
                  <a:pt x="16584" y="25159"/>
                </a:lnTo>
                <a:lnTo>
                  <a:pt x="10712" y="29671"/>
                </a:lnTo>
                <a:lnTo>
                  <a:pt x="6798" y="33754"/>
                </a:lnTo>
                <a:lnTo>
                  <a:pt x="4188" y="37551"/>
                </a:lnTo>
                <a:lnTo>
                  <a:pt x="2449" y="41157"/>
                </a:lnTo>
                <a:lnTo>
                  <a:pt x="1289" y="44636"/>
                </a:lnTo>
                <a:lnTo>
                  <a:pt x="516" y="48031"/>
                </a:lnTo>
                <a:lnTo>
                  <a:pt x="0" y="51369"/>
                </a:lnTo>
                <a:lnTo>
                  <a:pt x="731" y="55743"/>
                </a:lnTo>
                <a:lnTo>
                  <a:pt x="2294" y="60810"/>
                </a:lnTo>
                <a:lnTo>
                  <a:pt x="4410" y="66337"/>
                </a:lnTo>
                <a:lnTo>
                  <a:pt x="6896" y="72171"/>
                </a:lnTo>
                <a:lnTo>
                  <a:pt x="12525" y="84387"/>
                </a:lnTo>
                <a:lnTo>
                  <a:pt x="16606" y="90653"/>
                </a:lnTo>
                <a:lnTo>
                  <a:pt x="21475" y="96982"/>
                </a:lnTo>
                <a:lnTo>
                  <a:pt x="26872" y="103350"/>
                </a:lnTo>
                <a:lnTo>
                  <a:pt x="33694" y="109745"/>
                </a:lnTo>
                <a:lnTo>
                  <a:pt x="41467" y="116158"/>
                </a:lnTo>
                <a:lnTo>
                  <a:pt x="49873" y="122584"/>
                </a:lnTo>
                <a:lnTo>
                  <a:pt x="57628" y="127942"/>
                </a:lnTo>
                <a:lnTo>
                  <a:pt x="64947" y="132589"/>
                </a:lnTo>
                <a:lnTo>
                  <a:pt x="71975" y="136762"/>
                </a:lnTo>
                <a:lnTo>
                  <a:pt x="78812" y="140619"/>
                </a:lnTo>
                <a:lnTo>
                  <a:pt x="105381" y="15478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4306"/>
          <p:cNvSpPr/>
          <p:nvPr/>
        </p:nvSpPr>
        <p:spPr>
          <a:xfrm>
            <a:off x="8387208" y="5296048"/>
            <a:ext cx="203152" cy="29023"/>
          </a:xfrm>
          <a:custGeom>
            <a:avLst/>
            <a:gdLst/>
            <a:ahLst/>
            <a:cxnLst/>
            <a:rect l="0" t="0" r="0" b="0"/>
            <a:pathLst>
              <a:path w="203152" h="29023">
                <a:moveTo>
                  <a:pt x="203151" y="29022"/>
                </a:moveTo>
                <a:lnTo>
                  <a:pt x="192880" y="23887"/>
                </a:lnTo>
                <a:lnTo>
                  <a:pt x="183406" y="21299"/>
                </a:lnTo>
                <a:lnTo>
                  <a:pt x="170639" y="18499"/>
                </a:lnTo>
                <a:lnTo>
                  <a:pt x="155680" y="15558"/>
                </a:lnTo>
                <a:lnTo>
                  <a:pt x="143557" y="12521"/>
                </a:lnTo>
                <a:lnTo>
                  <a:pt x="133325" y="9423"/>
                </a:lnTo>
                <a:lnTo>
                  <a:pt x="124354" y="6282"/>
                </a:lnTo>
                <a:lnTo>
                  <a:pt x="114074" y="4188"/>
                </a:lnTo>
                <a:lnTo>
                  <a:pt x="102921" y="2792"/>
                </a:lnTo>
                <a:lnTo>
                  <a:pt x="91187" y="1861"/>
                </a:lnTo>
                <a:lnTo>
                  <a:pt x="80139" y="1241"/>
                </a:lnTo>
                <a:lnTo>
                  <a:pt x="59264" y="552"/>
                </a:lnTo>
                <a:lnTo>
                  <a:pt x="42105" y="24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4307"/>
          <p:cNvSpPr/>
          <p:nvPr/>
        </p:nvSpPr>
        <p:spPr>
          <a:xfrm>
            <a:off x="6839396" y="5363768"/>
            <a:ext cx="193478" cy="261191"/>
          </a:xfrm>
          <a:custGeom>
            <a:avLst/>
            <a:gdLst/>
            <a:ahLst/>
            <a:cxnLst/>
            <a:rect l="0" t="0" r="0" b="0"/>
            <a:pathLst>
              <a:path w="193478" h="261191">
                <a:moveTo>
                  <a:pt x="0" y="9671"/>
                </a:moveTo>
                <a:lnTo>
                  <a:pt x="13464" y="9671"/>
                </a:lnTo>
                <a:lnTo>
                  <a:pt x="16501" y="8596"/>
                </a:lnTo>
                <a:lnTo>
                  <a:pt x="19599" y="6805"/>
                </a:lnTo>
                <a:lnTo>
                  <a:pt x="22740" y="4536"/>
                </a:lnTo>
                <a:lnTo>
                  <a:pt x="26984" y="3023"/>
                </a:lnTo>
                <a:lnTo>
                  <a:pt x="31962" y="2014"/>
                </a:lnTo>
                <a:lnTo>
                  <a:pt x="37432" y="1342"/>
                </a:lnTo>
                <a:lnTo>
                  <a:pt x="44302" y="894"/>
                </a:lnTo>
                <a:lnTo>
                  <a:pt x="52107" y="595"/>
                </a:lnTo>
                <a:lnTo>
                  <a:pt x="75632" y="174"/>
                </a:lnTo>
                <a:lnTo>
                  <a:pt x="152074" y="0"/>
                </a:lnTo>
                <a:lnTo>
                  <a:pt x="157276" y="1074"/>
                </a:lnTo>
                <a:lnTo>
                  <a:pt x="161819" y="2865"/>
                </a:lnTo>
                <a:lnTo>
                  <a:pt x="165922" y="5133"/>
                </a:lnTo>
                <a:lnTo>
                  <a:pt x="169732" y="6646"/>
                </a:lnTo>
                <a:lnTo>
                  <a:pt x="173348" y="7654"/>
                </a:lnTo>
                <a:lnTo>
                  <a:pt x="181738" y="9273"/>
                </a:lnTo>
                <a:lnTo>
                  <a:pt x="182426" y="10481"/>
                </a:lnTo>
                <a:lnTo>
                  <a:pt x="183191" y="14688"/>
                </a:lnTo>
                <a:lnTo>
                  <a:pt x="183395" y="21615"/>
                </a:lnTo>
                <a:lnTo>
                  <a:pt x="183621" y="43643"/>
                </a:lnTo>
                <a:lnTo>
                  <a:pt x="182607" y="57041"/>
                </a:lnTo>
                <a:lnTo>
                  <a:pt x="180856" y="71347"/>
                </a:lnTo>
                <a:lnTo>
                  <a:pt x="178613" y="86259"/>
                </a:lnTo>
                <a:lnTo>
                  <a:pt x="177119" y="98350"/>
                </a:lnTo>
                <a:lnTo>
                  <a:pt x="176123" y="108561"/>
                </a:lnTo>
                <a:lnTo>
                  <a:pt x="175458" y="117517"/>
                </a:lnTo>
                <a:lnTo>
                  <a:pt x="175015" y="125638"/>
                </a:lnTo>
                <a:lnTo>
                  <a:pt x="174523" y="140394"/>
                </a:lnTo>
                <a:lnTo>
                  <a:pt x="174245" y="155652"/>
                </a:lnTo>
                <a:lnTo>
                  <a:pt x="174164" y="172116"/>
                </a:lnTo>
                <a:lnTo>
                  <a:pt x="175227" y="180310"/>
                </a:lnTo>
                <a:lnTo>
                  <a:pt x="177011" y="190072"/>
                </a:lnTo>
                <a:lnTo>
                  <a:pt x="179274" y="200879"/>
                </a:lnTo>
                <a:lnTo>
                  <a:pt x="180784" y="210235"/>
                </a:lnTo>
                <a:lnTo>
                  <a:pt x="181790" y="218621"/>
                </a:lnTo>
                <a:lnTo>
                  <a:pt x="182461" y="226361"/>
                </a:lnTo>
                <a:lnTo>
                  <a:pt x="183983" y="233672"/>
                </a:lnTo>
                <a:lnTo>
                  <a:pt x="186073" y="240695"/>
                </a:lnTo>
                <a:lnTo>
                  <a:pt x="193477" y="26119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4308"/>
          <p:cNvSpPr/>
          <p:nvPr/>
        </p:nvSpPr>
        <p:spPr>
          <a:xfrm>
            <a:off x="7100589" y="5325188"/>
            <a:ext cx="134861" cy="299771"/>
          </a:xfrm>
          <a:custGeom>
            <a:avLst/>
            <a:gdLst/>
            <a:ahLst/>
            <a:cxnLst/>
            <a:rect l="0" t="0" r="0" b="0"/>
            <a:pathLst>
              <a:path w="134861" h="299771">
                <a:moveTo>
                  <a:pt x="0" y="9556"/>
                </a:moveTo>
                <a:lnTo>
                  <a:pt x="0" y="4421"/>
                </a:lnTo>
                <a:lnTo>
                  <a:pt x="1075" y="2907"/>
                </a:lnTo>
                <a:lnTo>
                  <a:pt x="2867" y="1899"/>
                </a:lnTo>
                <a:lnTo>
                  <a:pt x="5136" y="1226"/>
                </a:lnTo>
                <a:lnTo>
                  <a:pt x="7723" y="778"/>
                </a:lnTo>
                <a:lnTo>
                  <a:pt x="10523" y="479"/>
                </a:lnTo>
                <a:lnTo>
                  <a:pt x="13465" y="280"/>
                </a:lnTo>
                <a:lnTo>
                  <a:pt x="17575" y="148"/>
                </a:lnTo>
                <a:lnTo>
                  <a:pt x="27876" y="0"/>
                </a:lnTo>
                <a:lnTo>
                  <a:pt x="32557" y="1036"/>
                </a:lnTo>
                <a:lnTo>
                  <a:pt x="36753" y="2801"/>
                </a:lnTo>
                <a:lnTo>
                  <a:pt x="40625" y="5052"/>
                </a:lnTo>
                <a:lnTo>
                  <a:pt x="50660" y="10421"/>
                </a:lnTo>
                <a:lnTo>
                  <a:pt x="56346" y="13357"/>
                </a:lnTo>
                <a:lnTo>
                  <a:pt x="63361" y="16389"/>
                </a:lnTo>
                <a:lnTo>
                  <a:pt x="71262" y="19486"/>
                </a:lnTo>
                <a:lnTo>
                  <a:pt x="79754" y="22625"/>
                </a:lnTo>
                <a:lnTo>
                  <a:pt x="86491" y="25793"/>
                </a:lnTo>
                <a:lnTo>
                  <a:pt x="92057" y="28980"/>
                </a:lnTo>
                <a:lnTo>
                  <a:pt x="96842" y="32179"/>
                </a:lnTo>
                <a:lnTo>
                  <a:pt x="101107" y="35386"/>
                </a:lnTo>
                <a:lnTo>
                  <a:pt x="105026" y="38600"/>
                </a:lnTo>
                <a:lnTo>
                  <a:pt x="108712" y="41817"/>
                </a:lnTo>
                <a:lnTo>
                  <a:pt x="112245" y="45036"/>
                </a:lnTo>
                <a:lnTo>
                  <a:pt x="119036" y="51480"/>
                </a:lnTo>
                <a:lnTo>
                  <a:pt x="128903" y="61151"/>
                </a:lnTo>
                <a:lnTo>
                  <a:pt x="131081" y="65450"/>
                </a:lnTo>
                <a:lnTo>
                  <a:pt x="132532" y="70466"/>
                </a:lnTo>
                <a:lnTo>
                  <a:pt x="133499" y="75959"/>
                </a:lnTo>
                <a:lnTo>
                  <a:pt x="134574" y="84929"/>
                </a:lnTo>
                <a:lnTo>
                  <a:pt x="134860" y="88826"/>
                </a:lnTo>
                <a:lnTo>
                  <a:pt x="133977" y="93574"/>
                </a:lnTo>
                <a:lnTo>
                  <a:pt x="132313" y="98889"/>
                </a:lnTo>
                <a:lnTo>
                  <a:pt x="130129" y="104582"/>
                </a:lnTo>
                <a:lnTo>
                  <a:pt x="127597" y="110527"/>
                </a:lnTo>
                <a:lnTo>
                  <a:pt x="121919" y="122865"/>
                </a:lnTo>
                <a:lnTo>
                  <a:pt x="112679" y="141898"/>
                </a:lnTo>
                <a:lnTo>
                  <a:pt x="108441" y="152602"/>
                </a:lnTo>
                <a:lnTo>
                  <a:pt x="97998" y="181694"/>
                </a:lnTo>
                <a:lnTo>
                  <a:pt x="94353" y="194181"/>
                </a:lnTo>
                <a:lnTo>
                  <a:pt x="91924" y="204655"/>
                </a:lnTo>
                <a:lnTo>
                  <a:pt x="90305" y="213788"/>
                </a:lnTo>
                <a:lnTo>
                  <a:pt x="89224" y="226326"/>
                </a:lnTo>
                <a:lnTo>
                  <a:pt x="88505" y="241133"/>
                </a:lnTo>
                <a:lnTo>
                  <a:pt x="87065" y="29977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4309"/>
          <p:cNvSpPr/>
          <p:nvPr/>
        </p:nvSpPr>
        <p:spPr>
          <a:xfrm>
            <a:off x="7352112" y="5199310"/>
            <a:ext cx="116084" cy="319237"/>
          </a:xfrm>
          <a:custGeom>
            <a:avLst/>
            <a:gdLst/>
            <a:ahLst/>
            <a:cxnLst/>
            <a:rect l="0" t="0" r="0" b="0"/>
            <a:pathLst>
              <a:path w="116084" h="319237">
                <a:moveTo>
                  <a:pt x="9671" y="319236"/>
                </a:moveTo>
                <a:lnTo>
                  <a:pt x="4535" y="308966"/>
                </a:lnTo>
                <a:lnTo>
                  <a:pt x="2014" y="301056"/>
                </a:lnTo>
                <a:lnTo>
                  <a:pt x="395" y="292357"/>
                </a:lnTo>
                <a:lnTo>
                  <a:pt x="115" y="285714"/>
                </a:lnTo>
                <a:lnTo>
                  <a:pt x="0" y="224974"/>
                </a:lnTo>
                <a:lnTo>
                  <a:pt x="1074" y="215550"/>
                </a:lnTo>
                <a:lnTo>
                  <a:pt x="2865" y="203893"/>
                </a:lnTo>
                <a:lnTo>
                  <a:pt x="5133" y="190747"/>
                </a:lnTo>
                <a:lnTo>
                  <a:pt x="6646" y="179833"/>
                </a:lnTo>
                <a:lnTo>
                  <a:pt x="7655" y="170408"/>
                </a:lnTo>
                <a:lnTo>
                  <a:pt x="8327" y="161975"/>
                </a:lnTo>
                <a:lnTo>
                  <a:pt x="8775" y="153128"/>
                </a:lnTo>
                <a:lnTo>
                  <a:pt x="9273" y="134698"/>
                </a:lnTo>
                <a:lnTo>
                  <a:pt x="10480" y="126344"/>
                </a:lnTo>
                <a:lnTo>
                  <a:pt x="12360" y="118625"/>
                </a:lnTo>
                <a:lnTo>
                  <a:pt x="14688" y="111330"/>
                </a:lnTo>
                <a:lnTo>
                  <a:pt x="18390" y="102167"/>
                </a:lnTo>
                <a:lnTo>
                  <a:pt x="23008" y="91758"/>
                </a:lnTo>
                <a:lnTo>
                  <a:pt x="28236" y="80520"/>
                </a:lnTo>
                <a:lnTo>
                  <a:pt x="33872" y="70878"/>
                </a:lnTo>
                <a:lnTo>
                  <a:pt x="39778" y="62300"/>
                </a:lnTo>
                <a:lnTo>
                  <a:pt x="45865" y="54432"/>
                </a:lnTo>
                <a:lnTo>
                  <a:pt x="53148" y="45962"/>
                </a:lnTo>
                <a:lnTo>
                  <a:pt x="61228" y="37090"/>
                </a:lnTo>
                <a:lnTo>
                  <a:pt x="69839" y="27952"/>
                </a:lnTo>
                <a:lnTo>
                  <a:pt x="78804" y="20784"/>
                </a:lnTo>
                <a:lnTo>
                  <a:pt x="88006" y="14931"/>
                </a:lnTo>
                <a:lnTo>
                  <a:pt x="116083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4310"/>
          <p:cNvSpPr/>
          <p:nvPr/>
        </p:nvSpPr>
        <p:spPr>
          <a:xfrm>
            <a:off x="7473236" y="5296048"/>
            <a:ext cx="188436" cy="334059"/>
          </a:xfrm>
          <a:custGeom>
            <a:avLst/>
            <a:gdLst/>
            <a:ahLst/>
            <a:cxnLst/>
            <a:rect l="0" t="0" r="0" b="0"/>
            <a:pathLst>
              <a:path w="188436" h="334059">
                <a:moveTo>
                  <a:pt x="188435" y="0"/>
                </a:moveTo>
                <a:lnTo>
                  <a:pt x="127901" y="60535"/>
                </a:lnTo>
                <a:lnTo>
                  <a:pt x="121208" y="68304"/>
                </a:lnTo>
                <a:lnTo>
                  <a:pt x="115670" y="75632"/>
                </a:lnTo>
                <a:lnTo>
                  <a:pt x="110904" y="82668"/>
                </a:lnTo>
                <a:lnTo>
                  <a:pt x="105577" y="89508"/>
                </a:lnTo>
                <a:lnTo>
                  <a:pt x="99876" y="96218"/>
                </a:lnTo>
                <a:lnTo>
                  <a:pt x="93925" y="102840"/>
                </a:lnTo>
                <a:lnTo>
                  <a:pt x="81581" y="115932"/>
                </a:lnTo>
                <a:lnTo>
                  <a:pt x="75279" y="122433"/>
                </a:lnTo>
                <a:lnTo>
                  <a:pt x="68928" y="129991"/>
                </a:lnTo>
                <a:lnTo>
                  <a:pt x="62545" y="138254"/>
                </a:lnTo>
                <a:lnTo>
                  <a:pt x="56139" y="146988"/>
                </a:lnTo>
                <a:lnTo>
                  <a:pt x="50793" y="154961"/>
                </a:lnTo>
                <a:lnTo>
                  <a:pt x="46156" y="162425"/>
                </a:lnTo>
                <a:lnTo>
                  <a:pt x="20718" y="205258"/>
                </a:lnTo>
                <a:lnTo>
                  <a:pt x="15356" y="216379"/>
                </a:lnTo>
                <a:lnTo>
                  <a:pt x="11782" y="225943"/>
                </a:lnTo>
                <a:lnTo>
                  <a:pt x="6735" y="244452"/>
                </a:lnTo>
                <a:lnTo>
                  <a:pt x="910" y="267010"/>
                </a:lnTo>
                <a:lnTo>
                  <a:pt x="0" y="276895"/>
                </a:lnTo>
                <a:lnTo>
                  <a:pt x="470" y="285634"/>
                </a:lnTo>
                <a:lnTo>
                  <a:pt x="1858" y="293611"/>
                </a:lnTo>
                <a:lnTo>
                  <a:pt x="2783" y="300003"/>
                </a:lnTo>
                <a:lnTo>
                  <a:pt x="3811" y="309972"/>
                </a:lnTo>
                <a:lnTo>
                  <a:pt x="5159" y="314135"/>
                </a:lnTo>
                <a:lnTo>
                  <a:pt x="9525" y="321627"/>
                </a:lnTo>
                <a:lnTo>
                  <a:pt x="12193" y="324055"/>
                </a:lnTo>
                <a:lnTo>
                  <a:pt x="15048" y="325674"/>
                </a:lnTo>
                <a:lnTo>
                  <a:pt x="18025" y="326752"/>
                </a:lnTo>
                <a:lnTo>
                  <a:pt x="21085" y="328547"/>
                </a:lnTo>
                <a:lnTo>
                  <a:pt x="24200" y="330818"/>
                </a:lnTo>
                <a:lnTo>
                  <a:pt x="27351" y="333407"/>
                </a:lnTo>
                <a:lnTo>
                  <a:pt x="31602" y="334058"/>
                </a:lnTo>
                <a:lnTo>
                  <a:pt x="36586" y="333417"/>
                </a:lnTo>
                <a:lnTo>
                  <a:pt x="42057" y="331915"/>
                </a:lnTo>
                <a:lnTo>
                  <a:pt x="47856" y="330913"/>
                </a:lnTo>
                <a:lnTo>
                  <a:pt x="53870" y="330245"/>
                </a:lnTo>
                <a:lnTo>
                  <a:pt x="60031" y="329801"/>
                </a:lnTo>
                <a:lnTo>
                  <a:pt x="65212" y="328429"/>
                </a:lnTo>
                <a:lnTo>
                  <a:pt x="69741" y="326440"/>
                </a:lnTo>
                <a:lnTo>
                  <a:pt x="73835" y="324039"/>
                </a:lnTo>
                <a:lnTo>
                  <a:pt x="77639" y="321363"/>
                </a:lnTo>
                <a:lnTo>
                  <a:pt x="81250" y="318505"/>
                </a:lnTo>
                <a:lnTo>
                  <a:pt x="84733" y="315524"/>
                </a:lnTo>
                <a:lnTo>
                  <a:pt x="89203" y="311387"/>
                </a:lnTo>
                <a:lnTo>
                  <a:pt x="104692" y="296369"/>
                </a:lnTo>
                <a:lnTo>
                  <a:pt x="112880" y="288293"/>
                </a:lnTo>
                <a:lnTo>
                  <a:pt x="116568" y="282485"/>
                </a:lnTo>
                <a:lnTo>
                  <a:pt x="120101" y="275387"/>
                </a:lnTo>
                <a:lnTo>
                  <a:pt x="123532" y="267432"/>
                </a:lnTo>
                <a:lnTo>
                  <a:pt x="130209" y="252859"/>
                </a:lnTo>
                <a:lnTo>
                  <a:pt x="133495" y="245964"/>
                </a:lnTo>
                <a:lnTo>
                  <a:pt x="135685" y="238142"/>
                </a:lnTo>
                <a:lnTo>
                  <a:pt x="137146" y="229703"/>
                </a:lnTo>
                <a:lnTo>
                  <a:pt x="138119" y="220852"/>
                </a:lnTo>
                <a:lnTo>
                  <a:pt x="138769" y="212802"/>
                </a:lnTo>
                <a:lnTo>
                  <a:pt x="139201" y="205285"/>
                </a:lnTo>
                <a:lnTo>
                  <a:pt x="139490" y="198124"/>
                </a:lnTo>
                <a:lnTo>
                  <a:pt x="138607" y="191201"/>
                </a:lnTo>
                <a:lnTo>
                  <a:pt x="136943" y="184436"/>
                </a:lnTo>
                <a:lnTo>
                  <a:pt x="134760" y="177775"/>
                </a:lnTo>
                <a:lnTo>
                  <a:pt x="129467" y="167509"/>
                </a:lnTo>
                <a:lnTo>
                  <a:pt x="126551" y="163266"/>
                </a:lnTo>
                <a:lnTo>
                  <a:pt x="123532" y="159363"/>
                </a:lnTo>
                <a:lnTo>
                  <a:pt x="120445" y="155686"/>
                </a:lnTo>
                <a:lnTo>
                  <a:pt x="117311" y="152160"/>
                </a:lnTo>
                <a:lnTo>
                  <a:pt x="115223" y="148734"/>
                </a:lnTo>
                <a:lnTo>
                  <a:pt x="112902" y="142062"/>
                </a:lnTo>
                <a:lnTo>
                  <a:pt x="111208" y="139853"/>
                </a:lnTo>
                <a:lnTo>
                  <a:pt x="109004" y="138379"/>
                </a:lnTo>
                <a:lnTo>
                  <a:pt x="106459" y="137398"/>
                </a:lnTo>
                <a:lnTo>
                  <a:pt x="102613" y="137818"/>
                </a:lnTo>
                <a:lnTo>
                  <a:pt x="97900" y="139173"/>
                </a:lnTo>
                <a:lnTo>
                  <a:pt x="92608" y="141152"/>
                </a:lnTo>
                <a:lnTo>
                  <a:pt x="88004" y="142470"/>
                </a:lnTo>
                <a:lnTo>
                  <a:pt x="83861" y="143349"/>
                </a:lnTo>
                <a:lnTo>
                  <a:pt x="80024" y="143936"/>
                </a:lnTo>
                <a:lnTo>
                  <a:pt x="77465" y="145401"/>
                </a:lnTo>
                <a:lnTo>
                  <a:pt x="75760" y="147453"/>
                </a:lnTo>
                <a:lnTo>
                  <a:pt x="62676" y="15478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4311"/>
          <p:cNvSpPr/>
          <p:nvPr/>
        </p:nvSpPr>
        <p:spPr>
          <a:xfrm>
            <a:off x="7682979" y="5296575"/>
            <a:ext cx="215601" cy="463768"/>
          </a:xfrm>
          <a:custGeom>
            <a:avLst/>
            <a:gdLst/>
            <a:ahLst/>
            <a:cxnLst/>
            <a:rect l="0" t="0" r="0" b="0"/>
            <a:pathLst>
              <a:path w="215601" h="463768">
                <a:moveTo>
                  <a:pt x="133474" y="154255"/>
                </a:moveTo>
                <a:lnTo>
                  <a:pt x="138609" y="143984"/>
                </a:lnTo>
                <a:lnTo>
                  <a:pt x="141131" y="133208"/>
                </a:lnTo>
                <a:lnTo>
                  <a:pt x="143326" y="119104"/>
                </a:lnTo>
                <a:lnTo>
                  <a:pt x="147884" y="98504"/>
                </a:lnTo>
                <a:lnTo>
                  <a:pt x="149530" y="88066"/>
                </a:lnTo>
                <a:lnTo>
                  <a:pt x="150627" y="77883"/>
                </a:lnTo>
                <a:lnTo>
                  <a:pt x="151846" y="60119"/>
                </a:lnTo>
                <a:lnTo>
                  <a:pt x="152388" y="48641"/>
                </a:lnTo>
                <a:lnTo>
                  <a:pt x="146896" y="34224"/>
                </a:lnTo>
                <a:lnTo>
                  <a:pt x="136125" y="14100"/>
                </a:lnTo>
                <a:lnTo>
                  <a:pt x="131786" y="8482"/>
                </a:lnTo>
                <a:lnTo>
                  <a:pt x="129124" y="5479"/>
                </a:lnTo>
                <a:lnTo>
                  <a:pt x="124125" y="3477"/>
                </a:lnTo>
                <a:lnTo>
                  <a:pt x="117567" y="2143"/>
                </a:lnTo>
                <a:lnTo>
                  <a:pt x="109971" y="1253"/>
                </a:lnTo>
                <a:lnTo>
                  <a:pt x="103832" y="660"/>
                </a:lnTo>
                <a:lnTo>
                  <a:pt x="98665" y="264"/>
                </a:lnTo>
                <a:lnTo>
                  <a:pt x="94144" y="0"/>
                </a:lnTo>
                <a:lnTo>
                  <a:pt x="90056" y="900"/>
                </a:lnTo>
                <a:lnTo>
                  <a:pt x="86256" y="2574"/>
                </a:lnTo>
                <a:lnTo>
                  <a:pt x="82647" y="4765"/>
                </a:lnTo>
                <a:lnTo>
                  <a:pt x="79167" y="7301"/>
                </a:lnTo>
                <a:lnTo>
                  <a:pt x="72434" y="12985"/>
                </a:lnTo>
                <a:lnTo>
                  <a:pt x="65858" y="19093"/>
                </a:lnTo>
                <a:lnTo>
                  <a:pt x="52879" y="31774"/>
                </a:lnTo>
                <a:lnTo>
                  <a:pt x="46418" y="41059"/>
                </a:lnTo>
                <a:lnTo>
                  <a:pt x="43191" y="46544"/>
                </a:lnTo>
                <a:lnTo>
                  <a:pt x="39604" y="58373"/>
                </a:lnTo>
                <a:lnTo>
                  <a:pt x="38010" y="71870"/>
                </a:lnTo>
                <a:lnTo>
                  <a:pt x="37586" y="79984"/>
                </a:lnTo>
                <a:lnTo>
                  <a:pt x="37302" y="88618"/>
                </a:lnTo>
                <a:lnTo>
                  <a:pt x="38189" y="99748"/>
                </a:lnTo>
                <a:lnTo>
                  <a:pt x="39854" y="112543"/>
                </a:lnTo>
                <a:lnTo>
                  <a:pt x="42039" y="126447"/>
                </a:lnTo>
                <a:lnTo>
                  <a:pt x="44571" y="137866"/>
                </a:lnTo>
                <a:lnTo>
                  <a:pt x="47333" y="147628"/>
                </a:lnTo>
                <a:lnTo>
                  <a:pt x="59491" y="183878"/>
                </a:lnTo>
                <a:lnTo>
                  <a:pt x="63728" y="192276"/>
                </a:lnTo>
                <a:lnTo>
                  <a:pt x="68704" y="200025"/>
                </a:lnTo>
                <a:lnTo>
                  <a:pt x="74171" y="207340"/>
                </a:lnTo>
                <a:lnTo>
                  <a:pt x="102407" y="243313"/>
                </a:lnTo>
                <a:lnTo>
                  <a:pt x="114913" y="260922"/>
                </a:lnTo>
                <a:lnTo>
                  <a:pt x="143139" y="303416"/>
                </a:lnTo>
                <a:lnTo>
                  <a:pt x="154965" y="320338"/>
                </a:lnTo>
                <a:lnTo>
                  <a:pt x="164999" y="333768"/>
                </a:lnTo>
                <a:lnTo>
                  <a:pt x="173838" y="344872"/>
                </a:lnTo>
                <a:lnTo>
                  <a:pt x="181881" y="356574"/>
                </a:lnTo>
                <a:lnTo>
                  <a:pt x="189392" y="368674"/>
                </a:lnTo>
                <a:lnTo>
                  <a:pt x="196550" y="381041"/>
                </a:lnTo>
                <a:lnTo>
                  <a:pt x="201321" y="391435"/>
                </a:lnTo>
                <a:lnTo>
                  <a:pt x="204502" y="400514"/>
                </a:lnTo>
                <a:lnTo>
                  <a:pt x="206623" y="408717"/>
                </a:lnTo>
                <a:lnTo>
                  <a:pt x="211846" y="420697"/>
                </a:lnTo>
                <a:lnTo>
                  <a:pt x="214743" y="425396"/>
                </a:lnTo>
                <a:lnTo>
                  <a:pt x="215600" y="429604"/>
                </a:lnTo>
                <a:lnTo>
                  <a:pt x="215097" y="433485"/>
                </a:lnTo>
                <a:lnTo>
                  <a:pt x="212746" y="440662"/>
                </a:lnTo>
                <a:lnTo>
                  <a:pt x="211701" y="447435"/>
                </a:lnTo>
                <a:lnTo>
                  <a:pt x="210346" y="450746"/>
                </a:lnTo>
                <a:lnTo>
                  <a:pt x="205976" y="457292"/>
                </a:lnTo>
                <a:lnTo>
                  <a:pt x="203307" y="459467"/>
                </a:lnTo>
                <a:lnTo>
                  <a:pt x="200451" y="460917"/>
                </a:lnTo>
                <a:lnTo>
                  <a:pt x="194413" y="462528"/>
                </a:lnTo>
                <a:lnTo>
                  <a:pt x="188146" y="463244"/>
                </a:lnTo>
                <a:lnTo>
                  <a:pt x="183895" y="463435"/>
                </a:lnTo>
                <a:lnTo>
                  <a:pt x="173439" y="463648"/>
                </a:lnTo>
                <a:lnTo>
                  <a:pt x="155467" y="463767"/>
                </a:lnTo>
                <a:lnTo>
                  <a:pt x="149211" y="462709"/>
                </a:lnTo>
                <a:lnTo>
                  <a:pt x="142890" y="460928"/>
                </a:lnTo>
                <a:lnTo>
                  <a:pt x="136527" y="458667"/>
                </a:lnTo>
                <a:lnTo>
                  <a:pt x="101893" y="445213"/>
                </a:lnTo>
                <a:lnTo>
                  <a:pt x="91998" y="440665"/>
                </a:lnTo>
                <a:lnTo>
                  <a:pt x="84325" y="436559"/>
                </a:lnTo>
                <a:lnTo>
                  <a:pt x="78136" y="432747"/>
                </a:lnTo>
                <a:lnTo>
                  <a:pt x="71860" y="429130"/>
                </a:lnTo>
                <a:lnTo>
                  <a:pt x="59154" y="422246"/>
                </a:lnTo>
                <a:lnTo>
                  <a:pt x="52756" y="417830"/>
                </a:lnTo>
                <a:lnTo>
                  <a:pt x="46341" y="412736"/>
                </a:lnTo>
                <a:lnTo>
                  <a:pt x="39914" y="407191"/>
                </a:lnTo>
                <a:lnTo>
                  <a:pt x="29907" y="398163"/>
                </a:lnTo>
                <a:lnTo>
                  <a:pt x="25734" y="394251"/>
                </a:lnTo>
                <a:lnTo>
                  <a:pt x="21877" y="389493"/>
                </a:lnTo>
                <a:lnTo>
                  <a:pt x="18231" y="384172"/>
                </a:lnTo>
                <a:lnTo>
                  <a:pt x="14725" y="378474"/>
                </a:lnTo>
                <a:lnTo>
                  <a:pt x="11313" y="370376"/>
                </a:lnTo>
                <a:lnTo>
                  <a:pt x="7963" y="360678"/>
                </a:lnTo>
                <a:lnTo>
                  <a:pt x="4656" y="349913"/>
                </a:lnTo>
                <a:lnTo>
                  <a:pt x="2451" y="340587"/>
                </a:lnTo>
                <a:lnTo>
                  <a:pt x="980" y="332220"/>
                </a:lnTo>
                <a:lnTo>
                  <a:pt x="0" y="324492"/>
                </a:lnTo>
                <a:lnTo>
                  <a:pt x="422" y="315040"/>
                </a:lnTo>
                <a:lnTo>
                  <a:pt x="1778" y="304440"/>
                </a:lnTo>
                <a:lnTo>
                  <a:pt x="3756" y="293073"/>
                </a:lnTo>
                <a:lnTo>
                  <a:pt x="6150" y="281196"/>
                </a:lnTo>
                <a:lnTo>
                  <a:pt x="11677" y="256534"/>
                </a:lnTo>
                <a:lnTo>
                  <a:pt x="14655" y="246088"/>
                </a:lnTo>
                <a:lnTo>
                  <a:pt x="17716" y="236975"/>
                </a:lnTo>
                <a:lnTo>
                  <a:pt x="20831" y="228749"/>
                </a:lnTo>
                <a:lnTo>
                  <a:pt x="23983" y="221115"/>
                </a:lnTo>
                <a:lnTo>
                  <a:pt x="30351" y="206901"/>
                </a:lnTo>
                <a:lnTo>
                  <a:pt x="36779" y="199026"/>
                </a:lnTo>
                <a:lnTo>
                  <a:pt x="45363" y="190552"/>
                </a:lnTo>
                <a:lnTo>
                  <a:pt x="55385" y="181677"/>
                </a:lnTo>
                <a:lnTo>
                  <a:pt x="64217" y="172536"/>
                </a:lnTo>
                <a:lnTo>
                  <a:pt x="72255" y="163218"/>
                </a:lnTo>
                <a:lnTo>
                  <a:pt x="94778" y="13490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4312"/>
          <p:cNvSpPr/>
          <p:nvPr/>
        </p:nvSpPr>
        <p:spPr>
          <a:xfrm>
            <a:off x="7922865" y="5238005"/>
            <a:ext cx="96739" cy="280542"/>
          </a:xfrm>
          <a:custGeom>
            <a:avLst/>
            <a:gdLst/>
            <a:ahLst/>
            <a:cxnLst/>
            <a:rect l="0" t="0" r="0" b="0"/>
            <a:pathLst>
              <a:path w="96739" h="280542">
                <a:moveTo>
                  <a:pt x="0" y="280541"/>
                </a:moveTo>
                <a:lnTo>
                  <a:pt x="0" y="250419"/>
                </a:lnTo>
                <a:lnTo>
                  <a:pt x="1075" y="246486"/>
                </a:lnTo>
                <a:lnTo>
                  <a:pt x="2866" y="242789"/>
                </a:lnTo>
                <a:lnTo>
                  <a:pt x="5135" y="239250"/>
                </a:lnTo>
                <a:lnTo>
                  <a:pt x="6648" y="233667"/>
                </a:lnTo>
                <a:lnTo>
                  <a:pt x="7657" y="226719"/>
                </a:lnTo>
                <a:lnTo>
                  <a:pt x="8329" y="218863"/>
                </a:lnTo>
                <a:lnTo>
                  <a:pt x="9852" y="211476"/>
                </a:lnTo>
                <a:lnTo>
                  <a:pt x="11942" y="204401"/>
                </a:lnTo>
                <a:lnTo>
                  <a:pt x="14410" y="197536"/>
                </a:lnTo>
                <a:lnTo>
                  <a:pt x="17131" y="188658"/>
                </a:lnTo>
                <a:lnTo>
                  <a:pt x="23021" y="167330"/>
                </a:lnTo>
                <a:lnTo>
                  <a:pt x="32087" y="137786"/>
                </a:lnTo>
                <a:lnTo>
                  <a:pt x="37514" y="120879"/>
                </a:lnTo>
                <a:lnTo>
                  <a:pt x="46411" y="90628"/>
                </a:lnTo>
                <a:lnTo>
                  <a:pt x="50288" y="76542"/>
                </a:lnTo>
                <a:lnTo>
                  <a:pt x="53948" y="66076"/>
                </a:lnTo>
                <a:lnTo>
                  <a:pt x="57463" y="58024"/>
                </a:lnTo>
                <a:lnTo>
                  <a:pt x="60881" y="51581"/>
                </a:lnTo>
                <a:lnTo>
                  <a:pt x="66384" y="42987"/>
                </a:lnTo>
                <a:lnTo>
                  <a:pt x="73277" y="32958"/>
                </a:lnTo>
                <a:lnTo>
                  <a:pt x="96738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4313"/>
          <p:cNvSpPr/>
          <p:nvPr/>
        </p:nvSpPr>
        <p:spPr>
          <a:xfrm>
            <a:off x="8107102" y="5373439"/>
            <a:ext cx="183229" cy="270868"/>
          </a:xfrm>
          <a:custGeom>
            <a:avLst/>
            <a:gdLst/>
            <a:ahLst/>
            <a:cxnLst/>
            <a:rect l="0" t="0" r="0" b="0"/>
            <a:pathLst>
              <a:path w="183229" h="270868">
                <a:moveTo>
                  <a:pt x="173694" y="0"/>
                </a:moveTo>
                <a:lnTo>
                  <a:pt x="108024" y="0"/>
                </a:lnTo>
                <a:lnTo>
                  <a:pt x="98743" y="1075"/>
                </a:lnTo>
                <a:lnTo>
                  <a:pt x="90406" y="2866"/>
                </a:lnTo>
                <a:lnTo>
                  <a:pt x="82698" y="5136"/>
                </a:lnTo>
                <a:lnTo>
                  <a:pt x="75410" y="6648"/>
                </a:lnTo>
                <a:lnTo>
                  <a:pt x="68401" y="7657"/>
                </a:lnTo>
                <a:lnTo>
                  <a:pt x="61580" y="8329"/>
                </a:lnTo>
                <a:lnTo>
                  <a:pt x="53806" y="7702"/>
                </a:lnTo>
                <a:lnTo>
                  <a:pt x="45400" y="6210"/>
                </a:lnTo>
                <a:lnTo>
                  <a:pt x="36571" y="4140"/>
                </a:lnTo>
                <a:lnTo>
                  <a:pt x="30684" y="3835"/>
                </a:lnTo>
                <a:lnTo>
                  <a:pt x="26761" y="4706"/>
                </a:lnTo>
                <a:lnTo>
                  <a:pt x="20463" y="8692"/>
                </a:lnTo>
                <a:lnTo>
                  <a:pt x="19947" y="13319"/>
                </a:lnTo>
                <a:lnTo>
                  <a:pt x="19602" y="20703"/>
                </a:lnTo>
                <a:lnTo>
                  <a:pt x="19050" y="48040"/>
                </a:lnTo>
                <a:lnTo>
                  <a:pt x="17929" y="51374"/>
                </a:lnTo>
                <a:lnTo>
                  <a:pt x="16107" y="53597"/>
                </a:lnTo>
                <a:lnTo>
                  <a:pt x="13818" y="55079"/>
                </a:lnTo>
                <a:lnTo>
                  <a:pt x="12292" y="57142"/>
                </a:lnTo>
                <a:lnTo>
                  <a:pt x="11275" y="59592"/>
                </a:lnTo>
                <a:lnTo>
                  <a:pt x="10596" y="62300"/>
                </a:lnTo>
                <a:lnTo>
                  <a:pt x="6976" y="68176"/>
                </a:lnTo>
                <a:lnTo>
                  <a:pt x="4506" y="71247"/>
                </a:lnTo>
                <a:lnTo>
                  <a:pt x="2859" y="74370"/>
                </a:lnTo>
                <a:lnTo>
                  <a:pt x="1030" y="80706"/>
                </a:lnTo>
                <a:lnTo>
                  <a:pt x="216" y="87105"/>
                </a:lnTo>
                <a:lnTo>
                  <a:pt x="0" y="90316"/>
                </a:lnTo>
                <a:lnTo>
                  <a:pt x="930" y="93531"/>
                </a:lnTo>
                <a:lnTo>
                  <a:pt x="4829" y="99971"/>
                </a:lnTo>
                <a:lnTo>
                  <a:pt x="7374" y="102118"/>
                </a:lnTo>
                <a:lnTo>
                  <a:pt x="10145" y="103549"/>
                </a:lnTo>
                <a:lnTo>
                  <a:pt x="13069" y="104504"/>
                </a:lnTo>
                <a:lnTo>
                  <a:pt x="25765" y="105140"/>
                </a:lnTo>
                <a:lnTo>
                  <a:pt x="68536" y="105847"/>
                </a:lnTo>
                <a:lnTo>
                  <a:pt x="87466" y="107110"/>
                </a:lnTo>
                <a:lnTo>
                  <a:pt x="103310" y="109027"/>
                </a:lnTo>
                <a:lnTo>
                  <a:pt x="117098" y="111380"/>
                </a:lnTo>
                <a:lnTo>
                  <a:pt x="128439" y="112949"/>
                </a:lnTo>
                <a:lnTo>
                  <a:pt x="138150" y="113995"/>
                </a:lnTo>
                <a:lnTo>
                  <a:pt x="146774" y="114692"/>
                </a:lnTo>
                <a:lnTo>
                  <a:pt x="153597" y="116231"/>
                </a:lnTo>
                <a:lnTo>
                  <a:pt x="159222" y="118333"/>
                </a:lnTo>
                <a:lnTo>
                  <a:pt x="164046" y="120808"/>
                </a:lnTo>
                <a:lnTo>
                  <a:pt x="167262" y="123534"/>
                </a:lnTo>
                <a:lnTo>
                  <a:pt x="169406" y="126426"/>
                </a:lnTo>
                <a:lnTo>
                  <a:pt x="172863" y="132505"/>
                </a:lnTo>
                <a:lnTo>
                  <a:pt x="177982" y="138790"/>
                </a:lnTo>
                <a:lnTo>
                  <a:pt x="179778" y="141970"/>
                </a:lnTo>
                <a:lnTo>
                  <a:pt x="181773" y="148371"/>
                </a:lnTo>
                <a:lnTo>
                  <a:pt x="182659" y="154798"/>
                </a:lnTo>
                <a:lnTo>
                  <a:pt x="183053" y="161238"/>
                </a:lnTo>
                <a:lnTo>
                  <a:pt x="183228" y="167683"/>
                </a:lnTo>
                <a:lnTo>
                  <a:pt x="182200" y="170907"/>
                </a:lnTo>
                <a:lnTo>
                  <a:pt x="178191" y="177355"/>
                </a:lnTo>
                <a:lnTo>
                  <a:pt x="172827" y="183803"/>
                </a:lnTo>
                <a:lnTo>
                  <a:pt x="169892" y="187028"/>
                </a:lnTo>
                <a:lnTo>
                  <a:pt x="163764" y="193477"/>
                </a:lnTo>
                <a:lnTo>
                  <a:pt x="131162" y="226320"/>
                </a:lnTo>
                <a:lnTo>
                  <a:pt x="123842" y="232570"/>
                </a:lnTo>
                <a:lnTo>
                  <a:pt x="116813" y="237812"/>
                </a:lnTo>
                <a:lnTo>
                  <a:pt x="109976" y="242381"/>
                </a:lnTo>
                <a:lnTo>
                  <a:pt x="104344" y="246502"/>
                </a:lnTo>
                <a:lnTo>
                  <a:pt x="99514" y="250325"/>
                </a:lnTo>
                <a:lnTo>
                  <a:pt x="95219" y="253947"/>
                </a:lnTo>
                <a:lnTo>
                  <a:pt x="90206" y="257437"/>
                </a:lnTo>
                <a:lnTo>
                  <a:pt x="84715" y="260839"/>
                </a:lnTo>
                <a:lnTo>
                  <a:pt x="78904" y="264182"/>
                </a:lnTo>
                <a:lnTo>
                  <a:pt x="73956" y="266410"/>
                </a:lnTo>
                <a:lnTo>
                  <a:pt x="69581" y="267896"/>
                </a:lnTo>
                <a:lnTo>
                  <a:pt x="65590" y="268886"/>
                </a:lnTo>
                <a:lnTo>
                  <a:pt x="60780" y="269547"/>
                </a:lnTo>
                <a:lnTo>
                  <a:pt x="55423" y="269987"/>
                </a:lnTo>
                <a:lnTo>
                  <a:pt x="38261" y="27086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4314"/>
          <p:cNvSpPr/>
          <p:nvPr/>
        </p:nvSpPr>
        <p:spPr>
          <a:xfrm>
            <a:off x="8369255" y="5384926"/>
            <a:ext cx="182410" cy="375467"/>
          </a:xfrm>
          <a:custGeom>
            <a:avLst/>
            <a:gdLst/>
            <a:ahLst/>
            <a:cxnLst/>
            <a:rect l="0" t="0" r="0" b="0"/>
            <a:pathLst>
              <a:path w="182410" h="375467">
                <a:moveTo>
                  <a:pt x="85670" y="36882"/>
                </a:moveTo>
                <a:lnTo>
                  <a:pt x="85670" y="20224"/>
                </a:lnTo>
                <a:lnTo>
                  <a:pt x="82805" y="15864"/>
                </a:lnTo>
                <a:lnTo>
                  <a:pt x="80535" y="13196"/>
                </a:lnTo>
                <a:lnTo>
                  <a:pt x="76872" y="10343"/>
                </a:lnTo>
                <a:lnTo>
                  <a:pt x="72281" y="7366"/>
                </a:lnTo>
                <a:lnTo>
                  <a:pt x="67070" y="4306"/>
                </a:lnTo>
                <a:lnTo>
                  <a:pt x="62522" y="2266"/>
                </a:lnTo>
                <a:lnTo>
                  <a:pt x="58415" y="906"/>
                </a:lnTo>
                <a:lnTo>
                  <a:pt x="54601" y="0"/>
                </a:lnTo>
                <a:lnTo>
                  <a:pt x="50984" y="471"/>
                </a:lnTo>
                <a:lnTo>
                  <a:pt x="47498" y="1859"/>
                </a:lnTo>
                <a:lnTo>
                  <a:pt x="44099" y="3860"/>
                </a:lnTo>
                <a:lnTo>
                  <a:pt x="40758" y="6268"/>
                </a:lnTo>
                <a:lnTo>
                  <a:pt x="37456" y="8949"/>
                </a:lnTo>
                <a:lnTo>
                  <a:pt x="34180" y="11811"/>
                </a:lnTo>
                <a:lnTo>
                  <a:pt x="30921" y="13718"/>
                </a:lnTo>
                <a:lnTo>
                  <a:pt x="27673" y="14991"/>
                </a:lnTo>
                <a:lnTo>
                  <a:pt x="24434" y="15839"/>
                </a:lnTo>
                <a:lnTo>
                  <a:pt x="21198" y="16404"/>
                </a:lnTo>
                <a:lnTo>
                  <a:pt x="17967" y="16781"/>
                </a:lnTo>
                <a:lnTo>
                  <a:pt x="14738" y="17032"/>
                </a:lnTo>
                <a:lnTo>
                  <a:pt x="12585" y="18274"/>
                </a:lnTo>
                <a:lnTo>
                  <a:pt x="11150" y="20177"/>
                </a:lnTo>
                <a:lnTo>
                  <a:pt x="10193" y="22521"/>
                </a:lnTo>
                <a:lnTo>
                  <a:pt x="7583" y="36155"/>
                </a:lnTo>
                <a:lnTo>
                  <a:pt x="5666" y="42847"/>
                </a:lnTo>
                <a:lnTo>
                  <a:pt x="3313" y="50532"/>
                </a:lnTo>
                <a:lnTo>
                  <a:pt x="698" y="61938"/>
                </a:lnTo>
                <a:lnTo>
                  <a:pt x="0" y="66485"/>
                </a:lnTo>
                <a:lnTo>
                  <a:pt x="2092" y="77269"/>
                </a:lnTo>
                <a:lnTo>
                  <a:pt x="4154" y="83154"/>
                </a:lnTo>
                <a:lnTo>
                  <a:pt x="6605" y="87078"/>
                </a:lnTo>
                <a:lnTo>
                  <a:pt x="9313" y="89694"/>
                </a:lnTo>
                <a:lnTo>
                  <a:pt x="12193" y="91437"/>
                </a:lnTo>
                <a:lnTo>
                  <a:pt x="15188" y="93675"/>
                </a:lnTo>
                <a:lnTo>
                  <a:pt x="18260" y="96241"/>
                </a:lnTo>
                <a:lnTo>
                  <a:pt x="21382" y="99028"/>
                </a:lnTo>
                <a:lnTo>
                  <a:pt x="24538" y="100884"/>
                </a:lnTo>
                <a:lnTo>
                  <a:pt x="27718" y="102123"/>
                </a:lnTo>
                <a:lnTo>
                  <a:pt x="35408" y="104110"/>
                </a:lnTo>
                <a:lnTo>
                  <a:pt x="38189" y="104273"/>
                </a:lnTo>
                <a:lnTo>
                  <a:pt x="47011" y="104454"/>
                </a:lnTo>
                <a:lnTo>
                  <a:pt x="69267" y="104586"/>
                </a:lnTo>
                <a:lnTo>
                  <a:pt x="72586" y="103515"/>
                </a:lnTo>
                <a:lnTo>
                  <a:pt x="75872" y="101727"/>
                </a:lnTo>
                <a:lnTo>
                  <a:pt x="79138" y="99460"/>
                </a:lnTo>
                <a:lnTo>
                  <a:pt x="83466" y="97948"/>
                </a:lnTo>
                <a:lnTo>
                  <a:pt x="88500" y="96940"/>
                </a:lnTo>
                <a:lnTo>
                  <a:pt x="94005" y="96269"/>
                </a:lnTo>
                <a:lnTo>
                  <a:pt x="98752" y="93671"/>
                </a:lnTo>
                <a:lnTo>
                  <a:pt x="102990" y="89789"/>
                </a:lnTo>
                <a:lnTo>
                  <a:pt x="106891" y="85052"/>
                </a:lnTo>
                <a:lnTo>
                  <a:pt x="110566" y="81894"/>
                </a:lnTo>
                <a:lnTo>
                  <a:pt x="114091" y="79788"/>
                </a:lnTo>
                <a:lnTo>
                  <a:pt x="117516" y="78384"/>
                </a:lnTo>
                <a:lnTo>
                  <a:pt x="120874" y="76374"/>
                </a:lnTo>
                <a:lnTo>
                  <a:pt x="124188" y="73959"/>
                </a:lnTo>
                <a:lnTo>
                  <a:pt x="127472" y="71274"/>
                </a:lnTo>
                <a:lnTo>
                  <a:pt x="130736" y="67334"/>
                </a:lnTo>
                <a:lnTo>
                  <a:pt x="133987" y="62558"/>
                </a:lnTo>
                <a:lnTo>
                  <a:pt x="137229" y="57224"/>
                </a:lnTo>
                <a:lnTo>
                  <a:pt x="140465" y="53668"/>
                </a:lnTo>
                <a:lnTo>
                  <a:pt x="143698" y="51297"/>
                </a:lnTo>
                <a:lnTo>
                  <a:pt x="146928" y="49717"/>
                </a:lnTo>
                <a:lnTo>
                  <a:pt x="149080" y="47588"/>
                </a:lnTo>
                <a:lnTo>
                  <a:pt x="150517" y="45094"/>
                </a:lnTo>
                <a:lnTo>
                  <a:pt x="151473" y="42357"/>
                </a:lnTo>
                <a:lnTo>
                  <a:pt x="152111" y="41607"/>
                </a:lnTo>
                <a:lnTo>
                  <a:pt x="152537" y="42182"/>
                </a:lnTo>
                <a:lnTo>
                  <a:pt x="153220" y="45692"/>
                </a:lnTo>
                <a:lnTo>
                  <a:pt x="153354" y="57333"/>
                </a:lnTo>
                <a:lnTo>
                  <a:pt x="153387" y="169111"/>
                </a:lnTo>
                <a:lnTo>
                  <a:pt x="154462" y="174478"/>
                </a:lnTo>
                <a:lnTo>
                  <a:pt x="158522" y="183309"/>
                </a:lnTo>
                <a:lnTo>
                  <a:pt x="160036" y="189319"/>
                </a:lnTo>
                <a:lnTo>
                  <a:pt x="161044" y="196549"/>
                </a:lnTo>
                <a:lnTo>
                  <a:pt x="161717" y="204595"/>
                </a:lnTo>
                <a:lnTo>
                  <a:pt x="162165" y="212107"/>
                </a:lnTo>
                <a:lnTo>
                  <a:pt x="162662" y="226188"/>
                </a:lnTo>
                <a:lnTo>
                  <a:pt x="162943" y="246201"/>
                </a:lnTo>
                <a:lnTo>
                  <a:pt x="164057" y="252744"/>
                </a:lnTo>
                <a:lnTo>
                  <a:pt x="165875" y="259256"/>
                </a:lnTo>
                <a:lnTo>
                  <a:pt x="168161" y="265746"/>
                </a:lnTo>
                <a:lnTo>
                  <a:pt x="169686" y="273298"/>
                </a:lnTo>
                <a:lnTo>
                  <a:pt x="170702" y="281557"/>
                </a:lnTo>
                <a:lnTo>
                  <a:pt x="171381" y="290288"/>
                </a:lnTo>
                <a:lnTo>
                  <a:pt x="172907" y="302557"/>
                </a:lnTo>
                <a:lnTo>
                  <a:pt x="179116" y="345264"/>
                </a:lnTo>
                <a:lnTo>
                  <a:pt x="180213" y="354257"/>
                </a:lnTo>
                <a:lnTo>
                  <a:pt x="182409" y="37546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SMARTPenAnnotation4315"/>
          <p:cNvSpPr/>
          <p:nvPr/>
        </p:nvSpPr>
        <p:spPr>
          <a:xfrm>
            <a:off x="8658076" y="5344417"/>
            <a:ext cx="135434" cy="222500"/>
          </a:xfrm>
          <a:custGeom>
            <a:avLst/>
            <a:gdLst/>
            <a:ahLst/>
            <a:cxnLst/>
            <a:rect l="0" t="0" r="0" b="0"/>
            <a:pathLst>
              <a:path w="135434" h="222500">
                <a:moveTo>
                  <a:pt x="0" y="222499"/>
                </a:moveTo>
                <a:lnTo>
                  <a:pt x="0" y="176970"/>
                </a:lnTo>
                <a:lnTo>
                  <a:pt x="1075" y="168498"/>
                </a:lnTo>
                <a:lnTo>
                  <a:pt x="2866" y="161777"/>
                </a:lnTo>
                <a:lnTo>
                  <a:pt x="5135" y="156220"/>
                </a:lnTo>
                <a:lnTo>
                  <a:pt x="7722" y="149292"/>
                </a:lnTo>
                <a:lnTo>
                  <a:pt x="13464" y="132994"/>
                </a:lnTo>
                <a:lnTo>
                  <a:pt x="16500" y="125208"/>
                </a:lnTo>
                <a:lnTo>
                  <a:pt x="19598" y="117868"/>
                </a:lnTo>
                <a:lnTo>
                  <a:pt x="25908" y="103980"/>
                </a:lnTo>
                <a:lnTo>
                  <a:pt x="32295" y="90642"/>
                </a:lnTo>
                <a:lnTo>
                  <a:pt x="35504" y="85150"/>
                </a:lnTo>
                <a:lnTo>
                  <a:pt x="38717" y="80414"/>
                </a:lnTo>
                <a:lnTo>
                  <a:pt x="41934" y="76181"/>
                </a:lnTo>
                <a:lnTo>
                  <a:pt x="47304" y="70136"/>
                </a:lnTo>
                <a:lnTo>
                  <a:pt x="61869" y="54819"/>
                </a:lnTo>
                <a:lnTo>
                  <a:pt x="106151" y="9988"/>
                </a:lnTo>
                <a:lnTo>
                  <a:pt x="110537" y="6659"/>
                </a:lnTo>
                <a:lnTo>
                  <a:pt x="114536" y="4439"/>
                </a:lnTo>
                <a:lnTo>
                  <a:pt x="122434" y="1316"/>
                </a:lnTo>
                <a:lnTo>
                  <a:pt x="135433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" name="SMARTPenAnnotation4316"/>
          <p:cNvSpPr/>
          <p:nvPr/>
        </p:nvSpPr>
        <p:spPr>
          <a:xfrm>
            <a:off x="8861226" y="5431494"/>
            <a:ext cx="261194" cy="261182"/>
          </a:xfrm>
          <a:custGeom>
            <a:avLst/>
            <a:gdLst/>
            <a:ahLst/>
            <a:cxnLst/>
            <a:rect l="0" t="0" r="0" b="0"/>
            <a:pathLst>
              <a:path w="261194" h="261182">
                <a:moveTo>
                  <a:pt x="261193" y="29009"/>
                </a:moveTo>
                <a:lnTo>
                  <a:pt x="256058" y="23874"/>
                </a:lnTo>
                <a:lnTo>
                  <a:pt x="252396" y="21286"/>
                </a:lnTo>
                <a:lnTo>
                  <a:pt x="247804" y="18486"/>
                </a:lnTo>
                <a:lnTo>
                  <a:pt x="242593" y="15545"/>
                </a:lnTo>
                <a:lnTo>
                  <a:pt x="236970" y="13584"/>
                </a:lnTo>
                <a:lnTo>
                  <a:pt x="231071" y="12277"/>
                </a:lnTo>
                <a:lnTo>
                  <a:pt x="224989" y="11405"/>
                </a:lnTo>
                <a:lnTo>
                  <a:pt x="218784" y="9749"/>
                </a:lnTo>
                <a:lnTo>
                  <a:pt x="212499" y="7570"/>
                </a:lnTo>
                <a:lnTo>
                  <a:pt x="206157" y="5043"/>
                </a:lnTo>
                <a:lnTo>
                  <a:pt x="198707" y="3358"/>
                </a:lnTo>
                <a:lnTo>
                  <a:pt x="190514" y="2235"/>
                </a:lnTo>
                <a:lnTo>
                  <a:pt x="181827" y="1486"/>
                </a:lnTo>
                <a:lnTo>
                  <a:pt x="173887" y="986"/>
                </a:lnTo>
                <a:lnTo>
                  <a:pt x="159331" y="432"/>
                </a:lnTo>
                <a:lnTo>
                  <a:pt x="144187" y="120"/>
                </a:lnTo>
                <a:lnTo>
                  <a:pt x="100944" y="0"/>
                </a:lnTo>
                <a:lnTo>
                  <a:pt x="96317" y="1071"/>
                </a:lnTo>
                <a:lnTo>
                  <a:pt x="93233" y="2859"/>
                </a:lnTo>
                <a:lnTo>
                  <a:pt x="91177" y="5126"/>
                </a:lnTo>
                <a:lnTo>
                  <a:pt x="88731" y="8789"/>
                </a:lnTo>
                <a:lnTo>
                  <a:pt x="86026" y="13379"/>
                </a:lnTo>
                <a:lnTo>
                  <a:pt x="83148" y="18589"/>
                </a:lnTo>
                <a:lnTo>
                  <a:pt x="80154" y="23137"/>
                </a:lnTo>
                <a:lnTo>
                  <a:pt x="73961" y="31058"/>
                </a:lnTo>
                <a:lnTo>
                  <a:pt x="70805" y="35749"/>
                </a:lnTo>
                <a:lnTo>
                  <a:pt x="67626" y="41027"/>
                </a:lnTo>
                <a:lnTo>
                  <a:pt x="64432" y="46695"/>
                </a:lnTo>
                <a:lnTo>
                  <a:pt x="55150" y="64458"/>
                </a:lnTo>
                <a:lnTo>
                  <a:pt x="49665" y="75214"/>
                </a:lnTo>
                <a:lnTo>
                  <a:pt x="46009" y="83460"/>
                </a:lnTo>
                <a:lnTo>
                  <a:pt x="43571" y="90032"/>
                </a:lnTo>
                <a:lnTo>
                  <a:pt x="41946" y="95488"/>
                </a:lnTo>
                <a:lnTo>
                  <a:pt x="40863" y="100200"/>
                </a:lnTo>
                <a:lnTo>
                  <a:pt x="39658" y="108303"/>
                </a:lnTo>
                <a:lnTo>
                  <a:pt x="38981" y="113771"/>
                </a:lnTo>
                <a:lnTo>
                  <a:pt x="39960" y="115614"/>
                </a:lnTo>
                <a:lnTo>
                  <a:pt x="43916" y="120527"/>
                </a:lnTo>
                <a:lnTo>
                  <a:pt x="47550" y="123342"/>
                </a:lnTo>
                <a:lnTo>
                  <a:pt x="52122" y="126294"/>
                </a:lnTo>
                <a:lnTo>
                  <a:pt x="57321" y="129336"/>
                </a:lnTo>
                <a:lnTo>
                  <a:pt x="65086" y="132440"/>
                </a:lnTo>
                <a:lnTo>
                  <a:pt x="74562" y="135583"/>
                </a:lnTo>
                <a:lnTo>
                  <a:pt x="85179" y="138754"/>
                </a:lnTo>
                <a:lnTo>
                  <a:pt x="98706" y="141942"/>
                </a:lnTo>
                <a:lnTo>
                  <a:pt x="114173" y="145143"/>
                </a:lnTo>
                <a:lnTo>
                  <a:pt x="130934" y="148352"/>
                </a:lnTo>
                <a:lnTo>
                  <a:pt x="145332" y="152641"/>
                </a:lnTo>
                <a:lnTo>
                  <a:pt x="158156" y="157650"/>
                </a:lnTo>
                <a:lnTo>
                  <a:pt x="169930" y="163139"/>
                </a:lnTo>
                <a:lnTo>
                  <a:pt x="178853" y="167873"/>
                </a:lnTo>
                <a:lnTo>
                  <a:pt x="185878" y="172104"/>
                </a:lnTo>
                <a:lnTo>
                  <a:pt x="191636" y="176000"/>
                </a:lnTo>
                <a:lnTo>
                  <a:pt x="195474" y="179672"/>
                </a:lnTo>
                <a:lnTo>
                  <a:pt x="198033" y="183194"/>
                </a:lnTo>
                <a:lnTo>
                  <a:pt x="200876" y="189975"/>
                </a:lnTo>
                <a:lnTo>
                  <a:pt x="202140" y="196571"/>
                </a:lnTo>
                <a:lnTo>
                  <a:pt x="201402" y="200910"/>
                </a:lnTo>
                <a:lnTo>
                  <a:pt x="199835" y="205952"/>
                </a:lnTo>
                <a:lnTo>
                  <a:pt x="197716" y="211463"/>
                </a:lnTo>
                <a:lnTo>
                  <a:pt x="194153" y="215138"/>
                </a:lnTo>
                <a:lnTo>
                  <a:pt x="189628" y="217587"/>
                </a:lnTo>
                <a:lnTo>
                  <a:pt x="184462" y="219220"/>
                </a:lnTo>
                <a:lnTo>
                  <a:pt x="164390" y="226767"/>
                </a:lnTo>
                <a:lnTo>
                  <a:pt x="151513" y="231790"/>
                </a:lnTo>
                <a:lnTo>
                  <a:pt x="140779" y="236212"/>
                </a:lnTo>
                <a:lnTo>
                  <a:pt x="131473" y="240236"/>
                </a:lnTo>
                <a:lnTo>
                  <a:pt x="123120" y="243994"/>
                </a:lnTo>
                <a:lnTo>
                  <a:pt x="115401" y="246498"/>
                </a:lnTo>
                <a:lnTo>
                  <a:pt x="108105" y="248168"/>
                </a:lnTo>
                <a:lnTo>
                  <a:pt x="0" y="26118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3" name="SMARTPenAnnotation4317"/>
          <p:cNvSpPr/>
          <p:nvPr/>
        </p:nvSpPr>
        <p:spPr>
          <a:xfrm>
            <a:off x="9112833" y="5499199"/>
            <a:ext cx="163909" cy="173678"/>
          </a:xfrm>
          <a:custGeom>
            <a:avLst/>
            <a:gdLst/>
            <a:ahLst/>
            <a:cxnLst/>
            <a:rect l="0" t="0" r="0" b="0"/>
            <a:pathLst>
              <a:path w="163909" h="173678">
                <a:moveTo>
                  <a:pt x="145020" y="77390"/>
                </a:moveTo>
                <a:lnTo>
                  <a:pt x="134749" y="67120"/>
                </a:lnTo>
                <a:lnTo>
                  <a:pt x="130649" y="64093"/>
                </a:lnTo>
                <a:lnTo>
                  <a:pt x="126841" y="62077"/>
                </a:lnTo>
                <a:lnTo>
                  <a:pt x="123227" y="60732"/>
                </a:lnTo>
                <a:lnTo>
                  <a:pt x="118667" y="59836"/>
                </a:lnTo>
                <a:lnTo>
                  <a:pt x="113479" y="59238"/>
                </a:lnTo>
                <a:lnTo>
                  <a:pt x="107870" y="58839"/>
                </a:lnTo>
                <a:lnTo>
                  <a:pt x="101980" y="58574"/>
                </a:lnTo>
                <a:lnTo>
                  <a:pt x="89704" y="58279"/>
                </a:lnTo>
                <a:lnTo>
                  <a:pt x="83421" y="59275"/>
                </a:lnTo>
                <a:lnTo>
                  <a:pt x="77082" y="61014"/>
                </a:lnTo>
                <a:lnTo>
                  <a:pt x="70706" y="63248"/>
                </a:lnTo>
                <a:lnTo>
                  <a:pt x="65381" y="64738"/>
                </a:lnTo>
                <a:lnTo>
                  <a:pt x="60757" y="65731"/>
                </a:lnTo>
                <a:lnTo>
                  <a:pt x="56598" y="66393"/>
                </a:lnTo>
                <a:lnTo>
                  <a:pt x="51676" y="67909"/>
                </a:lnTo>
                <a:lnTo>
                  <a:pt x="46245" y="69994"/>
                </a:lnTo>
                <a:lnTo>
                  <a:pt x="40475" y="72460"/>
                </a:lnTo>
                <a:lnTo>
                  <a:pt x="35553" y="75178"/>
                </a:lnTo>
                <a:lnTo>
                  <a:pt x="31198" y="78065"/>
                </a:lnTo>
                <a:lnTo>
                  <a:pt x="27218" y="81065"/>
                </a:lnTo>
                <a:lnTo>
                  <a:pt x="22416" y="85214"/>
                </a:lnTo>
                <a:lnTo>
                  <a:pt x="17064" y="90130"/>
                </a:lnTo>
                <a:lnTo>
                  <a:pt x="11347" y="95558"/>
                </a:lnTo>
                <a:lnTo>
                  <a:pt x="7536" y="100251"/>
                </a:lnTo>
                <a:lnTo>
                  <a:pt x="4994" y="104454"/>
                </a:lnTo>
                <a:lnTo>
                  <a:pt x="3302" y="108331"/>
                </a:lnTo>
                <a:lnTo>
                  <a:pt x="2171" y="111991"/>
                </a:lnTo>
                <a:lnTo>
                  <a:pt x="1419" y="115506"/>
                </a:lnTo>
                <a:lnTo>
                  <a:pt x="917" y="118924"/>
                </a:lnTo>
                <a:lnTo>
                  <a:pt x="582" y="123352"/>
                </a:lnTo>
                <a:lnTo>
                  <a:pt x="359" y="128454"/>
                </a:lnTo>
                <a:lnTo>
                  <a:pt x="45" y="143039"/>
                </a:lnTo>
                <a:lnTo>
                  <a:pt x="0" y="146954"/>
                </a:lnTo>
                <a:lnTo>
                  <a:pt x="1046" y="150637"/>
                </a:lnTo>
                <a:lnTo>
                  <a:pt x="2818" y="154168"/>
                </a:lnTo>
                <a:lnTo>
                  <a:pt x="5074" y="157597"/>
                </a:lnTo>
                <a:lnTo>
                  <a:pt x="8728" y="159883"/>
                </a:lnTo>
                <a:lnTo>
                  <a:pt x="13314" y="161407"/>
                </a:lnTo>
                <a:lnTo>
                  <a:pt x="18521" y="162423"/>
                </a:lnTo>
                <a:lnTo>
                  <a:pt x="23067" y="164175"/>
                </a:lnTo>
                <a:lnTo>
                  <a:pt x="27172" y="166418"/>
                </a:lnTo>
                <a:lnTo>
                  <a:pt x="30984" y="168988"/>
                </a:lnTo>
                <a:lnTo>
                  <a:pt x="35676" y="170702"/>
                </a:lnTo>
                <a:lnTo>
                  <a:pt x="40953" y="171844"/>
                </a:lnTo>
                <a:lnTo>
                  <a:pt x="46621" y="172606"/>
                </a:lnTo>
                <a:lnTo>
                  <a:pt x="52549" y="173113"/>
                </a:lnTo>
                <a:lnTo>
                  <a:pt x="58651" y="173452"/>
                </a:lnTo>
                <a:lnTo>
                  <a:pt x="64868" y="173677"/>
                </a:lnTo>
                <a:lnTo>
                  <a:pt x="71163" y="172753"/>
                </a:lnTo>
                <a:lnTo>
                  <a:pt x="77509" y="171062"/>
                </a:lnTo>
                <a:lnTo>
                  <a:pt x="83890" y="168860"/>
                </a:lnTo>
                <a:lnTo>
                  <a:pt x="90293" y="167392"/>
                </a:lnTo>
                <a:lnTo>
                  <a:pt x="96711" y="166413"/>
                </a:lnTo>
                <a:lnTo>
                  <a:pt x="103141" y="165760"/>
                </a:lnTo>
                <a:lnTo>
                  <a:pt x="108501" y="164250"/>
                </a:lnTo>
                <a:lnTo>
                  <a:pt x="113150" y="162169"/>
                </a:lnTo>
                <a:lnTo>
                  <a:pt x="117325" y="159706"/>
                </a:lnTo>
                <a:lnTo>
                  <a:pt x="122257" y="156990"/>
                </a:lnTo>
                <a:lnTo>
                  <a:pt x="133470" y="151105"/>
                </a:lnTo>
                <a:lnTo>
                  <a:pt x="138396" y="148031"/>
                </a:lnTo>
                <a:lnTo>
                  <a:pt x="142753" y="144906"/>
                </a:lnTo>
                <a:lnTo>
                  <a:pt x="146733" y="141749"/>
                </a:lnTo>
                <a:lnTo>
                  <a:pt x="149387" y="137494"/>
                </a:lnTo>
                <a:lnTo>
                  <a:pt x="151156" y="132508"/>
                </a:lnTo>
                <a:lnTo>
                  <a:pt x="152335" y="127034"/>
                </a:lnTo>
                <a:lnTo>
                  <a:pt x="154196" y="120160"/>
                </a:lnTo>
                <a:lnTo>
                  <a:pt x="159131" y="103923"/>
                </a:lnTo>
                <a:lnTo>
                  <a:pt x="160876" y="96154"/>
                </a:lnTo>
                <a:lnTo>
                  <a:pt x="162040" y="88824"/>
                </a:lnTo>
                <a:lnTo>
                  <a:pt x="162817" y="81789"/>
                </a:lnTo>
                <a:lnTo>
                  <a:pt x="163333" y="74948"/>
                </a:lnTo>
                <a:lnTo>
                  <a:pt x="163678" y="68239"/>
                </a:lnTo>
                <a:lnTo>
                  <a:pt x="163908" y="61615"/>
                </a:lnTo>
                <a:lnTo>
                  <a:pt x="162986" y="56125"/>
                </a:lnTo>
                <a:lnTo>
                  <a:pt x="161297" y="51390"/>
                </a:lnTo>
                <a:lnTo>
                  <a:pt x="150862" y="30932"/>
                </a:lnTo>
                <a:lnTo>
                  <a:pt x="146766" y="24921"/>
                </a:lnTo>
                <a:lnTo>
                  <a:pt x="141885" y="18763"/>
                </a:lnTo>
                <a:lnTo>
                  <a:pt x="128875" y="3706"/>
                </a:lnTo>
                <a:lnTo>
                  <a:pt x="126732" y="2471"/>
                </a:lnTo>
                <a:lnTo>
                  <a:pt x="124229" y="1647"/>
                </a:lnTo>
                <a:lnTo>
                  <a:pt x="115999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4" name="SMARTPenAnnotation4318"/>
          <p:cNvSpPr/>
          <p:nvPr/>
        </p:nvSpPr>
        <p:spPr>
          <a:xfrm>
            <a:off x="9393287" y="5373439"/>
            <a:ext cx="174130" cy="299890"/>
          </a:xfrm>
          <a:custGeom>
            <a:avLst/>
            <a:gdLst/>
            <a:ahLst/>
            <a:cxnLst/>
            <a:rect l="0" t="0" r="0" b="0"/>
            <a:pathLst>
              <a:path w="174130" h="299890">
                <a:moveTo>
                  <a:pt x="0" y="299889"/>
                </a:moveTo>
                <a:lnTo>
                  <a:pt x="0" y="272960"/>
                </a:lnTo>
                <a:lnTo>
                  <a:pt x="1075" y="265813"/>
                </a:lnTo>
                <a:lnTo>
                  <a:pt x="2866" y="257824"/>
                </a:lnTo>
                <a:lnTo>
                  <a:pt x="5135" y="249273"/>
                </a:lnTo>
                <a:lnTo>
                  <a:pt x="6648" y="240348"/>
                </a:lnTo>
                <a:lnTo>
                  <a:pt x="7657" y="231173"/>
                </a:lnTo>
                <a:lnTo>
                  <a:pt x="8329" y="221833"/>
                </a:lnTo>
                <a:lnTo>
                  <a:pt x="9852" y="212381"/>
                </a:lnTo>
                <a:lnTo>
                  <a:pt x="11942" y="202855"/>
                </a:lnTo>
                <a:lnTo>
                  <a:pt x="14411" y="193279"/>
                </a:lnTo>
                <a:lnTo>
                  <a:pt x="17131" y="183672"/>
                </a:lnTo>
                <a:lnTo>
                  <a:pt x="23021" y="164397"/>
                </a:lnTo>
                <a:lnTo>
                  <a:pt x="26096" y="155818"/>
                </a:lnTo>
                <a:lnTo>
                  <a:pt x="29220" y="147948"/>
                </a:lnTo>
                <a:lnTo>
                  <a:pt x="32379" y="140552"/>
                </a:lnTo>
                <a:lnTo>
                  <a:pt x="38754" y="126602"/>
                </a:lnTo>
                <a:lnTo>
                  <a:pt x="41959" y="119872"/>
                </a:lnTo>
                <a:lnTo>
                  <a:pt x="47320" y="111086"/>
                </a:lnTo>
                <a:lnTo>
                  <a:pt x="54119" y="100929"/>
                </a:lnTo>
                <a:lnTo>
                  <a:pt x="61876" y="89858"/>
                </a:lnTo>
                <a:lnTo>
                  <a:pt x="68123" y="80328"/>
                </a:lnTo>
                <a:lnTo>
                  <a:pt x="73362" y="71825"/>
                </a:lnTo>
                <a:lnTo>
                  <a:pt x="77929" y="64007"/>
                </a:lnTo>
                <a:lnTo>
                  <a:pt x="84198" y="55569"/>
                </a:lnTo>
                <a:lnTo>
                  <a:pt x="91603" y="46720"/>
                </a:lnTo>
                <a:lnTo>
                  <a:pt x="99764" y="37596"/>
                </a:lnTo>
                <a:lnTo>
                  <a:pt x="107354" y="30438"/>
                </a:lnTo>
                <a:lnTo>
                  <a:pt x="114564" y="24592"/>
                </a:lnTo>
                <a:lnTo>
                  <a:pt x="121521" y="19619"/>
                </a:lnTo>
                <a:lnTo>
                  <a:pt x="128308" y="15229"/>
                </a:lnTo>
                <a:lnTo>
                  <a:pt x="134983" y="11228"/>
                </a:lnTo>
                <a:lnTo>
                  <a:pt x="141582" y="7485"/>
                </a:lnTo>
                <a:lnTo>
                  <a:pt x="148132" y="4990"/>
                </a:lnTo>
                <a:lnTo>
                  <a:pt x="154648" y="3327"/>
                </a:lnTo>
                <a:lnTo>
                  <a:pt x="174129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5" name="SMARTPenAnnotation4319"/>
          <p:cNvSpPr/>
          <p:nvPr/>
        </p:nvSpPr>
        <p:spPr>
          <a:xfrm>
            <a:off x="9538394" y="5615285"/>
            <a:ext cx="38696" cy="29022"/>
          </a:xfrm>
          <a:custGeom>
            <a:avLst/>
            <a:gdLst/>
            <a:ahLst/>
            <a:cxnLst/>
            <a:rect l="0" t="0" r="0" b="0"/>
            <a:pathLst>
              <a:path w="38696" h="29022">
                <a:moveTo>
                  <a:pt x="0" y="0"/>
                </a:moveTo>
                <a:lnTo>
                  <a:pt x="21793" y="21794"/>
                </a:lnTo>
                <a:lnTo>
                  <a:pt x="25278" y="24202"/>
                </a:lnTo>
                <a:lnTo>
                  <a:pt x="28676" y="25809"/>
                </a:lnTo>
                <a:lnTo>
                  <a:pt x="38695" y="2902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SMARTPenAnnotation4320"/>
          <p:cNvSpPr/>
          <p:nvPr/>
        </p:nvSpPr>
        <p:spPr>
          <a:xfrm>
            <a:off x="9654480" y="5624958"/>
            <a:ext cx="19349" cy="29023"/>
          </a:xfrm>
          <a:custGeom>
            <a:avLst/>
            <a:gdLst/>
            <a:ahLst/>
            <a:cxnLst/>
            <a:rect l="0" t="0" r="0" b="0"/>
            <a:pathLst>
              <a:path w="19349" h="29023">
                <a:moveTo>
                  <a:pt x="0" y="0"/>
                </a:moveTo>
                <a:lnTo>
                  <a:pt x="19348" y="2902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7" name="SMARTPenAnnotation4321"/>
          <p:cNvSpPr/>
          <p:nvPr/>
        </p:nvSpPr>
        <p:spPr>
          <a:xfrm>
            <a:off x="1173904" y="120786"/>
            <a:ext cx="343359" cy="531826"/>
          </a:xfrm>
          <a:custGeom>
            <a:avLst/>
            <a:gdLst/>
            <a:ahLst/>
            <a:cxnLst/>
            <a:rect l="0" t="0" r="0" b="0"/>
            <a:pathLst>
              <a:path w="343359" h="531826">
                <a:moveTo>
                  <a:pt x="315865" y="19112"/>
                </a:moveTo>
                <a:lnTo>
                  <a:pt x="305594" y="8841"/>
                </a:lnTo>
                <a:lnTo>
                  <a:pt x="301494" y="5815"/>
                </a:lnTo>
                <a:lnTo>
                  <a:pt x="294071" y="2454"/>
                </a:lnTo>
                <a:lnTo>
                  <a:pt x="283850" y="561"/>
                </a:lnTo>
                <a:lnTo>
                  <a:pt x="274406" y="118"/>
                </a:lnTo>
                <a:lnTo>
                  <a:pt x="268878" y="0"/>
                </a:lnTo>
                <a:lnTo>
                  <a:pt x="264118" y="997"/>
                </a:lnTo>
                <a:lnTo>
                  <a:pt x="255962" y="4970"/>
                </a:lnTo>
                <a:lnTo>
                  <a:pt x="250133" y="7534"/>
                </a:lnTo>
                <a:lnTo>
                  <a:pt x="243022" y="10318"/>
                </a:lnTo>
                <a:lnTo>
                  <a:pt x="235057" y="13250"/>
                </a:lnTo>
                <a:lnTo>
                  <a:pt x="227597" y="17353"/>
                </a:lnTo>
                <a:lnTo>
                  <a:pt x="220474" y="22239"/>
                </a:lnTo>
                <a:lnTo>
                  <a:pt x="213576" y="27646"/>
                </a:lnTo>
                <a:lnTo>
                  <a:pt x="205752" y="33400"/>
                </a:lnTo>
                <a:lnTo>
                  <a:pt x="188461" y="45527"/>
                </a:lnTo>
                <a:lnTo>
                  <a:pt x="178260" y="51770"/>
                </a:lnTo>
                <a:lnTo>
                  <a:pt x="167160" y="58082"/>
                </a:lnTo>
                <a:lnTo>
                  <a:pt x="155461" y="64440"/>
                </a:lnTo>
                <a:lnTo>
                  <a:pt x="144437" y="70828"/>
                </a:lnTo>
                <a:lnTo>
                  <a:pt x="123589" y="83658"/>
                </a:lnTo>
                <a:lnTo>
                  <a:pt x="93723" y="102968"/>
                </a:lnTo>
                <a:lnTo>
                  <a:pt x="83930" y="110487"/>
                </a:lnTo>
                <a:lnTo>
                  <a:pt x="74177" y="118724"/>
                </a:lnTo>
                <a:lnTo>
                  <a:pt x="64451" y="127440"/>
                </a:lnTo>
                <a:lnTo>
                  <a:pt x="53667" y="136475"/>
                </a:lnTo>
                <a:lnTo>
                  <a:pt x="30220" y="155113"/>
                </a:lnTo>
                <a:lnTo>
                  <a:pt x="21172" y="163523"/>
                </a:lnTo>
                <a:lnTo>
                  <a:pt x="14066" y="171279"/>
                </a:lnTo>
                <a:lnTo>
                  <a:pt x="8254" y="178600"/>
                </a:lnTo>
                <a:lnTo>
                  <a:pt x="1795" y="192466"/>
                </a:lnTo>
                <a:lnTo>
                  <a:pt x="73" y="199174"/>
                </a:lnTo>
                <a:lnTo>
                  <a:pt x="0" y="204720"/>
                </a:lnTo>
                <a:lnTo>
                  <a:pt x="1026" y="209493"/>
                </a:lnTo>
                <a:lnTo>
                  <a:pt x="5032" y="217662"/>
                </a:lnTo>
                <a:lnTo>
                  <a:pt x="13331" y="228304"/>
                </a:lnTo>
                <a:lnTo>
                  <a:pt x="19458" y="234980"/>
                </a:lnTo>
                <a:lnTo>
                  <a:pt x="23672" y="237190"/>
                </a:lnTo>
                <a:lnTo>
                  <a:pt x="34086" y="239645"/>
                </a:lnTo>
                <a:lnTo>
                  <a:pt x="40948" y="240300"/>
                </a:lnTo>
                <a:lnTo>
                  <a:pt x="48747" y="240737"/>
                </a:lnTo>
                <a:lnTo>
                  <a:pt x="57171" y="241028"/>
                </a:lnTo>
                <a:lnTo>
                  <a:pt x="66012" y="242297"/>
                </a:lnTo>
                <a:lnTo>
                  <a:pt x="75130" y="244218"/>
                </a:lnTo>
                <a:lnTo>
                  <a:pt x="84434" y="246573"/>
                </a:lnTo>
                <a:lnTo>
                  <a:pt x="93861" y="248143"/>
                </a:lnTo>
                <a:lnTo>
                  <a:pt x="103370" y="249190"/>
                </a:lnTo>
                <a:lnTo>
                  <a:pt x="112934" y="249888"/>
                </a:lnTo>
                <a:lnTo>
                  <a:pt x="122535" y="250353"/>
                </a:lnTo>
                <a:lnTo>
                  <a:pt x="141801" y="250870"/>
                </a:lnTo>
                <a:lnTo>
                  <a:pt x="151453" y="252083"/>
                </a:lnTo>
                <a:lnTo>
                  <a:pt x="161113" y="253966"/>
                </a:lnTo>
                <a:lnTo>
                  <a:pt x="170777" y="256297"/>
                </a:lnTo>
                <a:lnTo>
                  <a:pt x="184744" y="258925"/>
                </a:lnTo>
                <a:lnTo>
                  <a:pt x="220327" y="264712"/>
                </a:lnTo>
                <a:lnTo>
                  <a:pt x="234975" y="267760"/>
                </a:lnTo>
                <a:lnTo>
                  <a:pt x="246890" y="270867"/>
                </a:lnTo>
                <a:lnTo>
                  <a:pt x="256983" y="274013"/>
                </a:lnTo>
                <a:lnTo>
                  <a:pt x="265862" y="277185"/>
                </a:lnTo>
                <a:lnTo>
                  <a:pt x="273931" y="280375"/>
                </a:lnTo>
                <a:lnTo>
                  <a:pt x="281460" y="283576"/>
                </a:lnTo>
                <a:lnTo>
                  <a:pt x="295558" y="290000"/>
                </a:lnTo>
                <a:lnTo>
                  <a:pt x="302327" y="293217"/>
                </a:lnTo>
                <a:lnTo>
                  <a:pt x="312714" y="299659"/>
                </a:lnTo>
                <a:lnTo>
                  <a:pt x="320914" y="306105"/>
                </a:lnTo>
                <a:lnTo>
                  <a:pt x="328141" y="312553"/>
                </a:lnTo>
                <a:lnTo>
                  <a:pt x="330498" y="316852"/>
                </a:lnTo>
                <a:lnTo>
                  <a:pt x="334891" y="332098"/>
                </a:lnTo>
                <a:lnTo>
                  <a:pt x="341447" y="343901"/>
                </a:lnTo>
                <a:lnTo>
                  <a:pt x="343358" y="350848"/>
                </a:lnTo>
                <a:lnTo>
                  <a:pt x="342793" y="355281"/>
                </a:lnTo>
                <a:lnTo>
                  <a:pt x="336862" y="371790"/>
                </a:lnTo>
                <a:lnTo>
                  <a:pt x="331288" y="384024"/>
                </a:lnTo>
                <a:lnTo>
                  <a:pt x="322361" y="396627"/>
                </a:lnTo>
                <a:lnTo>
                  <a:pt x="316971" y="402998"/>
                </a:lnTo>
                <a:lnTo>
                  <a:pt x="311228" y="409395"/>
                </a:lnTo>
                <a:lnTo>
                  <a:pt x="299114" y="422235"/>
                </a:lnTo>
                <a:lnTo>
                  <a:pt x="290725" y="428668"/>
                </a:lnTo>
                <a:lnTo>
                  <a:pt x="280832" y="435107"/>
                </a:lnTo>
                <a:lnTo>
                  <a:pt x="269937" y="441550"/>
                </a:lnTo>
                <a:lnTo>
                  <a:pt x="258375" y="447994"/>
                </a:lnTo>
                <a:lnTo>
                  <a:pt x="234062" y="460888"/>
                </a:lnTo>
                <a:lnTo>
                  <a:pt x="196203" y="480232"/>
                </a:lnTo>
                <a:lnTo>
                  <a:pt x="184496" y="485606"/>
                </a:lnTo>
                <a:lnTo>
                  <a:pt x="173468" y="490264"/>
                </a:lnTo>
                <a:lnTo>
                  <a:pt x="162890" y="494444"/>
                </a:lnTo>
                <a:lnTo>
                  <a:pt x="152614" y="499380"/>
                </a:lnTo>
                <a:lnTo>
                  <a:pt x="142539" y="504821"/>
                </a:lnTo>
                <a:lnTo>
                  <a:pt x="132598" y="510597"/>
                </a:lnTo>
                <a:lnTo>
                  <a:pt x="123820" y="514449"/>
                </a:lnTo>
                <a:lnTo>
                  <a:pt x="115819" y="517016"/>
                </a:lnTo>
                <a:lnTo>
                  <a:pt x="108335" y="518728"/>
                </a:lnTo>
                <a:lnTo>
                  <a:pt x="102271" y="520944"/>
                </a:lnTo>
                <a:lnTo>
                  <a:pt x="92666" y="526272"/>
                </a:lnTo>
                <a:lnTo>
                  <a:pt x="84815" y="529357"/>
                </a:lnTo>
                <a:lnTo>
                  <a:pt x="74019" y="5318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8" name="SMARTPenAnnotation4322"/>
          <p:cNvSpPr/>
          <p:nvPr/>
        </p:nvSpPr>
        <p:spPr>
          <a:xfrm>
            <a:off x="1605855" y="449460"/>
            <a:ext cx="67718" cy="290216"/>
          </a:xfrm>
          <a:custGeom>
            <a:avLst/>
            <a:gdLst/>
            <a:ahLst/>
            <a:cxnLst/>
            <a:rect l="0" t="0" r="0" b="0"/>
            <a:pathLst>
              <a:path w="67718" h="290216">
                <a:moveTo>
                  <a:pt x="0" y="0"/>
                </a:moveTo>
                <a:lnTo>
                  <a:pt x="10271" y="10271"/>
                </a:lnTo>
                <a:lnTo>
                  <a:pt x="13297" y="14372"/>
                </a:lnTo>
                <a:lnTo>
                  <a:pt x="15314" y="18180"/>
                </a:lnTo>
                <a:lnTo>
                  <a:pt x="16658" y="21794"/>
                </a:lnTo>
                <a:lnTo>
                  <a:pt x="18630" y="28503"/>
                </a:lnTo>
                <a:lnTo>
                  <a:pt x="26539" y="58487"/>
                </a:lnTo>
                <a:lnTo>
                  <a:pt x="32576" y="82246"/>
                </a:lnTo>
                <a:lnTo>
                  <a:pt x="35691" y="92451"/>
                </a:lnTo>
                <a:lnTo>
                  <a:pt x="38842" y="101404"/>
                </a:lnTo>
                <a:lnTo>
                  <a:pt x="42018" y="109523"/>
                </a:lnTo>
                <a:lnTo>
                  <a:pt x="44135" y="122460"/>
                </a:lnTo>
                <a:lnTo>
                  <a:pt x="45546" y="138608"/>
                </a:lnTo>
                <a:lnTo>
                  <a:pt x="47115" y="172315"/>
                </a:lnTo>
                <a:lnTo>
                  <a:pt x="47812" y="198045"/>
                </a:lnTo>
                <a:lnTo>
                  <a:pt x="49072" y="212645"/>
                </a:lnTo>
                <a:lnTo>
                  <a:pt x="50988" y="228828"/>
                </a:lnTo>
                <a:lnTo>
                  <a:pt x="53340" y="246066"/>
                </a:lnTo>
                <a:lnTo>
                  <a:pt x="55982" y="258633"/>
                </a:lnTo>
                <a:lnTo>
                  <a:pt x="58819" y="268085"/>
                </a:lnTo>
                <a:lnTo>
                  <a:pt x="67717" y="29021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9" name="SMARTPenAnnotation4323"/>
          <p:cNvSpPr/>
          <p:nvPr/>
        </p:nvSpPr>
        <p:spPr>
          <a:xfrm>
            <a:off x="1752437" y="575220"/>
            <a:ext cx="152563" cy="153140"/>
          </a:xfrm>
          <a:custGeom>
            <a:avLst/>
            <a:gdLst/>
            <a:ahLst/>
            <a:cxnLst/>
            <a:rect l="0" t="0" r="0" b="0"/>
            <a:pathLst>
              <a:path w="152563" h="153140">
                <a:moveTo>
                  <a:pt x="46895" y="0"/>
                </a:moveTo>
                <a:lnTo>
                  <a:pt x="36623" y="10271"/>
                </a:lnTo>
                <a:lnTo>
                  <a:pt x="33598" y="15446"/>
                </a:lnTo>
                <a:lnTo>
                  <a:pt x="31581" y="21046"/>
                </a:lnTo>
                <a:lnTo>
                  <a:pt x="30236" y="26929"/>
                </a:lnTo>
                <a:lnTo>
                  <a:pt x="28265" y="31926"/>
                </a:lnTo>
                <a:lnTo>
                  <a:pt x="25876" y="36332"/>
                </a:lnTo>
                <a:lnTo>
                  <a:pt x="23208" y="40345"/>
                </a:lnTo>
                <a:lnTo>
                  <a:pt x="21430" y="45169"/>
                </a:lnTo>
                <a:lnTo>
                  <a:pt x="20244" y="50536"/>
                </a:lnTo>
                <a:lnTo>
                  <a:pt x="19454" y="56263"/>
                </a:lnTo>
                <a:lnTo>
                  <a:pt x="17852" y="62231"/>
                </a:lnTo>
                <a:lnTo>
                  <a:pt x="15709" y="68359"/>
                </a:lnTo>
                <a:lnTo>
                  <a:pt x="13206" y="74594"/>
                </a:lnTo>
                <a:lnTo>
                  <a:pt x="11537" y="79826"/>
                </a:lnTo>
                <a:lnTo>
                  <a:pt x="10424" y="84389"/>
                </a:lnTo>
                <a:lnTo>
                  <a:pt x="9683" y="88505"/>
                </a:lnTo>
                <a:lnTo>
                  <a:pt x="8113" y="93399"/>
                </a:lnTo>
                <a:lnTo>
                  <a:pt x="5992" y="98812"/>
                </a:lnTo>
                <a:lnTo>
                  <a:pt x="3503" y="104570"/>
                </a:lnTo>
                <a:lnTo>
                  <a:pt x="1844" y="109484"/>
                </a:lnTo>
                <a:lnTo>
                  <a:pt x="738" y="113834"/>
                </a:lnTo>
                <a:lnTo>
                  <a:pt x="0" y="117809"/>
                </a:lnTo>
                <a:lnTo>
                  <a:pt x="584" y="122609"/>
                </a:lnTo>
                <a:lnTo>
                  <a:pt x="2047" y="127959"/>
                </a:lnTo>
                <a:lnTo>
                  <a:pt x="4098" y="133675"/>
                </a:lnTo>
                <a:lnTo>
                  <a:pt x="6540" y="137486"/>
                </a:lnTo>
                <a:lnTo>
                  <a:pt x="9243" y="140027"/>
                </a:lnTo>
                <a:lnTo>
                  <a:pt x="12120" y="141720"/>
                </a:lnTo>
                <a:lnTo>
                  <a:pt x="14037" y="143924"/>
                </a:lnTo>
                <a:lnTo>
                  <a:pt x="15316" y="146468"/>
                </a:lnTo>
                <a:lnTo>
                  <a:pt x="16168" y="149239"/>
                </a:lnTo>
                <a:lnTo>
                  <a:pt x="18886" y="151087"/>
                </a:lnTo>
                <a:lnTo>
                  <a:pt x="22848" y="152318"/>
                </a:lnTo>
                <a:lnTo>
                  <a:pt x="27639" y="153139"/>
                </a:lnTo>
                <a:lnTo>
                  <a:pt x="31908" y="152612"/>
                </a:lnTo>
                <a:lnTo>
                  <a:pt x="35828" y="151185"/>
                </a:lnTo>
                <a:lnTo>
                  <a:pt x="39517" y="149159"/>
                </a:lnTo>
                <a:lnTo>
                  <a:pt x="54980" y="141173"/>
                </a:lnTo>
                <a:lnTo>
                  <a:pt x="59809" y="138185"/>
                </a:lnTo>
                <a:lnTo>
                  <a:pt x="64103" y="135118"/>
                </a:lnTo>
                <a:lnTo>
                  <a:pt x="68041" y="131999"/>
                </a:lnTo>
                <a:lnTo>
                  <a:pt x="104395" y="101931"/>
                </a:lnTo>
                <a:lnTo>
                  <a:pt x="123686" y="85431"/>
                </a:lnTo>
                <a:lnTo>
                  <a:pt x="130335" y="79527"/>
                </a:lnTo>
                <a:lnTo>
                  <a:pt x="135843" y="73440"/>
                </a:lnTo>
                <a:lnTo>
                  <a:pt x="140589" y="67233"/>
                </a:lnTo>
                <a:lnTo>
                  <a:pt x="144828" y="60945"/>
                </a:lnTo>
                <a:lnTo>
                  <a:pt x="147654" y="55678"/>
                </a:lnTo>
                <a:lnTo>
                  <a:pt x="149538" y="51092"/>
                </a:lnTo>
                <a:lnTo>
                  <a:pt x="150794" y="46960"/>
                </a:lnTo>
                <a:lnTo>
                  <a:pt x="151632" y="42055"/>
                </a:lnTo>
                <a:lnTo>
                  <a:pt x="152190" y="36636"/>
                </a:lnTo>
                <a:lnTo>
                  <a:pt x="152562" y="30873"/>
                </a:lnTo>
                <a:lnTo>
                  <a:pt x="151736" y="25957"/>
                </a:lnTo>
                <a:lnTo>
                  <a:pt x="150110" y="21604"/>
                </a:lnTo>
                <a:lnTo>
                  <a:pt x="147951" y="17627"/>
                </a:lnTo>
                <a:lnTo>
                  <a:pt x="145436" y="14976"/>
                </a:lnTo>
                <a:lnTo>
                  <a:pt x="142686" y="13209"/>
                </a:lnTo>
                <a:lnTo>
                  <a:pt x="139777" y="12031"/>
                </a:lnTo>
                <a:lnTo>
                  <a:pt x="136762" y="10170"/>
                </a:lnTo>
                <a:lnTo>
                  <a:pt x="133678" y="7855"/>
                </a:lnTo>
                <a:lnTo>
                  <a:pt x="130547" y="5237"/>
                </a:lnTo>
                <a:lnTo>
                  <a:pt x="126310" y="3491"/>
                </a:lnTo>
                <a:lnTo>
                  <a:pt x="121336" y="2328"/>
                </a:lnTo>
                <a:lnTo>
                  <a:pt x="115870" y="1552"/>
                </a:lnTo>
                <a:lnTo>
                  <a:pt x="110076" y="1035"/>
                </a:lnTo>
                <a:lnTo>
                  <a:pt x="104064" y="690"/>
                </a:lnTo>
                <a:lnTo>
                  <a:pt x="92725" y="307"/>
                </a:lnTo>
                <a:lnTo>
                  <a:pt x="84104" y="136"/>
                </a:lnTo>
                <a:lnTo>
                  <a:pt x="79225" y="1166"/>
                </a:lnTo>
                <a:lnTo>
                  <a:pt x="73822" y="2927"/>
                </a:lnTo>
                <a:lnTo>
                  <a:pt x="46895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SMARTPenAnnotation4324"/>
          <p:cNvSpPr/>
          <p:nvPr/>
        </p:nvSpPr>
        <p:spPr>
          <a:xfrm>
            <a:off x="1983134" y="372070"/>
            <a:ext cx="203152" cy="67718"/>
          </a:xfrm>
          <a:custGeom>
            <a:avLst/>
            <a:gdLst/>
            <a:ahLst/>
            <a:cxnLst/>
            <a:rect l="0" t="0" r="0" b="0"/>
            <a:pathLst>
              <a:path w="203152" h="67718">
                <a:moveTo>
                  <a:pt x="0" y="67717"/>
                </a:moveTo>
                <a:lnTo>
                  <a:pt x="5136" y="52310"/>
                </a:lnTo>
                <a:lnTo>
                  <a:pt x="8798" y="47772"/>
                </a:lnTo>
                <a:lnTo>
                  <a:pt x="13390" y="44746"/>
                </a:lnTo>
                <a:lnTo>
                  <a:pt x="51611" y="29619"/>
                </a:lnTo>
                <a:lnTo>
                  <a:pt x="64504" y="25121"/>
                </a:lnTo>
                <a:lnTo>
                  <a:pt x="77399" y="21046"/>
                </a:lnTo>
                <a:lnTo>
                  <a:pt x="102116" y="13653"/>
                </a:lnTo>
                <a:lnTo>
                  <a:pt x="123851" y="6785"/>
                </a:lnTo>
                <a:lnTo>
                  <a:pt x="133086" y="4523"/>
                </a:lnTo>
                <a:lnTo>
                  <a:pt x="141393" y="3015"/>
                </a:lnTo>
                <a:lnTo>
                  <a:pt x="149080" y="2010"/>
                </a:lnTo>
                <a:lnTo>
                  <a:pt x="156355" y="1340"/>
                </a:lnTo>
                <a:lnTo>
                  <a:pt x="163355" y="893"/>
                </a:lnTo>
                <a:lnTo>
                  <a:pt x="175790" y="397"/>
                </a:lnTo>
                <a:lnTo>
                  <a:pt x="188834" y="117"/>
                </a:lnTo>
                <a:lnTo>
                  <a:pt x="20315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1" name="SMARTPenAnnotation4325"/>
          <p:cNvSpPr/>
          <p:nvPr/>
        </p:nvSpPr>
        <p:spPr>
          <a:xfrm>
            <a:off x="2050851" y="468808"/>
            <a:ext cx="212825" cy="58044"/>
          </a:xfrm>
          <a:custGeom>
            <a:avLst/>
            <a:gdLst/>
            <a:ahLst/>
            <a:cxnLst/>
            <a:rect l="0" t="0" r="0" b="0"/>
            <a:pathLst>
              <a:path w="212825" h="58044">
                <a:moveTo>
                  <a:pt x="0" y="58043"/>
                </a:moveTo>
                <a:lnTo>
                  <a:pt x="68220" y="35303"/>
                </a:lnTo>
                <a:lnTo>
                  <a:pt x="117429" y="20612"/>
                </a:lnTo>
                <a:lnTo>
                  <a:pt x="134179" y="16966"/>
                </a:lnTo>
                <a:lnTo>
                  <a:pt x="149646" y="14535"/>
                </a:lnTo>
                <a:lnTo>
                  <a:pt x="164256" y="12915"/>
                </a:lnTo>
                <a:lnTo>
                  <a:pt x="176146" y="10760"/>
                </a:lnTo>
                <a:lnTo>
                  <a:pt x="186222" y="8248"/>
                </a:lnTo>
                <a:lnTo>
                  <a:pt x="21282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2" name="SMARTPenAnnotation4326"/>
          <p:cNvSpPr/>
          <p:nvPr/>
        </p:nvSpPr>
        <p:spPr>
          <a:xfrm>
            <a:off x="2515195" y="159246"/>
            <a:ext cx="87065" cy="251520"/>
          </a:xfrm>
          <a:custGeom>
            <a:avLst/>
            <a:gdLst/>
            <a:ahLst/>
            <a:cxnLst/>
            <a:rect l="0" t="0" r="0" b="0"/>
            <a:pathLst>
              <a:path w="87065" h="251520">
                <a:moveTo>
                  <a:pt x="0" y="0"/>
                </a:moveTo>
                <a:lnTo>
                  <a:pt x="0" y="10271"/>
                </a:lnTo>
                <a:lnTo>
                  <a:pt x="1075" y="14371"/>
                </a:lnTo>
                <a:lnTo>
                  <a:pt x="2866" y="18180"/>
                </a:lnTo>
                <a:lnTo>
                  <a:pt x="5136" y="21793"/>
                </a:lnTo>
                <a:lnTo>
                  <a:pt x="9873" y="32802"/>
                </a:lnTo>
                <a:lnTo>
                  <a:pt x="23735" y="67963"/>
                </a:lnTo>
                <a:lnTo>
                  <a:pt x="31947" y="92603"/>
                </a:lnTo>
                <a:lnTo>
                  <a:pt x="56760" y="174098"/>
                </a:lnTo>
                <a:lnTo>
                  <a:pt x="62562" y="191306"/>
                </a:lnTo>
                <a:lnTo>
                  <a:pt x="87064" y="2515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3" name="SMARTPenAnnotation4327"/>
          <p:cNvSpPr/>
          <p:nvPr/>
        </p:nvSpPr>
        <p:spPr>
          <a:xfrm>
            <a:off x="2654729" y="227145"/>
            <a:ext cx="140829" cy="144657"/>
          </a:xfrm>
          <a:custGeom>
            <a:avLst/>
            <a:gdLst/>
            <a:ahLst/>
            <a:cxnLst/>
            <a:rect l="0" t="0" r="0" b="0"/>
            <a:pathLst>
              <a:path w="140829" h="144657">
                <a:moveTo>
                  <a:pt x="5573" y="9491"/>
                </a:moveTo>
                <a:lnTo>
                  <a:pt x="5573" y="24898"/>
                </a:lnTo>
                <a:lnTo>
                  <a:pt x="4498" y="33735"/>
                </a:lnTo>
                <a:lnTo>
                  <a:pt x="2707" y="43927"/>
                </a:lnTo>
                <a:lnTo>
                  <a:pt x="438" y="55021"/>
                </a:lnTo>
                <a:lnTo>
                  <a:pt x="0" y="65641"/>
                </a:lnTo>
                <a:lnTo>
                  <a:pt x="783" y="75946"/>
                </a:lnTo>
                <a:lnTo>
                  <a:pt x="2379" y="86040"/>
                </a:lnTo>
                <a:lnTo>
                  <a:pt x="4519" y="95995"/>
                </a:lnTo>
                <a:lnTo>
                  <a:pt x="7020" y="105856"/>
                </a:lnTo>
                <a:lnTo>
                  <a:pt x="9763" y="115654"/>
                </a:lnTo>
                <a:lnTo>
                  <a:pt x="12666" y="123261"/>
                </a:lnTo>
                <a:lnTo>
                  <a:pt x="15676" y="129408"/>
                </a:lnTo>
                <a:lnTo>
                  <a:pt x="18758" y="134580"/>
                </a:lnTo>
                <a:lnTo>
                  <a:pt x="21887" y="138028"/>
                </a:lnTo>
                <a:lnTo>
                  <a:pt x="25048" y="140327"/>
                </a:lnTo>
                <a:lnTo>
                  <a:pt x="28230" y="141860"/>
                </a:lnTo>
                <a:lnTo>
                  <a:pt x="31427" y="142881"/>
                </a:lnTo>
                <a:lnTo>
                  <a:pt x="34633" y="143563"/>
                </a:lnTo>
                <a:lnTo>
                  <a:pt x="37844" y="144017"/>
                </a:lnTo>
                <a:lnTo>
                  <a:pt x="42136" y="144319"/>
                </a:lnTo>
                <a:lnTo>
                  <a:pt x="47146" y="144521"/>
                </a:lnTo>
                <a:lnTo>
                  <a:pt x="52636" y="144656"/>
                </a:lnTo>
                <a:lnTo>
                  <a:pt x="57371" y="143671"/>
                </a:lnTo>
                <a:lnTo>
                  <a:pt x="61603" y="141939"/>
                </a:lnTo>
                <a:lnTo>
                  <a:pt x="65498" y="139710"/>
                </a:lnTo>
                <a:lnTo>
                  <a:pt x="75560" y="134366"/>
                </a:lnTo>
                <a:lnTo>
                  <a:pt x="81253" y="131437"/>
                </a:lnTo>
                <a:lnTo>
                  <a:pt x="86122" y="128409"/>
                </a:lnTo>
                <a:lnTo>
                  <a:pt x="90444" y="125315"/>
                </a:lnTo>
                <a:lnTo>
                  <a:pt x="94400" y="122178"/>
                </a:lnTo>
                <a:lnTo>
                  <a:pt x="99187" y="117937"/>
                </a:lnTo>
                <a:lnTo>
                  <a:pt x="110238" y="107491"/>
                </a:lnTo>
                <a:lnTo>
                  <a:pt x="115120" y="101696"/>
                </a:lnTo>
                <a:lnTo>
                  <a:pt x="119450" y="95683"/>
                </a:lnTo>
                <a:lnTo>
                  <a:pt x="123411" y="89525"/>
                </a:lnTo>
                <a:lnTo>
                  <a:pt x="127126" y="83270"/>
                </a:lnTo>
                <a:lnTo>
                  <a:pt x="130679" y="76950"/>
                </a:lnTo>
                <a:lnTo>
                  <a:pt x="134121" y="70587"/>
                </a:lnTo>
                <a:lnTo>
                  <a:pt x="136416" y="64195"/>
                </a:lnTo>
                <a:lnTo>
                  <a:pt x="137947" y="57784"/>
                </a:lnTo>
                <a:lnTo>
                  <a:pt x="138967" y="51360"/>
                </a:lnTo>
                <a:lnTo>
                  <a:pt x="139647" y="44928"/>
                </a:lnTo>
                <a:lnTo>
                  <a:pt x="140100" y="38490"/>
                </a:lnTo>
                <a:lnTo>
                  <a:pt x="140604" y="26679"/>
                </a:lnTo>
                <a:lnTo>
                  <a:pt x="140828" y="17847"/>
                </a:lnTo>
                <a:lnTo>
                  <a:pt x="139813" y="13987"/>
                </a:lnTo>
                <a:lnTo>
                  <a:pt x="138061" y="10339"/>
                </a:lnTo>
                <a:lnTo>
                  <a:pt x="135818" y="6831"/>
                </a:lnTo>
                <a:lnTo>
                  <a:pt x="133248" y="4493"/>
                </a:lnTo>
                <a:lnTo>
                  <a:pt x="130460" y="2935"/>
                </a:lnTo>
                <a:lnTo>
                  <a:pt x="127526" y="1896"/>
                </a:lnTo>
                <a:lnTo>
                  <a:pt x="123421" y="1203"/>
                </a:lnTo>
                <a:lnTo>
                  <a:pt x="118534" y="741"/>
                </a:lnTo>
                <a:lnTo>
                  <a:pt x="108447" y="228"/>
                </a:lnTo>
                <a:lnTo>
                  <a:pt x="100380" y="0"/>
                </a:lnTo>
                <a:lnTo>
                  <a:pt x="95650" y="1014"/>
                </a:lnTo>
                <a:lnTo>
                  <a:pt x="90346" y="2765"/>
                </a:lnTo>
                <a:lnTo>
                  <a:pt x="84661" y="5007"/>
                </a:lnTo>
                <a:lnTo>
                  <a:pt x="78721" y="7577"/>
                </a:lnTo>
                <a:lnTo>
                  <a:pt x="66388" y="13298"/>
                </a:lnTo>
                <a:lnTo>
                  <a:pt x="60090" y="17403"/>
                </a:lnTo>
                <a:lnTo>
                  <a:pt x="53741" y="22290"/>
                </a:lnTo>
                <a:lnTo>
                  <a:pt x="34595" y="385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4" name="SMARTPenAnnotation4328"/>
          <p:cNvSpPr/>
          <p:nvPr/>
        </p:nvSpPr>
        <p:spPr>
          <a:xfrm>
            <a:off x="2650628" y="401091"/>
            <a:ext cx="261195" cy="145109"/>
          </a:xfrm>
          <a:custGeom>
            <a:avLst/>
            <a:gdLst/>
            <a:ahLst/>
            <a:cxnLst/>
            <a:rect l="0" t="0" r="0" b="0"/>
            <a:pathLst>
              <a:path w="261195" h="145109">
                <a:moveTo>
                  <a:pt x="261194" y="0"/>
                </a:moveTo>
                <a:lnTo>
                  <a:pt x="220800" y="26930"/>
                </a:lnTo>
                <a:lnTo>
                  <a:pt x="212767" y="31926"/>
                </a:lnTo>
                <a:lnTo>
                  <a:pt x="205262" y="36333"/>
                </a:lnTo>
                <a:lnTo>
                  <a:pt x="198109" y="40345"/>
                </a:lnTo>
                <a:lnTo>
                  <a:pt x="162364" y="61398"/>
                </a:lnTo>
                <a:lnTo>
                  <a:pt x="150163" y="67804"/>
                </a:lnTo>
                <a:lnTo>
                  <a:pt x="138804" y="73149"/>
                </a:lnTo>
                <a:lnTo>
                  <a:pt x="128007" y="77788"/>
                </a:lnTo>
                <a:lnTo>
                  <a:pt x="118659" y="83030"/>
                </a:lnTo>
                <a:lnTo>
                  <a:pt x="110278" y="88674"/>
                </a:lnTo>
                <a:lnTo>
                  <a:pt x="102540" y="94587"/>
                </a:lnTo>
                <a:lnTo>
                  <a:pt x="90932" y="101753"/>
                </a:lnTo>
                <a:lnTo>
                  <a:pt x="76745" y="109756"/>
                </a:lnTo>
                <a:lnTo>
                  <a:pt x="37430" y="130692"/>
                </a:lnTo>
                <a:lnTo>
                  <a:pt x="28178" y="135497"/>
                </a:lnTo>
                <a:lnTo>
                  <a:pt x="20935" y="138701"/>
                </a:lnTo>
                <a:lnTo>
                  <a:pt x="15032" y="140836"/>
                </a:lnTo>
                <a:lnTo>
                  <a:pt x="0" y="1451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5" name="SMARTPenAnnotation4329"/>
          <p:cNvSpPr/>
          <p:nvPr/>
        </p:nvSpPr>
        <p:spPr>
          <a:xfrm>
            <a:off x="2795736" y="575389"/>
            <a:ext cx="261194" cy="226527"/>
          </a:xfrm>
          <a:custGeom>
            <a:avLst/>
            <a:gdLst/>
            <a:ahLst/>
            <a:cxnLst/>
            <a:rect l="0" t="0" r="0" b="0"/>
            <a:pathLst>
              <a:path w="261194" h="226527">
                <a:moveTo>
                  <a:pt x="0" y="67548"/>
                </a:moveTo>
                <a:lnTo>
                  <a:pt x="5136" y="52142"/>
                </a:lnTo>
                <a:lnTo>
                  <a:pt x="7723" y="46528"/>
                </a:lnTo>
                <a:lnTo>
                  <a:pt x="10523" y="41711"/>
                </a:lnTo>
                <a:lnTo>
                  <a:pt x="13465" y="37425"/>
                </a:lnTo>
                <a:lnTo>
                  <a:pt x="16500" y="33493"/>
                </a:lnTo>
                <a:lnTo>
                  <a:pt x="19599" y="29796"/>
                </a:lnTo>
                <a:lnTo>
                  <a:pt x="25909" y="22823"/>
                </a:lnTo>
                <a:lnTo>
                  <a:pt x="32296" y="16141"/>
                </a:lnTo>
                <a:lnTo>
                  <a:pt x="36578" y="12854"/>
                </a:lnTo>
                <a:lnTo>
                  <a:pt x="41584" y="9588"/>
                </a:lnTo>
                <a:lnTo>
                  <a:pt x="47070" y="6336"/>
                </a:lnTo>
                <a:lnTo>
                  <a:pt x="51802" y="4167"/>
                </a:lnTo>
                <a:lnTo>
                  <a:pt x="59927" y="1758"/>
                </a:lnTo>
                <a:lnTo>
                  <a:pt x="67121" y="688"/>
                </a:lnTo>
                <a:lnTo>
                  <a:pt x="74976" y="212"/>
                </a:lnTo>
                <a:lnTo>
                  <a:pt x="85633" y="0"/>
                </a:lnTo>
                <a:lnTo>
                  <a:pt x="90409" y="1019"/>
                </a:lnTo>
                <a:lnTo>
                  <a:pt x="94669" y="2773"/>
                </a:lnTo>
                <a:lnTo>
                  <a:pt x="102268" y="7588"/>
                </a:lnTo>
                <a:lnTo>
                  <a:pt x="109228" y="13311"/>
                </a:lnTo>
                <a:lnTo>
                  <a:pt x="115904" y="19437"/>
                </a:lnTo>
                <a:lnTo>
                  <a:pt x="125706" y="28929"/>
                </a:lnTo>
                <a:lnTo>
                  <a:pt x="128948" y="32128"/>
                </a:lnTo>
                <a:lnTo>
                  <a:pt x="132185" y="36411"/>
                </a:lnTo>
                <a:lnTo>
                  <a:pt x="135418" y="41415"/>
                </a:lnTo>
                <a:lnTo>
                  <a:pt x="138648" y="46902"/>
                </a:lnTo>
                <a:lnTo>
                  <a:pt x="140801" y="51634"/>
                </a:lnTo>
                <a:lnTo>
                  <a:pt x="142236" y="55864"/>
                </a:lnTo>
                <a:lnTo>
                  <a:pt x="143193" y="59759"/>
                </a:lnTo>
                <a:lnTo>
                  <a:pt x="143831" y="64505"/>
                </a:lnTo>
                <a:lnTo>
                  <a:pt x="144257" y="69819"/>
                </a:lnTo>
                <a:lnTo>
                  <a:pt x="144540" y="75511"/>
                </a:lnTo>
                <a:lnTo>
                  <a:pt x="144855" y="87568"/>
                </a:lnTo>
                <a:lnTo>
                  <a:pt x="145093" y="132080"/>
                </a:lnTo>
                <a:lnTo>
                  <a:pt x="142948" y="141740"/>
                </a:lnTo>
                <a:lnTo>
                  <a:pt x="139368" y="153555"/>
                </a:lnTo>
                <a:lnTo>
                  <a:pt x="134832" y="166806"/>
                </a:lnTo>
                <a:lnTo>
                  <a:pt x="131808" y="176715"/>
                </a:lnTo>
                <a:lnTo>
                  <a:pt x="129792" y="184396"/>
                </a:lnTo>
                <a:lnTo>
                  <a:pt x="128448" y="190591"/>
                </a:lnTo>
                <a:lnTo>
                  <a:pt x="127552" y="195796"/>
                </a:lnTo>
                <a:lnTo>
                  <a:pt x="126954" y="200341"/>
                </a:lnTo>
                <a:lnTo>
                  <a:pt x="126556" y="204446"/>
                </a:lnTo>
                <a:lnTo>
                  <a:pt x="127366" y="208257"/>
                </a:lnTo>
                <a:lnTo>
                  <a:pt x="128980" y="211873"/>
                </a:lnTo>
                <a:lnTo>
                  <a:pt x="133640" y="218757"/>
                </a:lnTo>
                <a:lnTo>
                  <a:pt x="139294" y="225399"/>
                </a:lnTo>
                <a:lnTo>
                  <a:pt x="143382" y="226526"/>
                </a:lnTo>
                <a:lnTo>
                  <a:pt x="148256" y="226202"/>
                </a:lnTo>
                <a:lnTo>
                  <a:pt x="153656" y="224911"/>
                </a:lnTo>
                <a:lnTo>
                  <a:pt x="158330" y="224050"/>
                </a:lnTo>
                <a:lnTo>
                  <a:pt x="166391" y="223094"/>
                </a:lnTo>
                <a:lnTo>
                  <a:pt x="171120" y="221764"/>
                </a:lnTo>
                <a:lnTo>
                  <a:pt x="176422" y="219803"/>
                </a:lnTo>
                <a:lnTo>
                  <a:pt x="182107" y="217420"/>
                </a:lnTo>
                <a:lnTo>
                  <a:pt x="189121" y="213682"/>
                </a:lnTo>
                <a:lnTo>
                  <a:pt x="197022" y="209041"/>
                </a:lnTo>
                <a:lnTo>
                  <a:pt x="205514" y="203796"/>
                </a:lnTo>
                <a:lnTo>
                  <a:pt x="215475" y="198150"/>
                </a:lnTo>
                <a:lnTo>
                  <a:pt x="261193" y="1739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6" name="SMARTPenAnnotation4330"/>
          <p:cNvSpPr/>
          <p:nvPr/>
        </p:nvSpPr>
        <p:spPr>
          <a:xfrm>
            <a:off x="3211710" y="149572"/>
            <a:ext cx="58044" cy="1"/>
          </a:xfrm>
          <a:custGeom>
            <a:avLst/>
            <a:gdLst/>
            <a:ahLst/>
            <a:cxnLst/>
            <a:rect l="0" t="0" r="0" b="0"/>
            <a:pathLst>
              <a:path w="58044" h="1">
                <a:moveTo>
                  <a:pt x="58043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7" name="SMARTPenAnnotation4331"/>
          <p:cNvSpPr/>
          <p:nvPr/>
        </p:nvSpPr>
        <p:spPr>
          <a:xfrm>
            <a:off x="3153667" y="217289"/>
            <a:ext cx="251521" cy="512531"/>
          </a:xfrm>
          <a:custGeom>
            <a:avLst/>
            <a:gdLst/>
            <a:ahLst/>
            <a:cxnLst/>
            <a:rect l="0" t="0" r="0" b="0"/>
            <a:pathLst>
              <a:path w="251521" h="512531">
                <a:moveTo>
                  <a:pt x="0" y="0"/>
                </a:moveTo>
                <a:lnTo>
                  <a:pt x="0" y="42335"/>
                </a:lnTo>
                <a:lnTo>
                  <a:pt x="1075" y="54020"/>
                </a:lnTo>
                <a:lnTo>
                  <a:pt x="2867" y="65035"/>
                </a:lnTo>
                <a:lnTo>
                  <a:pt x="5136" y="75603"/>
                </a:lnTo>
                <a:lnTo>
                  <a:pt x="8799" y="86947"/>
                </a:lnTo>
                <a:lnTo>
                  <a:pt x="13390" y="98810"/>
                </a:lnTo>
                <a:lnTo>
                  <a:pt x="18601" y="111017"/>
                </a:lnTo>
                <a:lnTo>
                  <a:pt x="23149" y="122381"/>
                </a:lnTo>
                <a:lnTo>
                  <a:pt x="31070" y="143605"/>
                </a:lnTo>
                <a:lnTo>
                  <a:pt x="88117" y="312772"/>
                </a:lnTo>
                <a:lnTo>
                  <a:pt x="90991" y="326750"/>
                </a:lnTo>
                <a:lnTo>
                  <a:pt x="92907" y="341443"/>
                </a:lnTo>
                <a:lnTo>
                  <a:pt x="94184" y="356613"/>
                </a:lnTo>
                <a:lnTo>
                  <a:pt x="95036" y="369951"/>
                </a:lnTo>
                <a:lnTo>
                  <a:pt x="95982" y="393370"/>
                </a:lnTo>
                <a:lnTo>
                  <a:pt x="97309" y="403054"/>
                </a:lnTo>
                <a:lnTo>
                  <a:pt x="99269" y="411660"/>
                </a:lnTo>
                <a:lnTo>
                  <a:pt x="101650" y="419548"/>
                </a:lnTo>
                <a:lnTo>
                  <a:pt x="102162" y="426955"/>
                </a:lnTo>
                <a:lnTo>
                  <a:pt x="99866" y="440919"/>
                </a:lnTo>
                <a:lnTo>
                  <a:pt x="99899" y="447652"/>
                </a:lnTo>
                <a:lnTo>
                  <a:pt x="102801" y="460866"/>
                </a:lnTo>
                <a:lnTo>
                  <a:pt x="107674" y="473905"/>
                </a:lnTo>
                <a:lnTo>
                  <a:pt x="113422" y="485791"/>
                </a:lnTo>
                <a:lnTo>
                  <a:pt x="119560" y="494656"/>
                </a:lnTo>
                <a:lnTo>
                  <a:pt x="125871" y="502180"/>
                </a:lnTo>
                <a:lnTo>
                  <a:pt x="129059" y="505691"/>
                </a:lnTo>
                <a:lnTo>
                  <a:pt x="133333" y="508031"/>
                </a:lnTo>
                <a:lnTo>
                  <a:pt x="138333" y="509592"/>
                </a:lnTo>
                <a:lnTo>
                  <a:pt x="143816" y="510632"/>
                </a:lnTo>
                <a:lnTo>
                  <a:pt x="149621" y="511325"/>
                </a:lnTo>
                <a:lnTo>
                  <a:pt x="155641" y="511788"/>
                </a:lnTo>
                <a:lnTo>
                  <a:pt x="161804" y="512096"/>
                </a:lnTo>
                <a:lnTo>
                  <a:pt x="174384" y="512438"/>
                </a:lnTo>
                <a:lnTo>
                  <a:pt x="180748" y="512530"/>
                </a:lnTo>
                <a:lnTo>
                  <a:pt x="187141" y="511516"/>
                </a:lnTo>
                <a:lnTo>
                  <a:pt x="193553" y="509765"/>
                </a:lnTo>
                <a:lnTo>
                  <a:pt x="199977" y="507523"/>
                </a:lnTo>
                <a:lnTo>
                  <a:pt x="206409" y="504953"/>
                </a:lnTo>
                <a:lnTo>
                  <a:pt x="212847" y="502165"/>
                </a:lnTo>
                <a:lnTo>
                  <a:pt x="225733" y="496201"/>
                </a:lnTo>
                <a:lnTo>
                  <a:pt x="251520" y="4836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8" name="SMARTPenAnnotation4332"/>
          <p:cNvSpPr/>
          <p:nvPr/>
        </p:nvSpPr>
        <p:spPr>
          <a:xfrm>
            <a:off x="3418476" y="270967"/>
            <a:ext cx="209210" cy="308434"/>
          </a:xfrm>
          <a:custGeom>
            <a:avLst/>
            <a:gdLst/>
            <a:ahLst/>
            <a:cxnLst/>
            <a:rect l="0" t="0" r="0" b="0"/>
            <a:pathLst>
              <a:path w="209210" h="308434">
                <a:moveTo>
                  <a:pt x="15732" y="43060"/>
                </a:moveTo>
                <a:lnTo>
                  <a:pt x="15732" y="32789"/>
                </a:lnTo>
                <a:lnTo>
                  <a:pt x="16807" y="29763"/>
                </a:lnTo>
                <a:lnTo>
                  <a:pt x="18599" y="27746"/>
                </a:lnTo>
                <a:lnTo>
                  <a:pt x="23456" y="24430"/>
                </a:lnTo>
                <a:lnTo>
                  <a:pt x="29197" y="19374"/>
                </a:lnTo>
                <a:lnTo>
                  <a:pt x="33308" y="16520"/>
                </a:lnTo>
                <a:lnTo>
                  <a:pt x="38198" y="13543"/>
                </a:lnTo>
                <a:lnTo>
                  <a:pt x="43608" y="10484"/>
                </a:lnTo>
                <a:lnTo>
                  <a:pt x="55352" y="4218"/>
                </a:lnTo>
                <a:lnTo>
                  <a:pt x="61493" y="1042"/>
                </a:lnTo>
                <a:lnTo>
                  <a:pt x="67737" y="0"/>
                </a:lnTo>
                <a:lnTo>
                  <a:pt x="74049" y="380"/>
                </a:lnTo>
                <a:lnTo>
                  <a:pt x="80407" y="1708"/>
                </a:lnTo>
                <a:lnTo>
                  <a:pt x="85721" y="2594"/>
                </a:lnTo>
                <a:lnTo>
                  <a:pt x="90338" y="3184"/>
                </a:lnTo>
                <a:lnTo>
                  <a:pt x="94491" y="3577"/>
                </a:lnTo>
                <a:lnTo>
                  <a:pt x="98334" y="4915"/>
                </a:lnTo>
                <a:lnTo>
                  <a:pt x="101972" y="6881"/>
                </a:lnTo>
                <a:lnTo>
                  <a:pt x="105471" y="9267"/>
                </a:lnTo>
                <a:lnTo>
                  <a:pt x="108880" y="13007"/>
                </a:lnTo>
                <a:lnTo>
                  <a:pt x="112226" y="17650"/>
                </a:lnTo>
                <a:lnTo>
                  <a:pt x="115532" y="22896"/>
                </a:lnTo>
                <a:lnTo>
                  <a:pt x="118811" y="28542"/>
                </a:lnTo>
                <a:lnTo>
                  <a:pt x="125321" y="40549"/>
                </a:lnTo>
                <a:lnTo>
                  <a:pt x="127487" y="48910"/>
                </a:lnTo>
                <a:lnTo>
                  <a:pt x="128931" y="58783"/>
                </a:lnTo>
                <a:lnTo>
                  <a:pt x="129893" y="69665"/>
                </a:lnTo>
                <a:lnTo>
                  <a:pt x="130535" y="82294"/>
                </a:lnTo>
                <a:lnTo>
                  <a:pt x="131248" y="110658"/>
                </a:lnTo>
                <a:lnTo>
                  <a:pt x="130363" y="123596"/>
                </a:lnTo>
                <a:lnTo>
                  <a:pt x="128699" y="135446"/>
                </a:lnTo>
                <a:lnTo>
                  <a:pt x="126514" y="146570"/>
                </a:lnTo>
                <a:lnTo>
                  <a:pt x="123982" y="157212"/>
                </a:lnTo>
                <a:lnTo>
                  <a:pt x="121220" y="167530"/>
                </a:lnTo>
                <a:lnTo>
                  <a:pt x="118304" y="177634"/>
                </a:lnTo>
                <a:lnTo>
                  <a:pt x="115285" y="186519"/>
                </a:lnTo>
                <a:lnTo>
                  <a:pt x="112197" y="194593"/>
                </a:lnTo>
                <a:lnTo>
                  <a:pt x="109064" y="202125"/>
                </a:lnTo>
                <a:lnTo>
                  <a:pt x="104825" y="210371"/>
                </a:lnTo>
                <a:lnTo>
                  <a:pt x="99849" y="219093"/>
                </a:lnTo>
                <a:lnTo>
                  <a:pt x="94383" y="228132"/>
                </a:lnTo>
                <a:lnTo>
                  <a:pt x="89663" y="236308"/>
                </a:lnTo>
                <a:lnTo>
                  <a:pt x="81553" y="251125"/>
                </a:lnTo>
                <a:lnTo>
                  <a:pt x="76811" y="258085"/>
                </a:lnTo>
                <a:lnTo>
                  <a:pt x="71500" y="264876"/>
                </a:lnTo>
                <a:lnTo>
                  <a:pt x="65809" y="271552"/>
                </a:lnTo>
                <a:lnTo>
                  <a:pt x="59865" y="277078"/>
                </a:lnTo>
                <a:lnTo>
                  <a:pt x="53753" y="281837"/>
                </a:lnTo>
                <a:lnTo>
                  <a:pt x="47529" y="286085"/>
                </a:lnTo>
                <a:lnTo>
                  <a:pt x="41230" y="289991"/>
                </a:lnTo>
                <a:lnTo>
                  <a:pt x="34881" y="293670"/>
                </a:lnTo>
                <a:lnTo>
                  <a:pt x="22093" y="300625"/>
                </a:lnTo>
                <a:lnTo>
                  <a:pt x="9244" y="307298"/>
                </a:lnTo>
                <a:lnTo>
                  <a:pt x="4958" y="308433"/>
                </a:lnTo>
                <a:lnTo>
                  <a:pt x="2100" y="308115"/>
                </a:lnTo>
                <a:lnTo>
                  <a:pt x="195" y="306827"/>
                </a:lnTo>
                <a:lnTo>
                  <a:pt x="0" y="305969"/>
                </a:lnTo>
                <a:lnTo>
                  <a:pt x="945" y="305397"/>
                </a:lnTo>
                <a:lnTo>
                  <a:pt x="2650" y="305016"/>
                </a:lnTo>
                <a:lnTo>
                  <a:pt x="8085" y="301537"/>
                </a:lnTo>
                <a:lnTo>
                  <a:pt x="16009" y="295993"/>
                </a:lnTo>
                <a:lnTo>
                  <a:pt x="25590" y="289073"/>
                </a:lnTo>
                <a:lnTo>
                  <a:pt x="36278" y="282309"/>
                </a:lnTo>
                <a:lnTo>
                  <a:pt x="47702" y="275651"/>
                </a:lnTo>
                <a:lnTo>
                  <a:pt x="69711" y="263594"/>
                </a:lnTo>
                <a:lnTo>
                  <a:pt x="86659" y="254653"/>
                </a:lnTo>
                <a:lnTo>
                  <a:pt x="95263" y="250764"/>
                </a:lnTo>
                <a:lnTo>
                  <a:pt x="104224" y="247096"/>
                </a:lnTo>
                <a:lnTo>
                  <a:pt x="113422" y="243576"/>
                </a:lnTo>
                <a:lnTo>
                  <a:pt x="121704" y="241230"/>
                </a:lnTo>
                <a:lnTo>
                  <a:pt x="129375" y="239665"/>
                </a:lnTo>
                <a:lnTo>
                  <a:pt x="136639" y="238622"/>
                </a:lnTo>
                <a:lnTo>
                  <a:pt x="159041" y="234597"/>
                </a:lnTo>
                <a:lnTo>
                  <a:pt x="172539" y="232019"/>
                </a:lnTo>
                <a:lnTo>
                  <a:pt x="182613" y="229225"/>
                </a:lnTo>
                <a:lnTo>
                  <a:pt x="190404" y="226288"/>
                </a:lnTo>
                <a:lnTo>
                  <a:pt x="209209" y="2171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9" name="SMARTPenAnnotation4333"/>
          <p:cNvSpPr/>
          <p:nvPr/>
        </p:nvSpPr>
        <p:spPr>
          <a:xfrm>
            <a:off x="3840509" y="217289"/>
            <a:ext cx="77392" cy="328911"/>
          </a:xfrm>
          <a:custGeom>
            <a:avLst/>
            <a:gdLst/>
            <a:ahLst/>
            <a:cxnLst/>
            <a:rect l="0" t="0" r="0" b="0"/>
            <a:pathLst>
              <a:path w="77392" h="328911">
                <a:moveTo>
                  <a:pt x="77391" y="0"/>
                </a:moveTo>
                <a:lnTo>
                  <a:pt x="77391" y="35258"/>
                </a:lnTo>
                <a:lnTo>
                  <a:pt x="76316" y="41778"/>
                </a:lnTo>
                <a:lnTo>
                  <a:pt x="74524" y="48274"/>
                </a:lnTo>
                <a:lnTo>
                  <a:pt x="54651" y="106972"/>
                </a:lnTo>
                <a:lnTo>
                  <a:pt x="52557" y="116459"/>
                </a:lnTo>
                <a:lnTo>
                  <a:pt x="51161" y="126008"/>
                </a:lnTo>
                <a:lnTo>
                  <a:pt x="50231" y="135599"/>
                </a:lnTo>
                <a:lnTo>
                  <a:pt x="48535" y="146293"/>
                </a:lnTo>
                <a:lnTo>
                  <a:pt x="46330" y="157721"/>
                </a:lnTo>
                <a:lnTo>
                  <a:pt x="43786" y="169639"/>
                </a:lnTo>
                <a:lnTo>
                  <a:pt x="37789" y="191558"/>
                </a:lnTo>
                <a:lnTo>
                  <a:pt x="13108" y="276270"/>
                </a:lnTo>
                <a:lnTo>
                  <a:pt x="8739" y="292742"/>
                </a:lnTo>
                <a:lnTo>
                  <a:pt x="0" y="3289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SMARTPenAnnotation4334"/>
          <p:cNvSpPr/>
          <p:nvPr/>
        </p:nvSpPr>
        <p:spPr>
          <a:xfrm>
            <a:off x="3840509" y="275332"/>
            <a:ext cx="125761" cy="241846"/>
          </a:xfrm>
          <a:custGeom>
            <a:avLst/>
            <a:gdLst/>
            <a:ahLst/>
            <a:cxnLst/>
            <a:rect l="0" t="0" r="0" b="0"/>
            <a:pathLst>
              <a:path w="125761" h="241846">
                <a:moveTo>
                  <a:pt x="0" y="0"/>
                </a:moveTo>
                <a:lnTo>
                  <a:pt x="0" y="10270"/>
                </a:lnTo>
                <a:lnTo>
                  <a:pt x="1075" y="15446"/>
                </a:lnTo>
                <a:lnTo>
                  <a:pt x="2867" y="21046"/>
                </a:lnTo>
                <a:lnTo>
                  <a:pt x="5136" y="26929"/>
                </a:lnTo>
                <a:lnTo>
                  <a:pt x="10523" y="42064"/>
                </a:lnTo>
                <a:lnTo>
                  <a:pt x="13465" y="50615"/>
                </a:lnTo>
                <a:lnTo>
                  <a:pt x="16501" y="58465"/>
                </a:lnTo>
                <a:lnTo>
                  <a:pt x="19600" y="65848"/>
                </a:lnTo>
                <a:lnTo>
                  <a:pt x="22740" y="72920"/>
                </a:lnTo>
                <a:lnTo>
                  <a:pt x="29097" y="86511"/>
                </a:lnTo>
                <a:lnTo>
                  <a:pt x="57341" y="143565"/>
                </a:lnTo>
                <a:lnTo>
                  <a:pt x="66174" y="160202"/>
                </a:lnTo>
                <a:lnTo>
                  <a:pt x="74213" y="174518"/>
                </a:lnTo>
                <a:lnTo>
                  <a:pt x="81722" y="187286"/>
                </a:lnTo>
                <a:lnTo>
                  <a:pt x="87802" y="196874"/>
                </a:lnTo>
                <a:lnTo>
                  <a:pt x="92931" y="204340"/>
                </a:lnTo>
                <a:lnTo>
                  <a:pt x="97425" y="210393"/>
                </a:lnTo>
                <a:lnTo>
                  <a:pt x="102570" y="216577"/>
                </a:lnTo>
                <a:lnTo>
                  <a:pt x="108150" y="222850"/>
                </a:lnTo>
                <a:lnTo>
                  <a:pt x="125760" y="2418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1" name="SMARTPenAnnotation4335"/>
          <p:cNvSpPr/>
          <p:nvPr/>
        </p:nvSpPr>
        <p:spPr>
          <a:xfrm>
            <a:off x="4033986" y="198789"/>
            <a:ext cx="174130" cy="337737"/>
          </a:xfrm>
          <a:custGeom>
            <a:avLst/>
            <a:gdLst/>
            <a:ahLst/>
            <a:cxnLst/>
            <a:rect l="0" t="0" r="0" b="0"/>
            <a:pathLst>
              <a:path w="174130" h="337737">
                <a:moveTo>
                  <a:pt x="0" y="57195"/>
                </a:moveTo>
                <a:lnTo>
                  <a:pt x="21794" y="35401"/>
                </a:lnTo>
                <a:lnTo>
                  <a:pt x="26352" y="31917"/>
                </a:lnTo>
                <a:lnTo>
                  <a:pt x="31542" y="28519"/>
                </a:lnTo>
                <a:lnTo>
                  <a:pt x="37151" y="25179"/>
                </a:lnTo>
                <a:lnTo>
                  <a:pt x="44115" y="22953"/>
                </a:lnTo>
                <a:lnTo>
                  <a:pt x="51982" y="21468"/>
                </a:lnTo>
                <a:lnTo>
                  <a:pt x="60452" y="20479"/>
                </a:lnTo>
                <a:lnTo>
                  <a:pt x="72547" y="17669"/>
                </a:lnTo>
                <a:lnTo>
                  <a:pt x="87060" y="13647"/>
                </a:lnTo>
                <a:lnTo>
                  <a:pt x="103185" y="8815"/>
                </a:lnTo>
                <a:lnTo>
                  <a:pt x="116084" y="5594"/>
                </a:lnTo>
                <a:lnTo>
                  <a:pt x="126833" y="3447"/>
                </a:lnTo>
                <a:lnTo>
                  <a:pt x="136149" y="2015"/>
                </a:lnTo>
                <a:lnTo>
                  <a:pt x="143435" y="1061"/>
                </a:lnTo>
                <a:lnTo>
                  <a:pt x="149367" y="424"/>
                </a:lnTo>
                <a:lnTo>
                  <a:pt x="154396" y="0"/>
                </a:lnTo>
                <a:lnTo>
                  <a:pt x="157749" y="792"/>
                </a:lnTo>
                <a:lnTo>
                  <a:pt x="159984" y="2395"/>
                </a:lnTo>
                <a:lnTo>
                  <a:pt x="163543" y="7043"/>
                </a:lnTo>
                <a:lnTo>
                  <a:pt x="168707" y="12691"/>
                </a:lnTo>
                <a:lnTo>
                  <a:pt x="170515" y="16777"/>
                </a:lnTo>
                <a:lnTo>
                  <a:pt x="172522" y="27049"/>
                </a:lnTo>
                <a:lnTo>
                  <a:pt x="173058" y="32798"/>
                </a:lnTo>
                <a:lnTo>
                  <a:pt x="173415" y="38781"/>
                </a:lnTo>
                <a:lnTo>
                  <a:pt x="173653" y="44919"/>
                </a:lnTo>
                <a:lnTo>
                  <a:pt x="174035" y="83513"/>
                </a:lnTo>
                <a:lnTo>
                  <a:pt x="174116" y="131177"/>
                </a:lnTo>
                <a:lnTo>
                  <a:pt x="173045" y="145212"/>
                </a:lnTo>
                <a:lnTo>
                  <a:pt x="171257" y="161017"/>
                </a:lnTo>
                <a:lnTo>
                  <a:pt x="168990" y="178004"/>
                </a:lnTo>
                <a:lnTo>
                  <a:pt x="167478" y="192552"/>
                </a:lnTo>
                <a:lnTo>
                  <a:pt x="166470" y="205476"/>
                </a:lnTo>
                <a:lnTo>
                  <a:pt x="165799" y="217317"/>
                </a:lnTo>
                <a:lnTo>
                  <a:pt x="165052" y="247671"/>
                </a:lnTo>
                <a:lnTo>
                  <a:pt x="164573" y="294029"/>
                </a:lnTo>
                <a:lnTo>
                  <a:pt x="165608" y="302149"/>
                </a:lnTo>
                <a:lnTo>
                  <a:pt x="167374" y="310786"/>
                </a:lnTo>
                <a:lnTo>
                  <a:pt x="174129" y="33773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SMARTPenAnnotation4336"/>
          <p:cNvSpPr/>
          <p:nvPr/>
        </p:nvSpPr>
        <p:spPr>
          <a:xfrm>
            <a:off x="4275832" y="178635"/>
            <a:ext cx="232172" cy="377239"/>
          </a:xfrm>
          <a:custGeom>
            <a:avLst/>
            <a:gdLst/>
            <a:ahLst/>
            <a:cxnLst/>
            <a:rect l="0" t="0" r="0" b="0"/>
            <a:pathLst>
              <a:path w="232172" h="377239">
                <a:moveTo>
                  <a:pt x="0" y="48327"/>
                </a:moveTo>
                <a:lnTo>
                  <a:pt x="5135" y="38056"/>
                </a:lnTo>
                <a:lnTo>
                  <a:pt x="8798" y="35031"/>
                </a:lnTo>
                <a:lnTo>
                  <a:pt x="13389" y="33014"/>
                </a:lnTo>
                <a:lnTo>
                  <a:pt x="18600" y="31669"/>
                </a:lnTo>
                <a:lnTo>
                  <a:pt x="25298" y="28623"/>
                </a:lnTo>
                <a:lnTo>
                  <a:pt x="32988" y="24442"/>
                </a:lnTo>
                <a:lnTo>
                  <a:pt x="41340" y="19506"/>
                </a:lnTo>
                <a:lnTo>
                  <a:pt x="49057" y="16214"/>
                </a:lnTo>
                <a:lnTo>
                  <a:pt x="56352" y="14020"/>
                </a:lnTo>
                <a:lnTo>
                  <a:pt x="63365" y="12558"/>
                </a:lnTo>
                <a:lnTo>
                  <a:pt x="93776" y="5363"/>
                </a:lnTo>
                <a:lnTo>
                  <a:pt x="105512" y="3562"/>
                </a:lnTo>
                <a:lnTo>
                  <a:pt x="117636" y="2361"/>
                </a:lnTo>
                <a:lnTo>
                  <a:pt x="140422" y="1026"/>
                </a:lnTo>
                <a:lnTo>
                  <a:pt x="157715" y="433"/>
                </a:lnTo>
                <a:lnTo>
                  <a:pt x="178609" y="52"/>
                </a:lnTo>
                <a:lnTo>
                  <a:pt x="186152" y="0"/>
                </a:lnTo>
                <a:lnTo>
                  <a:pt x="189668" y="1061"/>
                </a:lnTo>
                <a:lnTo>
                  <a:pt x="196441" y="5106"/>
                </a:lnTo>
                <a:lnTo>
                  <a:pt x="203035" y="10487"/>
                </a:lnTo>
                <a:lnTo>
                  <a:pt x="206298" y="13427"/>
                </a:lnTo>
                <a:lnTo>
                  <a:pt x="212790" y="22426"/>
                </a:lnTo>
                <a:lnTo>
                  <a:pt x="216026" y="27835"/>
                </a:lnTo>
                <a:lnTo>
                  <a:pt x="218183" y="35741"/>
                </a:lnTo>
                <a:lnTo>
                  <a:pt x="219621" y="45311"/>
                </a:lnTo>
                <a:lnTo>
                  <a:pt x="220580" y="55990"/>
                </a:lnTo>
                <a:lnTo>
                  <a:pt x="221219" y="65259"/>
                </a:lnTo>
                <a:lnTo>
                  <a:pt x="221645" y="73589"/>
                </a:lnTo>
                <a:lnTo>
                  <a:pt x="222119" y="88576"/>
                </a:lnTo>
                <a:lnTo>
                  <a:pt x="222423" y="118580"/>
                </a:lnTo>
                <a:lnTo>
                  <a:pt x="222448" y="127409"/>
                </a:lnTo>
                <a:lnTo>
                  <a:pt x="221390" y="135444"/>
                </a:lnTo>
                <a:lnTo>
                  <a:pt x="219609" y="142951"/>
                </a:lnTo>
                <a:lnTo>
                  <a:pt x="217348" y="150105"/>
                </a:lnTo>
                <a:lnTo>
                  <a:pt x="215840" y="158099"/>
                </a:lnTo>
                <a:lnTo>
                  <a:pt x="214834" y="166653"/>
                </a:lnTo>
                <a:lnTo>
                  <a:pt x="214164" y="175580"/>
                </a:lnTo>
                <a:lnTo>
                  <a:pt x="213717" y="184756"/>
                </a:lnTo>
                <a:lnTo>
                  <a:pt x="213221" y="203551"/>
                </a:lnTo>
                <a:lnTo>
                  <a:pt x="212941" y="232261"/>
                </a:lnTo>
                <a:lnTo>
                  <a:pt x="211827" y="241891"/>
                </a:lnTo>
                <a:lnTo>
                  <a:pt x="210010" y="251536"/>
                </a:lnTo>
                <a:lnTo>
                  <a:pt x="207723" y="261190"/>
                </a:lnTo>
                <a:lnTo>
                  <a:pt x="206199" y="269776"/>
                </a:lnTo>
                <a:lnTo>
                  <a:pt x="205182" y="277650"/>
                </a:lnTo>
                <a:lnTo>
                  <a:pt x="204505" y="285049"/>
                </a:lnTo>
                <a:lnTo>
                  <a:pt x="205128" y="293206"/>
                </a:lnTo>
                <a:lnTo>
                  <a:pt x="206618" y="301869"/>
                </a:lnTo>
                <a:lnTo>
                  <a:pt x="213852" y="332334"/>
                </a:lnTo>
                <a:lnTo>
                  <a:pt x="216733" y="344077"/>
                </a:lnTo>
                <a:lnTo>
                  <a:pt x="219730" y="352981"/>
                </a:lnTo>
                <a:lnTo>
                  <a:pt x="222802" y="359992"/>
                </a:lnTo>
                <a:lnTo>
                  <a:pt x="232171" y="3772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3" name="SMARTPenAnnotation4337"/>
          <p:cNvSpPr/>
          <p:nvPr/>
        </p:nvSpPr>
        <p:spPr>
          <a:xfrm>
            <a:off x="4749849" y="246310"/>
            <a:ext cx="183804" cy="87066"/>
          </a:xfrm>
          <a:custGeom>
            <a:avLst/>
            <a:gdLst/>
            <a:ahLst/>
            <a:cxnLst/>
            <a:rect l="0" t="0" r="0" b="0"/>
            <a:pathLst>
              <a:path w="183804" h="87066">
                <a:moveTo>
                  <a:pt x="183803" y="0"/>
                </a:moveTo>
                <a:lnTo>
                  <a:pt x="183803" y="10271"/>
                </a:lnTo>
                <a:lnTo>
                  <a:pt x="182728" y="14371"/>
                </a:lnTo>
                <a:lnTo>
                  <a:pt x="180936" y="18180"/>
                </a:lnTo>
                <a:lnTo>
                  <a:pt x="178667" y="21794"/>
                </a:lnTo>
                <a:lnTo>
                  <a:pt x="176080" y="25278"/>
                </a:lnTo>
                <a:lnTo>
                  <a:pt x="173280" y="28676"/>
                </a:lnTo>
                <a:lnTo>
                  <a:pt x="170339" y="32015"/>
                </a:lnTo>
                <a:lnTo>
                  <a:pt x="166228" y="35317"/>
                </a:lnTo>
                <a:lnTo>
                  <a:pt x="161337" y="38593"/>
                </a:lnTo>
                <a:lnTo>
                  <a:pt x="155927" y="41852"/>
                </a:lnTo>
                <a:lnTo>
                  <a:pt x="149096" y="45099"/>
                </a:lnTo>
                <a:lnTo>
                  <a:pt x="141317" y="48339"/>
                </a:lnTo>
                <a:lnTo>
                  <a:pt x="132907" y="51574"/>
                </a:lnTo>
                <a:lnTo>
                  <a:pt x="114963" y="58034"/>
                </a:lnTo>
                <a:lnTo>
                  <a:pt x="105663" y="61262"/>
                </a:lnTo>
                <a:lnTo>
                  <a:pt x="94089" y="64488"/>
                </a:lnTo>
                <a:lnTo>
                  <a:pt x="80999" y="67714"/>
                </a:lnTo>
                <a:lnTo>
                  <a:pt x="0" y="870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4" name="SMARTPenAnnotation4338"/>
          <p:cNvSpPr/>
          <p:nvPr/>
        </p:nvSpPr>
        <p:spPr>
          <a:xfrm>
            <a:off x="4836914" y="197941"/>
            <a:ext cx="96739" cy="241847"/>
          </a:xfrm>
          <a:custGeom>
            <a:avLst/>
            <a:gdLst/>
            <a:ahLst/>
            <a:cxnLst/>
            <a:rect l="0" t="0" r="0" b="0"/>
            <a:pathLst>
              <a:path w="96739" h="241847">
                <a:moveTo>
                  <a:pt x="0" y="0"/>
                </a:moveTo>
                <a:lnTo>
                  <a:pt x="5135" y="15406"/>
                </a:lnTo>
                <a:lnTo>
                  <a:pt x="7723" y="24244"/>
                </a:lnTo>
                <a:lnTo>
                  <a:pt x="13464" y="45529"/>
                </a:lnTo>
                <a:lnTo>
                  <a:pt x="15425" y="55075"/>
                </a:lnTo>
                <a:lnTo>
                  <a:pt x="16732" y="63588"/>
                </a:lnTo>
                <a:lnTo>
                  <a:pt x="17604" y="71414"/>
                </a:lnTo>
                <a:lnTo>
                  <a:pt x="20335" y="79855"/>
                </a:lnTo>
                <a:lnTo>
                  <a:pt x="24305" y="88707"/>
                </a:lnTo>
                <a:lnTo>
                  <a:pt x="29102" y="97834"/>
                </a:lnTo>
                <a:lnTo>
                  <a:pt x="32300" y="106067"/>
                </a:lnTo>
                <a:lnTo>
                  <a:pt x="34431" y="113706"/>
                </a:lnTo>
                <a:lnTo>
                  <a:pt x="35853" y="120949"/>
                </a:lnTo>
                <a:lnTo>
                  <a:pt x="37875" y="127927"/>
                </a:lnTo>
                <a:lnTo>
                  <a:pt x="40298" y="134728"/>
                </a:lnTo>
                <a:lnTo>
                  <a:pt x="42988" y="141413"/>
                </a:lnTo>
                <a:lnTo>
                  <a:pt x="48844" y="157439"/>
                </a:lnTo>
                <a:lnTo>
                  <a:pt x="51910" y="166227"/>
                </a:lnTo>
                <a:lnTo>
                  <a:pt x="55029" y="174235"/>
                </a:lnTo>
                <a:lnTo>
                  <a:pt x="58183" y="181724"/>
                </a:lnTo>
                <a:lnTo>
                  <a:pt x="61361" y="188866"/>
                </a:lnTo>
                <a:lnTo>
                  <a:pt x="64554" y="194702"/>
                </a:lnTo>
                <a:lnTo>
                  <a:pt x="67758" y="199668"/>
                </a:lnTo>
                <a:lnTo>
                  <a:pt x="70968" y="204053"/>
                </a:lnTo>
                <a:lnTo>
                  <a:pt x="96738" y="24184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5" name="SMARTPenAnnotation4339"/>
          <p:cNvSpPr/>
          <p:nvPr/>
        </p:nvSpPr>
        <p:spPr>
          <a:xfrm>
            <a:off x="5099191" y="182694"/>
            <a:ext cx="279458" cy="353832"/>
          </a:xfrm>
          <a:custGeom>
            <a:avLst/>
            <a:gdLst/>
            <a:ahLst/>
            <a:cxnLst/>
            <a:rect l="0" t="0" r="0" b="0"/>
            <a:pathLst>
              <a:path w="279458" h="353832">
                <a:moveTo>
                  <a:pt x="95654" y="5573"/>
                </a:moveTo>
                <a:lnTo>
                  <a:pt x="80248" y="438"/>
                </a:lnTo>
                <a:lnTo>
                  <a:pt x="74635" y="0"/>
                </a:lnTo>
                <a:lnTo>
                  <a:pt x="69817" y="783"/>
                </a:lnTo>
                <a:lnTo>
                  <a:pt x="65532" y="2379"/>
                </a:lnTo>
                <a:lnTo>
                  <a:pt x="61599" y="5594"/>
                </a:lnTo>
                <a:lnTo>
                  <a:pt x="54363" y="14898"/>
                </a:lnTo>
                <a:lnTo>
                  <a:pt x="50929" y="20389"/>
                </a:lnTo>
                <a:lnTo>
                  <a:pt x="47565" y="26199"/>
                </a:lnTo>
                <a:lnTo>
                  <a:pt x="44247" y="32222"/>
                </a:lnTo>
                <a:lnTo>
                  <a:pt x="39886" y="37312"/>
                </a:lnTo>
                <a:lnTo>
                  <a:pt x="34828" y="41781"/>
                </a:lnTo>
                <a:lnTo>
                  <a:pt x="29307" y="45835"/>
                </a:lnTo>
                <a:lnTo>
                  <a:pt x="23476" y="52837"/>
                </a:lnTo>
                <a:lnTo>
                  <a:pt x="17439" y="61804"/>
                </a:lnTo>
                <a:lnTo>
                  <a:pt x="11264" y="72082"/>
                </a:lnTo>
                <a:lnTo>
                  <a:pt x="7148" y="81084"/>
                </a:lnTo>
                <a:lnTo>
                  <a:pt x="4404" y="89234"/>
                </a:lnTo>
                <a:lnTo>
                  <a:pt x="2575" y="96818"/>
                </a:lnTo>
                <a:lnTo>
                  <a:pt x="1355" y="102949"/>
                </a:lnTo>
                <a:lnTo>
                  <a:pt x="0" y="112627"/>
                </a:lnTo>
                <a:lnTo>
                  <a:pt x="713" y="116712"/>
                </a:lnTo>
                <a:lnTo>
                  <a:pt x="4373" y="124118"/>
                </a:lnTo>
                <a:lnTo>
                  <a:pt x="12476" y="134331"/>
                </a:lnTo>
                <a:lnTo>
                  <a:pt x="15480" y="136556"/>
                </a:lnTo>
                <a:lnTo>
                  <a:pt x="21684" y="139029"/>
                </a:lnTo>
                <a:lnTo>
                  <a:pt x="25918" y="139688"/>
                </a:lnTo>
                <a:lnTo>
                  <a:pt x="30891" y="140128"/>
                </a:lnTo>
                <a:lnTo>
                  <a:pt x="36355" y="140421"/>
                </a:lnTo>
                <a:lnTo>
                  <a:pt x="48160" y="140746"/>
                </a:lnTo>
                <a:lnTo>
                  <a:pt x="54318" y="140833"/>
                </a:lnTo>
                <a:lnTo>
                  <a:pt x="59498" y="139816"/>
                </a:lnTo>
                <a:lnTo>
                  <a:pt x="68119" y="135820"/>
                </a:lnTo>
                <a:lnTo>
                  <a:pt x="84152" y="127527"/>
                </a:lnTo>
                <a:lnTo>
                  <a:pt x="102517" y="118262"/>
                </a:lnTo>
                <a:lnTo>
                  <a:pt x="107753" y="114020"/>
                </a:lnTo>
                <a:lnTo>
                  <a:pt x="116439" y="103574"/>
                </a:lnTo>
                <a:lnTo>
                  <a:pt x="121334" y="97779"/>
                </a:lnTo>
                <a:lnTo>
                  <a:pt x="126748" y="91766"/>
                </a:lnTo>
                <a:lnTo>
                  <a:pt x="132506" y="85607"/>
                </a:lnTo>
                <a:lnTo>
                  <a:pt x="137420" y="79352"/>
                </a:lnTo>
                <a:lnTo>
                  <a:pt x="141771" y="73032"/>
                </a:lnTo>
                <a:lnTo>
                  <a:pt x="145746" y="66668"/>
                </a:lnTo>
                <a:lnTo>
                  <a:pt x="149471" y="58127"/>
                </a:lnTo>
                <a:lnTo>
                  <a:pt x="153030" y="48133"/>
                </a:lnTo>
                <a:lnTo>
                  <a:pt x="162766" y="17172"/>
                </a:lnTo>
                <a:lnTo>
                  <a:pt x="162968" y="22979"/>
                </a:lnTo>
                <a:lnTo>
                  <a:pt x="163318" y="75662"/>
                </a:lnTo>
                <a:lnTo>
                  <a:pt x="164410" y="84545"/>
                </a:lnTo>
                <a:lnTo>
                  <a:pt x="166214" y="93692"/>
                </a:lnTo>
                <a:lnTo>
                  <a:pt x="168491" y="103014"/>
                </a:lnTo>
                <a:lnTo>
                  <a:pt x="171083" y="111379"/>
                </a:lnTo>
                <a:lnTo>
                  <a:pt x="173887" y="119105"/>
                </a:lnTo>
                <a:lnTo>
                  <a:pt x="176831" y="126406"/>
                </a:lnTo>
                <a:lnTo>
                  <a:pt x="182968" y="143116"/>
                </a:lnTo>
                <a:lnTo>
                  <a:pt x="186110" y="152087"/>
                </a:lnTo>
                <a:lnTo>
                  <a:pt x="195333" y="176386"/>
                </a:lnTo>
                <a:lnTo>
                  <a:pt x="200802" y="190390"/>
                </a:lnTo>
                <a:lnTo>
                  <a:pt x="208747" y="208324"/>
                </a:lnTo>
                <a:lnTo>
                  <a:pt x="229041" y="251183"/>
                </a:lnTo>
                <a:lnTo>
                  <a:pt x="238323" y="268201"/>
                </a:lnTo>
                <a:lnTo>
                  <a:pt x="246660" y="281696"/>
                </a:lnTo>
                <a:lnTo>
                  <a:pt x="254368" y="292843"/>
                </a:lnTo>
                <a:lnTo>
                  <a:pt x="259506" y="302423"/>
                </a:lnTo>
                <a:lnTo>
                  <a:pt x="262932" y="310960"/>
                </a:lnTo>
                <a:lnTo>
                  <a:pt x="265216" y="318801"/>
                </a:lnTo>
                <a:lnTo>
                  <a:pt x="267813" y="326178"/>
                </a:lnTo>
                <a:lnTo>
                  <a:pt x="270620" y="333246"/>
                </a:lnTo>
                <a:lnTo>
                  <a:pt x="279457" y="3538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6" name="SMARTPenAnnotation4340"/>
          <p:cNvSpPr/>
          <p:nvPr/>
        </p:nvSpPr>
        <p:spPr>
          <a:xfrm>
            <a:off x="5494734" y="178593"/>
            <a:ext cx="106413" cy="338585"/>
          </a:xfrm>
          <a:custGeom>
            <a:avLst/>
            <a:gdLst/>
            <a:ahLst/>
            <a:cxnLst/>
            <a:rect l="0" t="0" r="0" b="0"/>
            <a:pathLst>
              <a:path w="106413" h="338585">
                <a:moveTo>
                  <a:pt x="106412" y="0"/>
                </a:moveTo>
                <a:lnTo>
                  <a:pt x="101277" y="15407"/>
                </a:lnTo>
                <a:lnTo>
                  <a:pt x="99764" y="22095"/>
                </a:lnTo>
                <a:lnTo>
                  <a:pt x="98755" y="28703"/>
                </a:lnTo>
                <a:lnTo>
                  <a:pt x="98083" y="35259"/>
                </a:lnTo>
                <a:lnTo>
                  <a:pt x="92260" y="54677"/>
                </a:lnTo>
                <a:lnTo>
                  <a:pt x="39804" y="210046"/>
                </a:lnTo>
                <a:lnTo>
                  <a:pt x="31910" y="235694"/>
                </a:lnTo>
                <a:lnTo>
                  <a:pt x="25573" y="258167"/>
                </a:lnTo>
                <a:lnTo>
                  <a:pt x="20273" y="278524"/>
                </a:lnTo>
                <a:lnTo>
                  <a:pt x="15666" y="293169"/>
                </a:lnTo>
                <a:lnTo>
                  <a:pt x="11518" y="304008"/>
                </a:lnTo>
                <a:lnTo>
                  <a:pt x="7679" y="312309"/>
                </a:lnTo>
                <a:lnTo>
                  <a:pt x="5119" y="318918"/>
                </a:lnTo>
                <a:lnTo>
                  <a:pt x="3412" y="324398"/>
                </a:lnTo>
                <a:lnTo>
                  <a:pt x="0" y="3385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7" name="SMARTPenAnnotation4341"/>
          <p:cNvSpPr/>
          <p:nvPr/>
        </p:nvSpPr>
        <p:spPr>
          <a:xfrm>
            <a:off x="5504408" y="207615"/>
            <a:ext cx="174130" cy="299889"/>
          </a:xfrm>
          <a:custGeom>
            <a:avLst/>
            <a:gdLst/>
            <a:ahLst/>
            <a:cxnLst/>
            <a:rect l="0" t="0" r="0" b="0"/>
            <a:pathLst>
              <a:path w="174130" h="299889">
                <a:moveTo>
                  <a:pt x="0" y="0"/>
                </a:moveTo>
                <a:lnTo>
                  <a:pt x="0" y="10271"/>
                </a:lnTo>
                <a:lnTo>
                  <a:pt x="1075" y="14371"/>
                </a:lnTo>
                <a:lnTo>
                  <a:pt x="5135" y="21793"/>
                </a:lnTo>
                <a:lnTo>
                  <a:pt x="7723" y="26352"/>
                </a:lnTo>
                <a:lnTo>
                  <a:pt x="13464" y="37151"/>
                </a:lnTo>
                <a:lnTo>
                  <a:pt x="42566" y="94855"/>
                </a:lnTo>
                <a:lnTo>
                  <a:pt x="49875" y="107306"/>
                </a:lnTo>
                <a:lnTo>
                  <a:pt x="56897" y="117757"/>
                </a:lnTo>
                <a:lnTo>
                  <a:pt x="63728" y="126874"/>
                </a:lnTo>
                <a:lnTo>
                  <a:pt x="70432" y="137251"/>
                </a:lnTo>
                <a:lnTo>
                  <a:pt x="77051" y="148469"/>
                </a:lnTo>
                <a:lnTo>
                  <a:pt x="83613" y="160247"/>
                </a:lnTo>
                <a:lnTo>
                  <a:pt x="90138" y="170248"/>
                </a:lnTo>
                <a:lnTo>
                  <a:pt x="96638" y="179066"/>
                </a:lnTo>
                <a:lnTo>
                  <a:pt x="103120" y="187094"/>
                </a:lnTo>
                <a:lnTo>
                  <a:pt x="109592" y="197820"/>
                </a:lnTo>
                <a:lnTo>
                  <a:pt x="116056" y="210346"/>
                </a:lnTo>
                <a:lnTo>
                  <a:pt x="135424" y="250785"/>
                </a:lnTo>
                <a:lnTo>
                  <a:pt x="141877" y="263928"/>
                </a:lnTo>
                <a:lnTo>
                  <a:pt x="147253" y="273765"/>
                </a:lnTo>
                <a:lnTo>
                  <a:pt x="151912" y="281398"/>
                </a:lnTo>
                <a:lnTo>
                  <a:pt x="174129" y="29988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8" name="SMARTPenAnnotation4342"/>
          <p:cNvSpPr/>
          <p:nvPr/>
        </p:nvSpPr>
        <p:spPr>
          <a:xfrm>
            <a:off x="5746253" y="275332"/>
            <a:ext cx="174130" cy="58044"/>
          </a:xfrm>
          <a:custGeom>
            <a:avLst/>
            <a:gdLst/>
            <a:ahLst/>
            <a:cxnLst/>
            <a:rect l="0" t="0" r="0" b="0"/>
            <a:pathLst>
              <a:path w="174130" h="58044">
                <a:moveTo>
                  <a:pt x="0" y="58043"/>
                </a:moveTo>
                <a:lnTo>
                  <a:pt x="15407" y="52907"/>
                </a:lnTo>
                <a:lnTo>
                  <a:pt x="21020" y="50319"/>
                </a:lnTo>
                <a:lnTo>
                  <a:pt x="25837" y="47519"/>
                </a:lnTo>
                <a:lnTo>
                  <a:pt x="30124" y="44578"/>
                </a:lnTo>
                <a:lnTo>
                  <a:pt x="35130" y="42617"/>
                </a:lnTo>
                <a:lnTo>
                  <a:pt x="40619" y="41310"/>
                </a:lnTo>
                <a:lnTo>
                  <a:pt x="46426" y="40438"/>
                </a:lnTo>
                <a:lnTo>
                  <a:pt x="51374" y="38782"/>
                </a:lnTo>
                <a:lnTo>
                  <a:pt x="55747" y="36603"/>
                </a:lnTo>
                <a:lnTo>
                  <a:pt x="59737" y="34076"/>
                </a:lnTo>
                <a:lnTo>
                  <a:pt x="65622" y="32391"/>
                </a:lnTo>
                <a:lnTo>
                  <a:pt x="72770" y="31268"/>
                </a:lnTo>
                <a:lnTo>
                  <a:pt x="80759" y="30519"/>
                </a:lnTo>
                <a:lnTo>
                  <a:pt x="87161" y="28945"/>
                </a:lnTo>
                <a:lnTo>
                  <a:pt x="92503" y="26820"/>
                </a:lnTo>
                <a:lnTo>
                  <a:pt x="17412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9" name="SMARTPenAnnotation4343"/>
          <p:cNvSpPr/>
          <p:nvPr/>
        </p:nvSpPr>
        <p:spPr>
          <a:xfrm>
            <a:off x="5944363" y="139898"/>
            <a:ext cx="246888" cy="319237"/>
          </a:xfrm>
          <a:custGeom>
            <a:avLst/>
            <a:gdLst/>
            <a:ahLst/>
            <a:cxnLst/>
            <a:rect l="0" t="0" r="0" b="0"/>
            <a:pathLst>
              <a:path w="246888" h="319237">
                <a:moveTo>
                  <a:pt x="63084" y="0"/>
                </a:moveTo>
                <a:lnTo>
                  <a:pt x="57949" y="5135"/>
                </a:lnTo>
                <a:lnTo>
                  <a:pt x="55361" y="6648"/>
                </a:lnTo>
                <a:lnTo>
                  <a:pt x="49619" y="8329"/>
                </a:lnTo>
                <a:lnTo>
                  <a:pt x="44433" y="12002"/>
                </a:lnTo>
                <a:lnTo>
                  <a:pt x="37752" y="17675"/>
                </a:lnTo>
                <a:lnTo>
                  <a:pt x="23878" y="30428"/>
                </a:lnTo>
                <a:lnTo>
                  <a:pt x="14129" y="39679"/>
                </a:lnTo>
                <a:lnTo>
                  <a:pt x="11100" y="43650"/>
                </a:lnTo>
                <a:lnTo>
                  <a:pt x="7734" y="50930"/>
                </a:lnTo>
                <a:lnTo>
                  <a:pt x="3372" y="60614"/>
                </a:lnTo>
                <a:lnTo>
                  <a:pt x="703" y="66206"/>
                </a:lnTo>
                <a:lnTo>
                  <a:pt x="0" y="71009"/>
                </a:lnTo>
                <a:lnTo>
                  <a:pt x="605" y="75286"/>
                </a:lnTo>
                <a:lnTo>
                  <a:pt x="3069" y="82904"/>
                </a:lnTo>
                <a:lnTo>
                  <a:pt x="4164" y="89873"/>
                </a:lnTo>
                <a:lnTo>
                  <a:pt x="5531" y="92162"/>
                </a:lnTo>
                <a:lnTo>
                  <a:pt x="7518" y="93687"/>
                </a:lnTo>
                <a:lnTo>
                  <a:pt x="9917" y="94704"/>
                </a:lnTo>
                <a:lnTo>
                  <a:pt x="15449" y="98701"/>
                </a:lnTo>
                <a:lnTo>
                  <a:pt x="18428" y="101271"/>
                </a:lnTo>
                <a:lnTo>
                  <a:pt x="21490" y="102985"/>
                </a:lnTo>
                <a:lnTo>
                  <a:pt x="27758" y="104889"/>
                </a:lnTo>
                <a:lnTo>
                  <a:pt x="32009" y="105397"/>
                </a:lnTo>
                <a:lnTo>
                  <a:pt x="36993" y="105735"/>
                </a:lnTo>
                <a:lnTo>
                  <a:pt x="42466" y="105961"/>
                </a:lnTo>
                <a:lnTo>
                  <a:pt x="47189" y="105036"/>
                </a:lnTo>
                <a:lnTo>
                  <a:pt x="51412" y="103345"/>
                </a:lnTo>
                <a:lnTo>
                  <a:pt x="55302" y="101143"/>
                </a:lnTo>
                <a:lnTo>
                  <a:pt x="60046" y="99675"/>
                </a:lnTo>
                <a:lnTo>
                  <a:pt x="65358" y="98696"/>
                </a:lnTo>
                <a:lnTo>
                  <a:pt x="71049" y="98043"/>
                </a:lnTo>
                <a:lnTo>
                  <a:pt x="75918" y="96533"/>
                </a:lnTo>
                <a:lnTo>
                  <a:pt x="80239" y="94452"/>
                </a:lnTo>
                <a:lnTo>
                  <a:pt x="84194" y="91989"/>
                </a:lnTo>
                <a:lnTo>
                  <a:pt x="91456" y="83521"/>
                </a:lnTo>
                <a:lnTo>
                  <a:pt x="98266" y="73666"/>
                </a:lnTo>
                <a:lnTo>
                  <a:pt x="104875" y="65703"/>
                </a:lnTo>
                <a:lnTo>
                  <a:pt x="111396" y="58581"/>
                </a:lnTo>
                <a:lnTo>
                  <a:pt x="117877" y="50758"/>
                </a:lnTo>
                <a:lnTo>
                  <a:pt x="121110" y="45662"/>
                </a:lnTo>
                <a:lnTo>
                  <a:pt x="124340" y="40115"/>
                </a:lnTo>
                <a:lnTo>
                  <a:pt x="127929" y="31086"/>
                </a:lnTo>
                <a:lnTo>
                  <a:pt x="128886" y="27173"/>
                </a:lnTo>
                <a:lnTo>
                  <a:pt x="132816" y="19959"/>
                </a:lnTo>
                <a:lnTo>
                  <a:pt x="135369" y="16531"/>
                </a:lnTo>
                <a:lnTo>
                  <a:pt x="135996" y="14245"/>
                </a:lnTo>
                <a:lnTo>
                  <a:pt x="135339" y="12721"/>
                </a:lnTo>
                <a:lnTo>
                  <a:pt x="131697" y="10276"/>
                </a:lnTo>
                <a:lnTo>
                  <a:pt x="125931" y="9852"/>
                </a:lnTo>
                <a:lnTo>
                  <a:pt x="124329" y="10868"/>
                </a:lnTo>
                <a:lnTo>
                  <a:pt x="123262" y="12619"/>
                </a:lnTo>
                <a:lnTo>
                  <a:pt x="122550" y="14862"/>
                </a:lnTo>
                <a:lnTo>
                  <a:pt x="121760" y="23087"/>
                </a:lnTo>
                <a:lnTo>
                  <a:pt x="121548" y="28290"/>
                </a:lnTo>
                <a:lnTo>
                  <a:pt x="121314" y="39803"/>
                </a:lnTo>
                <a:lnTo>
                  <a:pt x="121252" y="45883"/>
                </a:lnTo>
                <a:lnTo>
                  <a:pt x="122285" y="52086"/>
                </a:lnTo>
                <a:lnTo>
                  <a:pt x="124049" y="58371"/>
                </a:lnTo>
                <a:lnTo>
                  <a:pt x="131666" y="80354"/>
                </a:lnTo>
                <a:lnTo>
                  <a:pt x="134602" y="89040"/>
                </a:lnTo>
                <a:lnTo>
                  <a:pt x="137635" y="96980"/>
                </a:lnTo>
                <a:lnTo>
                  <a:pt x="140731" y="104424"/>
                </a:lnTo>
                <a:lnTo>
                  <a:pt x="143870" y="111536"/>
                </a:lnTo>
                <a:lnTo>
                  <a:pt x="150225" y="125171"/>
                </a:lnTo>
                <a:lnTo>
                  <a:pt x="172369" y="170136"/>
                </a:lnTo>
                <a:lnTo>
                  <a:pt x="177861" y="181141"/>
                </a:lnTo>
                <a:lnTo>
                  <a:pt x="183671" y="194926"/>
                </a:lnTo>
                <a:lnTo>
                  <a:pt x="189695" y="210566"/>
                </a:lnTo>
                <a:lnTo>
                  <a:pt x="195861" y="227442"/>
                </a:lnTo>
                <a:lnTo>
                  <a:pt x="201045" y="240842"/>
                </a:lnTo>
                <a:lnTo>
                  <a:pt x="205577" y="251925"/>
                </a:lnTo>
                <a:lnTo>
                  <a:pt x="209673" y="261464"/>
                </a:lnTo>
                <a:lnTo>
                  <a:pt x="214553" y="269973"/>
                </a:lnTo>
                <a:lnTo>
                  <a:pt x="219957" y="277795"/>
                </a:lnTo>
                <a:lnTo>
                  <a:pt x="225709" y="285159"/>
                </a:lnTo>
                <a:lnTo>
                  <a:pt x="230619" y="292219"/>
                </a:lnTo>
                <a:lnTo>
                  <a:pt x="234966" y="299075"/>
                </a:lnTo>
                <a:lnTo>
                  <a:pt x="246887" y="31923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0" name="SMARTPenAnnotation4344"/>
          <p:cNvSpPr/>
          <p:nvPr/>
        </p:nvSpPr>
        <p:spPr>
          <a:xfrm>
            <a:off x="6200923" y="44786"/>
            <a:ext cx="288166" cy="569131"/>
          </a:xfrm>
          <a:custGeom>
            <a:avLst/>
            <a:gdLst/>
            <a:ahLst/>
            <a:cxnLst/>
            <a:rect l="0" t="0" r="0" b="0"/>
            <a:pathLst>
              <a:path w="288166" h="569131">
                <a:moveTo>
                  <a:pt x="0" y="46743"/>
                </a:moveTo>
                <a:lnTo>
                  <a:pt x="13465" y="33278"/>
                </a:lnTo>
                <a:lnTo>
                  <a:pt x="18651" y="29167"/>
                </a:lnTo>
                <a:lnTo>
                  <a:pt x="25332" y="24277"/>
                </a:lnTo>
                <a:lnTo>
                  <a:pt x="33011" y="18867"/>
                </a:lnTo>
                <a:lnTo>
                  <a:pt x="39206" y="15261"/>
                </a:lnTo>
                <a:lnTo>
                  <a:pt x="44410" y="12856"/>
                </a:lnTo>
                <a:lnTo>
                  <a:pt x="53059" y="9110"/>
                </a:lnTo>
                <a:lnTo>
                  <a:pt x="60486" y="3862"/>
                </a:lnTo>
                <a:lnTo>
                  <a:pt x="67370" y="813"/>
                </a:lnTo>
                <a:lnTo>
                  <a:pt x="70710" y="0"/>
                </a:lnTo>
                <a:lnTo>
                  <a:pt x="72937" y="533"/>
                </a:lnTo>
                <a:lnTo>
                  <a:pt x="74422" y="1963"/>
                </a:lnTo>
                <a:lnTo>
                  <a:pt x="75412" y="3991"/>
                </a:lnTo>
                <a:lnTo>
                  <a:pt x="83648" y="14969"/>
                </a:lnTo>
                <a:lnTo>
                  <a:pt x="85546" y="21156"/>
                </a:lnTo>
                <a:lnTo>
                  <a:pt x="86615" y="30682"/>
                </a:lnTo>
                <a:lnTo>
                  <a:pt x="92597" y="62893"/>
                </a:lnTo>
                <a:lnTo>
                  <a:pt x="97203" y="86531"/>
                </a:lnTo>
                <a:lnTo>
                  <a:pt x="100273" y="104440"/>
                </a:lnTo>
                <a:lnTo>
                  <a:pt x="102320" y="118528"/>
                </a:lnTo>
                <a:lnTo>
                  <a:pt x="103684" y="130071"/>
                </a:lnTo>
                <a:lnTo>
                  <a:pt x="105668" y="143140"/>
                </a:lnTo>
                <a:lnTo>
                  <a:pt x="110740" y="171993"/>
                </a:lnTo>
                <a:lnTo>
                  <a:pt x="114672" y="188286"/>
                </a:lnTo>
                <a:lnTo>
                  <a:pt x="119443" y="205597"/>
                </a:lnTo>
                <a:lnTo>
                  <a:pt x="133562" y="252175"/>
                </a:lnTo>
                <a:lnTo>
                  <a:pt x="147963" y="296802"/>
                </a:lnTo>
                <a:lnTo>
                  <a:pt x="152386" y="305888"/>
                </a:lnTo>
                <a:lnTo>
                  <a:pt x="157483" y="314095"/>
                </a:lnTo>
                <a:lnTo>
                  <a:pt x="163032" y="321716"/>
                </a:lnTo>
                <a:lnTo>
                  <a:pt x="167806" y="330021"/>
                </a:lnTo>
                <a:lnTo>
                  <a:pt x="172063" y="338782"/>
                </a:lnTo>
                <a:lnTo>
                  <a:pt x="180735" y="356041"/>
                </a:lnTo>
                <a:lnTo>
                  <a:pt x="186057" y="363653"/>
                </a:lnTo>
                <a:lnTo>
                  <a:pt x="191755" y="370878"/>
                </a:lnTo>
                <a:lnTo>
                  <a:pt x="196629" y="378919"/>
                </a:lnTo>
                <a:lnTo>
                  <a:pt x="204910" y="396452"/>
                </a:lnTo>
                <a:lnTo>
                  <a:pt x="210773" y="406717"/>
                </a:lnTo>
                <a:lnTo>
                  <a:pt x="217906" y="417860"/>
                </a:lnTo>
                <a:lnTo>
                  <a:pt x="225886" y="429588"/>
                </a:lnTo>
                <a:lnTo>
                  <a:pt x="232281" y="439556"/>
                </a:lnTo>
                <a:lnTo>
                  <a:pt x="237619" y="448351"/>
                </a:lnTo>
                <a:lnTo>
                  <a:pt x="242253" y="456365"/>
                </a:lnTo>
                <a:lnTo>
                  <a:pt x="247491" y="464932"/>
                </a:lnTo>
                <a:lnTo>
                  <a:pt x="259045" y="483049"/>
                </a:lnTo>
                <a:lnTo>
                  <a:pt x="264061" y="490245"/>
                </a:lnTo>
                <a:lnTo>
                  <a:pt x="272500" y="501107"/>
                </a:lnTo>
                <a:lnTo>
                  <a:pt x="279834" y="509518"/>
                </a:lnTo>
                <a:lnTo>
                  <a:pt x="283295" y="513265"/>
                </a:lnTo>
                <a:lnTo>
                  <a:pt x="285602" y="516839"/>
                </a:lnTo>
                <a:lnTo>
                  <a:pt x="288165" y="523675"/>
                </a:lnTo>
                <a:lnTo>
                  <a:pt x="287773" y="527003"/>
                </a:lnTo>
                <a:lnTo>
                  <a:pt x="286437" y="530296"/>
                </a:lnTo>
                <a:lnTo>
                  <a:pt x="284472" y="533567"/>
                </a:lnTo>
                <a:lnTo>
                  <a:pt x="282289" y="540067"/>
                </a:lnTo>
                <a:lnTo>
                  <a:pt x="281706" y="543305"/>
                </a:lnTo>
                <a:lnTo>
                  <a:pt x="278193" y="549770"/>
                </a:lnTo>
                <a:lnTo>
                  <a:pt x="270172" y="559452"/>
                </a:lnTo>
                <a:lnTo>
                  <a:pt x="251520" y="5691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1" name="SMARTPenAnnotation4345"/>
          <p:cNvSpPr/>
          <p:nvPr/>
        </p:nvSpPr>
        <p:spPr>
          <a:xfrm>
            <a:off x="2903532" y="1020216"/>
            <a:ext cx="172158" cy="406302"/>
          </a:xfrm>
          <a:custGeom>
            <a:avLst/>
            <a:gdLst/>
            <a:ahLst/>
            <a:cxnLst/>
            <a:rect l="0" t="0" r="0" b="0"/>
            <a:pathLst>
              <a:path w="172158" h="406302">
                <a:moveTo>
                  <a:pt x="153397" y="0"/>
                </a:moveTo>
                <a:lnTo>
                  <a:pt x="123274" y="0"/>
                </a:lnTo>
                <a:lnTo>
                  <a:pt x="118267" y="1075"/>
                </a:lnTo>
                <a:lnTo>
                  <a:pt x="112779" y="2867"/>
                </a:lnTo>
                <a:lnTo>
                  <a:pt x="106971" y="5136"/>
                </a:lnTo>
                <a:lnTo>
                  <a:pt x="100949" y="7723"/>
                </a:lnTo>
                <a:lnTo>
                  <a:pt x="88525" y="13465"/>
                </a:lnTo>
                <a:lnTo>
                  <a:pt x="81128" y="16501"/>
                </a:lnTo>
                <a:lnTo>
                  <a:pt x="72971" y="19600"/>
                </a:lnTo>
                <a:lnTo>
                  <a:pt x="64309" y="22740"/>
                </a:lnTo>
                <a:lnTo>
                  <a:pt x="58534" y="25909"/>
                </a:lnTo>
                <a:lnTo>
                  <a:pt x="54685" y="29096"/>
                </a:lnTo>
                <a:lnTo>
                  <a:pt x="49332" y="35504"/>
                </a:lnTo>
                <a:lnTo>
                  <a:pt x="46400" y="38718"/>
                </a:lnTo>
                <a:lnTo>
                  <a:pt x="40276" y="45155"/>
                </a:lnTo>
                <a:lnTo>
                  <a:pt x="33971" y="51598"/>
                </a:lnTo>
                <a:lnTo>
                  <a:pt x="30785" y="56971"/>
                </a:lnTo>
                <a:lnTo>
                  <a:pt x="27586" y="63778"/>
                </a:lnTo>
                <a:lnTo>
                  <a:pt x="24379" y="71540"/>
                </a:lnTo>
                <a:lnTo>
                  <a:pt x="20815" y="83031"/>
                </a:lnTo>
                <a:lnTo>
                  <a:pt x="19864" y="87600"/>
                </a:lnTo>
                <a:lnTo>
                  <a:pt x="13392" y="129979"/>
                </a:lnTo>
                <a:lnTo>
                  <a:pt x="11691" y="142546"/>
                </a:lnTo>
                <a:lnTo>
                  <a:pt x="10557" y="151999"/>
                </a:lnTo>
                <a:lnTo>
                  <a:pt x="9801" y="159376"/>
                </a:lnTo>
                <a:lnTo>
                  <a:pt x="8962" y="170438"/>
                </a:lnTo>
                <a:lnTo>
                  <a:pt x="8738" y="174893"/>
                </a:lnTo>
                <a:lnTo>
                  <a:pt x="5622" y="185576"/>
                </a:lnTo>
                <a:lnTo>
                  <a:pt x="0" y="199679"/>
                </a:lnTo>
                <a:lnTo>
                  <a:pt x="613" y="200836"/>
                </a:lnTo>
                <a:lnTo>
                  <a:pt x="2098" y="201608"/>
                </a:lnTo>
                <a:lnTo>
                  <a:pt x="7067" y="202846"/>
                </a:lnTo>
                <a:lnTo>
                  <a:pt x="9624" y="201873"/>
                </a:lnTo>
                <a:lnTo>
                  <a:pt x="13479" y="200149"/>
                </a:lnTo>
                <a:lnTo>
                  <a:pt x="18198" y="197925"/>
                </a:lnTo>
                <a:lnTo>
                  <a:pt x="22420" y="195367"/>
                </a:lnTo>
                <a:lnTo>
                  <a:pt x="26309" y="192587"/>
                </a:lnTo>
                <a:lnTo>
                  <a:pt x="29976" y="189659"/>
                </a:lnTo>
                <a:lnTo>
                  <a:pt x="34571" y="187707"/>
                </a:lnTo>
                <a:lnTo>
                  <a:pt x="39784" y="186406"/>
                </a:lnTo>
                <a:lnTo>
                  <a:pt x="45409" y="185538"/>
                </a:lnTo>
                <a:lnTo>
                  <a:pt x="51309" y="183885"/>
                </a:lnTo>
                <a:lnTo>
                  <a:pt x="57392" y="181708"/>
                </a:lnTo>
                <a:lnTo>
                  <a:pt x="63597" y="179182"/>
                </a:lnTo>
                <a:lnTo>
                  <a:pt x="68808" y="177498"/>
                </a:lnTo>
                <a:lnTo>
                  <a:pt x="73357" y="176375"/>
                </a:lnTo>
                <a:lnTo>
                  <a:pt x="77465" y="175626"/>
                </a:lnTo>
                <a:lnTo>
                  <a:pt x="82353" y="176202"/>
                </a:lnTo>
                <a:lnTo>
                  <a:pt x="87762" y="177661"/>
                </a:lnTo>
                <a:lnTo>
                  <a:pt x="93517" y="179708"/>
                </a:lnTo>
                <a:lnTo>
                  <a:pt x="98429" y="181073"/>
                </a:lnTo>
                <a:lnTo>
                  <a:pt x="102778" y="181983"/>
                </a:lnTo>
                <a:lnTo>
                  <a:pt x="106753" y="182590"/>
                </a:lnTo>
                <a:lnTo>
                  <a:pt x="112627" y="184069"/>
                </a:lnTo>
                <a:lnTo>
                  <a:pt x="119768" y="186130"/>
                </a:lnTo>
                <a:lnTo>
                  <a:pt x="127753" y="188579"/>
                </a:lnTo>
                <a:lnTo>
                  <a:pt x="134151" y="191287"/>
                </a:lnTo>
                <a:lnTo>
                  <a:pt x="139492" y="194166"/>
                </a:lnTo>
                <a:lnTo>
                  <a:pt x="144127" y="197161"/>
                </a:lnTo>
                <a:lnTo>
                  <a:pt x="148292" y="201307"/>
                </a:lnTo>
                <a:lnTo>
                  <a:pt x="152143" y="206221"/>
                </a:lnTo>
                <a:lnTo>
                  <a:pt x="155786" y="211647"/>
                </a:lnTo>
                <a:lnTo>
                  <a:pt x="159289" y="217414"/>
                </a:lnTo>
                <a:lnTo>
                  <a:pt x="162700" y="223408"/>
                </a:lnTo>
                <a:lnTo>
                  <a:pt x="166048" y="229554"/>
                </a:lnTo>
                <a:lnTo>
                  <a:pt x="169768" y="242116"/>
                </a:lnTo>
                <a:lnTo>
                  <a:pt x="171422" y="253789"/>
                </a:lnTo>
                <a:lnTo>
                  <a:pt x="172157" y="262561"/>
                </a:lnTo>
                <a:lnTo>
                  <a:pt x="169617" y="272908"/>
                </a:lnTo>
                <a:lnTo>
                  <a:pt x="164906" y="283598"/>
                </a:lnTo>
                <a:lnTo>
                  <a:pt x="162144" y="287953"/>
                </a:lnTo>
                <a:lnTo>
                  <a:pt x="159229" y="291932"/>
                </a:lnTo>
                <a:lnTo>
                  <a:pt x="156210" y="296734"/>
                </a:lnTo>
                <a:lnTo>
                  <a:pt x="153123" y="302085"/>
                </a:lnTo>
                <a:lnTo>
                  <a:pt x="149990" y="307802"/>
                </a:lnTo>
                <a:lnTo>
                  <a:pt x="145751" y="313764"/>
                </a:lnTo>
                <a:lnTo>
                  <a:pt x="140776" y="319887"/>
                </a:lnTo>
                <a:lnTo>
                  <a:pt x="135309" y="326120"/>
                </a:lnTo>
                <a:lnTo>
                  <a:pt x="127365" y="333499"/>
                </a:lnTo>
                <a:lnTo>
                  <a:pt x="117770" y="341643"/>
                </a:lnTo>
                <a:lnTo>
                  <a:pt x="107073" y="350298"/>
                </a:lnTo>
                <a:lnTo>
                  <a:pt x="93493" y="360366"/>
                </a:lnTo>
                <a:lnTo>
                  <a:pt x="27637" y="40630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2" name="SMARTPenAnnotation4346"/>
          <p:cNvSpPr/>
          <p:nvPr/>
        </p:nvSpPr>
        <p:spPr>
          <a:xfrm>
            <a:off x="3357064" y="923596"/>
            <a:ext cx="193231" cy="406131"/>
          </a:xfrm>
          <a:custGeom>
            <a:avLst/>
            <a:gdLst/>
            <a:ahLst/>
            <a:cxnLst/>
            <a:rect l="0" t="0" r="0" b="0"/>
            <a:pathLst>
              <a:path w="193231" h="406131">
                <a:moveTo>
                  <a:pt x="96492" y="9556"/>
                </a:moveTo>
                <a:lnTo>
                  <a:pt x="91357" y="4420"/>
                </a:lnTo>
                <a:lnTo>
                  <a:pt x="88769" y="2908"/>
                </a:lnTo>
                <a:lnTo>
                  <a:pt x="83028" y="1227"/>
                </a:lnTo>
                <a:lnTo>
                  <a:pt x="79992" y="779"/>
                </a:lnTo>
                <a:lnTo>
                  <a:pt x="76893" y="480"/>
                </a:lnTo>
                <a:lnTo>
                  <a:pt x="73752" y="281"/>
                </a:lnTo>
                <a:lnTo>
                  <a:pt x="70584" y="148"/>
                </a:lnTo>
                <a:lnTo>
                  <a:pt x="64196" y="0"/>
                </a:lnTo>
                <a:lnTo>
                  <a:pt x="59914" y="1036"/>
                </a:lnTo>
                <a:lnTo>
                  <a:pt x="54908" y="2801"/>
                </a:lnTo>
                <a:lnTo>
                  <a:pt x="49422" y="5052"/>
                </a:lnTo>
                <a:lnTo>
                  <a:pt x="44689" y="7628"/>
                </a:lnTo>
                <a:lnTo>
                  <a:pt x="40460" y="10421"/>
                </a:lnTo>
                <a:lnTo>
                  <a:pt x="36565" y="13357"/>
                </a:lnTo>
                <a:lnTo>
                  <a:pt x="32893" y="16389"/>
                </a:lnTo>
                <a:lnTo>
                  <a:pt x="29371" y="19486"/>
                </a:lnTo>
                <a:lnTo>
                  <a:pt x="25948" y="22625"/>
                </a:lnTo>
                <a:lnTo>
                  <a:pt x="19278" y="28979"/>
                </a:lnTo>
                <a:lnTo>
                  <a:pt x="6238" y="41817"/>
                </a:lnTo>
                <a:lnTo>
                  <a:pt x="4077" y="48261"/>
                </a:lnTo>
                <a:lnTo>
                  <a:pt x="2636" y="56857"/>
                </a:lnTo>
                <a:lnTo>
                  <a:pt x="1675" y="66887"/>
                </a:lnTo>
                <a:lnTo>
                  <a:pt x="1035" y="75723"/>
                </a:lnTo>
                <a:lnTo>
                  <a:pt x="608" y="83764"/>
                </a:lnTo>
                <a:lnTo>
                  <a:pt x="323" y="91274"/>
                </a:lnTo>
                <a:lnTo>
                  <a:pt x="1208" y="100580"/>
                </a:lnTo>
                <a:lnTo>
                  <a:pt x="2873" y="111084"/>
                </a:lnTo>
                <a:lnTo>
                  <a:pt x="5058" y="122386"/>
                </a:lnTo>
                <a:lnTo>
                  <a:pt x="10352" y="146409"/>
                </a:lnTo>
                <a:lnTo>
                  <a:pt x="13269" y="158834"/>
                </a:lnTo>
                <a:lnTo>
                  <a:pt x="15213" y="169267"/>
                </a:lnTo>
                <a:lnTo>
                  <a:pt x="16509" y="178373"/>
                </a:lnTo>
                <a:lnTo>
                  <a:pt x="17373" y="186593"/>
                </a:lnTo>
                <a:lnTo>
                  <a:pt x="19024" y="197447"/>
                </a:lnTo>
                <a:lnTo>
                  <a:pt x="23725" y="223839"/>
                </a:lnTo>
                <a:lnTo>
                  <a:pt x="25408" y="235176"/>
                </a:lnTo>
                <a:lnTo>
                  <a:pt x="26531" y="244884"/>
                </a:lnTo>
                <a:lnTo>
                  <a:pt x="27279" y="253506"/>
                </a:lnTo>
                <a:lnTo>
                  <a:pt x="27778" y="262478"/>
                </a:lnTo>
                <a:lnTo>
                  <a:pt x="28332" y="281047"/>
                </a:lnTo>
                <a:lnTo>
                  <a:pt x="27405" y="289438"/>
                </a:lnTo>
                <a:lnTo>
                  <a:pt x="25712" y="297181"/>
                </a:lnTo>
                <a:lnTo>
                  <a:pt x="23509" y="304494"/>
                </a:lnTo>
                <a:lnTo>
                  <a:pt x="22040" y="311518"/>
                </a:lnTo>
                <a:lnTo>
                  <a:pt x="21060" y="318351"/>
                </a:lnTo>
                <a:lnTo>
                  <a:pt x="20407" y="325056"/>
                </a:lnTo>
                <a:lnTo>
                  <a:pt x="17822" y="333826"/>
                </a:lnTo>
                <a:lnTo>
                  <a:pt x="13949" y="343971"/>
                </a:lnTo>
                <a:lnTo>
                  <a:pt x="9218" y="355035"/>
                </a:lnTo>
                <a:lnTo>
                  <a:pt x="6063" y="363485"/>
                </a:lnTo>
                <a:lnTo>
                  <a:pt x="2558" y="375741"/>
                </a:lnTo>
                <a:lnTo>
                  <a:pt x="1000" y="384771"/>
                </a:lnTo>
                <a:lnTo>
                  <a:pt x="123" y="395897"/>
                </a:lnTo>
                <a:lnTo>
                  <a:pt x="0" y="399326"/>
                </a:lnTo>
                <a:lnTo>
                  <a:pt x="993" y="401611"/>
                </a:lnTo>
                <a:lnTo>
                  <a:pt x="2730" y="403135"/>
                </a:lnTo>
                <a:lnTo>
                  <a:pt x="4962" y="404151"/>
                </a:lnTo>
                <a:lnTo>
                  <a:pt x="10309" y="405280"/>
                </a:lnTo>
                <a:lnTo>
                  <a:pt x="13240" y="405581"/>
                </a:lnTo>
                <a:lnTo>
                  <a:pt x="17344" y="405781"/>
                </a:lnTo>
                <a:lnTo>
                  <a:pt x="27636" y="406005"/>
                </a:lnTo>
                <a:lnTo>
                  <a:pt x="45516" y="406130"/>
                </a:lnTo>
                <a:lnTo>
                  <a:pt x="56059" y="405073"/>
                </a:lnTo>
                <a:lnTo>
                  <a:pt x="69537" y="403293"/>
                </a:lnTo>
                <a:lnTo>
                  <a:pt x="84971" y="401032"/>
                </a:lnTo>
                <a:lnTo>
                  <a:pt x="99560" y="398449"/>
                </a:lnTo>
                <a:lnTo>
                  <a:pt x="113586" y="395653"/>
                </a:lnTo>
                <a:lnTo>
                  <a:pt x="127235" y="392713"/>
                </a:lnTo>
                <a:lnTo>
                  <a:pt x="140635" y="390754"/>
                </a:lnTo>
                <a:lnTo>
                  <a:pt x="153867" y="389448"/>
                </a:lnTo>
                <a:lnTo>
                  <a:pt x="193230" y="3868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3" name="SMARTPenAnnotation4347"/>
          <p:cNvSpPr/>
          <p:nvPr/>
        </p:nvSpPr>
        <p:spPr>
          <a:xfrm>
            <a:off x="4188767" y="865435"/>
            <a:ext cx="135435" cy="163808"/>
          </a:xfrm>
          <a:custGeom>
            <a:avLst/>
            <a:gdLst/>
            <a:ahLst/>
            <a:cxnLst/>
            <a:rect l="0" t="0" r="0" b="0"/>
            <a:pathLst>
              <a:path w="135435" h="163808">
                <a:moveTo>
                  <a:pt x="0" y="0"/>
                </a:moveTo>
                <a:lnTo>
                  <a:pt x="0" y="98829"/>
                </a:lnTo>
                <a:lnTo>
                  <a:pt x="1075" y="109956"/>
                </a:lnTo>
                <a:lnTo>
                  <a:pt x="2867" y="119523"/>
                </a:lnTo>
                <a:lnTo>
                  <a:pt x="5136" y="128051"/>
                </a:lnTo>
                <a:lnTo>
                  <a:pt x="8798" y="134812"/>
                </a:lnTo>
                <a:lnTo>
                  <a:pt x="13390" y="140393"/>
                </a:lnTo>
                <a:lnTo>
                  <a:pt x="23149" y="149462"/>
                </a:lnTo>
                <a:lnTo>
                  <a:pt x="31069" y="157075"/>
                </a:lnTo>
                <a:lnTo>
                  <a:pt x="34686" y="159535"/>
                </a:lnTo>
                <a:lnTo>
                  <a:pt x="38172" y="161175"/>
                </a:lnTo>
                <a:lnTo>
                  <a:pt x="41572" y="162268"/>
                </a:lnTo>
                <a:lnTo>
                  <a:pt x="44912" y="162997"/>
                </a:lnTo>
                <a:lnTo>
                  <a:pt x="48214" y="163483"/>
                </a:lnTo>
                <a:lnTo>
                  <a:pt x="51491" y="163807"/>
                </a:lnTo>
                <a:lnTo>
                  <a:pt x="54749" y="162948"/>
                </a:lnTo>
                <a:lnTo>
                  <a:pt x="57997" y="161301"/>
                </a:lnTo>
                <a:lnTo>
                  <a:pt x="61237" y="159128"/>
                </a:lnTo>
                <a:lnTo>
                  <a:pt x="65547" y="156604"/>
                </a:lnTo>
                <a:lnTo>
                  <a:pt x="70569" y="153847"/>
                </a:lnTo>
                <a:lnTo>
                  <a:pt x="76068" y="150934"/>
                </a:lnTo>
                <a:lnTo>
                  <a:pt x="80808" y="147917"/>
                </a:lnTo>
                <a:lnTo>
                  <a:pt x="85043" y="144831"/>
                </a:lnTo>
                <a:lnTo>
                  <a:pt x="88942" y="141698"/>
                </a:lnTo>
                <a:lnTo>
                  <a:pt x="93690" y="138535"/>
                </a:lnTo>
                <a:lnTo>
                  <a:pt x="99006" y="135352"/>
                </a:lnTo>
                <a:lnTo>
                  <a:pt x="104700" y="132154"/>
                </a:lnTo>
                <a:lnTo>
                  <a:pt x="109570" y="128948"/>
                </a:lnTo>
                <a:lnTo>
                  <a:pt x="113892" y="125736"/>
                </a:lnTo>
                <a:lnTo>
                  <a:pt x="117848" y="122519"/>
                </a:lnTo>
                <a:lnTo>
                  <a:pt x="121560" y="118225"/>
                </a:lnTo>
                <a:lnTo>
                  <a:pt x="125110" y="113212"/>
                </a:lnTo>
                <a:lnTo>
                  <a:pt x="135434" y="967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4" name="SMARTPenAnnotation4348"/>
          <p:cNvSpPr/>
          <p:nvPr/>
        </p:nvSpPr>
        <p:spPr>
          <a:xfrm>
            <a:off x="4328308" y="875109"/>
            <a:ext cx="63610" cy="348259"/>
          </a:xfrm>
          <a:custGeom>
            <a:avLst/>
            <a:gdLst/>
            <a:ahLst/>
            <a:cxnLst/>
            <a:rect l="0" t="0" r="0" b="0"/>
            <a:pathLst>
              <a:path w="63610" h="348259">
                <a:moveTo>
                  <a:pt x="15240" y="0"/>
                </a:moveTo>
                <a:lnTo>
                  <a:pt x="10105" y="10271"/>
                </a:lnTo>
                <a:lnTo>
                  <a:pt x="8592" y="15446"/>
                </a:lnTo>
                <a:lnTo>
                  <a:pt x="7583" y="21046"/>
                </a:lnTo>
                <a:lnTo>
                  <a:pt x="6911" y="26929"/>
                </a:lnTo>
                <a:lnTo>
                  <a:pt x="6463" y="34076"/>
                </a:lnTo>
                <a:lnTo>
                  <a:pt x="5965" y="50615"/>
                </a:lnTo>
                <a:lnTo>
                  <a:pt x="5619" y="86511"/>
                </a:lnTo>
                <a:lnTo>
                  <a:pt x="5602" y="93145"/>
                </a:lnTo>
                <a:lnTo>
                  <a:pt x="4515" y="102941"/>
                </a:lnTo>
                <a:lnTo>
                  <a:pt x="2716" y="114847"/>
                </a:lnTo>
                <a:lnTo>
                  <a:pt x="442" y="128158"/>
                </a:lnTo>
                <a:lnTo>
                  <a:pt x="0" y="142407"/>
                </a:lnTo>
                <a:lnTo>
                  <a:pt x="781" y="157280"/>
                </a:lnTo>
                <a:lnTo>
                  <a:pt x="2376" y="172570"/>
                </a:lnTo>
                <a:lnTo>
                  <a:pt x="3439" y="188138"/>
                </a:lnTo>
                <a:lnTo>
                  <a:pt x="4148" y="203891"/>
                </a:lnTo>
                <a:lnTo>
                  <a:pt x="4621" y="219767"/>
                </a:lnTo>
                <a:lnTo>
                  <a:pt x="6011" y="232501"/>
                </a:lnTo>
                <a:lnTo>
                  <a:pt x="8013" y="243140"/>
                </a:lnTo>
                <a:lnTo>
                  <a:pt x="10422" y="252382"/>
                </a:lnTo>
                <a:lnTo>
                  <a:pt x="13103" y="260694"/>
                </a:lnTo>
                <a:lnTo>
                  <a:pt x="15965" y="268384"/>
                </a:lnTo>
                <a:lnTo>
                  <a:pt x="18948" y="275661"/>
                </a:lnTo>
                <a:lnTo>
                  <a:pt x="22012" y="282662"/>
                </a:lnTo>
                <a:lnTo>
                  <a:pt x="28282" y="296173"/>
                </a:lnTo>
                <a:lnTo>
                  <a:pt x="31459" y="301711"/>
                </a:lnTo>
                <a:lnTo>
                  <a:pt x="34652" y="306478"/>
                </a:lnTo>
                <a:lnTo>
                  <a:pt x="37855" y="310731"/>
                </a:lnTo>
                <a:lnTo>
                  <a:pt x="47147" y="324055"/>
                </a:lnTo>
                <a:lnTo>
                  <a:pt x="63609" y="34825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5" name="SMARTPenAnnotation4349"/>
          <p:cNvSpPr/>
          <p:nvPr/>
        </p:nvSpPr>
        <p:spPr>
          <a:xfrm>
            <a:off x="4024312" y="963518"/>
            <a:ext cx="143531" cy="337240"/>
          </a:xfrm>
          <a:custGeom>
            <a:avLst/>
            <a:gdLst/>
            <a:ahLst/>
            <a:cxnLst/>
            <a:rect l="0" t="0" r="0" b="0"/>
            <a:pathLst>
              <a:path w="143531" h="337240">
                <a:moveTo>
                  <a:pt x="116086" y="8329"/>
                </a:moveTo>
                <a:lnTo>
                  <a:pt x="110951" y="3194"/>
                </a:lnTo>
                <a:lnTo>
                  <a:pt x="108363" y="1681"/>
                </a:lnTo>
                <a:lnTo>
                  <a:pt x="105563" y="672"/>
                </a:lnTo>
                <a:lnTo>
                  <a:pt x="102622" y="0"/>
                </a:lnTo>
                <a:lnTo>
                  <a:pt x="98511" y="627"/>
                </a:lnTo>
                <a:lnTo>
                  <a:pt x="93620" y="2119"/>
                </a:lnTo>
                <a:lnTo>
                  <a:pt x="88211" y="4189"/>
                </a:lnTo>
                <a:lnTo>
                  <a:pt x="73601" y="9355"/>
                </a:lnTo>
                <a:lnTo>
                  <a:pt x="65190" y="12238"/>
                </a:lnTo>
                <a:lnTo>
                  <a:pt x="57433" y="14160"/>
                </a:lnTo>
                <a:lnTo>
                  <a:pt x="50112" y="15441"/>
                </a:lnTo>
                <a:lnTo>
                  <a:pt x="43082" y="16295"/>
                </a:lnTo>
                <a:lnTo>
                  <a:pt x="37321" y="17939"/>
                </a:lnTo>
                <a:lnTo>
                  <a:pt x="32405" y="20110"/>
                </a:lnTo>
                <a:lnTo>
                  <a:pt x="28052" y="22632"/>
                </a:lnTo>
                <a:lnTo>
                  <a:pt x="24076" y="24314"/>
                </a:lnTo>
                <a:lnTo>
                  <a:pt x="20350" y="25435"/>
                </a:lnTo>
                <a:lnTo>
                  <a:pt x="16791" y="26182"/>
                </a:lnTo>
                <a:lnTo>
                  <a:pt x="13344" y="27755"/>
                </a:lnTo>
                <a:lnTo>
                  <a:pt x="9971" y="29879"/>
                </a:lnTo>
                <a:lnTo>
                  <a:pt x="6647" y="32370"/>
                </a:lnTo>
                <a:lnTo>
                  <a:pt x="4432" y="35105"/>
                </a:lnTo>
                <a:lnTo>
                  <a:pt x="2954" y="38003"/>
                </a:lnTo>
                <a:lnTo>
                  <a:pt x="1313" y="44090"/>
                </a:lnTo>
                <a:lnTo>
                  <a:pt x="389" y="53560"/>
                </a:lnTo>
                <a:lnTo>
                  <a:pt x="115" y="63173"/>
                </a:lnTo>
                <a:lnTo>
                  <a:pt x="0" y="140588"/>
                </a:lnTo>
                <a:lnTo>
                  <a:pt x="1075" y="147020"/>
                </a:lnTo>
                <a:lnTo>
                  <a:pt x="2866" y="153459"/>
                </a:lnTo>
                <a:lnTo>
                  <a:pt x="5136" y="159901"/>
                </a:lnTo>
                <a:lnTo>
                  <a:pt x="7723" y="165270"/>
                </a:lnTo>
                <a:lnTo>
                  <a:pt x="10523" y="169925"/>
                </a:lnTo>
                <a:lnTo>
                  <a:pt x="13465" y="174102"/>
                </a:lnTo>
                <a:lnTo>
                  <a:pt x="16501" y="176888"/>
                </a:lnTo>
                <a:lnTo>
                  <a:pt x="19600" y="178744"/>
                </a:lnTo>
                <a:lnTo>
                  <a:pt x="22740" y="179982"/>
                </a:lnTo>
                <a:lnTo>
                  <a:pt x="26984" y="181882"/>
                </a:lnTo>
                <a:lnTo>
                  <a:pt x="37431" y="186860"/>
                </a:lnTo>
                <a:lnTo>
                  <a:pt x="48601" y="189692"/>
                </a:lnTo>
                <a:lnTo>
                  <a:pt x="63572" y="192655"/>
                </a:lnTo>
                <a:lnTo>
                  <a:pt x="81077" y="195705"/>
                </a:lnTo>
                <a:lnTo>
                  <a:pt x="93821" y="198814"/>
                </a:lnTo>
                <a:lnTo>
                  <a:pt x="103393" y="201961"/>
                </a:lnTo>
                <a:lnTo>
                  <a:pt x="110848" y="205134"/>
                </a:lnTo>
                <a:lnTo>
                  <a:pt x="116894" y="208324"/>
                </a:lnTo>
                <a:lnTo>
                  <a:pt x="121999" y="211525"/>
                </a:lnTo>
                <a:lnTo>
                  <a:pt x="126477" y="214735"/>
                </a:lnTo>
                <a:lnTo>
                  <a:pt x="129463" y="217949"/>
                </a:lnTo>
                <a:lnTo>
                  <a:pt x="131453" y="221167"/>
                </a:lnTo>
                <a:lnTo>
                  <a:pt x="134739" y="228684"/>
                </a:lnTo>
                <a:lnTo>
                  <a:pt x="139783" y="239190"/>
                </a:lnTo>
                <a:lnTo>
                  <a:pt x="142741" y="248159"/>
                </a:lnTo>
                <a:lnTo>
                  <a:pt x="143530" y="252056"/>
                </a:lnTo>
                <a:lnTo>
                  <a:pt x="142981" y="256803"/>
                </a:lnTo>
                <a:lnTo>
                  <a:pt x="141540" y="262118"/>
                </a:lnTo>
                <a:lnTo>
                  <a:pt x="139504" y="267811"/>
                </a:lnTo>
                <a:lnTo>
                  <a:pt x="137073" y="272681"/>
                </a:lnTo>
                <a:lnTo>
                  <a:pt x="134377" y="277002"/>
                </a:lnTo>
                <a:lnTo>
                  <a:pt x="131504" y="280958"/>
                </a:lnTo>
                <a:lnTo>
                  <a:pt x="128515" y="284671"/>
                </a:lnTo>
                <a:lnTo>
                  <a:pt x="125447" y="288220"/>
                </a:lnTo>
                <a:lnTo>
                  <a:pt x="122326" y="291661"/>
                </a:lnTo>
                <a:lnTo>
                  <a:pt x="115993" y="298351"/>
                </a:lnTo>
                <a:lnTo>
                  <a:pt x="112800" y="301640"/>
                </a:lnTo>
                <a:lnTo>
                  <a:pt x="108521" y="304908"/>
                </a:lnTo>
                <a:lnTo>
                  <a:pt x="103518" y="308161"/>
                </a:lnTo>
                <a:lnTo>
                  <a:pt x="98034" y="311404"/>
                </a:lnTo>
                <a:lnTo>
                  <a:pt x="91153" y="314642"/>
                </a:lnTo>
                <a:lnTo>
                  <a:pt x="83341" y="317875"/>
                </a:lnTo>
                <a:lnTo>
                  <a:pt x="48369" y="33723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6" name="SMARTPenAnnotation4350"/>
          <p:cNvSpPr/>
          <p:nvPr/>
        </p:nvSpPr>
        <p:spPr>
          <a:xfrm>
            <a:off x="3850183" y="1020216"/>
            <a:ext cx="9675" cy="367607"/>
          </a:xfrm>
          <a:custGeom>
            <a:avLst/>
            <a:gdLst/>
            <a:ahLst/>
            <a:cxnLst/>
            <a:rect l="0" t="0" r="0" b="0"/>
            <a:pathLst>
              <a:path w="9675" h="367607">
                <a:moveTo>
                  <a:pt x="9674" y="0"/>
                </a:moveTo>
                <a:lnTo>
                  <a:pt x="4539" y="10271"/>
                </a:lnTo>
                <a:lnTo>
                  <a:pt x="3025" y="15447"/>
                </a:lnTo>
                <a:lnTo>
                  <a:pt x="2017" y="21046"/>
                </a:lnTo>
                <a:lnTo>
                  <a:pt x="1345" y="26930"/>
                </a:lnTo>
                <a:lnTo>
                  <a:pt x="897" y="33001"/>
                </a:lnTo>
                <a:lnTo>
                  <a:pt x="598" y="39199"/>
                </a:lnTo>
                <a:lnTo>
                  <a:pt x="266" y="51818"/>
                </a:lnTo>
                <a:lnTo>
                  <a:pt x="0" y="3676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7" name="SMARTPenAnnotation4351"/>
          <p:cNvSpPr/>
          <p:nvPr/>
        </p:nvSpPr>
        <p:spPr>
          <a:xfrm>
            <a:off x="4626778" y="1020216"/>
            <a:ext cx="210137" cy="38697"/>
          </a:xfrm>
          <a:custGeom>
            <a:avLst/>
            <a:gdLst/>
            <a:ahLst/>
            <a:cxnLst/>
            <a:rect l="0" t="0" r="0" b="0"/>
            <a:pathLst>
              <a:path w="210137" h="38697">
                <a:moveTo>
                  <a:pt x="16659" y="38696"/>
                </a:moveTo>
                <a:lnTo>
                  <a:pt x="0" y="30367"/>
                </a:lnTo>
                <a:lnTo>
                  <a:pt x="179" y="28843"/>
                </a:lnTo>
                <a:lnTo>
                  <a:pt x="1373" y="26753"/>
                </a:lnTo>
                <a:lnTo>
                  <a:pt x="3244" y="24285"/>
                </a:lnTo>
                <a:lnTo>
                  <a:pt x="5566" y="22639"/>
                </a:lnTo>
                <a:lnTo>
                  <a:pt x="8189" y="21542"/>
                </a:lnTo>
                <a:lnTo>
                  <a:pt x="70022" y="6012"/>
                </a:lnTo>
                <a:lnTo>
                  <a:pt x="80181" y="4008"/>
                </a:lnTo>
                <a:lnTo>
                  <a:pt x="89103" y="2672"/>
                </a:lnTo>
                <a:lnTo>
                  <a:pt x="97201" y="1781"/>
                </a:lnTo>
                <a:lnTo>
                  <a:pt x="105824" y="1188"/>
                </a:lnTo>
                <a:lnTo>
                  <a:pt x="114798" y="792"/>
                </a:lnTo>
                <a:lnTo>
                  <a:pt x="135517" y="352"/>
                </a:lnTo>
                <a:lnTo>
                  <a:pt x="21013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8" name="SMARTPenAnnotation4352"/>
          <p:cNvSpPr/>
          <p:nvPr/>
        </p:nvSpPr>
        <p:spPr>
          <a:xfrm>
            <a:off x="5011213" y="856339"/>
            <a:ext cx="196415" cy="289505"/>
          </a:xfrm>
          <a:custGeom>
            <a:avLst/>
            <a:gdLst/>
            <a:ahLst/>
            <a:cxnLst/>
            <a:rect l="0" t="0" r="0" b="0"/>
            <a:pathLst>
              <a:path w="196415" h="289505">
                <a:moveTo>
                  <a:pt x="96568" y="134856"/>
                </a:moveTo>
                <a:lnTo>
                  <a:pt x="101703" y="124585"/>
                </a:lnTo>
                <a:lnTo>
                  <a:pt x="104291" y="118335"/>
                </a:lnTo>
                <a:lnTo>
                  <a:pt x="107091" y="110943"/>
                </a:lnTo>
                <a:lnTo>
                  <a:pt x="110032" y="102791"/>
                </a:lnTo>
                <a:lnTo>
                  <a:pt x="111993" y="96281"/>
                </a:lnTo>
                <a:lnTo>
                  <a:pt x="113301" y="90867"/>
                </a:lnTo>
                <a:lnTo>
                  <a:pt x="114172" y="86182"/>
                </a:lnTo>
                <a:lnTo>
                  <a:pt x="114753" y="80909"/>
                </a:lnTo>
                <a:lnTo>
                  <a:pt x="115141" y="75244"/>
                </a:lnTo>
                <a:lnTo>
                  <a:pt x="115571" y="64292"/>
                </a:lnTo>
                <a:lnTo>
                  <a:pt x="115762" y="55842"/>
                </a:lnTo>
                <a:lnTo>
                  <a:pt x="114739" y="51009"/>
                </a:lnTo>
                <a:lnTo>
                  <a:pt x="112981" y="45637"/>
                </a:lnTo>
                <a:lnTo>
                  <a:pt x="110735" y="39906"/>
                </a:lnTo>
                <a:lnTo>
                  <a:pt x="108162" y="35010"/>
                </a:lnTo>
                <a:lnTo>
                  <a:pt x="102437" y="26704"/>
                </a:lnTo>
                <a:lnTo>
                  <a:pt x="96310" y="19430"/>
                </a:lnTo>
                <a:lnTo>
                  <a:pt x="93171" y="15985"/>
                </a:lnTo>
                <a:lnTo>
                  <a:pt x="86818" y="9292"/>
                </a:lnTo>
                <a:lnTo>
                  <a:pt x="83619" y="6002"/>
                </a:lnTo>
                <a:lnTo>
                  <a:pt x="80411" y="3809"/>
                </a:lnTo>
                <a:lnTo>
                  <a:pt x="77198" y="2347"/>
                </a:lnTo>
                <a:lnTo>
                  <a:pt x="73980" y="1372"/>
                </a:lnTo>
                <a:lnTo>
                  <a:pt x="70761" y="722"/>
                </a:lnTo>
                <a:lnTo>
                  <a:pt x="67540" y="289"/>
                </a:lnTo>
                <a:lnTo>
                  <a:pt x="64317" y="0"/>
                </a:lnTo>
                <a:lnTo>
                  <a:pt x="61094" y="882"/>
                </a:lnTo>
                <a:lnTo>
                  <a:pt x="57870" y="2545"/>
                </a:lnTo>
                <a:lnTo>
                  <a:pt x="54646" y="4729"/>
                </a:lnTo>
                <a:lnTo>
                  <a:pt x="50347" y="7259"/>
                </a:lnTo>
                <a:lnTo>
                  <a:pt x="45332" y="10021"/>
                </a:lnTo>
                <a:lnTo>
                  <a:pt x="39839" y="12938"/>
                </a:lnTo>
                <a:lnTo>
                  <a:pt x="35101" y="14882"/>
                </a:lnTo>
                <a:lnTo>
                  <a:pt x="30868" y="16178"/>
                </a:lnTo>
                <a:lnTo>
                  <a:pt x="26971" y="17042"/>
                </a:lnTo>
                <a:lnTo>
                  <a:pt x="23299" y="19768"/>
                </a:lnTo>
                <a:lnTo>
                  <a:pt x="19775" y="23735"/>
                </a:lnTo>
                <a:lnTo>
                  <a:pt x="16351" y="28529"/>
                </a:lnTo>
                <a:lnTo>
                  <a:pt x="12993" y="32800"/>
                </a:lnTo>
                <a:lnTo>
                  <a:pt x="9680" y="36722"/>
                </a:lnTo>
                <a:lnTo>
                  <a:pt x="6397" y="40412"/>
                </a:lnTo>
                <a:lnTo>
                  <a:pt x="4207" y="45021"/>
                </a:lnTo>
                <a:lnTo>
                  <a:pt x="2749" y="50244"/>
                </a:lnTo>
                <a:lnTo>
                  <a:pt x="1775" y="55876"/>
                </a:lnTo>
                <a:lnTo>
                  <a:pt x="1127" y="60705"/>
                </a:lnTo>
                <a:lnTo>
                  <a:pt x="406" y="68937"/>
                </a:lnTo>
                <a:lnTo>
                  <a:pt x="214" y="73712"/>
                </a:lnTo>
                <a:lnTo>
                  <a:pt x="0" y="84750"/>
                </a:lnTo>
                <a:lnTo>
                  <a:pt x="2093" y="91778"/>
                </a:lnTo>
                <a:lnTo>
                  <a:pt x="5638" y="99688"/>
                </a:lnTo>
                <a:lnTo>
                  <a:pt x="10151" y="108186"/>
                </a:lnTo>
                <a:lnTo>
                  <a:pt x="14234" y="114926"/>
                </a:lnTo>
                <a:lnTo>
                  <a:pt x="18032" y="120495"/>
                </a:lnTo>
                <a:lnTo>
                  <a:pt x="21638" y="125282"/>
                </a:lnTo>
                <a:lnTo>
                  <a:pt x="26192" y="130623"/>
                </a:lnTo>
                <a:lnTo>
                  <a:pt x="31378" y="136333"/>
                </a:lnTo>
                <a:lnTo>
                  <a:pt x="36985" y="142290"/>
                </a:lnTo>
                <a:lnTo>
                  <a:pt x="42873" y="147336"/>
                </a:lnTo>
                <a:lnTo>
                  <a:pt x="48947" y="151775"/>
                </a:lnTo>
                <a:lnTo>
                  <a:pt x="55147" y="155809"/>
                </a:lnTo>
                <a:lnTo>
                  <a:pt x="62505" y="159573"/>
                </a:lnTo>
                <a:lnTo>
                  <a:pt x="70634" y="163158"/>
                </a:lnTo>
                <a:lnTo>
                  <a:pt x="79279" y="166622"/>
                </a:lnTo>
                <a:lnTo>
                  <a:pt x="87192" y="170007"/>
                </a:lnTo>
                <a:lnTo>
                  <a:pt x="101716" y="176633"/>
                </a:lnTo>
                <a:lnTo>
                  <a:pt x="111824" y="182055"/>
                </a:lnTo>
                <a:lnTo>
                  <a:pt x="137386" y="196678"/>
                </a:lnTo>
                <a:lnTo>
                  <a:pt x="147427" y="202943"/>
                </a:lnTo>
                <a:lnTo>
                  <a:pt x="155196" y="208194"/>
                </a:lnTo>
                <a:lnTo>
                  <a:pt x="161450" y="212769"/>
                </a:lnTo>
                <a:lnTo>
                  <a:pt x="167769" y="217969"/>
                </a:lnTo>
                <a:lnTo>
                  <a:pt x="174132" y="223586"/>
                </a:lnTo>
                <a:lnTo>
                  <a:pt x="185859" y="234484"/>
                </a:lnTo>
                <a:lnTo>
                  <a:pt x="194654" y="242911"/>
                </a:lnTo>
                <a:lnTo>
                  <a:pt x="196355" y="246663"/>
                </a:lnTo>
                <a:lnTo>
                  <a:pt x="196414" y="250239"/>
                </a:lnTo>
                <a:lnTo>
                  <a:pt x="194687" y="257078"/>
                </a:lnTo>
                <a:lnTo>
                  <a:pt x="193920" y="263701"/>
                </a:lnTo>
                <a:lnTo>
                  <a:pt x="192641" y="266972"/>
                </a:lnTo>
                <a:lnTo>
                  <a:pt x="188352" y="273473"/>
                </a:lnTo>
                <a:lnTo>
                  <a:pt x="185704" y="275636"/>
                </a:lnTo>
                <a:lnTo>
                  <a:pt x="182864" y="277079"/>
                </a:lnTo>
                <a:lnTo>
                  <a:pt x="179895" y="278040"/>
                </a:lnTo>
                <a:lnTo>
                  <a:pt x="176842" y="279756"/>
                </a:lnTo>
                <a:lnTo>
                  <a:pt x="173731" y="281975"/>
                </a:lnTo>
                <a:lnTo>
                  <a:pt x="170582" y="284529"/>
                </a:lnTo>
                <a:lnTo>
                  <a:pt x="166333" y="286232"/>
                </a:lnTo>
                <a:lnTo>
                  <a:pt x="161351" y="287367"/>
                </a:lnTo>
                <a:lnTo>
                  <a:pt x="155880" y="288123"/>
                </a:lnTo>
                <a:lnTo>
                  <a:pt x="151157" y="288628"/>
                </a:lnTo>
                <a:lnTo>
                  <a:pt x="146934" y="288964"/>
                </a:lnTo>
                <a:lnTo>
                  <a:pt x="143044" y="289189"/>
                </a:lnTo>
                <a:lnTo>
                  <a:pt x="132989" y="289438"/>
                </a:lnTo>
                <a:lnTo>
                  <a:pt x="127297" y="289504"/>
                </a:lnTo>
                <a:lnTo>
                  <a:pt x="122429" y="288474"/>
                </a:lnTo>
                <a:lnTo>
                  <a:pt x="118108" y="286712"/>
                </a:lnTo>
                <a:lnTo>
                  <a:pt x="114152" y="284462"/>
                </a:lnTo>
                <a:lnTo>
                  <a:pt x="110441" y="282963"/>
                </a:lnTo>
                <a:lnTo>
                  <a:pt x="106891" y="281963"/>
                </a:lnTo>
                <a:lnTo>
                  <a:pt x="103450" y="281296"/>
                </a:lnTo>
                <a:lnTo>
                  <a:pt x="100081" y="278702"/>
                </a:lnTo>
                <a:lnTo>
                  <a:pt x="96760" y="274823"/>
                </a:lnTo>
                <a:lnTo>
                  <a:pt x="93471" y="270087"/>
                </a:lnTo>
                <a:lnTo>
                  <a:pt x="90204" y="265855"/>
                </a:lnTo>
                <a:lnTo>
                  <a:pt x="86951" y="261959"/>
                </a:lnTo>
                <a:lnTo>
                  <a:pt x="83707" y="258287"/>
                </a:lnTo>
                <a:lnTo>
                  <a:pt x="81545" y="253688"/>
                </a:lnTo>
                <a:lnTo>
                  <a:pt x="80103" y="248473"/>
                </a:lnTo>
                <a:lnTo>
                  <a:pt x="79142" y="242847"/>
                </a:lnTo>
                <a:lnTo>
                  <a:pt x="78502" y="236946"/>
                </a:lnTo>
                <a:lnTo>
                  <a:pt x="78074" y="230863"/>
                </a:lnTo>
                <a:lnTo>
                  <a:pt x="77790" y="224657"/>
                </a:lnTo>
                <a:lnTo>
                  <a:pt x="78675" y="218371"/>
                </a:lnTo>
                <a:lnTo>
                  <a:pt x="80339" y="212030"/>
                </a:lnTo>
                <a:lnTo>
                  <a:pt x="90735" y="181271"/>
                </a:lnTo>
                <a:lnTo>
                  <a:pt x="93754" y="173324"/>
                </a:lnTo>
                <a:lnTo>
                  <a:pt x="96842" y="165875"/>
                </a:lnTo>
                <a:lnTo>
                  <a:pt x="99975" y="158760"/>
                </a:lnTo>
                <a:lnTo>
                  <a:pt x="104213" y="151867"/>
                </a:lnTo>
                <a:lnTo>
                  <a:pt x="109189" y="145122"/>
                </a:lnTo>
                <a:lnTo>
                  <a:pt x="125589" y="12518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9" name="SMARTPenAnnotation4353"/>
          <p:cNvSpPr/>
          <p:nvPr/>
        </p:nvSpPr>
        <p:spPr>
          <a:xfrm>
            <a:off x="5281910" y="865435"/>
            <a:ext cx="87065" cy="309564"/>
          </a:xfrm>
          <a:custGeom>
            <a:avLst/>
            <a:gdLst/>
            <a:ahLst/>
            <a:cxnLst/>
            <a:rect l="0" t="0" r="0" b="0"/>
            <a:pathLst>
              <a:path w="87065" h="309564">
                <a:moveTo>
                  <a:pt x="0" y="0"/>
                </a:moveTo>
                <a:lnTo>
                  <a:pt x="5135" y="20542"/>
                </a:lnTo>
                <a:lnTo>
                  <a:pt x="7723" y="29818"/>
                </a:lnTo>
                <a:lnTo>
                  <a:pt x="13464" y="48723"/>
                </a:lnTo>
                <a:lnTo>
                  <a:pt x="16500" y="60429"/>
                </a:lnTo>
                <a:lnTo>
                  <a:pt x="22739" y="87766"/>
                </a:lnTo>
                <a:lnTo>
                  <a:pt x="31962" y="123564"/>
                </a:lnTo>
                <a:lnTo>
                  <a:pt x="37431" y="143644"/>
                </a:lnTo>
                <a:lnTo>
                  <a:pt x="41077" y="160255"/>
                </a:lnTo>
                <a:lnTo>
                  <a:pt x="43508" y="174553"/>
                </a:lnTo>
                <a:lnTo>
                  <a:pt x="45128" y="187310"/>
                </a:lnTo>
                <a:lnTo>
                  <a:pt x="47283" y="197965"/>
                </a:lnTo>
                <a:lnTo>
                  <a:pt x="49795" y="207217"/>
                </a:lnTo>
                <a:lnTo>
                  <a:pt x="52544" y="215535"/>
                </a:lnTo>
                <a:lnTo>
                  <a:pt x="55452" y="223231"/>
                </a:lnTo>
                <a:lnTo>
                  <a:pt x="58465" y="230511"/>
                </a:lnTo>
                <a:lnTo>
                  <a:pt x="61549" y="237514"/>
                </a:lnTo>
                <a:lnTo>
                  <a:pt x="63605" y="244332"/>
                </a:lnTo>
                <a:lnTo>
                  <a:pt x="64976" y="251027"/>
                </a:lnTo>
                <a:lnTo>
                  <a:pt x="65889" y="257641"/>
                </a:lnTo>
                <a:lnTo>
                  <a:pt x="68648" y="265274"/>
                </a:lnTo>
                <a:lnTo>
                  <a:pt x="72637" y="273588"/>
                </a:lnTo>
                <a:lnTo>
                  <a:pt x="87064" y="3095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0" name="SMARTPenAnnotation4354"/>
          <p:cNvSpPr/>
          <p:nvPr/>
        </p:nvSpPr>
        <p:spPr>
          <a:xfrm>
            <a:off x="5378648" y="778824"/>
            <a:ext cx="279033" cy="512260"/>
          </a:xfrm>
          <a:custGeom>
            <a:avLst/>
            <a:gdLst/>
            <a:ahLst/>
            <a:cxnLst/>
            <a:rect l="0" t="0" r="0" b="0"/>
            <a:pathLst>
              <a:path w="279033" h="512260">
                <a:moveTo>
                  <a:pt x="0" y="57590"/>
                </a:moveTo>
                <a:lnTo>
                  <a:pt x="5136" y="42183"/>
                </a:lnTo>
                <a:lnTo>
                  <a:pt x="10523" y="31753"/>
                </a:lnTo>
                <a:lnTo>
                  <a:pt x="16500" y="23534"/>
                </a:lnTo>
                <a:lnTo>
                  <a:pt x="22740" y="16299"/>
                </a:lnTo>
                <a:lnTo>
                  <a:pt x="25908" y="13939"/>
                </a:lnTo>
                <a:lnTo>
                  <a:pt x="32296" y="11318"/>
                </a:lnTo>
                <a:lnTo>
                  <a:pt x="36578" y="9544"/>
                </a:lnTo>
                <a:lnTo>
                  <a:pt x="41584" y="7286"/>
                </a:lnTo>
                <a:lnTo>
                  <a:pt x="47070" y="4706"/>
                </a:lnTo>
                <a:lnTo>
                  <a:pt x="51803" y="2986"/>
                </a:lnTo>
                <a:lnTo>
                  <a:pt x="59927" y="1075"/>
                </a:lnTo>
                <a:lnTo>
                  <a:pt x="64674" y="566"/>
                </a:lnTo>
                <a:lnTo>
                  <a:pt x="69988" y="226"/>
                </a:lnTo>
                <a:lnTo>
                  <a:pt x="75679" y="0"/>
                </a:lnTo>
                <a:lnTo>
                  <a:pt x="80549" y="923"/>
                </a:lnTo>
                <a:lnTo>
                  <a:pt x="88827" y="4816"/>
                </a:lnTo>
                <a:lnTo>
                  <a:pt x="96088" y="10129"/>
                </a:lnTo>
                <a:lnTo>
                  <a:pt x="99530" y="13051"/>
                </a:lnTo>
                <a:lnTo>
                  <a:pt x="106219" y="22030"/>
                </a:lnTo>
                <a:lnTo>
                  <a:pt x="111700" y="32111"/>
                </a:lnTo>
                <a:lnTo>
                  <a:pt x="115861" y="45980"/>
                </a:lnTo>
                <a:lnTo>
                  <a:pt x="120644" y="61029"/>
                </a:lnTo>
                <a:lnTo>
                  <a:pt x="126353" y="75599"/>
                </a:lnTo>
                <a:lnTo>
                  <a:pt x="129379" y="82495"/>
                </a:lnTo>
                <a:lnTo>
                  <a:pt x="131397" y="90316"/>
                </a:lnTo>
                <a:lnTo>
                  <a:pt x="132743" y="98755"/>
                </a:lnTo>
                <a:lnTo>
                  <a:pt x="133640" y="107605"/>
                </a:lnTo>
                <a:lnTo>
                  <a:pt x="135313" y="118880"/>
                </a:lnTo>
                <a:lnTo>
                  <a:pt x="140037" y="145739"/>
                </a:lnTo>
                <a:lnTo>
                  <a:pt x="142802" y="159351"/>
                </a:lnTo>
                <a:lnTo>
                  <a:pt x="148741" y="185940"/>
                </a:lnTo>
                <a:lnTo>
                  <a:pt x="153979" y="201199"/>
                </a:lnTo>
                <a:lnTo>
                  <a:pt x="160696" y="217822"/>
                </a:lnTo>
                <a:lnTo>
                  <a:pt x="174608" y="249189"/>
                </a:lnTo>
                <a:lnTo>
                  <a:pt x="184374" y="270296"/>
                </a:lnTo>
                <a:lnTo>
                  <a:pt x="192782" y="285384"/>
                </a:lnTo>
                <a:lnTo>
                  <a:pt x="216456" y="325078"/>
                </a:lnTo>
                <a:lnTo>
                  <a:pt x="225995" y="342327"/>
                </a:lnTo>
                <a:lnTo>
                  <a:pt x="233428" y="357052"/>
                </a:lnTo>
                <a:lnTo>
                  <a:pt x="239459" y="370092"/>
                </a:lnTo>
                <a:lnTo>
                  <a:pt x="246704" y="384160"/>
                </a:lnTo>
                <a:lnTo>
                  <a:pt x="254758" y="398913"/>
                </a:lnTo>
                <a:lnTo>
                  <a:pt x="263352" y="414123"/>
                </a:lnTo>
                <a:lnTo>
                  <a:pt x="269082" y="426413"/>
                </a:lnTo>
                <a:lnTo>
                  <a:pt x="272902" y="436756"/>
                </a:lnTo>
                <a:lnTo>
                  <a:pt x="275448" y="445800"/>
                </a:lnTo>
                <a:lnTo>
                  <a:pt x="278278" y="458717"/>
                </a:lnTo>
                <a:lnTo>
                  <a:pt x="279032" y="463666"/>
                </a:lnTo>
                <a:lnTo>
                  <a:pt x="278460" y="468040"/>
                </a:lnTo>
                <a:lnTo>
                  <a:pt x="277004" y="472031"/>
                </a:lnTo>
                <a:lnTo>
                  <a:pt x="273595" y="479332"/>
                </a:lnTo>
                <a:lnTo>
                  <a:pt x="272079" y="486160"/>
                </a:lnTo>
                <a:lnTo>
                  <a:pt x="269526" y="489485"/>
                </a:lnTo>
                <a:lnTo>
                  <a:pt x="260955" y="496047"/>
                </a:lnTo>
                <a:lnTo>
                  <a:pt x="252847" y="502546"/>
                </a:lnTo>
                <a:lnTo>
                  <a:pt x="249180" y="505784"/>
                </a:lnTo>
                <a:lnTo>
                  <a:pt x="245661" y="507942"/>
                </a:lnTo>
                <a:lnTo>
                  <a:pt x="238883" y="510341"/>
                </a:lnTo>
                <a:lnTo>
                  <a:pt x="232288" y="511407"/>
                </a:lnTo>
                <a:lnTo>
                  <a:pt x="222498" y="5122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1" name="SMARTPenAnnotation4355"/>
          <p:cNvSpPr/>
          <p:nvPr/>
        </p:nvSpPr>
        <p:spPr>
          <a:xfrm>
            <a:off x="5784949" y="971847"/>
            <a:ext cx="251520" cy="58044"/>
          </a:xfrm>
          <a:custGeom>
            <a:avLst/>
            <a:gdLst/>
            <a:ahLst/>
            <a:cxnLst/>
            <a:rect l="0" t="0" r="0" b="0"/>
            <a:pathLst>
              <a:path w="251520" h="58044">
                <a:moveTo>
                  <a:pt x="0" y="58043"/>
                </a:moveTo>
                <a:lnTo>
                  <a:pt x="22739" y="35303"/>
                </a:lnTo>
                <a:lnTo>
                  <a:pt x="26983" y="32134"/>
                </a:lnTo>
                <a:lnTo>
                  <a:pt x="31962" y="28947"/>
                </a:lnTo>
                <a:lnTo>
                  <a:pt x="37431" y="25747"/>
                </a:lnTo>
                <a:lnTo>
                  <a:pt x="44301" y="23614"/>
                </a:lnTo>
                <a:lnTo>
                  <a:pt x="52106" y="22192"/>
                </a:lnTo>
                <a:lnTo>
                  <a:pt x="60535" y="21244"/>
                </a:lnTo>
                <a:lnTo>
                  <a:pt x="69378" y="19537"/>
                </a:lnTo>
                <a:lnTo>
                  <a:pt x="78498" y="17324"/>
                </a:lnTo>
                <a:lnTo>
                  <a:pt x="87802" y="14774"/>
                </a:lnTo>
                <a:lnTo>
                  <a:pt x="104755" y="11999"/>
                </a:lnTo>
                <a:lnTo>
                  <a:pt x="152253" y="6050"/>
                </a:lnTo>
                <a:lnTo>
                  <a:pt x="173518" y="4033"/>
                </a:lnTo>
                <a:lnTo>
                  <a:pt x="191994" y="2689"/>
                </a:lnTo>
                <a:lnTo>
                  <a:pt x="229941" y="797"/>
                </a:lnTo>
                <a:lnTo>
                  <a:pt x="25151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2" name="SMARTPenAnnotation4356"/>
          <p:cNvSpPr/>
          <p:nvPr/>
        </p:nvSpPr>
        <p:spPr>
          <a:xfrm>
            <a:off x="5881687" y="1087933"/>
            <a:ext cx="280542" cy="44270"/>
          </a:xfrm>
          <a:custGeom>
            <a:avLst/>
            <a:gdLst/>
            <a:ahLst/>
            <a:cxnLst/>
            <a:rect l="0" t="0" r="0" b="0"/>
            <a:pathLst>
              <a:path w="280542" h="44270">
                <a:moveTo>
                  <a:pt x="0" y="38695"/>
                </a:moveTo>
                <a:lnTo>
                  <a:pt x="20542" y="43831"/>
                </a:lnTo>
                <a:lnTo>
                  <a:pt x="28743" y="44269"/>
                </a:lnTo>
                <a:lnTo>
                  <a:pt x="36360" y="43486"/>
                </a:lnTo>
                <a:lnTo>
                  <a:pt x="43588" y="41889"/>
                </a:lnTo>
                <a:lnTo>
                  <a:pt x="51631" y="39750"/>
                </a:lnTo>
                <a:lnTo>
                  <a:pt x="69166" y="34506"/>
                </a:lnTo>
                <a:lnTo>
                  <a:pt x="78357" y="32678"/>
                </a:lnTo>
                <a:lnTo>
                  <a:pt x="87709" y="31459"/>
                </a:lnTo>
                <a:lnTo>
                  <a:pt x="97168" y="30647"/>
                </a:lnTo>
                <a:lnTo>
                  <a:pt x="107774" y="29030"/>
                </a:lnTo>
                <a:lnTo>
                  <a:pt x="119143" y="26878"/>
                </a:lnTo>
                <a:lnTo>
                  <a:pt x="131022" y="24368"/>
                </a:lnTo>
                <a:lnTo>
                  <a:pt x="161420" y="18712"/>
                </a:lnTo>
                <a:lnTo>
                  <a:pt x="178555" y="15700"/>
                </a:lnTo>
                <a:lnTo>
                  <a:pt x="193203" y="12616"/>
                </a:lnTo>
                <a:lnTo>
                  <a:pt x="206192" y="9486"/>
                </a:lnTo>
                <a:lnTo>
                  <a:pt x="218077" y="6324"/>
                </a:lnTo>
                <a:lnTo>
                  <a:pt x="230300" y="4216"/>
                </a:lnTo>
                <a:lnTo>
                  <a:pt x="242747" y="2811"/>
                </a:lnTo>
                <a:lnTo>
                  <a:pt x="28054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3" name="SMARTPenAnnotation4357"/>
          <p:cNvSpPr/>
          <p:nvPr/>
        </p:nvSpPr>
        <p:spPr>
          <a:xfrm>
            <a:off x="6346233" y="846122"/>
            <a:ext cx="250700" cy="435289"/>
          </a:xfrm>
          <a:custGeom>
            <a:avLst/>
            <a:gdLst/>
            <a:ahLst/>
            <a:cxnLst/>
            <a:rect l="0" t="0" r="0" b="0"/>
            <a:pathLst>
              <a:path w="250700" h="435289">
                <a:moveTo>
                  <a:pt x="125558" y="9639"/>
                </a:moveTo>
                <a:lnTo>
                  <a:pt x="142216" y="1310"/>
                </a:lnTo>
                <a:lnTo>
                  <a:pt x="142038" y="862"/>
                </a:lnTo>
                <a:lnTo>
                  <a:pt x="138973" y="364"/>
                </a:lnTo>
                <a:lnTo>
                  <a:pt x="131204" y="84"/>
                </a:lnTo>
                <a:lnTo>
                  <a:pt x="111824" y="0"/>
                </a:lnTo>
                <a:lnTo>
                  <a:pt x="101354" y="1064"/>
                </a:lnTo>
                <a:lnTo>
                  <a:pt x="88999" y="2847"/>
                </a:lnTo>
                <a:lnTo>
                  <a:pt x="75389" y="5111"/>
                </a:lnTo>
                <a:lnTo>
                  <a:pt x="63090" y="8770"/>
                </a:lnTo>
                <a:lnTo>
                  <a:pt x="51666" y="13359"/>
                </a:lnTo>
                <a:lnTo>
                  <a:pt x="40826" y="18569"/>
                </a:lnTo>
                <a:lnTo>
                  <a:pt x="32524" y="22041"/>
                </a:lnTo>
                <a:lnTo>
                  <a:pt x="25915" y="24357"/>
                </a:lnTo>
                <a:lnTo>
                  <a:pt x="20434" y="25900"/>
                </a:lnTo>
                <a:lnTo>
                  <a:pt x="15705" y="29079"/>
                </a:lnTo>
                <a:lnTo>
                  <a:pt x="11477" y="33348"/>
                </a:lnTo>
                <a:lnTo>
                  <a:pt x="4989" y="42749"/>
                </a:lnTo>
                <a:lnTo>
                  <a:pt x="2105" y="50510"/>
                </a:lnTo>
                <a:lnTo>
                  <a:pt x="481" y="60922"/>
                </a:lnTo>
                <a:lnTo>
                  <a:pt x="102" y="70410"/>
                </a:lnTo>
                <a:lnTo>
                  <a:pt x="0" y="75950"/>
                </a:lnTo>
                <a:lnTo>
                  <a:pt x="2754" y="87838"/>
                </a:lnTo>
                <a:lnTo>
                  <a:pt x="4993" y="94018"/>
                </a:lnTo>
                <a:lnTo>
                  <a:pt x="7561" y="102437"/>
                </a:lnTo>
                <a:lnTo>
                  <a:pt x="13280" y="123257"/>
                </a:lnTo>
                <a:lnTo>
                  <a:pt x="17385" y="134829"/>
                </a:lnTo>
                <a:lnTo>
                  <a:pt x="22271" y="146842"/>
                </a:lnTo>
                <a:lnTo>
                  <a:pt x="27679" y="159151"/>
                </a:lnTo>
                <a:lnTo>
                  <a:pt x="31284" y="168431"/>
                </a:lnTo>
                <a:lnTo>
                  <a:pt x="35289" y="181610"/>
                </a:lnTo>
                <a:lnTo>
                  <a:pt x="37544" y="195072"/>
                </a:lnTo>
                <a:lnTo>
                  <a:pt x="35205" y="205273"/>
                </a:lnTo>
                <a:lnTo>
                  <a:pt x="30080" y="219068"/>
                </a:lnTo>
                <a:lnTo>
                  <a:pt x="22420" y="229516"/>
                </a:lnTo>
                <a:lnTo>
                  <a:pt x="20601" y="235630"/>
                </a:lnTo>
                <a:lnTo>
                  <a:pt x="21191" y="237690"/>
                </a:lnTo>
                <a:lnTo>
                  <a:pt x="22658" y="239064"/>
                </a:lnTo>
                <a:lnTo>
                  <a:pt x="24712" y="239980"/>
                </a:lnTo>
                <a:lnTo>
                  <a:pt x="29860" y="240997"/>
                </a:lnTo>
                <a:lnTo>
                  <a:pt x="32738" y="241268"/>
                </a:lnTo>
                <a:lnTo>
                  <a:pt x="37881" y="241449"/>
                </a:lnTo>
                <a:lnTo>
                  <a:pt x="66438" y="241740"/>
                </a:lnTo>
                <a:lnTo>
                  <a:pt x="151048" y="241807"/>
                </a:lnTo>
                <a:lnTo>
                  <a:pt x="160824" y="242883"/>
                </a:lnTo>
                <a:lnTo>
                  <a:pt x="169491" y="244676"/>
                </a:lnTo>
                <a:lnTo>
                  <a:pt x="177419" y="246945"/>
                </a:lnTo>
                <a:lnTo>
                  <a:pt x="184854" y="248459"/>
                </a:lnTo>
                <a:lnTo>
                  <a:pt x="191960" y="249467"/>
                </a:lnTo>
                <a:lnTo>
                  <a:pt x="198848" y="250140"/>
                </a:lnTo>
                <a:lnTo>
                  <a:pt x="205588" y="251663"/>
                </a:lnTo>
                <a:lnTo>
                  <a:pt x="212233" y="253753"/>
                </a:lnTo>
                <a:lnTo>
                  <a:pt x="218812" y="256222"/>
                </a:lnTo>
                <a:lnTo>
                  <a:pt x="224272" y="258942"/>
                </a:lnTo>
                <a:lnTo>
                  <a:pt x="228988" y="261831"/>
                </a:lnTo>
                <a:lnTo>
                  <a:pt x="233207" y="264831"/>
                </a:lnTo>
                <a:lnTo>
                  <a:pt x="240760" y="271032"/>
                </a:lnTo>
                <a:lnTo>
                  <a:pt x="244279" y="274190"/>
                </a:lnTo>
                <a:lnTo>
                  <a:pt x="246625" y="277370"/>
                </a:lnTo>
                <a:lnTo>
                  <a:pt x="249232" y="283770"/>
                </a:lnTo>
                <a:lnTo>
                  <a:pt x="250699" y="293416"/>
                </a:lnTo>
                <a:lnTo>
                  <a:pt x="248176" y="302725"/>
                </a:lnTo>
                <a:lnTo>
                  <a:pt x="243472" y="314029"/>
                </a:lnTo>
                <a:lnTo>
                  <a:pt x="237799" y="326218"/>
                </a:lnTo>
                <a:lnTo>
                  <a:pt x="228561" y="345167"/>
                </a:lnTo>
                <a:lnTo>
                  <a:pt x="224324" y="351560"/>
                </a:lnTo>
                <a:lnTo>
                  <a:pt x="219348" y="357972"/>
                </a:lnTo>
                <a:lnTo>
                  <a:pt x="213882" y="364396"/>
                </a:lnTo>
                <a:lnTo>
                  <a:pt x="208087" y="370829"/>
                </a:lnTo>
                <a:lnTo>
                  <a:pt x="195917" y="383709"/>
                </a:lnTo>
                <a:lnTo>
                  <a:pt x="189661" y="389078"/>
                </a:lnTo>
                <a:lnTo>
                  <a:pt x="183342" y="393733"/>
                </a:lnTo>
                <a:lnTo>
                  <a:pt x="176978" y="397910"/>
                </a:lnTo>
                <a:lnTo>
                  <a:pt x="170587" y="401771"/>
                </a:lnTo>
                <a:lnTo>
                  <a:pt x="164176" y="405419"/>
                </a:lnTo>
                <a:lnTo>
                  <a:pt x="157752" y="408926"/>
                </a:lnTo>
                <a:lnTo>
                  <a:pt x="150246" y="412339"/>
                </a:lnTo>
                <a:lnTo>
                  <a:pt x="142016" y="415689"/>
                </a:lnTo>
                <a:lnTo>
                  <a:pt x="133305" y="418997"/>
                </a:lnTo>
                <a:lnTo>
                  <a:pt x="125349" y="422278"/>
                </a:lnTo>
                <a:lnTo>
                  <a:pt x="117894" y="425539"/>
                </a:lnTo>
                <a:lnTo>
                  <a:pt x="110775" y="428789"/>
                </a:lnTo>
                <a:lnTo>
                  <a:pt x="103879" y="430955"/>
                </a:lnTo>
                <a:lnTo>
                  <a:pt x="97132" y="432399"/>
                </a:lnTo>
                <a:lnTo>
                  <a:pt x="90484" y="433362"/>
                </a:lnTo>
                <a:lnTo>
                  <a:pt x="84977" y="434004"/>
                </a:lnTo>
                <a:lnTo>
                  <a:pt x="80232" y="434432"/>
                </a:lnTo>
                <a:lnTo>
                  <a:pt x="75993" y="434717"/>
                </a:lnTo>
                <a:lnTo>
                  <a:pt x="68416" y="435034"/>
                </a:lnTo>
                <a:lnTo>
                  <a:pt x="57841" y="43528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4" name="SMARTPenAnnotation4358"/>
          <p:cNvSpPr/>
          <p:nvPr/>
        </p:nvSpPr>
        <p:spPr>
          <a:xfrm>
            <a:off x="6810375" y="855761"/>
            <a:ext cx="135434" cy="319238"/>
          </a:xfrm>
          <a:custGeom>
            <a:avLst/>
            <a:gdLst/>
            <a:ahLst/>
            <a:cxnLst/>
            <a:rect l="0" t="0" r="0" b="0"/>
            <a:pathLst>
              <a:path w="135434" h="319238">
                <a:moveTo>
                  <a:pt x="135433" y="0"/>
                </a:moveTo>
                <a:lnTo>
                  <a:pt x="135433" y="15407"/>
                </a:lnTo>
                <a:lnTo>
                  <a:pt x="133284" y="22095"/>
                </a:lnTo>
                <a:lnTo>
                  <a:pt x="129700" y="28703"/>
                </a:lnTo>
                <a:lnTo>
                  <a:pt x="125162" y="35259"/>
                </a:lnTo>
                <a:lnTo>
                  <a:pt x="121062" y="42854"/>
                </a:lnTo>
                <a:lnTo>
                  <a:pt x="117254" y="51141"/>
                </a:lnTo>
                <a:lnTo>
                  <a:pt x="113639" y="59891"/>
                </a:lnTo>
                <a:lnTo>
                  <a:pt x="110155" y="67874"/>
                </a:lnTo>
                <a:lnTo>
                  <a:pt x="103417" y="82477"/>
                </a:lnTo>
                <a:lnTo>
                  <a:pt x="99041" y="90455"/>
                </a:lnTo>
                <a:lnTo>
                  <a:pt x="93974" y="98999"/>
                </a:lnTo>
                <a:lnTo>
                  <a:pt x="88446" y="107919"/>
                </a:lnTo>
                <a:lnTo>
                  <a:pt x="80461" y="124615"/>
                </a:lnTo>
                <a:lnTo>
                  <a:pt x="70839" y="146494"/>
                </a:lnTo>
                <a:lnTo>
                  <a:pt x="51906" y="191943"/>
                </a:lnTo>
                <a:lnTo>
                  <a:pt x="35204" y="234584"/>
                </a:lnTo>
                <a:lnTo>
                  <a:pt x="30994" y="244529"/>
                </a:lnTo>
                <a:lnTo>
                  <a:pt x="27112" y="253308"/>
                </a:lnTo>
                <a:lnTo>
                  <a:pt x="23448" y="262386"/>
                </a:lnTo>
                <a:lnTo>
                  <a:pt x="16512" y="281071"/>
                </a:lnTo>
                <a:lnTo>
                  <a:pt x="14233" y="288419"/>
                </a:lnTo>
                <a:lnTo>
                  <a:pt x="12713" y="294392"/>
                </a:lnTo>
                <a:lnTo>
                  <a:pt x="10574" y="305068"/>
                </a:lnTo>
                <a:lnTo>
                  <a:pt x="0" y="3192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5" name="SMARTPenAnnotation4359"/>
          <p:cNvSpPr/>
          <p:nvPr/>
        </p:nvSpPr>
        <p:spPr>
          <a:xfrm>
            <a:off x="6781353" y="846087"/>
            <a:ext cx="154782" cy="377281"/>
          </a:xfrm>
          <a:custGeom>
            <a:avLst/>
            <a:gdLst/>
            <a:ahLst/>
            <a:cxnLst/>
            <a:rect l="0" t="0" r="0" b="0"/>
            <a:pathLst>
              <a:path w="154782" h="377281">
                <a:moveTo>
                  <a:pt x="0" y="0"/>
                </a:moveTo>
                <a:lnTo>
                  <a:pt x="0" y="26930"/>
                </a:lnTo>
                <a:lnTo>
                  <a:pt x="1075" y="33001"/>
                </a:lnTo>
                <a:lnTo>
                  <a:pt x="2867" y="39199"/>
                </a:lnTo>
                <a:lnTo>
                  <a:pt x="5135" y="45480"/>
                </a:lnTo>
                <a:lnTo>
                  <a:pt x="7723" y="51818"/>
                </a:lnTo>
                <a:lnTo>
                  <a:pt x="10523" y="58192"/>
                </a:lnTo>
                <a:lnTo>
                  <a:pt x="13464" y="64592"/>
                </a:lnTo>
                <a:lnTo>
                  <a:pt x="16501" y="72083"/>
                </a:lnTo>
                <a:lnTo>
                  <a:pt x="19599" y="80301"/>
                </a:lnTo>
                <a:lnTo>
                  <a:pt x="26984" y="101257"/>
                </a:lnTo>
                <a:lnTo>
                  <a:pt x="37432" y="132068"/>
                </a:lnTo>
                <a:lnTo>
                  <a:pt x="43227" y="146088"/>
                </a:lnTo>
                <a:lnTo>
                  <a:pt x="49240" y="158660"/>
                </a:lnTo>
                <a:lnTo>
                  <a:pt x="55400" y="170266"/>
                </a:lnTo>
                <a:lnTo>
                  <a:pt x="60580" y="181227"/>
                </a:lnTo>
                <a:lnTo>
                  <a:pt x="65108" y="191760"/>
                </a:lnTo>
                <a:lnTo>
                  <a:pt x="69203" y="202006"/>
                </a:lnTo>
                <a:lnTo>
                  <a:pt x="74082" y="213136"/>
                </a:lnTo>
                <a:lnTo>
                  <a:pt x="85236" y="236969"/>
                </a:lnTo>
                <a:lnTo>
                  <a:pt x="90145" y="248268"/>
                </a:lnTo>
                <a:lnTo>
                  <a:pt x="94492" y="259026"/>
                </a:lnTo>
                <a:lnTo>
                  <a:pt x="98466" y="269423"/>
                </a:lnTo>
                <a:lnTo>
                  <a:pt x="103264" y="280653"/>
                </a:lnTo>
                <a:lnTo>
                  <a:pt x="108614" y="292439"/>
                </a:lnTo>
                <a:lnTo>
                  <a:pt x="154781" y="3772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6" name="SMARTPenAnnotation4360"/>
          <p:cNvSpPr/>
          <p:nvPr/>
        </p:nvSpPr>
        <p:spPr>
          <a:xfrm>
            <a:off x="7777757" y="894469"/>
            <a:ext cx="164273" cy="299877"/>
          </a:xfrm>
          <a:custGeom>
            <a:avLst/>
            <a:gdLst/>
            <a:ahLst/>
            <a:cxnLst/>
            <a:rect l="0" t="0" r="0" b="0"/>
            <a:pathLst>
              <a:path w="164273" h="299877">
                <a:moveTo>
                  <a:pt x="29022" y="29009"/>
                </a:moveTo>
                <a:lnTo>
                  <a:pt x="39293" y="18738"/>
                </a:lnTo>
                <a:lnTo>
                  <a:pt x="43393" y="15712"/>
                </a:lnTo>
                <a:lnTo>
                  <a:pt x="47202" y="13695"/>
                </a:lnTo>
                <a:lnTo>
                  <a:pt x="50816" y="12351"/>
                </a:lnTo>
                <a:lnTo>
                  <a:pt x="55374" y="10379"/>
                </a:lnTo>
                <a:lnTo>
                  <a:pt x="66172" y="5323"/>
                </a:lnTo>
                <a:lnTo>
                  <a:pt x="72062" y="3544"/>
                </a:lnTo>
                <a:lnTo>
                  <a:pt x="78138" y="2359"/>
                </a:lnTo>
                <a:lnTo>
                  <a:pt x="84338" y="1568"/>
                </a:lnTo>
                <a:lnTo>
                  <a:pt x="90622" y="1041"/>
                </a:lnTo>
                <a:lnTo>
                  <a:pt x="96960" y="690"/>
                </a:lnTo>
                <a:lnTo>
                  <a:pt x="109735" y="300"/>
                </a:lnTo>
                <a:lnTo>
                  <a:pt x="142635" y="0"/>
                </a:lnTo>
                <a:lnTo>
                  <a:pt x="143459" y="1071"/>
                </a:lnTo>
                <a:lnTo>
                  <a:pt x="144375" y="5127"/>
                </a:lnTo>
                <a:lnTo>
                  <a:pt x="144782" y="13379"/>
                </a:lnTo>
                <a:lnTo>
                  <a:pt x="144891" y="18589"/>
                </a:lnTo>
                <a:lnTo>
                  <a:pt x="143888" y="23137"/>
                </a:lnTo>
                <a:lnTo>
                  <a:pt x="139908" y="31057"/>
                </a:lnTo>
                <a:lnTo>
                  <a:pt x="137342" y="34674"/>
                </a:lnTo>
                <a:lnTo>
                  <a:pt x="134556" y="38160"/>
                </a:lnTo>
                <a:lnTo>
                  <a:pt x="131624" y="41559"/>
                </a:lnTo>
                <a:lnTo>
                  <a:pt x="128595" y="44900"/>
                </a:lnTo>
                <a:lnTo>
                  <a:pt x="122362" y="51478"/>
                </a:lnTo>
                <a:lnTo>
                  <a:pt x="112810" y="61224"/>
                </a:lnTo>
                <a:lnTo>
                  <a:pt x="106378" y="65534"/>
                </a:lnTo>
                <a:lnTo>
                  <a:pt x="97790" y="70557"/>
                </a:lnTo>
                <a:lnTo>
                  <a:pt x="87766" y="76055"/>
                </a:lnTo>
                <a:lnTo>
                  <a:pt x="80009" y="80796"/>
                </a:lnTo>
                <a:lnTo>
                  <a:pt x="73762" y="85031"/>
                </a:lnTo>
                <a:lnTo>
                  <a:pt x="68522" y="88929"/>
                </a:lnTo>
                <a:lnTo>
                  <a:pt x="63955" y="92603"/>
                </a:lnTo>
                <a:lnTo>
                  <a:pt x="59834" y="96127"/>
                </a:lnTo>
                <a:lnTo>
                  <a:pt x="56012" y="99551"/>
                </a:lnTo>
                <a:lnTo>
                  <a:pt x="48900" y="106222"/>
                </a:lnTo>
                <a:lnTo>
                  <a:pt x="40712" y="114128"/>
                </a:lnTo>
                <a:lnTo>
                  <a:pt x="40040" y="115851"/>
                </a:lnTo>
                <a:lnTo>
                  <a:pt x="39093" y="123412"/>
                </a:lnTo>
                <a:lnTo>
                  <a:pt x="38873" y="129367"/>
                </a:lnTo>
                <a:lnTo>
                  <a:pt x="39889" y="131385"/>
                </a:lnTo>
                <a:lnTo>
                  <a:pt x="41640" y="132731"/>
                </a:lnTo>
                <a:lnTo>
                  <a:pt x="43883" y="133627"/>
                </a:lnTo>
                <a:lnTo>
                  <a:pt x="46453" y="135300"/>
                </a:lnTo>
                <a:lnTo>
                  <a:pt x="49242" y="137490"/>
                </a:lnTo>
                <a:lnTo>
                  <a:pt x="52176" y="140025"/>
                </a:lnTo>
                <a:lnTo>
                  <a:pt x="55207" y="141715"/>
                </a:lnTo>
                <a:lnTo>
                  <a:pt x="58302" y="142842"/>
                </a:lnTo>
                <a:lnTo>
                  <a:pt x="98445" y="152521"/>
                </a:lnTo>
                <a:lnTo>
                  <a:pt x="146301" y="162661"/>
                </a:lnTo>
                <a:lnTo>
                  <a:pt x="150203" y="164329"/>
                </a:lnTo>
                <a:lnTo>
                  <a:pt x="153879" y="166517"/>
                </a:lnTo>
                <a:lnTo>
                  <a:pt x="157405" y="169050"/>
                </a:lnTo>
                <a:lnTo>
                  <a:pt x="159755" y="171814"/>
                </a:lnTo>
                <a:lnTo>
                  <a:pt x="161322" y="174731"/>
                </a:lnTo>
                <a:lnTo>
                  <a:pt x="163837" y="182001"/>
                </a:lnTo>
                <a:lnTo>
                  <a:pt x="164180" y="188728"/>
                </a:lnTo>
                <a:lnTo>
                  <a:pt x="164272" y="193531"/>
                </a:lnTo>
                <a:lnTo>
                  <a:pt x="163259" y="197808"/>
                </a:lnTo>
                <a:lnTo>
                  <a:pt x="159266" y="205427"/>
                </a:lnTo>
                <a:lnTo>
                  <a:pt x="156696" y="208963"/>
                </a:lnTo>
                <a:lnTo>
                  <a:pt x="153908" y="212396"/>
                </a:lnTo>
                <a:lnTo>
                  <a:pt x="150975" y="215759"/>
                </a:lnTo>
                <a:lnTo>
                  <a:pt x="147944" y="219076"/>
                </a:lnTo>
                <a:lnTo>
                  <a:pt x="141711" y="225628"/>
                </a:lnTo>
                <a:lnTo>
                  <a:pt x="127023" y="240495"/>
                </a:lnTo>
                <a:lnTo>
                  <a:pt x="121228" y="245241"/>
                </a:lnTo>
                <a:lnTo>
                  <a:pt x="115214" y="249479"/>
                </a:lnTo>
                <a:lnTo>
                  <a:pt x="109056" y="253380"/>
                </a:lnTo>
                <a:lnTo>
                  <a:pt x="102801" y="257055"/>
                </a:lnTo>
                <a:lnTo>
                  <a:pt x="96480" y="260580"/>
                </a:lnTo>
                <a:lnTo>
                  <a:pt x="90117" y="264005"/>
                </a:lnTo>
                <a:lnTo>
                  <a:pt x="80501" y="268438"/>
                </a:lnTo>
                <a:lnTo>
                  <a:pt x="44514" y="283873"/>
                </a:lnTo>
                <a:lnTo>
                  <a:pt x="35050" y="288133"/>
                </a:lnTo>
                <a:lnTo>
                  <a:pt x="0" y="29987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7" name="SMARTPenAnnotation4361"/>
          <p:cNvSpPr/>
          <p:nvPr/>
        </p:nvSpPr>
        <p:spPr>
          <a:xfrm>
            <a:off x="7314758" y="865435"/>
            <a:ext cx="230277" cy="377280"/>
          </a:xfrm>
          <a:custGeom>
            <a:avLst/>
            <a:gdLst/>
            <a:ahLst/>
            <a:cxnLst/>
            <a:rect l="0" t="0" r="0" b="0"/>
            <a:pathLst>
              <a:path w="230277" h="377280">
                <a:moveTo>
                  <a:pt x="8329" y="0"/>
                </a:moveTo>
                <a:lnTo>
                  <a:pt x="0" y="0"/>
                </a:lnTo>
                <a:lnTo>
                  <a:pt x="627" y="1075"/>
                </a:lnTo>
                <a:lnTo>
                  <a:pt x="4190" y="5135"/>
                </a:lnTo>
                <a:lnTo>
                  <a:pt x="6644" y="6648"/>
                </a:lnTo>
                <a:lnTo>
                  <a:pt x="12238" y="8329"/>
                </a:lnTo>
                <a:lnTo>
                  <a:pt x="16310" y="8777"/>
                </a:lnTo>
                <a:lnTo>
                  <a:pt x="21174" y="9076"/>
                </a:lnTo>
                <a:lnTo>
                  <a:pt x="26566" y="9275"/>
                </a:lnTo>
                <a:lnTo>
                  <a:pt x="72291" y="9621"/>
                </a:lnTo>
                <a:lnTo>
                  <a:pt x="79992" y="9639"/>
                </a:lnTo>
                <a:lnTo>
                  <a:pt x="93725" y="8576"/>
                </a:lnTo>
                <a:lnTo>
                  <a:pt x="147688" y="3019"/>
                </a:lnTo>
                <a:lnTo>
                  <a:pt x="160353" y="2013"/>
                </a:lnTo>
                <a:lnTo>
                  <a:pt x="170946" y="1342"/>
                </a:lnTo>
                <a:lnTo>
                  <a:pt x="181233" y="1969"/>
                </a:lnTo>
                <a:lnTo>
                  <a:pt x="191315" y="3463"/>
                </a:lnTo>
                <a:lnTo>
                  <a:pt x="215260" y="8447"/>
                </a:lnTo>
                <a:lnTo>
                  <a:pt x="221400" y="11995"/>
                </a:lnTo>
                <a:lnTo>
                  <a:pt x="224543" y="14446"/>
                </a:lnTo>
                <a:lnTo>
                  <a:pt x="226638" y="17155"/>
                </a:lnTo>
                <a:lnTo>
                  <a:pt x="228034" y="20035"/>
                </a:lnTo>
                <a:lnTo>
                  <a:pt x="229586" y="26103"/>
                </a:lnTo>
                <a:lnTo>
                  <a:pt x="230276" y="32382"/>
                </a:lnTo>
                <a:lnTo>
                  <a:pt x="229385" y="38786"/>
                </a:lnTo>
                <a:lnTo>
                  <a:pt x="227716" y="47355"/>
                </a:lnTo>
                <a:lnTo>
                  <a:pt x="225529" y="57367"/>
                </a:lnTo>
                <a:lnTo>
                  <a:pt x="224070" y="66191"/>
                </a:lnTo>
                <a:lnTo>
                  <a:pt x="223098" y="74224"/>
                </a:lnTo>
                <a:lnTo>
                  <a:pt x="222450" y="81729"/>
                </a:lnTo>
                <a:lnTo>
                  <a:pt x="219868" y="92106"/>
                </a:lnTo>
                <a:lnTo>
                  <a:pt x="215997" y="104399"/>
                </a:lnTo>
                <a:lnTo>
                  <a:pt x="211267" y="117968"/>
                </a:lnTo>
                <a:lnTo>
                  <a:pt x="200278" y="147377"/>
                </a:lnTo>
                <a:lnTo>
                  <a:pt x="194338" y="162744"/>
                </a:lnTo>
                <a:lnTo>
                  <a:pt x="189304" y="177288"/>
                </a:lnTo>
                <a:lnTo>
                  <a:pt x="184872" y="191283"/>
                </a:lnTo>
                <a:lnTo>
                  <a:pt x="164901" y="260043"/>
                </a:lnTo>
                <a:lnTo>
                  <a:pt x="160005" y="279775"/>
                </a:lnTo>
                <a:lnTo>
                  <a:pt x="155665" y="299378"/>
                </a:lnTo>
                <a:lnTo>
                  <a:pt x="143763" y="37727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8" name="SMARTPenAnnotation4362"/>
          <p:cNvSpPr/>
          <p:nvPr/>
        </p:nvSpPr>
        <p:spPr>
          <a:xfrm>
            <a:off x="6104185" y="1431593"/>
            <a:ext cx="241847" cy="23947"/>
          </a:xfrm>
          <a:custGeom>
            <a:avLst/>
            <a:gdLst/>
            <a:ahLst/>
            <a:cxnLst/>
            <a:rect l="0" t="0" r="0" b="0"/>
            <a:pathLst>
              <a:path w="241847" h="23947">
                <a:moveTo>
                  <a:pt x="0" y="23946"/>
                </a:moveTo>
                <a:lnTo>
                  <a:pt x="20542" y="23946"/>
                </a:lnTo>
                <a:lnTo>
                  <a:pt x="29818" y="22871"/>
                </a:lnTo>
                <a:lnTo>
                  <a:pt x="39226" y="21079"/>
                </a:lnTo>
                <a:lnTo>
                  <a:pt x="48723" y="18810"/>
                </a:lnTo>
                <a:lnTo>
                  <a:pt x="57204" y="17297"/>
                </a:lnTo>
                <a:lnTo>
                  <a:pt x="65008" y="16289"/>
                </a:lnTo>
                <a:lnTo>
                  <a:pt x="72360" y="15617"/>
                </a:lnTo>
                <a:lnTo>
                  <a:pt x="80486" y="14093"/>
                </a:lnTo>
                <a:lnTo>
                  <a:pt x="89128" y="12003"/>
                </a:lnTo>
                <a:lnTo>
                  <a:pt x="98114" y="9535"/>
                </a:lnTo>
                <a:lnTo>
                  <a:pt x="112704" y="6814"/>
                </a:lnTo>
                <a:lnTo>
                  <a:pt x="151845" y="925"/>
                </a:lnTo>
                <a:lnTo>
                  <a:pt x="168947" y="0"/>
                </a:lnTo>
                <a:lnTo>
                  <a:pt x="183573" y="458"/>
                </a:lnTo>
                <a:lnTo>
                  <a:pt x="196548" y="1838"/>
                </a:lnTo>
                <a:lnTo>
                  <a:pt x="207348" y="2758"/>
                </a:lnTo>
                <a:lnTo>
                  <a:pt x="216698" y="3371"/>
                </a:lnTo>
                <a:lnTo>
                  <a:pt x="241846" y="45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9" name="SMARTPenAnnotation4363"/>
          <p:cNvSpPr/>
          <p:nvPr/>
        </p:nvSpPr>
        <p:spPr>
          <a:xfrm>
            <a:off x="6258966" y="1553657"/>
            <a:ext cx="154783" cy="17969"/>
          </a:xfrm>
          <a:custGeom>
            <a:avLst/>
            <a:gdLst/>
            <a:ahLst/>
            <a:cxnLst/>
            <a:rect l="0" t="0" r="0" b="0"/>
            <a:pathLst>
              <a:path w="154783" h="17969">
                <a:moveTo>
                  <a:pt x="0" y="17968"/>
                </a:moveTo>
                <a:lnTo>
                  <a:pt x="10272" y="12832"/>
                </a:lnTo>
                <a:lnTo>
                  <a:pt x="16521" y="11319"/>
                </a:lnTo>
                <a:lnTo>
                  <a:pt x="23913" y="10311"/>
                </a:lnTo>
                <a:lnTo>
                  <a:pt x="32065" y="9638"/>
                </a:lnTo>
                <a:lnTo>
                  <a:pt x="40725" y="9190"/>
                </a:lnTo>
                <a:lnTo>
                  <a:pt x="58945" y="8692"/>
                </a:lnTo>
                <a:lnTo>
                  <a:pt x="68318" y="7485"/>
                </a:lnTo>
                <a:lnTo>
                  <a:pt x="77792" y="5604"/>
                </a:lnTo>
                <a:lnTo>
                  <a:pt x="87332" y="3276"/>
                </a:lnTo>
                <a:lnTo>
                  <a:pt x="96917" y="1724"/>
                </a:lnTo>
                <a:lnTo>
                  <a:pt x="106531" y="689"/>
                </a:lnTo>
                <a:lnTo>
                  <a:pt x="116165" y="0"/>
                </a:lnTo>
                <a:lnTo>
                  <a:pt x="124738" y="614"/>
                </a:lnTo>
                <a:lnTo>
                  <a:pt x="132603" y="2099"/>
                </a:lnTo>
                <a:lnTo>
                  <a:pt x="154782" y="82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0" name="SMARTPenAnnotation4364"/>
          <p:cNvSpPr/>
          <p:nvPr/>
        </p:nvSpPr>
        <p:spPr>
          <a:xfrm>
            <a:off x="7731292" y="1426517"/>
            <a:ext cx="210921" cy="261194"/>
          </a:xfrm>
          <a:custGeom>
            <a:avLst/>
            <a:gdLst/>
            <a:ahLst/>
            <a:cxnLst/>
            <a:rect l="0" t="0" r="0" b="0"/>
            <a:pathLst>
              <a:path w="210921" h="261194">
                <a:moveTo>
                  <a:pt x="210920" y="0"/>
                </a:moveTo>
                <a:lnTo>
                  <a:pt x="66927" y="0"/>
                </a:lnTo>
                <a:lnTo>
                  <a:pt x="59031" y="1075"/>
                </a:lnTo>
                <a:lnTo>
                  <a:pt x="52694" y="2866"/>
                </a:lnTo>
                <a:lnTo>
                  <a:pt x="47392" y="5136"/>
                </a:lnTo>
                <a:lnTo>
                  <a:pt x="43859" y="7723"/>
                </a:lnTo>
                <a:lnTo>
                  <a:pt x="41504" y="10523"/>
                </a:lnTo>
                <a:lnTo>
                  <a:pt x="37811" y="16501"/>
                </a:lnTo>
                <a:lnTo>
                  <a:pt x="32587" y="22740"/>
                </a:lnTo>
                <a:lnTo>
                  <a:pt x="29689" y="26984"/>
                </a:lnTo>
                <a:lnTo>
                  <a:pt x="26682" y="31962"/>
                </a:lnTo>
                <a:lnTo>
                  <a:pt x="23602" y="37431"/>
                </a:lnTo>
                <a:lnTo>
                  <a:pt x="20475" y="45377"/>
                </a:lnTo>
                <a:lnTo>
                  <a:pt x="17315" y="54973"/>
                </a:lnTo>
                <a:lnTo>
                  <a:pt x="10937" y="76026"/>
                </a:lnTo>
                <a:lnTo>
                  <a:pt x="0" y="110174"/>
                </a:lnTo>
                <a:lnTo>
                  <a:pt x="440" y="112144"/>
                </a:lnTo>
                <a:lnTo>
                  <a:pt x="1808" y="113458"/>
                </a:lnTo>
                <a:lnTo>
                  <a:pt x="3796" y="114334"/>
                </a:lnTo>
                <a:lnTo>
                  <a:pt x="5121" y="115993"/>
                </a:lnTo>
                <a:lnTo>
                  <a:pt x="6004" y="118174"/>
                </a:lnTo>
                <a:lnTo>
                  <a:pt x="6592" y="120702"/>
                </a:lnTo>
                <a:lnTo>
                  <a:pt x="8060" y="122388"/>
                </a:lnTo>
                <a:lnTo>
                  <a:pt x="10112" y="123512"/>
                </a:lnTo>
                <a:lnTo>
                  <a:pt x="12557" y="124261"/>
                </a:lnTo>
                <a:lnTo>
                  <a:pt x="16335" y="124761"/>
                </a:lnTo>
                <a:lnTo>
                  <a:pt x="21004" y="125094"/>
                </a:lnTo>
                <a:lnTo>
                  <a:pt x="26267" y="125316"/>
                </a:lnTo>
                <a:lnTo>
                  <a:pt x="54215" y="125628"/>
                </a:lnTo>
                <a:lnTo>
                  <a:pt x="120414" y="125756"/>
                </a:lnTo>
                <a:lnTo>
                  <a:pt x="126936" y="126832"/>
                </a:lnTo>
                <a:lnTo>
                  <a:pt x="133433" y="128625"/>
                </a:lnTo>
                <a:lnTo>
                  <a:pt x="139915" y="130894"/>
                </a:lnTo>
                <a:lnTo>
                  <a:pt x="145310" y="133482"/>
                </a:lnTo>
                <a:lnTo>
                  <a:pt x="149982" y="136283"/>
                </a:lnTo>
                <a:lnTo>
                  <a:pt x="154172" y="139224"/>
                </a:lnTo>
                <a:lnTo>
                  <a:pt x="158040" y="141185"/>
                </a:lnTo>
                <a:lnTo>
                  <a:pt x="161693" y="142493"/>
                </a:lnTo>
                <a:lnTo>
                  <a:pt x="165204" y="143364"/>
                </a:lnTo>
                <a:lnTo>
                  <a:pt x="167545" y="145020"/>
                </a:lnTo>
                <a:lnTo>
                  <a:pt x="169104" y="147199"/>
                </a:lnTo>
                <a:lnTo>
                  <a:pt x="170838" y="152486"/>
                </a:lnTo>
                <a:lnTo>
                  <a:pt x="171610" y="158419"/>
                </a:lnTo>
                <a:lnTo>
                  <a:pt x="171951" y="164639"/>
                </a:lnTo>
                <a:lnTo>
                  <a:pt x="172043" y="167802"/>
                </a:lnTo>
                <a:lnTo>
                  <a:pt x="171028" y="172061"/>
                </a:lnTo>
                <a:lnTo>
                  <a:pt x="169278" y="177050"/>
                </a:lnTo>
                <a:lnTo>
                  <a:pt x="167035" y="182525"/>
                </a:lnTo>
                <a:lnTo>
                  <a:pt x="164466" y="187251"/>
                </a:lnTo>
                <a:lnTo>
                  <a:pt x="158745" y="195367"/>
                </a:lnTo>
                <a:lnTo>
                  <a:pt x="154639" y="199037"/>
                </a:lnTo>
                <a:lnTo>
                  <a:pt x="149752" y="202558"/>
                </a:lnTo>
                <a:lnTo>
                  <a:pt x="144345" y="205980"/>
                </a:lnTo>
                <a:lnTo>
                  <a:pt x="138591" y="209336"/>
                </a:lnTo>
                <a:lnTo>
                  <a:pt x="132604" y="212649"/>
                </a:lnTo>
                <a:lnTo>
                  <a:pt x="120220" y="219195"/>
                </a:lnTo>
                <a:lnTo>
                  <a:pt x="107550" y="225688"/>
                </a:lnTo>
                <a:lnTo>
                  <a:pt x="101162" y="229999"/>
                </a:lnTo>
                <a:lnTo>
                  <a:pt x="94753" y="235023"/>
                </a:lnTo>
                <a:lnTo>
                  <a:pt x="88331" y="240522"/>
                </a:lnTo>
                <a:lnTo>
                  <a:pt x="80825" y="244188"/>
                </a:lnTo>
                <a:lnTo>
                  <a:pt x="72596" y="246632"/>
                </a:lnTo>
                <a:lnTo>
                  <a:pt x="17444" y="2611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1" name="SMARTPenAnnotation4365"/>
          <p:cNvSpPr/>
          <p:nvPr/>
        </p:nvSpPr>
        <p:spPr>
          <a:xfrm>
            <a:off x="7100589" y="1455539"/>
            <a:ext cx="202922" cy="299889"/>
          </a:xfrm>
          <a:custGeom>
            <a:avLst/>
            <a:gdLst/>
            <a:ahLst/>
            <a:cxnLst/>
            <a:rect l="0" t="0" r="0" b="0"/>
            <a:pathLst>
              <a:path w="202922" h="299889">
                <a:moveTo>
                  <a:pt x="0" y="0"/>
                </a:moveTo>
                <a:lnTo>
                  <a:pt x="51562" y="0"/>
                </a:lnTo>
                <a:lnTo>
                  <a:pt x="59098" y="1074"/>
                </a:lnTo>
                <a:lnTo>
                  <a:pt x="66270" y="2866"/>
                </a:lnTo>
                <a:lnTo>
                  <a:pt x="73201" y="5135"/>
                </a:lnTo>
                <a:lnTo>
                  <a:pt x="79972" y="7723"/>
                </a:lnTo>
                <a:lnTo>
                  <a:pt x="86636" y="10523"/>
                </a:lnTo>
                <a:lnTo>
                  <a:pt x="93229" y="13464"/>
                </a:lnTo>
                <a:lnTo>
                  <a:pt x="98697" y="16500"/>
                </a:lnTo>
                <a:lnTo>
                  <a:pt x="103419" y="19599"/>
                </a:lnTo>
                <a:lnTo>
                  <a:pt x="107642" y="22740"/>
                </a:lnTo>
                <a:lnTo>
                  <a:pt x="111532" y="25908"/>
                </a:lnTo>
                <a:lnTo>
                  <a:pt x="115200" y="29096"/>
                </a:lnTo>
                <a:lnTo>
                  <a:pt x="118719" y="32295"/>
                </a:lnTo>
                <a:lnTo>
                  <a:pt x="121067" y="36578"/>
                </a:lnTo>
                <a:lnTo>
                  <a:pt x="122632" y="41583"/>
                </a:lnTo>
                <a:lnTo>
                  <a:pt x="123674" y="47070"/>
                </a:lnTo>
                <a:lnTo>
                  <a:pt x="124833" y="56032"/>
                </a:lnTo>
                <a:lnTo>
                  <a:pt x="125142" y="59927"/>
                </a:lnTo>
                <a:lnTo>
                  <a:pt x="124273" y="63598"/>
                </a:lnTo>
                <a:lnTo>
                  <a:pt x="120442" y="70544"/>
                </a:lnTo>
                <a:lnTo>
                  <a:pt x="115156" y="77214"/>
                </a:lnTo>
                <a:lnTo>
                  <a:pt x="109224" y="83761"/>
                </a:lnTo>
                <a:lnTo>
                  <a:pt x="103004" y="90254"/>
                </a:lnTo>
                <a:lnTo>
                  <a:pt x="98766" y="93490"/>
                </a:lnTo>
                <a:lnTo>
                  <a:pt x="93791" y="96722"/>
                </a:lnTo>
                <a:lnTo>
                  <a:pt x="88324" y="99952"/>
                </a:lnTo>
                <a:lnTo>
                  <a:pt x="83605" y="103180"/>
                </a:lnTo>
                <a:lnTo>
                  <a:pt x="79384" y="106407"/>
                </a:lnTo>
                <a:lnTo>
                  <a:pt x="75495" y="109633"/>
                </a:lnTo>
                <a:lnTo>
                  <a:pt x="72902" y="112859"/>
                </a:lnTo>
                <a:lnTo>
                  <a:pt x="71174" y="116084"/>
                </a:lnTo>
                <a:lnTo>
                  <a:pt x="70022" y="119309"/>
                </a:lnTo>
                <a:lnTo>
                  <a:pt x="65875" y="125759"/>
                </a:lnTo>
                <a:lnTo>
                  <a:pt x="59591" y="133522"/>
                </a:lnTo>
                <a:lnTo>
                  <a:pt x="58731" y="137450"/>
                </a:lnTo>
                <a:lnTo>
                  <a:pt x="58501" y="140002"/>
                </a:lnTo>
                <a:lnTo>
                  <a:pt x="59424" y="141704"/>
                </a:lnTo>
                <a:lnTo>
                  <a:pt x="61114" y="142838"/>
                </a:lnTo>
                <a:lnTo>
                  <a:pt x="66932" y="145174"/>
                </a:lnTo>
                <a:lnTo>
                  <a:pt x="76683" y="149794"/>
                </a:lnTo>
                <a:lnTo>
                  <a:pt x="84444" y="152531"/>
                </a:lnTo>
                <a:lnTo>
                  <a:pt x="93916" y="155431"/>
                </a:lnTo>
                <a:lnTo>
                  <a:pt x="104531" y="158439"/>
                </a:lnTo>
                <a:lnTo>
                  <a:pt x="113757" y="160444"/>
                </a:lnTo>
                <a:lnTo>
                  <a:pt x="122057" y="161781"/>
                </a:lnTo>
                <a:lnTo>
                  <a:pt x="129741" y="162672"/>
                </a:lnTo>
                <a:lnTo>
                  <a:pt x="138088" y="164341"/>
                </a:lnTo>
                <a:lnTo>
                  <a:pt x="146877" y="166529"/>
                </a:lnTo>
                <a:lnTo>
                  <a:pt x="155961" y="169062"/>
                </a:lnTo>
                <a:lnTo>
                  <a:pt x="164167" y="171826"/>
                </a:lnTo>
                <a:lnTo>
                  <a:pt x="171788" y="174743"/>
                </a:lnTo>
                <a:lnTo>
                  <a:pt x="179017" y="177763"/>
                </a:lnTo>
                <a:lnTo>
                  <a:pt x="184912" y="180851"/>
                </a:lnTo>
                <a:lnTo>
                  <a:pt x="189917" y="183984"/>
                </a:lnTo>
                <a:lnTo>
                  <a:pt x="194328" y="187148"/>
                </a:lnTo>
                <a:lnTo>
                  <a:pt x="197270" y="190333"/>
                </a:lnTo>
                <a:lnTo>
                  <a:pt x="199229" y="193530"/>
                </a:lnTo>
                <a:lnTo>
                  <a:pt x="202376" y="201250"/>
                </a:lnTo>
                <a:lnTo>
                  <a:pt x="202634" y="205108"/>
                </a:lnTo>
                <a:lnTo>
                  <a:pt x="202921" y="217993"/>
                </a:lnTo>
                <a:lnTo>
                  <a:pt x="201923" y="223794"/>
                </a:lnTo>
                <a:lnTo>
                  <a:pt x="197947" y="233106"/>
                </a:lnTo>
                <a:lnTo>
                  <a:pt x="192598" y="240827"/>
                </a:lnTo>
                <a:lnTo>
                  <a:pt x="189666" y="244391"/>
                </a:lnTo>
                <a:lnTo>
                  <a:pt x="183412" y="248917"/>
                </a:lnTo>
                <a:lnTo>
                  <a:pt x="174943" y="254084"/>
                </a:lnTo>
                <a:lnTo>
                  <a:pt x="164999" y="259678"/>
                </a:lnTo>
                <a:lnTo>
                  <a:pt x="136750" y="274493"/>
                </a:lnTo>
                <a:lnTo>
                  <a:pt x="77391" y="29988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2" name="SMARTPenAnnotation4366"/>
          <p:cNvSpPr/>
          <p:nvPr/>
        </p:nvSpPr>
        <p:spPr>
          <a:xfrm>
            <a:off x="7460621" y="1368474"/>
            <a:ext cx="162356" cy="307600"/>
          </a:xfrm>
          <a:custGeom>
            <a:avLst/>
            <a:gdLst/>
            <a:ahLst/>
            <a:cxnLst/>
            <a:rect l="0" t="0" r="0" b="0"/>
            <a:pathLst>
              <a:path w="162356" h="307600">
                <a:moveTo>
                  <a:pt x="162355" y="0"/>
                </a:moveTo>
                <a:lnTo>
                  <a:pt x="157220" y="10271"/>
                </a:lnTo>
                <a:lnTo>
                  <a:pt x="153557" y="15446"/>
                </a:lnTo>
                <a:lnTo>
                  <a:pt x="148966" y="21046"/>
                </a:lnTo>
                <a:lnTo>
                  <a:pt x="143755" y="26929"/>
                </a:lnTo>
                <a:lnTo>
                  <a:pt x="132233" y="39199"/>
                </a:lnTo>
                <a:lnTo>
                  <a:pt x="126151" y="45480"/>
                </a:lnTo>
                <a:lnTo>
                  <a:pt x="119946" y="52893"/>
                </a:lnTo>
                <a:lnTo>
                  <a:pt x="113660" y="61059"/>
                </a:lnTo>
                <a:lnTo>
                  <a:pt x="107319" y="69727"/>
                </a:lnTo>
                <a:lnTo>
                  <a:pt x="88809" y="93691"/>
                </a:lnTo>
                <a:lnTo>
                  <a:pt x="77854" y="107605"/>
                </a:lnTo>
                <a:lnTo>
                  <a:pt x="68400" y="121181"/>
                </a:lnTo>
                <a:lnTo>
                  <a:pt x="59949" y="134531"/>
                </a:lnTo>
                <a:lnTo>
                  <a:pt x="52164" y="147730"/>
                </a:lnTo>
                <a:lnTo>
                  <a:pt x="44825" y="161904"/>
                </a:lnTo>
                <a:lnTo>
                  <a:pt x="37782" y="176728"/>
                </a:lnTo>
                <a:lnTo>
                  <a:pt x="25299" y="204306"/>
                </a:lnTo>
                <a:lnTo>
                  <a:pt x="12229" y="231917"/>
                </a:lnTo>
                <a:lnTo>
                  <a:pt x="4986" y="246749"/>
                </a:lnTo>
                <a:lnTo>
                  <a:pt x="2624" y="253713"/>
                </a:lnTo>
                <a:lnTo>
                  <a:pt x="1049" y="260506"/>
                </a:lnTo>
                <a:lnTo>
                  <a:pt x="0" y="267185"/>
                </a:lnTo>
                <a:lnTo>
                  <a:pt x="374" y="272712"/>
                </a:lnTo>
                <a:lnTo>
                  <a:pt x="1700" y="277471"/>
                </a:lnTo>
                <a:lnTo>
                  <a:pt x="6038" y="285626"/>
                </a:lnTo>
                <a:lnTo>
                  <a:pt x="8700" y="289305"/>
                </a:lnTo>
                <a:lnTo>
                  <a:pt x="11550" y="292833"/>
                </a:lnTo>
                <a:lnTo>
                  <a:pt x="14523" y="296260"/>
                </a:lnTo>
                <a:lnTo>
                  <a:pt x="17581" y="299619"/>
                </a:lnTo>
                <a:lnTo>
                  <a:pt x="20695" y="302934"/>
                </a:lnTo>
                <a:lnTo>
                  <a:pt x="23845" y="305143"/>
                </a:lnTo>
                <a:lnTo>
                  <a:pt x="27021" y="306616"/>
                </a:lnTo>
                <a:lnTo>
                  <a:pt x="30212" y="307599"/>
                </a:lnTo>
                <a:lnTo>
                  <a:pt x="37714" y="307178"/>
                </a:lnTo>
                <a:lnTo>
                  <a:pt x="48090" y="305823"/>
                </a:lnTo>
                <a:lnTo>
                  <a:pt x="60381" y="303845"/>
                </a:lnTo>
                <a:lnTo>
                  <a:pt x="70725" y="301451"/>
                </a:lnTo>
                <a:lnTo>
                  <a:pt x="79772" y="298781"/>
                </a:lnTo>
                <a:lnTo>
                  <a:pt x="87952" y="295926"/>
                </a:lnTo>
                <a:lnTo>
                  <a:pt x="95554" y="291872"/>
                </a:lnTo>
                <a:lnTo>
                  <a:pt x="102773" y="287020"/>
                </a:lnTo>
                <a:lnTo>
                  <a:pt x="109735" y="281636"/>
                </a:lnTo>
                <a:lnTo>
                  <a:pt x="115452" y="276972"/>
                </a:lnTo>
                <a:lnTo>
                  <a:pt x="120337" y="272787"/>
                </a:lnTo>
                <a:lnTo>
                  <a:pt x="124670" y="268923"/>
                </a:lnTo>
                <a:lnTo>
                  <a:pt x="128632" y="264196"/>
                </a:lnTo>
                <a:lnTo>
                  <a:pt x="132349" y="258896"/>
                </a:lnTo>
                <a:lnTo>
                  <a:pt x="135902" y="253213"/>
                </a:lnTo>
                <a:lnTo>
                  <a:pt x="139346" y="248349"/>
                </a:lnTo>
                <a:lnTo>
                  <a:pt x="142716" y="244032"/>
                </a:lnTo>
                <a:lnTo>
                  <a:pt x="146038" y="240078"/>
                </a:lnTo>
                <a:lnTo>
                  <a:pt x="148252" y="235293"/>
                </a:lnTo>
                <a:lnTo>
                  <a:pt x="149729" y="229953"/>
                </a:lnTo>
                <a:lnTo>
                  <a:pt x="150712" y="224244"/>
                </a:lnTo>
                <a:lnTo>
                  <a:pt x="150294" y="219362"/>
                </a:lnTo>
                <a:lnTo>
                  <a:pt x="148940" y="215033"/>
                </a:lnTo>
                <a:lnTo>
                  <a:pt x="144569" y="207357"/>
                </a:lnTo>
                <a:lnTo>
                  <a:pt x="141899" y="203805"/>
                </a:lnTo>
                <a:lnTo>
                  <a:pt x="139044" y="200362"/>
                </a:lnTo>
                <a:lnTo>
                  <a:pt x="134991" y="196992"/>
                </a:lnTo>
                <a:lnTo>
                  <a:pt x="130138" y="193671"/>
                </a:lnTo>
                <a:lnTo>
                  <a:pt x="124754" y="190381"/>
                </a:lnTo>
                <a:lnTo>
                  <a:pt x="117941" y="189263"/>
                </a:lnTo>
                <a:lnTo>
                  <a:pt x="110174" y="189593"/>
                </a:lnTo>
                <a:lnTo>
                  <a:pt x="101770" y="190888"/>
                </a:lnTo>
                <a:lnTo>
                  <a:pt x="94018" y="191751"/>
                </a:lnTo>
                <a:lnTo>
                  <a:pt x="86701" y="192326"/>
                </a:lnTo>
                <a:lnTo>
                  <a:pt x="73912" y="192965"/>
                </a:lnTo>
                <a:lnTo>
                  <a:pt x="55943" y="1934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990600" y="228600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5- متوالية حسابية مكونه من اربع حدود وكان مجموع الحدين الأول والرابع=</a:t>
            </a:r>
            <a:r>
              <a:rPr lang="en-US" sz="2800" dirty="0" smtClean="0"/>
              <a:t>70</a:t>
            </a:r>
            <a:r>
              <a:rPr lang="ar-SA" sz="2800" dirty="0" smtClean="0"/>
              <a:t> ومجموع الحدين الثانى </a:t>
            </a:r>
            <a:r>
              <a:rPr lang="ar-SA" sz="2800" dirty="0" err="1" smtClean="0"/>
              <a:t>والثالث =</a:t>
            </a:r>
            <a:r>
              <a:rPr lang="ar-SA" sz="2800" dirty="0" smtClean="0"/>
              <a:t> </a:t>
            </a:r>
            <a:r>
              <a:rPr lang="en-US" sz="2800" dirty="0" smtClean="0"/>
              <a:t>70 </a:t>
            </a:r>
            <a:r>
              <a:rPr lang="ar-SA" sz="2800" dirty="0" smtClean="0"/>
              <a:t> أوجد </a:t>
            </a:r>
            <a:r>
              <a:rPr lang="ar-SA" sz="2800" dirty="0" err="1" smtClean="0"/>
              <a:t>المتوالية؟</a:t>
            </a:r>
            <a:endParaRPr lang="ar-SA" sz="2800" dirty="0"/>
          </a:p>
        </p:txBody>
      </p:sp>
      <p:sp>
        <p:nvSpPr>
          <p:cNvPr id="3" name="SMARTPenAnnotation4072"/>
          <p:cNvSpPr/>
          <p:nvPr/>
        </p:nvSpPr>
        <p:spPr>
          <a:xfrm>
            <a:off x="1897712" y="1369026"/>
            <a:ext cx="385312" cy="338033"/>
          </a:xfrm>
          <a:custGeom>
            <a:avLst/>
            <a:gdLst/>
            <a:ahLst/>
            <a:cxnLst/>
            <a:rect l="0" t="0" r="0" b="0"/>
            <a:pathLst>
              <a:path w="385312" h="338033">
                <a:moveTo>
                  <a:pt x="211182" y="28470"/>
                </a:moveTo>
                <a:lnTo>
                  <a:pt x="188442" y="5730"/>
                </a:lnTo>
                <a:lnTo>
                  <a:pt x="185273" y="3636"/>
                </a:lnTo>
                <a:lnTo>
                  <a:pt x="178886" y="1309"/>
                </a:lnTo>
                <a:lnTo>
                  <a:pt x="169598" y="275"/>
                </a:lnTo>
                <a:lnTo>
                  <a:pt x="164112" y="0"/>
                </a:lnTo>
                <a:lnTo>
                  <a:pt x="152283" y="2560"/>
                </a:lnTo>
                <a:lnTo>
                  <a:pt x="140935" y="7280"/>
                </a:lnTo>
                <a:lnTo>
                  <a:pt x="127429" y="15981"/>
                </a:lnTo>
                <a:lnTo>
                  <a:pt x="116274" y="22202"/>
                </a:lnTo>
                <a:lnTo>
                  <a:pt x="97908" y="31748"/>
                </a:lnTo>
                <a:lnTo>
                  <a:pt x="91596" y="36030"/>
                </a:lnTo>
                <a:lnTo>
                  <a:pt x="85239" y="41034"/>
                </a:lnTo>
                <a:lnTo>
                  <a:pt x="78851" y="46519"/>
                </a:lnTo>
                <a:lnTo>
                  <a:pt x="73517" y="52326"/>
                </a:lnTo>
                <a:lnTo>
                  <a:pt x="68887" y="58348"/>
                </a:lnTo>
                <a:lnTo>
                  <a:pt x="64725" y="64511"/>
                </a:lnTo>
                <a:lnTo>
                  <a:pt x="59800" y="70770"/>
                </a:lnTo>
                <a:lnTo>
                  <a:pt x="54368" y="77092"/>
                </a:lnTo>
                <a:lnTo>
                  <a:pt x="48596" y="83457"/>
                </a:lnTo>
                <a:lnTo>
                  <a:pt x="43674" y="90925"/>
                </a:lnTo>
                <a:lnTo>
                  <a:pt x="39317" y="99128"/>
                </a:lnTo>
                <a:lnTo>
                  <a:pt x="35338" y="107821"/>
                </a:lnTo>
                <a:lnTo>
                  <a:pt x="19466" y="140598"/>
                </a:lnTo>
                <a:lnTo>
                  <a:pt x="15655" y="150516"/>
                </a:lnTo>
                <a:lnTo>
                  <a:pt x="13114" y="159278"/>
                </a:lnTo>
                <a:lnTo>
                  <a:pt x="11420" y="167269"/>
                </a:lnTo>
                <a:lnTo>
                  <a:pt x="9215" y="174746"/>
                </a:lnTo>
                <a:lnTo>
                  <a:pt x="6671" y="181880"/>
                </a:lnTo>
                <a:lnTo>
                  <a:pt x="3900" y="188787"/>
                </a:lnTo>
                <a:lnTo>
                  <a:pt x="2053" y="195540"/>
                </a:lnTo>
                <a:lnTo>
                  <a:pt x="821" y="202193"/>
                </a:lnTo>
                <a:lnTo>
                  <a:pt x="0" y="208777"/>
                </a:lnTo>
                <a:lnTo>
                  <a:pt x="527" y="214242"/>
                </a:lnTo>
                <a:lnTo>
                  <a:pt x="1954" y="218960"/>
                </a:lnTo>
                <a:lnTo>
                  <a:pt x="5330" y="227068"/>
                </a:lnTo>
                <a:lnTo>
                  <a:pt x="6831" y="234255"/>
                </a:lnTo>
                <a:lnTo>
                  <a:pt x="9381" y="237676"/>
                </a:lnTo>
                <a:lnTo>
                  <a:pt x="17947" y="244344"/>
                </a:lnTo>
                <a:lnTo>
                  <a:pt x="26053" y="248024"/>
                </a:lnTo>
                <a:lnTo>
                  <a:pt x="36660" y="250095"/>
                </a:lnTo>
                <a:lnTo>
                  <a:pt x="46611" y="250709"/>
                </a:lnTo>
                <a:lnTo>
                  <a:pt x="49874" y="250795"/>
                </a:lnTo>
                <a:lnTo>
                  <a:pt x="59233" y="248025"/>
                </a:lnTo>
                <a:lnTo>
                  <a:pt x="64738" y="245781"/>
                </a:lnTo>
                <a:lnTo>
                  <a:pt x="72708" y="241061"/>
                </a:lnTo>
                <a:lnTo>
                  <a:pt x="82320" y="234689"/>
                </a:lnTo>
                <a:lnTo>
                  <a:pt x="93028" y="227217"/>
                </a:lnTo>
                <a:lnTo>
                  <a:pt x="102316" y="220086"/>
                </a:lnTo>
                <a:lnTo>
                  <a:pt x="110658" y="213182"/>
                </a:lnTo>
                <a:lnTo>
                  <a:pt x="118369" y="206429"/>
                </a:lnTo>
                <a:lnTo>
                  <a:pt x="125660" y="199778"/>
                </a:lnTo>
                <a:lnTo>
                  <a:pt x="139493" y="186655"/>
                </a:lnTo>
                <a:lnTo>
                  <a:pt x="184006" y="142660"/>
                </a:lnTo>
                <a:lnTo>
                  <a:pt x="190915" y="134693"/>
                </a:lnTo>
                <a:lnTo>
                  <a:pt x="196596" y="127232"/>
                </a:lnTo>
                <a:lnTo>
                  <a:pt x="201458" y="120108"/>
                </a:lnTo>
                <a:lnTo>
                  <a:pt x="205774" y="113209"/>
                </a:lnTo>
                <a:lnTo>
                  <a:pt x="209726" y="106460"/>
                </a:lnTo>
                <a:lnTo>
                  <a:pt x="213436" y="99811"/>
                </a:lnTo>
                <a:lnTo>
                  <a:pt x="220425" y="86690"/>
                </a:lnTo>
                <a:lnTo>
                  <a:pt x="223793" y="80182"/>
                </a:lnTo>
                <a:lnTo>
                  <a:pt x="226038" y="77993"/>
                </a:lnTo>
                <a:lnTo>
                  <a:pt x="227535" y="78683"/>
                </a:lnTo>
                <a:lnTo>
                  <a:pt x="228534" y="81293"/>
                </a:lnTo>
                <a:lnTo>
                  <a:pt x="229643" y="89925"/>
                </a:lnTo>
                <a:lnTo>
                  <a:pt x="229938" y="95237"/>
                </a:lnTo>
                <a:lnTo>
                  <a:pt x="229061" y="99853"/>
                </a:lnTo>
                <a:lnTo>
                  <a:pt x="225219" y="107848"/>
                </a:lnTo>
                <a:lnTo>
                  <a:pt x="223765" y="113635"/>
                </a:lnTo>
                <a:lnTo>
                  <a:pt x="222795" y="120717"/>
                </a:lnTo>
                <a:lnTo>
                  <a:pt x="222149" y="128663"/>
                </a:lnTo>
                <a:lnTo>
                  <a:pt x="221718" y="136110"/>
                </a:lnTo>
                <a:lnTo>
                  <a:pt x="221239" y="150118"/>
                </a:lnTo>
                <a:lnTo>
                  <a:pt x="220036" y="156863"/>
                </a:lnTo>
                <a:lnTo>
                  <a:pt x="218160" y="163509"/>
                </a:lnTo>
                <a:lnTo>
                  <a:pt x="215834" y="170090"/>
                </a:lnTo>
                <a:lnTo>
                  <a:pt x="214283" y="176626"/>
                </a:lnTo>
                <a:lnTo>
                  <a:pt x="213250" y="183134"/>
                </a:lnTo>
                <a:lnTo>
                  <a:pt x="212560" y="189622"/>
                </a:lnTo>
                <a:lnTo>
                  <a:pt x="212101" y="197172"/>
                </a:lnTo>
                <a:lnTo>
                  <a:pt x="211591" y="214160"/>
                </a:lnTo>
                <a:lnTo>
                  <a:pt x="211236" y="250367"/>
                </a:lnTo>
                <a:lnTo>
                  <a:pt x="211218" y="257016"/>
                </a:lnTo>
                <a:lnTo>
                  <a:pt x="212281" y="264674"/>
                </a:lnTo>
                <a:lnTo>
                  <a:pt x="214064" y="273004"/>
                </a:lnTo>
                <a:lnTo>
                  <a:pt x="216328" y="281781"/>
                </a:lnTo>
                <a:lnTo>
                  <a:pt x="219987" y="289783"/>
                </a:lnTo>
                <a:lnTo>
                  <a:pt x="224576" y="297267"/>
                </a:lnTo>
                <a:lnTo>
                  <a:pt x="229785" y="304406"/>
                </a:lnTo>
                <a:lnTo>
                  <a:pt x="234333" y="310241"/>
                </a:lnTo>
                <a:lnTo>
                  <a:pt x="242252" y="319589"/>
                </a:lnTo>
                <a:lnTo>
                  <a:pt x="252221" y="327327"/>
                </a:lnTo>
                <a:lnTo>
                  <a:pt x="257889" y="330896"/>
                </a:lnTo>
                <a:lnTo>
                  <a:pt x="269920" y="334860"/>
                </a:lnTo>
                <a:lnTo>
                  <a:pt x="276137" y="335917"/>
                </a:lnTo>
                <a:lnTo>
                  <a:pt x="283507" y="336622"/>
                </a:lnTo>
                <a:lnTo>
                  <a:pt x="291645" y="337092"/>
                </a:lnTo>
                <a:lnTo>
                  <a:pt x="309286" y="337614"/>
                </a:lnTo>
                <a:lnTo>
                  <a:pt x="385311" y="33803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MARTPenAnnotation4073"/>
          <p:cNvSpPr/>
          <p:nvPr/>
        </p:nvSpPr>
        <p:spPr>
          <a:xfrm>
            <a:off x="2486572" y="1368474"/>
            <a:ext cx="106014" cy="270868"/>
          </a:xfrm>
          <a:custGeom>
            <a:avLst/>
            <a:gdLst/>
            <a:ahLst/>
            <a:cxnLst/>
            <a:rect l="0" t="0" r="0" b="0"/>
            <a:pathLst>
              <a:path w="106014" h="270868">
                <a:moveTo>
                  <a:pt x="9275" y="270867"/>
                </a:moveTo>
                <a:lnTo>
                  <a:pt x="4140" y="260596"/>
                </a:lnTo>
                <a:lnTo>
                  <a:pt x="2627" y="255421"/>
                </a:lnTo>
                <a:lnTo>
                  <a:pt x="1618" y="249821"/>
                </a:lnTo>
                <a:lnTo>
                  <a:pt x="946" y="243938"/>
                </a:lnTo>
                <a:lnTo>
                  <a:pt x="498" y="236791"/>
                </a:lnTo>
                <a:lnTo>
                  <a:pt x="0" y="220252"/>
                </a:lnTo>
                <a:lnTo>
                  <a:pt x="942" y="211327"/>
                </a:lnTo>
                <a:lnTo>
                  <a:pt x="2645" y="202152"/>
                </a:lnTo>
                <a:lnTo>
                  <a:pt x="4855" y="192811"/>
                </a:lnTo>
                <a:lnTo>
                  <a:pt x="18236" y="143716"/>
                </a:lnTo>
                <a:lnTo>
                  <a:pt x="22774" y="129132"/>
                </a:lnTo>
                <a:lnTo>
                  <a:pt x="26873" y="117259"/>
                </a:lnTo>
                <a:lnTo>
                  <a:pt x="30681" y="107194"/>
                </a:lnTo>
                <a:lnTo>
                  <a:pt x="35369" y="97260"/>
                </a:lnTo>
                <a:lnTo>
                  <a:pt x="40645" y="87412"/>
                </a:lnTo>
                <a:lnTo>
                  <a:pt x="46311" y="77623"/>
                </a:lnTo>
                <a:lnTo>
                  <a:pt x="55474" y="61012"/>
                </a:lnTo>
                <a:lnTo>
                  <a:pt x="59422" y="53573"/>
                </a:lnTo>
                <a:lnTo>
                  <a:pt x="64204" y="47539"/>
                </a:lnTo>
                <a:lnTo>
                  <a:pt x="69541" y="42442"/>
                </a:lnTo>
                <a:lnTo>
                  <a:pt x="75250" y="37968"/>
                </a:lnTo>
                <a:lnTo>
                  <a:pt x="81205" y="31761"/>
                </a:lnTo>
                <a:lnTo>
                  <a:pt x="87324" y="24399"/>
                </a:lnTo>
                <a:lnTo>
                  <a:pt x="10601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PenAnnotation4074"/>
          <p:cNvSpPr/>
          <p:nvPr/>
        </p:nvSpPr>
        <p:spPr>
          <a:xfrm>
            <a:off x="2787699" y="1465212"/>
            <a:ext cx="317600" cy="280542"/>
          </a:xfrm>
          <a:custGeom>
            <a:avLst/>
            <a:gdLst/>
            <a:ahLst/>
            <a:cxnLst/>
            <a:rect l="0" t="0" r="0" b="0"/>
            <a:pathLst>
              <a:path w="317600" h="280542">
                <a:moveTo>
                  <a:pt x="133797" y="0"/>
                </a:moveTo>
                <a:lnTo>
                  <a:pt x="112003" y="0"/>
                </a:lnTo>
                <a:lnTo>
                  <a:pt x="108519" y="1075"/>
                </a:lnTo>
                <a:lnTo>
                  <a:pt x="101781" y="5136"/>
                </a:lnTo>
                <a:lnTo>
                  <a:pt x="91945" y="13465"/>
                </a:lnTo>
                <a:lnTo>
                  <a:pt x="85458" y="19600"/>
                </a:lnTo>
                <a:lnTo>
                  <a:pt x="62264" y="42567"/>
                </a:lnTo>
                <a:lnTo>
                  <a:pt x="56012" y="49876"/>
                </a:lnTo>
                <a:lnTo>
                  <a:pt x="50769" y="56898"/>
                </a:lnTo>
                <a:lnTo>
                  <a:pt x="46199" y="63729"/>
                </a:lnTo>
                <a:lnTo>
                  <a:pt x="42077" y="70433"/>
                </a:lnTo>
                <a:lnTo>
                  <a:pt x="38255" y="77052"/>
                </a:lnTo>
                <a:lnTo>
                  <a:pt x="34631" y="83614"/>
                </a:lnTo>
                <a:lnTo>
                  <a:pt x="19261" y="113392"/>
                </a:lnTo>
                <a:lnTo>
                  <a:pt x="15520" y="121814"/>
                </a:lnTo>
                <a:lnTo>
                  <a:pt x="13025" y="128504"/>
                </a:lnTo>
                <a:lnTo>
                  <a:pt x="11363" y="134038"/>
                </a:lnTo>
                <a:lnTo>
                  <a:pt x="9179" y="139878"/>
                </a:lnTo>
                <a:lnTo>
                  <a:pt x="6649" y="145921"/>
                </a:lnTo>
                <a:lnTo>
                  <a:pt x="3887" y="152099"/>
                </a:lnTo>
                <a:lnTo>
                  <a:pt x="2046" y="157293"/>
                </a:lnTo>
                <a:lnTo>
                  <a:pt x="0" y="165930"/>
                </a:lnTo>
                <a:lnTo>
                  <a:pt x="529" y="170813"/>
                </a:lnTo>
                <a:lnTo>
                  <a:pt x="1957" y="176218"/>
                </a:lnTo>
                <a:lnTo>
                  <a:pt x="3983" y="181971"/>
                </a:lnTo>
                <a:lnTo>
                  <a:pt x="6410" y="186881"/>
                </a:lnTo>
                <a:lnTo>
                  <a:pt x="11971" y="195203"/>
                </a:lnTo>
                <a:lnTo>
                  <a:pt x="14959" y="197852"/>
                </a:lnTo>
                <a:lnTo>
                  <a:pt x="18026" y="199619"/>
                </a:lnTo>
                <a:lnTo>
                  <a:pt x="24300" y="201581"/>
                </a:lnTo>
                <a:lnTo>
                  <a:pt x="30671" y="202453"/>
                </a:lnTo>
                <a:lnTo>
                  <a:pt x="39952" y="202841"/>
                </a:lnTo>
                <a:lnTo>
                  <a:pt x="45437" y="202944"/>
                </a:lnTo>
                <a:lnTo>
                  <a:pt x="50168" y="201938"/>
                </a:lnTo>
                <a:lnTo>
                  <a:pt x="58291" y="197954"/>
                </a:lnTo>
                <a:lnTo>
                  <a:pt x="74084" y="189734"/>
                </a:lnTo>
                <a:lnTo>
                  <a:pt x="84314" y="184533"/>
                </a:lnTo>
                <a:lnTo>
                  <a:pt x="93284" y="178915"/>
                </a:lnTo>
                <a:lnTo>
                  <a:pt x="101414" y="173020"/>
                </a:lnTo>
                <a:lnTo>
                  <a:pt x="108984" y="166941"/>
                </a:lnTo>
                <a:lnTo>
                  <a:pt x="116180" y="160738"/>
                </a:lnTo>
                <a:lnTo>
                  <a:pt x="123127" y="154453"/>
                </a:lnTo>
                <a:lnTo>
                  <a:pt x="129908" y="148113"/>
                </a:lnTo>
                <a:lnTo>
                  <a:pt x="154858" y="123784"/>
                </a:lnTo>
                <a:lnTo>
                  <a:pt x="162886" y="113694"/>
                </a:lnTo>
                <a:lnTo>
                  <a:pt x="170388" y="102668"/>
                </a:lnTo>
                <a:lnTo>
                  <a:pt x="177538" y="91018"/>
                </a:lnTo>
                <a:lnTo>
                  <a:pt x="183380" y="82176"/>
                </a:lnTo>
                <a:lnTo>
                  <a:pt x="188350" y="75207"/>
                </a:lnTo>
                <a:lnTo>
                  <a:pt x="192738" y="69486"/>
                </a:lnTo>
                <a:lnTo>
                  <a:pt x="196738" y="62447"/>
                </a:lnTo>
                <a:lnTo>
                  <a:pt x="200480" y="54530"/>
                </a:lnTo>
                <a:lnTo>
                  <a:pt x="204049" y="46027"/>
                </a:lnTo>
                <a:lnTo>
                  <a:pt x="206428" y="39284"/>
                </a:lnTo>
                <a:lnTo>
                  <a:pt x="208015" y="33714"/>
                </a:lnTo>
                <a:lnTo>
                  <a:pt x="209777" y="26808"/>
                </a:lnTo>
                <a:lnTo>
                  <a:pt x="210247" y="26471"/>
                </a:lnTo>
                <a:lnTo>
                  <a:pt x="210561" y="27321"/>
                </a:lnTo>
                <a:lnTo>
                  <a:pt x="211002" y="33653"/>
                </a:lnTo>
                <a:lnTo>
                  <a:pt x="209989" y="36409"/>
                </a:lnTo>
                <a:lnTo>
                  <a:pt x="205997" y="42337"/>
                </a:lnTo>
                <a:lnTo>
                  <a:pt x="204502" y="46498"/>
                </a:lnTo>
                <a:lnTo>
                  <a:pt x="203506" y="51421"/>
                </a:lnTo>
                <a:lnTo>
                  <a:pt x="202842" y="56853"/>
                </a:lnTo>
                <a:lnTo>
                  <a:pt x="196772" y="95311"/>
                </a:lnTo>
                <a:lnTo>
                  <a:pt x="196202" y="109760"/>
                </a:lnTo>
                <a:lnTo>
                  <a:pt x="196898" y="123693"/>
                </a:lnTo>
                <a:lnTo>
                  <a:pt x="198437" y="137280"/>
                </a:lnTo>
                <a:lnTo>
                  <a:pt x="201612" y="150638"/>
                </a:lnTo>
                <a:lnTo>
                  <a:pt x="205879" y="163843"/>
                </a:lnTo>
                <a:lnTo>
                  <a:pt x="210873" y="176946"/>
                </a:lnTo>
                <a:lnTo>
                  <a:pt x="217427" y="189980"/>
                </a:lnTo>
                <a:lnTo>
                  <a:pt x="225021" y="202969"/>
                </a:lnTo>
                <a:lnTo>
                  <a:pt x="233308" y="215928"/>
                </a:lnTo>
                <a:lnTo>
                  <a:pt x="240982" y="225642"/>
                </a:lnTo>
                <a:lnTo>
                  <a:pt x="248249" y="233194"/>
                </a:lnTo>
                <a:lnTo>
                  <a:pt x="255243" y="239302"/>
                </a:lnTo>
                <a:lnTo>
                  <a:pt x="262055" y="244450"/>
                </a:lnTo>
                <a:lnTo>
                  <a:pt x="268746" y="248956"/>
                </a:lnTo>
                <a:lnTo>
                  <a:pt x="275357" y="253036"/>
                </a:lnTo>
                <a:lnTo>
                  <a:pt x="281914" y="257905"/>
                </a:lnTo>
                <a:lnTo>
                  <a:pt x="288434" y="263300"/>
                </a:lnTo>
                <a:lnTo>
                  <a:pt x="294931" y="269047"/>
                </a:lnTo>
                <a:lnTo>
                  <a:pt x="300338" y="272879"/>
                </a:lnTo>
                <a:lnTo>
                  <a:pt x="305017" y="275433"/>
                </a:lnTo>
                <a:lnTo>
                  <a:pt x="317599" y="2805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4075"/>
          <p:cNvSpPr/>
          <p:nvPr/>
        </p:nvSpPr>
        <p:spPr>
          <a:xfrm>
            <a:off x="3289101" y="1649015"/>
            <a:ext cx="203151" cy="38696"/>
          </a:xfrm>
          <a:custGeom>
            <a:avLst/>
            <a:gdLst/>
            <a:ahLst/>
            <a:cxnLst/>
            <a:rect l="0" t="0" r="0" b="0"/>
            <a:pathLst>
              <a:path w="203151" h="38696">
                <a:moveTo>
                  <a:pt x="203150" y="0"/>
                </a:moveTo>
                <a:lnTo>
                  <a:pt x="198015" y="5136"/>
                </a:lnTo>
                <a:lnTo>
                  <a:pt x="194353" y="6648"/>
                </a:lnTo>
                <a:lnTo>
                  <a:pt x="189761" y="7657"/>
                </a:lnTo>
                <a:lnTo>
                  <a:pt x="184550" y="8329"/>
                </a:lnTo>
                <a:lnTo>
                  <a:pt x="180002" y="8777"/>
                </a:lnTo>
                <a:lnTo>
                  <a:pt x="175894" y="9076"/>
                </a:lnTo>
                <a:lnTo>
                  <a:pt x="172081" y="9276"/>
                </a:lnTo>
                <a:lnTo>
                  <a:pt x="167389" y="10483"/>
                </a:lnTo>
                <a:lnTo>
                  <a:pt x="162112" y="12363"/>
                </a:lnTo>
                <a:lnTo>
                  <a:pt x="156444" y="14691"/>
                </a:lnTo>
                <a:lnTo>
                  <a:pt x="150515" y="16244"/>
                </a:lnTo>
                <a:lnTo>
                  <a:pt x="144413" y="17278"/>
                </a:lnTo>
                <a:lnTo>
                  <a:pt x="138196" y="17968"/>
                </a:lnTo>
                <a:lnTo>
                  <a:pt x="131901" y="19503"/>
                </a:lnTo>
                <a:lnTo>
                  <a:pt x="125554" y="21601"/>
                </a:lnTo>
                <a:lnTo>
                  <a:pt x="119173" y="24074"/>
                </a:lnTo>
                <a:lnTo>
                  <a:pt x="110620" y="25724"/>
                </a:lnTo>
                <a:lnTo>
                  <a:pt x="100619" y="26823"/>
                </a:lnTo>
                <a:lnTo>
                  <a:pt x="89651" y="27556"/>
                </a:lnTo>
                <a:lnTo>
                  <a:pt x="81265" y="29119"/>
                </a:lnTo>
                <a:lnTo>
                  <a:pt x="74599" y="31237"/>
                </a:lnTo>
                <a:lnTo>
                  <a:pt x="69080" y="33723"/>
                </a:lnTo>
                <a:lnTo>
                  <a:pt x="60027" y="35380"/>
                </a:lnTo>
                <a:lnTo>
                  <a:pt x="48617" y="36485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4076"/>
          <p:cNvSpPr/>
          <p:nvPr/>
        </p:nvSpPr>
        <p:spPr>
          <a:xfrm>
            <a:off x="3385839" y="1581298"/>
            <a:ext cx="29023" cy="212826"/>
          </a:xfrm>
          <a:custGeom>
            <a:avLst/>
            <a:gdLst/>
            <a:ahLst/>
            <a:cxnLst/>
            <a:rect l="0" t="0" r="0" b="0"/>
            <a:pathLst>
              <a:path w="29023" h="212826">
                <a:moveTo>
                  <a:pt x="0" y="0"/>
                </a:moveTo>
                <a:lnTo>
                  <a:pt x="0" y="112270"/>
                </a:lnTo>
                <a:lnTo>
                  <a:pt x="1075" y="118917"/>
                </a:lnTo>
                <a:lnTo>
                  <a:pt x="2867" y="125497"/>
                </a:lnTo>
                <a:lnTo>
                  <a:pt x="5136" y="132034"/>
                </a:lnTo>
                <a:lnTo>
                  <a:pt x="6649" y="138542"/>
                </a:lnTo>
                <a:lnTo>
                  <a:pt x="7657" y="145030"/>
                </a:lnTo>
                <a:lnTo>
                  <a:pt x="8329" y="151505"/>
                </a:lnTo>
                <a:lnTo>
                  <a:pt x="8778" y="156897"/>
                </a:lnTo>
                <a:lnTo>
                  <a:pt x="9077" y="161566"/>
                </a:lnTo>
                <a:lnTo>
                  <a:pt x="9276" y="165754"/>
                </a:lnTo>
                <a:lnTo>
                  <a:pt x="10483" y="170695"/>
                </a:lnTo>
                <a:lnTo>
                  <a:pt x="12364" y="176140"/>
                </a:lnTo>
                <a:lnTo>
                  <a:pt x="14692" y="181919"/>
                </a:lnTo>
                <a:lnTo>
                  <a:pt x="16244" y="186846"/>
                </a:lnTo>
                <a:lnTo>
                  <a:pt x="17278" y="191206"/>
                </a:lnTo>
                <a:lnTo>
                  <a:pt x="17968" y="195188"/>
                </a:lnTo>
                <a:lnTo>
                  <a:pt x="19503" y="198917"/>
                </a:lnTo>
                <a:lnTo>
                  <a:pt x="21601" y="202478"/>
                </a:lnTo>
                <a:lnTo>
                  <a:pt x="29022" y="2128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4077"/>
          <p:cNvSpPr/>
          <p:nvPr/>
        </p:nvSpPr>
        <p:spPr>
          <a:xfrm>
            <a:off x="3648698" y="1436191"/>
            <a:ext cx="172159" cy="376473"/>
          </a:xfrm>
          <a:custGeom>
            <a:avLst/>
            <a:gdLst/>
            <a:ahLst/>
            <a:cxnLst/>
            <a:rect l="0" t="0" r="0" b="0"/>
            <a:pathLst>
              <a:path w="172159" h="376473">
                <a:moveTo>
                  <a:pt x="114421" y="193476"/>
                </a:moveTo>
                <a:lnTo>
                  <a:pt x="109285" y="188341"/>
                </a:lnTo>
                <a:lnTo>
                  <a:pt x="106697" y="186828"/>
                </a:lnTo>
                <a:lnTo>
                  <a:pt x="103898" y="185820"/>
                </a:lnTo>
                <a:lnTo>
                  <a:pt x="100956" y="185147"/>
                </a:lnTo>
                <a:lnTo>
                  <a:pt x="97920" y="185774"/>
                </a:lnTo>
                <a:lnTo>
                  <a:pt x="94821" y="187267"/>
                </a:lnTo>
                <a:lnTo>
                  <a:pt x="91681" y="189337"/>
                </a:lnTo>
                <a:lnTo>
                  <a:pt x="88512" y="190717"/>
                </a:lnTo>
                <a:lnTo>
                  <a:pt x="85325" y="191636"/>
                </a:lnTo>
                <a:lnTo>
                  <a:pt x="82125" y="192250"/>
                </a:lnTo>
                <a:lnTo>
                  <a:pt x="78917" y="193734"/>
                </a:lnTo>
                <a:lnTo>
                  <a:pt x="75703" y="195798"/>
                </a:lnTo>
                <a:lnTo>
                  <a:pt x="72486" y="198248"/>
                </a:lnTo>
                <a:lnTo>
                  <a:pt x="69266" y="200957"/>
                </a:lnTo>
                <a:lnTo>
                  <a:pt x="66045" y="203838"/>
                </a:lnTo>
                <a:lnTo>
                  <a:pt x="59600" y="209905"/>
                </a:lnTo>
                <a:lnTo>
                  <a:pt x="53152" y="216185"/>
                </a:lnTo>
                <a:lnTo>
                  <a:pt x="48853" y="221514"/>
                </a:lnTo>
                <a:lnTo>
                  <a:pt x="43837" y="228291"/>
                </a:lnTo>
                <a:lnTo>
                  <a:pt x="32531" y="244420"/>
                </a:lnTo>
                <a:lnTo>
                  <a:pt x="20341" y="262338"/>
                </a:lnTo>
                <a:lnTo>
                  <a:pt x="16230" y="270555"/>
                </a:lnTo>
                <a:lnTo>
                  <a:pt x="13490" y="278183"/>
                </a:lnTo>
                <a:lnTo>
                  <a:pt x="11663" y="285418"/>
                </a:lnTo>
                <a:lnTo>
                  <a:pt x="9370" y="292392"/>
                </a:lnTo>
                <a:lnTo>
                  <a:pt x="6766" y="299190"/>
                </a:lnTo>
                <a:lnTo>
                  <a:pt x="3956" y="305872"/>
                </a:lnTo>
                <a:lnTo>
                  <a:pt x="833" y="316163"/>
                </a:lnTo>
                <a:lnTo>
                  <a:pt x="0" y="320412"/>
                </a:lnTo>
                <a:lnTo>
                  <a:pt x="520" y="324319"/>
                </a:lnTo>
                <a:lnTo>
                  <a:pt x="1941" y="327999"/>
                </a:lnTo>
                <a:lnTo>
                  <a:pt x="6387" y="337104"/>
                </a:lnTo>
                <a:lnTo>
                  <a:pt x="9077" y="344047"/>
                </a:lnTo>
                <a:lnTo>
                  <a:pt x="11946" y="351900"/>
                </a:lnTo>
                <a:lnTo>
                  <a:pt x="15133" y="363491"/>
                </a:lnTo>
                <a:lnTo>
                  <a:pt x="15982" y="368087"/>
                </a:lnTo>
                <a:lnTo>
                  <a:pt x="18699" y="371151"/>
                </a:lnTo>
                <a:lnTo>
                  <a:pt x="22660" y="373194"/>
                </a:lnTo>
                <a:lnTo>
                  <a:pt x="34191" y="376472"/>
                </a:lnTo>
                <a:lnTo>
                  <a:pt x="36213" y="375666"/>
                </a:lnTo>
                <a:lnTo>
                  <a:pt x="41324" y="371905"/>
                </a:lnTo>
                <a:lnTo>
                  <a:pt x="48492" y="364022"/>
                </a:lnTo>
                <a:lnTo>
                  <a:pt x="70787" y="338066"/>
                </a:lnTo>
                <a:lnTo>
                  <a:pt x="92878" y="310766"/>
                </a:lnTo>
                <a:lnTo>
                  <a:pt x="103284" y="297466"/>
                </a:lnTo>
                <a:lnTo>
                  <a:pt x="114520" y="280001"/>
                </a:lnTo>
                <a:lnTo>
                  <a:pt x="126311" y="259758"/>
                </a:lnTo>
                <a:lnTo>
                  <a:pt x="138470" y="237664"/>
                </a:lnTo>
                <a:lnTo>
                  <a:pt x="147652" y="219711"/>
                </a:lnTo>
                <a:lnTo>
                  <a:pt x="154847" y="204516"/>
                </a:lnTo>
                <a:lnTo>
                  <a:pt x="160719" y="191163"/>
                </a:lnTo>
                <a:lnTo>
                  <a:pt x="164634" y="179036"/>
                </a:lnTo>
                <a:lnTo>
                  <a:pt x="167244" y="167726"/>
                </a:lnTo>
                <a:lnTo>
                  <a:pt x="168984" y="156962"/>
                </a:lnTo>
                <a:lnTo>
                  <a:pt x="170144" y="144412"/>
                </a:lnTo>
                <a:lnTo>
                  <a:pt x="170917" y="130670"/>
                </a:lnTo>
                <a:lnTo>
                  <a:pt x="171776" y="102145"/>
                </a:lnTo>
                <a:lnTo>
                  <a:pt x="172158" y="75136"/>
                </a:lnTo>
                <a:lnTo>
                  <a:pt x="171185" y="64064"/>
                </a:lnTo>
                <a:lnTo>
                  <a:pt x="169461" y="54533"/>
                </a:lnTo>
                <a:lnTo>
                  <a:pt x="167238" y="46029"/>
                </a:lnTo>
                <a:lnTo>
                  <a:pt x="165755" y="39285"/>
                </a:lnTo>
                <a:lnTo>
                  <a:pt x="164108" y="28925"/>
                </a:lnTo>
                <a:lnTo>
                  <a:pt x="162593" y="24658"/>
                </a:lnTo>
                <a:lnTo>
                  <a:pt x="160509" y="20738"/>
                </a:lnTo>
                <a:lnTo>
                  <a:pt x="15311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4078"/>
          <p:cNvSpPr/>
          <p:nvPr/>
        </p:nvSpPr>
        <p:spPr>
          <a:xfrm>
            <a:off x="4014676" y="1426517"/>
            <a:ext cx="125723" cy="319237"/>
          </a:xfrm>
          <a:custGeom>
            <a:avLst/>
            <a:gdLst/>
            <a:ahLst/>
            <a:cxnLst/>
            <a:rect l="0" t="0" r="0" b="0"/>
            <a:pathLst>
              <a:path w="125723" h="319237">
                <a:moveTo>
                  <a:pt x="19310" y="319236"/>
                </a:moveTo>
                <a:lnTo>
                  <a:pt x="14174" y="308965"/>
                </a:lnTo>
                <a:lnTo>
                  <a:pt x="11653" y="301057"/>
                </a:lnTo>
                <a:lnTo>
                  <a:pt x="10981" y="297443"/>
                </a:lnTo>
                <a:lnTo>
                  <a:pt x="7367" y="281962"/>
                </a:lnTo>
                <a:lnTo>
                  <a:pt x="4899" y="271814"/>
                </a:lnTo>
                <a:lnTo>
                  <a:pt x="3253" y="260750"/>
                </a:lnTo>
                <a:lnTo>
                  <a:pt x="2156" y="249074"/>
                </a:lnTo>
                <a:lnTo>
                  <a:pt x="937" y="227861"/>
                </a:lnTo>
                <a:lnTo>
                  <a:pt x="395" y="214849"/>
                </a:lnTo>
                <a:lnTo>
                  <a:pt x="90" y="191210"/>
                </a:lnTo>
                <a:lnTo>
                  <a:pt x="0" y="168919"/>
                </a:lnTo>
                <a:lnTo>
                  <a:pt x="2137" y="159907"/>
                </a:lnTo>
                <a:lnTo>
                  <a:pt x="5712" y="149600"/>
                </a:lnTo>
                <a:lnTo>
                  <a:pt x="10244" y="138428"/>
                </a:lnTo>
                <a:lnTo>
                  <a:pt x="14341" y="128831"/>
                </a:lnTo>
                <a:lnTo>
                  <a:pt x="21759" y="112435"/>
                </a:lnTo>
                <a:lnTo>
                  <a:pt x="27392" y="101828"/>
                </a:lnTo>
                <a:lnTo>
                  <a:pt x="42250" y="75712"/>
                </a:lnTo>
                <a:lnTo>
                  <a:pt x="49651" y="64448"/>
                </a:lnTo>
                <a:lnTo>
                  <a:pt x="56735" y="54789"/>
                </a:lnTo>
                <a:lnTo>
                  <a:pt x="63608" y="46200"/>
                </a:lnTo>
                <a:lnTo>
                  <a:pt x="70339" y="38324"/>
                </a:lnTo>
                <a:lnTo>
                  <a:pt x="76977" y="30924"/>
                </a:lnTo>
                <a:lnTo>
                  <a:pt x="83551" y="23840"/>
                </a:lnTo>
                <a:lnTo>
                  <a:pt x="90084" y="18043"/>
                </a:lnTo>
                <a:lnTo>
                  <a:pt x="96589" y="13104"/>
                </a:lnTo>
                <a:lnTo>
                  <a:pt x="103076" y="8736"/>
                </a:lnTo>
                <a:lnTo>
                  <a:pt x="108475" y="5824"/>
                </a:lnTo>
                <a:lnTo>
                  <a:pt x="113149" y="3883"/>
                </a:lnTo>
                <a:lnTo>
                  <a:pt x="12572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4079"/>
          <p:cNvSpPr/>
          <p:nvPr/>
        </p:nvSpPr>
        <p:spPr>
          <a:xfrm>
            <a:off x="4305444" y="1498670"/>
            <a:ext cx="337994" cy="266432"/>
          </a:xfrm>
          <a:custGeom>
            <a:avLst/>
            <a:gdLst/>
            <a:ahLst/>
            <a:cxnLst/>
            <a:rect l="0" t="0" r="0" b="0"/>
            <a:pathLst>
              <a:path w="337994" h="266432">
                <a:moveTo>
                  <a:pt x="202559" y="43933"/>
                </a:moveTo>
                <a:lnTo>
                  <a:pt x="194230" y="18946"/>
                </a:lnTo>
                <a:lnTo>
                  <a:pt x="190617" y="13838"/>
                </a:lnTo>
                <a:lnTo>
                  <a:pt x="188148" y="10971"/>
                </a:lnTo>
                <a:lnTo>
                  <a:pt x="184353" y="9060"/>
                </a:lnTo>
                <a:lnTo>
                  <a:pt x="174403" y="6937"/>
                </a:lnTo>
                <a:lnTo>
                  <a:pt x="165682" y="3126"/>
                </a:lnTo>
                <a:lnTo>
                  <a:pt x="161851" y="606"/>
                </a:lnTo>
                <a:lnTo>
                  <a:pt x="157148" y="0"/>
                </a:lnTo>
                <a:lnTo>
                  <a:pt x="151863" y="671"/>
                </a:lnTo>
                <a:lnTo>
                  <a:pt x="146189" y="2193"/>
                </a:lnTo>
                <a:lnTo>
                  <a:pt x="140257" y="3208"/>
                </a:lnTo>
                <a:lnTo>
                  <a:pt x="134153" y="3885"/>
                </a:lnTo>
                <a:lnTo>
                  <a:pt x="127933" y="4336"/>
                </a:lnTo>
                <a:lnTo>
                  <a:pt x="121638" y="5711"/>
                </a:lnTo>
                <a:lnTo>
                  <a:pt x="115291" y="7703"/>
                </a:lnTo>
                <a:lnTo>
                  <a:pt x="108910" y="10106"/>
                </a:lnTo>
                <a:lnTo>
                  <a:pt x="102506" y="12783"/>
                </a:lnTo>
                <a:lnTo>
                  <a:pt x="96087" y="15642"/>
                </a:lnTo>
                <a:lnTo>
                  <a:pt x="83222" y="21685"/>
                </a:lnTo>
                <a:lnTo>
                  <a:pt x="70338" y="27954"/>
                </a:lnTo>
                <a:lnTo>
                  <a:pt x="62819" y="33281"/>
                </a:lnTo>
                <a:lnTo>
                  <a:pt x="54580" y="40056"/>
                </a:lnTo>
                <a:lnTo>
                  <a:pt x="38978" y="54033"/>
                </a:lnTo>
                <a:lnTo>
                  <a:pt x="28460" y="63829"/>
                </a:lnTo>
                <a:lnTo>
                  <a:pt x="24151" y="69020"/>
                </a:lnTo>
                <a:lnTo>
                  <a:pt x="20203" y="74631"/>
                </a:lnTo>
                <a:lnTo>
                  <a:pt x="16496" y="80522"/>
                </a:lnTo>
                <a:lnTo>
                  <a:pt x="12950" y="85523"/>
                </a:lnTo>
                <a:lnTo>
                  <a:pt x="9511" y="89933"/>
                </a:lnTo>
                <a:lnTo>
                  <a:pt x="6144" y="93947"/>
                </a:lnTo>
                <a:lnTo>
                  <a:pt x="3899" y="98773"/>
                </a:lnTo>
                <a:lnTo>
                  <a:pt x="2402" y="104140"/>
                </a:lnTo>
                <a:lnTo>
                  <a:pt x="1405" y="109868"/>
                </a:lnTo>
                <a:lnTo>
                  <a:pt x="740" y="114761"/>
                </a:lnTo>
                <a:lnTo>
                  <a:pt x="0" y="123065"/>
                </a:lnTo>
                <a:lnTo>
                  <a:pt x="878" y="126784"/>
                </a:lnTo>
                <a:lnTo>
                  <a:pt x="4720" y="133783"/>
                </a:lnTo>
                <a:lnTo>
                  <a:pt x="10010" y="140476"/>
                </a:lnTo>
                <a:lnTo>
                  <a:pt x="12926" y="143766"/>
                </a:lnTo>
                <a:lnTo>
                  <a:pt x="14869" y="147034"/>
                </a:lnTo>
                <a:lnTo>
                  <a:pt x="17029" y="153531"/>
                </a:lnTo>
                <a:lnTo>
                  <a:pt x="19755" y="155694"/>
                </a:lnTo>
                <a:lnTo>
                  <a:pt x="23721" y="157136"/>
                </a:lnTo>
                <a:lnTo>
                  <a:pt x="32787" y="158737"/>
                </a:lnTo>
                <a:lnTo>
                  <a:pt x="40399" y="159449"/>
                </a:lnTo>
                <a:lnTo>
                  <a:pt x="50727" y="159850"/>
                </a:lnTo>
                <a:lnTo>
                  <a:pt x="65731" y="159969"/>
                </a:lnTo>
                <a:lnTo>
                  <a:pt x="71570" y="158911"/>
                </a:lnTo>
                <a:lnTo>
                  <a:pt x="77613" y="157131"/>
                </a:lnTo>
                <a:lnTo>
                  <a:pt x="83791" y="154869"/>
                </a:lnTo>
                <a:lnTo>
                  <a:pt x="93522" y="149489"/>
                </a:lnTo>
                <a:lnTo>
                  <a:pt x="102505" y="143516"/>
                </a:lnTo>
                <a:lnTo>
                  <a:pt x="107909" y="140418"/>
                </a:lnTo>
                <a:lnTo>
                  <a:pt x="119648" y="134109"/>
                </a:lnTo>
                <a:lnTo>
                  <a:pt x="132031" y="127723"/>
                </a:lnTo>
                <a:lnTo>
                  <a:pt x="138342" y="123440"/>
                </a:lnTo>
                <a:lnTo>
                  <a:pt x="144700" y="118435"/>
                </a:lnTo>
                <a:lnTo>
                  <a:pt x="151088" y="112949"/>
                </a:lnTo>
                <a:lnTo>
                  <a:pt x="175384" y="89655"/>
                </a:lnTo>
                <a:lnTo>
                  <a:pt x="190892" y="74414"/>
                </a:lnTo>
                <a:lnTo>
                  <a:pt x="202305" y="62104"/>
                </a:lnTo>
                <a:lnTo>
                  <a:pt x="210989" y="51748"/>
                </a:lnTo>
                <a:lnTo>
                  <a:pt x="217853" y="42694"/>
                </a:lnTo>
                <a:lnTo>
                  <a:pt x="224579" y="35583"/>
                </a:lnTo>
                <a:lnTo>
                  <a:pt x="231212" y="29767"/>
                </a:lnTo>
                <a:lnTo>
                  <a:pt x="249774" y="15781"/>
                </a:lnTo>
                <a:lnTo>
                  <a:pt x="247549" y="21031"/>
                </a:lnTo>
                <a:lnTo>
                  <a:pt x="245451" y="25440"/>
                </a:lnTo>
                <a:lnTo>
                  <a:pt x="243120" y="33206"/>
                </a:lnTo>
                <a:lnTo>
                  <a:pt x="242498" y="36782"/>
                </a:lnTo>
                <a:lnTo>
                  <a:pt x="241009" y="42390"/>
                </a:lnTo>
                <a:lnTo>
                  <a:pt x="233777" y="66765"/>
                </a:lnTo>
                <a:lnTo>
                  <a:pt x="227899" y="88835"/>
                </a:lnTo>
                <a:lnTo>
                  <a:pt x="225902" y="102889"/>
                </a:lnTo>
                <a:lnTo>
                  <a:pt x="224570" y="118708"/>
                </a:lnTo>
                <a:lnTo>
                  <a:pt x="223091" y="149182"/>
                </a:lnTo>
                <a:lnTo>
                  <a:pt x="222433" y="169893"/>
                </a:lnTo>
                <a:lnTo>
                  <a:pt x="223333" y="177350"/>
                </a:lnTo>
                <a:lnTo>
                  <a:pt x="225007" y="183397"/>
                </a:lnTo>
                <a:lnTo>
                  <a:pt x="227199" y="188502"/>
                </a:lnTo>
                <a:lnTo>
                  <a:pt x="230809" y="194056"/>
                </a:lnTo>
                <a:lnTo>
                  <a:pt x="235366" y="199908"/>
                </a:lnTo>
                <a:lnTo>
                  <a:pt x="240554" y="205960"/>
                </a:lnTo>
                <a:lnTo>
                  <a:pt x="245087" y="211069"/>
                </a:lnTo>
                <a:lnTo>
                  <a:pt x="252990" y="219612"/>
                </a:lnTo>
                <a:lnTo>
                  <a:pt x="268618" y="235600"/>
                </a:lnTo>
                <a:lnTo>
                  <a:pt x="276695" y="240502"/>
                </a:lnTo>
                <a:lnTo>
                  <a:pt x="286379" y="244846"/>
                </a:lnTo>
                <a:lnTo>
                  <a:pt x="337993" y="2664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4080"/>
          <p:cNvSpPr/>
          <p:nvPr/>
        </p:nvSpPr>
        <p:spPr>
          <a:xfrm>
            <a:off x="4788544" y="1639341"/>
            <a:ext cx="222499" cy="27269"/>
          </a:xfrm>
          <a:custGeom>
            <a:avLst/>
            <a:gdLst/>
            <a:ahLst/>
            <a:cxnLst/>
            <a:rect l="0" t="0" r="0" b="0"/>
            <a:pathLst>
              <a:path w="222499" h="27269">
                <a:moveTo>
                  <a:pt x="222498" y="0"/>
                </a:moveTo>
                <a:lnTo>
                  <a:pt x="187240" y="0"/>
                </a:lnTo>
                <a:lnTo>
                  <a:pt x="180720" y="1075"/>
                </a:lnTo>
                <a:lnTo>
                  <a:pt x="174224" y="2867"/>
                </a:lnTo>
                <a:lnTo>
                  <a:pt x="167743" y="5136"/>
                </a:lnTo>
                <a:lnTo>
                  <a:pt x="161273" y="6649"/>
                </a:lnTo>
                <a:lnTo>
                  <a:pt x="154810" y="7657"/>
                </a:lnTo>
                <a:lnTo>
                  <a:pt x="148351" y="8329"/>
                </a:lnTo>
                <a:lnTo>
                  <a:pt x="141896" y="8778"/>
                </a:lnTo>
                <a:lnTo>
                  <a:pt x="135442" y="9076"/>
                </a:lnTo>
                <a:lnTo>
                  <a:pt x="128991" y="9276"/>
                </a:lnTo>
                <a:lnTo>
                  <a:pt x="119314" y="10483"/>
                </a:lnTo>
                <a:lnTo>
                  <a:pt x="107490" y="12363"/>
                </a:lnTo>
                <a:lnTo>
                  <a:pt x="94233" y="14692"/>
                </a:lnTo>
                <a:lnTo>
                  <a:pt x="82169" y="17319"/>
                </a:lnTo>
                <a:lnTo>
                  <a:pt x="70903" y="20145"/>
                </a:lnTo>
                <a:lnTo>
                  <a:pt x="60167" y="23104"/>
                </a:lnTo>
                <a:lnTo>
                  <a:pt x="51935" y="25076"/>
                </a:lnTo>
                <a:lnTo>
                  <a:pt x="45372" y="26392"/>
                </a:lnTo>
                <a:lnTo>
                  <a:pt x="39922" y="27268"/>
                </a:lnTo>
                <a:lnTo>
                  <a:pt x="34139" y="26778"/>
                </a:lnTo>
                <a:lnTo>
                  <a:pt x="28134" y="25376"/>
                </a:ln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4081"/>
          <p:cNvSpPr/>
          <p:nvPr/>
        </p:nvSpPr>
        <p:spPr>
          <a:xfrm>
            <a:off x="4937752" y="1571625"/>
            <a:ext cx="44270" cy="241846"/>
          </a:xfrm>
          <a:custGeom>
            <a:avLst/>
            <a:gdLst/>
            <a:ahLst/>
            <a:cxnLst/>
            <a:rect l="0" t="0" r="0" b="0"/>
            <a:pathLst>
              <a:path w="44270" h="241846">
                <a:moveTo>
                  <a:pt x="5574" y="0"/>
                </a:moveTo>
                <a:lnTo>
                  <a:pt x="5574" y="10271"/>
                </a:lnTo>
                <a:lnTo>
                  <a:pt x="4499" y="15446"/>
                </a:lnTo>
                <a:lnTo>
                  <a:pt x="2707" y="21046"/>
                </a:lnTo>
                <a:lnTo>
                  <a:pt x="438" y="26929"/>
                </a:lnTo>
                <a:lnTo>
                  <a:pt x="0" y="36225"/>
                </a:lnTo>
                <a:lnTo>
                  <a:pt x="783" y="47797"/>
                </a:lnTo>
                <a:lnTo>
                  <a:pt x="2380" y="60886"/>
                </a:lnTo>
                <a:lnTo>
                  <a:pt x="3445" y="71762"/>
                </a:lnTo>
                <a:lnTo>
                  <a:pt x="4154" y="81162"/>
                </a:lnTo>
                <a:lnTo>
                  <a:pt x="4628" y="89579"/>
                </a:lnTo>
                <a:lnTo>
                  <a:pt x="6018" y="99489"/>
                </a:lnTo>
                <a:lnTo>
                  <a:pt x="8020" y="110395"/>
                </a:lnTo>
                <a:lnTo>
                  <a:pt x="10429" y="121966"/>
                </a:lnTo>
                <a:lnTo>
                  <a:pt x="15972" y="146287"/>
                </a:lnTo>
                <a:lnTo>
                  <a:pt x="18955" y="158792"/>
                </a:lnTo>
                <a:lnTo>
                  <a:pt x="22019" y="169279"/>
                </a:lnTo>
                <a:lnTo>
                  <a:pt x="25136" y="178419"/>
                </a:lnTo>
                <a:lnTo>
                  <a:pt x="28289" y="186663"/>
                </a:lnTo>
                <a:lnTo>
                  <a:pt x="34659" y="204421"/>
                </a:lnTo>
                <a:lnTo>
                  <a:pt x="41421" y="223949"/>
                </a:lnTo>
                <a:lnTo>
                  <a:pt x="44269" y="2418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4082"/>
          <p:cNvSpPr/>
          <p:nvPr/>
        </p:nvSpPr>
        <p:spPr>
          <a:xfrm>
            <a:off x="5117455" y="1591489"/>
            <a:ext cx="106413" cy="183287"/>
          </a:xfrm>
          <a:custGeom>
            <a:avLst/>
            <a:gdLst/>
            <a:ahLst/>
            <a:cxnLst/>
            <a:rect l="0" t="0" r="0" b="0"/>
            <a:pathLst>
              <a:path w="106413" h="183287">
                <a:moveTo>
                  <a:pt x="0" y="18831"/>
                </a:moveTo>
                <a:lnTo>
                  <a:pt x="13464" y="5366"/>
                </a:lnTo>
                <a:lnTo>
                  <a:pt x="17575" y="3405"/>
                </a:lnTo>
                <a:lnTo>
                  <a:pt x="22465" y="2098"/>
                </a:lnTo>
                <a:lnTo>
                  <a:pt x="27875" y="1226"/>
                </a:lnTo>
                <a:lnTo>
                  <a:pt x="32557" y="645"/>
                </a:lnTo>
                <a:lnTo>
                  <a:pt x="36752" y="258"/>
                </a:lnTo>
                <a:lnTo>
                  <a:pt x="40625" y="0"/>
                </a:lnTo>
                <a:lnTo>
                  <a:pt x="45356" y="902"/>
                </a:lnTo>
                <a:lnTo>
                  <a:pt x="50660" y="2579"/>
                </a:lnTo>
                <a:lnTo>
                  <a:pt x="56345" y="4772"/>
                </a:lnTo>
                <a:lnTo>
                  <a:pt x="62285" y="7308"/>
                </a:lnTo>
                <a:lnTo>
                  <a:pt x="74618" y="12993"/>
                </a:lnTo>
                <a:lnTo>
                  <a:pt x="78766" y="16014"/>
                </a:lnTo>
                <a:lnTo>
                  <a:pt x="81533" y="19103"/>
                </a:lnTo>
                <a:lnTo>
                  <a:pt x="83377" y="22237"/>
                </a:lnTo>
                <a:lnTo>
                  <a:pt x="85681" y="25401"/>
                </a:lnTo>
                <a:lnTo>
                  <a:pt x="88291" y="28585"/>
                </a:lnTo>
                <a:lnTo>
                  <a:pt x="91107" y="31783"/>
                </a:lnTo>
                <a:lnTo>
                  <a:pt x="92984" y="34990"/>
                </a:lnTo>
                <a:lnTo>
                  <a:pt x="94236" y="38202"/>
                </a:lnTo>
                <a:lnTo>
                  <a:pt x="95070" y="41419"/>
                </a:lnTo>
                <a:lnTo>
                  <a:pt x="94551" y="44638"/>
                </a:lnTo>
                <a:lnTo>
                  <a:pt x="93130" y="47859"/>
                </a:lnTo>
                <a:lnTo>
                  <a:pt x="91108" y="51082"/>
                </a:lnTo>
                <a:lnTo>
                  <a:pt x="89760" y="54305"/>
                </a:lnTo>
                <a:lnTo>
                  <a:pt x="88861" y="57528"/>
                </a:lnTo>
                <a:lnTo>
                  <a:pt x="88263" y="60752"/>
                </a:lnTo>
                <a:lnTo>
                  <a:pt x="86788" y="63976"/>
                </a:lnTo>
                <a:lnTo>
                  <a:pt x="84730" y="67201"/>
                </a:lnTo>
                <a:lnTo>
                  <a:pt x="82284" y="70425"/>
                </a:lnTo>
                <a:lnTo>
                  <a:pt x="79578" y="73650"/>
                </a:lnTo>
                <a:lnTo>
                  <a:pt x="76699" y="76874"/>
                </a:lnTo>
                <a:lnTo>
                  <a:pt x="70634" y="83323"/>
                </a:lnTo>
                <a:lnTo>
                  <a:pt x="64356" y="89772"/>
                </a:lnTo>
                <a:lnTo>
                  <a:pt x="61176" y="94072"/>
                </a:lnTo>
                <a:lnTo>
                  <a:pt x="57982" y="99088"/>
                </a:lnTo>
                <a:lnTo>
                  <a:pt x="54778" y="104582"/>
                </a:lnTo>
                <a:lnTo>
                  <a:pt x="51567" y="109319"/>
                </a:lnTo>
                <a:lnTo>
                  <a:pt x="48351" y="113552"/>
                </a:lnTo>
                <a:lnTo>
                  <a:pt x="45132" y="117449"/>
                </a:lnTo>
                <a:lnTo>
                  <a:pt x="41912" y="122197"/>
                </a:lnTo>
                <a:lnTo>
                  <a:pt x="38689" y="127512"/>
                </a:lnTo>
                <a:lnTo>
                  <a:pt x="35467" y="133205"/>
                </a:lnTo>
                <a:lnTo>
                  <a:pt x="33318" y="138075"/>
                </a:lnTo>
                <a:lnTo>
                  <a:pt x="31886" y="142397"/>
                </a:lnTo>
                <a:lnTo>
                  <a:pt x="30931" y="146352"/>
                </a:lnTo>
                <a:lnTo>
                  <a:pt x="29220" y="151139"/>
                </a:lnTo>
                <a:lnTo>
                  <a:pt x="27003" y="156481"/>
                </a:lnTo>
                <a:lnTo>
                  <a:pt x="20860" y="170228"/>
                </a:lnTo>
                <a:lnTo>
                  <a:pt x="21430" y="172431"/>
                </a:lnTo>
                <a:lnTo>
                  <a:pt x="22886" y="174974"/>
                </a:lnTo>
                <a:lnTo>
                  <a:pt x="24931" y="177745"/>
                </a:lnTo>
                <a:lnTo>
                  <a:pt x="27369" y="179592"/>
                </a:lnTo>
                <a:lnTo>
                  <a:pt x="30070" y="180823"/>
                </a:lnTo>
                <a:lnTo>
                  <a:pt x="32944" y="181644"/>
                </a:lnTo>
                <a:lnTo>
                  <a:pt x="37012" y="182191"/>
                </a:lnTo>
                <a:lnTo>
                  <a:pt x="41872" y="182556"/>
                </a:lnTo>
                <a:lnTo>
                  <a:pt x="47262" y="182799"/>
                </a:lnTo>
                <a:lnTo>
                  <a:pt x="58984" y="183070"/>
                </a:lnTo>
                <a:lnTo>
                  <a:pt x="106412" y="1832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4083"/>
          <p:cNvSpPr/>
          <p:nvPr/>
        </p:nvSpPr>
        <p:spPr>
          <a:xfrm>
            <a:off x="5334783" y="1329779"/>
            <a:ext cx="169489" cy="444780"/>
          </a:xfrm>
          <a:custGeom>
            <a:avLst/>
            <a:gdLst/>
            <a:ahLst/>
            <a:cxnLst/>
            <a:rect l="0" t="0" r="0" b="0"/>
            <a:pathLst>
              <a:path w="169489" h="444780">
                <a:moveTo>
                  <a:pt x="140603" y="309562"/>
                </a:moveTo>
                <a:lnTo>
                  <a:pt x="135468" y="304427"/>
                </a:lnTo>
                <a:lnTo>
                  <a:pt x="131806" y="302914"/>
                </a:lnTo>
                <a:lnTo>
                  <a:pt x="127214" y="301906"/>
                </a:lnTo>
                <a:lnTo>
                  <a:pt x="122003" y="301233"/>
                </a:lnTo>
                <a:lnTo>
                  <a:pt x="117455" y="300785"/>
                </a:lnTo>
                <a:lnTo>
                  <a:pt x="113347" y="300486"/>
                </a:lnTo>
                <a:lnTo>
                  <a:pt x="109534" y="300287"/>
                </a:lnTo>
                <a:lnTo>
                  <a:pt x="102431" y="300066"/>
                </a:lnTo>
                <a:lnTo>
                  <a:pt x="99033" y="300006"/>
                </a:lnTo>
                <a:lnTo>
                  <a:pt x="94616" y="301042"/>
                </a:lnTo>
                <a:lnTo>
                  <a:pt x="89523" y="302807"/>
                </a:lnTo>
                <a:lnTo>
                  <a:pt x="83977" y="305059"/>
                </a:lnTo>
                <a:lnTo>
                  <a:pt x="78131" y="307635"/>
                </a:lnTo>
                <a:lnTo>
                  <a:pt x="65902" y="313363"/>
                </a:lnTo>
                <a:lnTo>
                  <a:pt x="60705" y="316396"/>
                </a:lnTo>
                <a:lnTo>
                  <a:pt x="56167" y="319492"/>
                </a:lnTo>
                <a:lnTo>
                  <a:pt x="52066" y="322632"/>
                </a:lnTo>
                <a:lnTo>
                  <a:pt x="47183" y="325799"/>
                </a:lnTo>
                <a:lnTo>
                  <a:pt x="41778" y="328986"/>
                </a:lnTo>
                <a:lnTo>
                  <a:pt x="36024" y="332185"/>
                </a:lnTo>
                <a:lnTo>
                  <a:pt x="31114" y="335393"/>
                </a:lnTo>
                <a:lnTo>
                  <a:pt x="26765" y="338606"/>
                </a:lnTo>
                <a:lnTo>
                  <a:pt x="22791" y="341823"/>
                </a:lnTo>
                <a:lnTo>
                  <a:pt x="19067" y="345043"/>
                </a:lnTo>
                <a:lnTo>
                  <a:pt x="15509" y="348264"/>
                </a:lnTo>
                <a:lnTo>
                  <a:pt x="12063" y="351487"/>
                </a:lnTo>
                <a:lnTo>
                  <a:pt x="9765" y="355785"/>
                </a:lnTo>
                <a:lnTo>
                  <a:pt x="5456" y="372105"/>
                </a:lnTo>
                <a:lnTo>
                  <a:pt x="639" y="384295"/>
                </a:lnTo>
                <a:lnTo>
                  <a:pt x="0" y="390555"/>
                </a:lnTo>
                <a:lnTo>
                  <a:pt x="2155" y="403244"/>
                </a:lnTo>
                <a:lnTo>
                  <a:pt x="6697" y="416049"/>
                </a:lnTo>
                <a:lnTo>
                  <a:pt x="9412" y="422473"/>
                </a:lnTo>
                <a:lnTo>
                  <a:pt x="12297" y="427831"/>
                </a:lnTo>
                <a:lnTo>
                  <a:pt x="15296" y="432478"/>
                </a:lnTo>
                <a:lnTo>
                  <a:pt x="18370" y="436650"/>
                </a:lnTo>
                <a:lnTo>
                  <a:pt x="21493" y="439432"/>
                </a:lnTo>
                <a:lnTo>
                  <a:pt x="24651" y="441287"/>
                </a:lnTo>
                <a:lnTo>
                  <a:pt x="27831" y="442523"/>
                </a:lnTo>
                <a:lnTo>
                  <a:pt x="32101" y="443347"/>
                </a:lnTo>
                <a:lnTo>
                  <a:pt x="37097" y="443897"/>
                </a:lnTo>
                <a:lnTo>
                  <a:pt x="42578" y="444263"/>
                </a:lnTo>
                <a:lnTo>
                  <a:pt x="48381" y="444507"/>
                </a:lnTo>
                <a:lnTo>
                  <a:pt x="60562" y="444779"/>
                </a:lnTo>
                <a:lnTo>
                  <a:pt x="66820" y="443776"/>
                </a:lnTo>
                <a:lnTo>
                  <a:pt x="73141" y="442033"/>
                </a:lnTo>
                <a:lnTo>
                  <a:pt x="79506" y="439796"/>
                </a:lnTo>
                <a:lnTo>
                  <a:pt x="86973" y="436155"/>
                </a:lnTo>
                <a:lnTo>
                  <a:pt x="95176" y="431578"/>
                </a:lnTo>
                <a:lnTo>
                  <a:pt x="103869" y="426377"/>
                </a:lnTo>
                <a:lnTo>
                  <a:pt x="110740" y="421834"/>
                </a:lnTo>
                <a:lnTo>
                  <a:pt x="116395" y="417731"/>
                </a:lnTo>
                <a:lnTo>
                  <a:pt x="121240" y="413921"/>
                </a:lnTo>
                <a:lnTo>
                  <a:pt x="126619" y="410306"/>
                </a:lnTo>
                <a:lnTo>
                  <a:pt x="132355" y="406821"/>
                </a:lnTo>
                <a:lnTo>
                  <a:pt x="138329" y="403423"/>
                </a:lnTo>
                <a:lnTo>
                  <a:pt x="143386" y="399008"/>
                </a:lnTo>
                <a:lnTo>
                  <a:pt x="147833" y="393915"/>
                </a:lnTo>
                <a:lnTo>
                  <a:pt x="151872" y="388370"/>
                </a:lnTo>
                <a:lnTo>
                  <a:pt x="154566" y="381448"/>
                </a:lnTo>
                <a:lnTo>
                  <a:pt x="156360" y="373609"/>
                </a:lnTo>
                <a:lnTo>
                  <a:pt x="157557" y="365159"/>
                </a:lnTo>
                <a:lnTo>
                  <a:pt x="159430" y="357375"/>
                </a:lnTo>
                <a:lnTo>
                  <a:pt x="161753" y="350037"/>
                </a:lnTo>
                <a:lnTo>
                  <a:pt x="164377" y="342994"/>
                </a:lnTo>
                <a:lnTo>
                  <a:pt x="166126" y="335075"/>
                </a:lnTo>
                <a:lnTo>
                  <a:pt x="167292" y="326571"/>
                </a:lnTo>
                <a:lnTo>
                  <a:pt x="168070" y="317677"/>
                </a:lnTo>
                <a:lnTo>
                  <a:pt x="168588" y="309598"/>
                </a:lnTo>
                <a:lnTo>
                  <a:pt x="169164" y="294888"/>
                </a:lnTo>
                <a:lnTo>
                  <a:pt x="169488" y="269385"/>
                </a:lnTo>
                <a:lnTo>
                  <a:pt x="168459" y="260206"/>
                </a:lnTo>
                <a:lnTo>
                  <a:pt x="166698" y="250861"/>
                </a:lnTo>
                <a:lnTo>
                  <a:pt x="164449" y="241406"/>
                </a:lnTo>
                <a:lnTo>
                  <a:pt x="162950" y="232954"/>
                </a:lnTo>
                <a:lnTo>
                  <a:pt x="161950" y="225169"/>
                </a:lnTo>
                <a:lnTo>
                  <a:pt x="161283" y="217829"/>
                </a:lnTo>
                <a:lnTo>
                  <a:pt x="160840" y="209712"/>
                </a:lnTo>
                <a:lnTo>
                  <a:pt x="160346" y="192093"/>
                </a:lnTo>
                <a:lnTo>
                  <a:pt x="159140" y="182880"/>
                </a:lnTo>
                <a:lnTo>
                  <a:pt x="157260" y="173514"/>
                </a:lnTo>
                <a:lnTo>
                  <a:pt x="154933" y="164045"/>
                </a:lnTo>
                <a:lnTo>
                  <a:pt x="153380" y="152358"/>
                </a:lnTo>
                <a:lnTo>
                  <a:pt x="152346" y="139192"/>
                </a:lnTo>
                <a:lnTo>
                  <a:pt x="151656" y="125041"/>
                </a:lnTo>
                <a:lnTo>
                  <a:pt x="150122" y="113457"/>
                </a:lnTo>
                <a:lnTo>
                  <a:pt x="148024" y="103585"/>
                </a:lnTo>
                <a:lnTo>
                  <a:pt x="145551" y="94853"/>
                </a:lnTo>
                <a:lnTo>
                  <a:pt x="143901" y="85808"/>
                </a:lnTo>
                <a:lnTo>
                  <a:pt x="142802" y="76553"/>
                </a:lnTo>
                <a:lnTo>
                  <a:pt x="142069" y="67158"/>
                </a:lnTo>
                <a:lnTo>
                  <a:pt x="138389" y="53853"/>
                </a:lnTo>
                <a:lnTo>
                  <a:pt x="135902" y="48801"/>
                </a:lnTo>
                <a:lnTo>
                  <a:pt x="133139" y="37454"/>
                </a:lnTo>
                <a:lnTo>
                  <a:pt x="132403" y="31418"/>
                </a:lnTo>
                <a:lnTo>
                  <a:pt x="128718" y="21846"/>
                </a:lnTo>
                <a:lnTo>
                  <a:pt x="11158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4084"/>
          <p:cNvSpPr/>
          <p:nvPr/>
        </p:nvSpPr>
        <p:spPr>
          <a:xfrm>
            <a:off x="5804296" y="1629667"/>
            <a:ext cx="251521" cy="9675"/>
          </a:xfrm>
          <a:custGeom>
            <a:avLst/>
            <a:gdLst/>
            <a:ahLst/>
            <a:cxnLst/>
            <a:rect l="0" t="0" r="0" b="0"/>
            <a:pathLst>
              <a:path w="251521" h="9675">
                <a:moveTo>
                  <a:pt x="251520" y="0"/>
                </a:moveTo>
                <a:lnTo>
                  <a:pt x="169044" y="0"/>
                </a:lnTo>
                <a:lnTo>
                  <a:pt x="161065" y="1075"/>
                </a:lnTo>
                <a:lnTo>
                  <a:pt x="152521" y="2867"/>
                </a:lnTo>
                <a:lnTo>
                  <a:pt x="143601" y="5136"/>
                </a:lnTo>
                <a:lnTo>
                  <a:pt x="134430" y="6649"/>
                </a:lnTo>
                <a:lnTo>
                  <a:pt x="125090" y="7657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4085"/>
          <p:cNvSpPr/>
          <p:nvPr/>
        </p:nvSpPr>
        <p:spPr>
          <a:xfrm>
            <a:off x="5883031" y="1503908"/>
            <a:ext cx="37352" cy="319237"/>
          </a:xfrm>
          <a:custGeom>
            <a:avLst/>
            <a:gdLst/>
            <a:ahLst/>
            <a:cxnLst/>
            <a:rect l="0" t="0" r="0" b="0"/>
            <a:pathLst>
              <a:path w="37352" h="319237">
                <a:moveTo>
                  <a:pt x="8330" y="0"/>
                </a:moveTo>
                <a:lnTo>
                  <a:pt x="8330" y="15406"/>
                </a:lnTo>
                <a:lnTo>
                  <a:pt x="7255" y="24244"/>
                </a:lnTo>
                <a:lnTo>
                  <a:pt x="5464" y="34435"/>
                </a:lnTo>
                <a:lnTo>
                  <a:pt x="3195" y="45529"/>
                </a:lnTo>
                <a:lnTo>
                  <a:pt x="1681" y="59374"/>
                </a:lnTo>
                <a:lnTo>
                  <a:pt x="673" y="75053"/>
                </a:lnTo>
                <a:lnTo>
                  <a:pt x="0" y="91955"/>
                </a:lnTo>
                <a:lnTo>
                  <a:pt x="628" y="107523"/>
                </a:lnTo>
                <a:lnTo>
                  <a:pt x="2120" y="122201"/>
                </a:lnTo>
                <a:lnTo>
                  <a:pt x="4190" y="136285"/>
                </a:lnTo>
                <a:lnTo>
                  <a:pt x="9356" y="166267"/>
                </a:lnTo>
                <a:lnTo>
                  <a:pt x="12239" y="181786"/>
                </a:lnTo>
                <a:lnTo>
                  <a:pt x="14160" y="195356"/>
                </a:lnTo>
                <a:lnTo>
                  <a:pt x="15442" y="207628"/>
                </a:lnTo>
                <a:lnTo>
                  <a:pt x="16296" y="219034"/>
                </a:lnTo>
                <a:lnTo>
                  <a:pt x="17940" y="230937"/>
                </a:lnTo>
                <a:lnTo>
                  <a:pt x="20111" y="243172"/>
                </a:lnTo>
                <a:lnTo>
                  <a:pt x="22633" y="255628"/>
                </a:lnTo>
                <a:lnTo>
                  <a:pt x="24314" y="266082"/>
                </a:lnTo>
                <a:lnTo>
                  <a:pt x="25436" y="275201"/>
                </a:lnTo>
                <a:lnTo>
                  <a:pt x="37351" y="31923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4086"/>
          <p:cNvSpPr/>
          <p:nvPr/>
        </p:nvSpPr>
        <p:spPr>
          <a:xfrm>
            <a:off x="6186085" y="1455682"/>
            <a:ext cx="498531" cy="309420"/>
          </a:xfrm>
          <a:custGeom>
            <a:avLst/>
            <a:gdLst/>
            <a:ahLst/>
            <a:cxnLst/>
            <a:rect l="0" t="0" r="0" b="0"/>
            <a:pathLst>
              <a:path w="498531" h="309420">
                <a:moveTo>
                  <a:pt x="169620" y="77247"/>
                </a:moveTo>
                <a:lnTo>
                  <a:pt x="169620" y="61841"/>
                </a:lnTo>
                <a:lnTo>
                  <a:pt x="168545" y="56228"/>
                </a:lnTo>
                <a:lnTo>
                  <a:pt x="162971" y="43192"/>
                </a:lnTo>
                <a:lnTo>
                  <a:pt x="161290" y="35956"/>
                </a:lnTo>
                <a:lnTo>
                  <a:pt x="157677" y="26291"/>
                </a:lnTo>
                <a:lnTo>
                  <a:pt x="155208" y="20704"/>
                </a:lnTo>
                <a:lnTo>
                  <a:pt x="152488" y="16980"/>
                </a:lnTo>
                <a:lnTo>
                  <a:pt x="149600" y="14497"/>
                </a:lnTo>
                <a:lnTo>
                  <a:pt x="143524" y="10663"/>
                </a:lnTo>
                <a:lnTo>
                  <a:pt x="137241" y="5376"/>
                </a:lnTo>
                <a:lnTo>
                  <a:pt x="132985" y="3536"/>
                </a:lnTo>
                <a:lnTo>
                  <a:pt x="122525" y="1492"/>
                </a:lnTo>
                <a:lnTo>
                  <a:pt x="110710" y="583"/>
                </a:lnTo>
                <a:lnTo>
                  <a:pt x="98293" y="180"/>
                </a:lnTo>
                <a:lnTo>
                  <a:pt x="85609" y="0"/>
                </a:lnTo>
                <a:lnTo>
                  <a:pt x="80291" y="1027"/>
                </a:lnTo>
                <a:lnTo>
                  <a:pt x="66598" y="7608"/>
                </a:lnTo>
                <a:lnTo>
                  <a:pt x="37008" y="22600"/>
                </a:lnTo>
                <a:lnTo>
                  <a:pt x="23079" y="32154"/>
                </a:lnTo>
                <a:lnTo>
                  <a:pt x="12145" y="41792"/>
                </a:lnTo>
                <a:lnTo>
                  <a:pt x="9818" y="46086"/>
                </a:lnTo>
                <a:lnTo>
                  <a:pt x="8267" y="51099"/>
                </a:lnTo>
                <a:lnTo>
                  <a:pt x="7233" y="56590"/>
                </a:lnTo>
                <a:lnTo>
                  <a:pt x="5469" y="63476"/>
                </a:lnTo>
                <a:lnTo>
                  <a:pt x="3217" y="71291"/>
                </a:lnTo>
                <a:lnTo>
                  <a:pt x="642" y="79726"/>
                </a:lnTo>
                <a:lnTo>
                  <a:pt x="0" y="86424"/>
                </a:lnTo>
                <a:lnTo>
                  <a:pt x="647" y="91964"/>
                </a:lnTo>
                <a:lnTo>
                  <a:pt x="3156" y="100986"/>
                </a:lnTo>
                <a:lnTo>
                  <a:pt x="4272" y="108579"/>
                </a:lnTo>
                <a:lnTo>
                  <a:pt x="5645" y="113183"/>
                </a:lnTo>
                <a:lnTo>
                  <a:pt x="7635" y="118402"/>
                </a:lnTo>
                <a:lnTo>
                  <a:pt x="10036" y="124032"/>
                </a:lnTo>
                <a:lnTo>
                  <a:pt x="15570" y="133153"/>
                </a:lnTo>
                <a:lnTo>
                  <a:pt x="18551" y="137090"/>
                </a:lnTo>
                <a:lnTo>
                  <a:pt x="21612" y="139714"/>
                </a:lnTo>
                <a:lnTo>
                  <a:pt x="24729" y="141464"/>
                </a:lnTo>
                <a:lnTo>
                  <a:pt x="37116" y="146793"/>
                </a:lnTo>
                <a:lnTo>
                  <a:pt x="42589" y="149408"/>
                </a:lnTo>
                <a:lnTo>
                  <a:pt x="54402" y="152314"/>
                </a:lnTo>
                <a:lnTo>
                  <a:pt x="66818" y="153605"/>
                </a:lnTo>
                <a:lnTo>
                  <a:pt x="79502" y="154179"/>
                </a:lnTo>
                <a:lnTo>
                  <a:pt x="92305" y="151567"/>
                </a:lnTo>
                <a:lnTo>
                  <a:pt x="105161" y="147899"/>
                </a:lnTo>
                <a:lnTo>
                  <a:pt x="118041" y="146268"/>
                </a:lnTo>
                <a:lnTo>
                  <a:pt x="125560" y="144759"/>
                </a:lnTo>
                <a:lnTo>
                  <a:pt x="133797" y="142677"/>
                </a:lnTo>
                <a:lnTo>
                  <a:pt x="142513" y="140215"/>
                </a:lnTo>
                <a:lnTo>
                  <a:pt x="157931" y="134613"/>
                </a:lnTo>
                <a:lnTo>
                  <a:pt x="171949" y="127465"/>
                </a:lnTo>
                <a:lnTo>
                  <a:pt x="178697" y="122549"/>
                </a:lnTo>
                <a:lnTo>
                  <a:pt x="185345" y="117122"/>
                </a:lnTo>
                <a:lnTo>
                  <a:pt x="195598" y="108226"/>
                </a:lnTo>
                <a:lnTo>
                  <a:pt x="204813" y="99615"/>
                </a:lnTo>
                <a:lnTo>
                  <a:pt x="240110" y="64781"/>
                </a:lnTo>
                <a:lnTo>
                  <a:pt x="242410" y="60337"/>
                </a:lnTo>
                <a:lnTo>
                  <a:pt x="243943" y="55225"/>
                </a:lnTo>
                <a:lnTo>
                  <a:pt x="244966" y="49668"/>
                </a:lnTo>
                <a:lnTo>
                  <a:pt x="248968" y="40626"/>
                </a:lnTo>
                <a:lnTo>
                  <a:pt x="255160" y="31199"/>
                </a:lnTo>
                <a:lnTo>
                  <a:pt x="254593" y="29350"/>
                </a:lnTo>
                <a:lnTo>
                  <a:pt x="251097" y="24430"/>
                </a:lnTo>
                <a:lnTo>
                  <a:pt x="249734" y="23763"/>
                </a:lnTo>
                <a:lnTo>
                  <a:pt x="248826" y="24393"/>
                </a:lnTo>
                <a:lnTo>
                  <a:pt x="248221" y="25888"/>
                </a:lnTo>
                <a:lnTo>
                  <a:pt x="247369" y="33128"/>
                </a:lnTo>
                <a:lnTo>
                  <a:pt x="244304" y="41874"/>
                </a:lnTo>
                <a:lnTo>
                  <a:pt x="241981" y="47216"/>
                </a:lnTo>
                <a:lnTo>
                  <a:pt x="240433" y="52927"/>
                </a:lnTo>
                <a:lnTo>
                  <a:pt x="239401" y="58884"/>
                </a:lnTo>
                <a:lnTo>
                  <a:pt x="238713" y="65005"/>
                </a:lnTo>
                <a:lnTo>
                  <a:pt x="235081" y="74673"/>
                </a:lnTo>
                <a:lnTo>
                  <a:pt x="232609" y="78755"/>
                </a:lnTo>
                <a:lnTo>
                  <a:pt x="230960" y="85777"/>
                </a:lnTo>
                <a:lnTo>
                  <a:pt x="229861" y="94757"/>
                </a:lnTo>
                <a:lnTo>
                  <a:pt x="229128" y="105043"/>
                </a:lnTo>
                <a:lnTo>
                  <a:pt x="229714" y="114051"/>
                </a:lnTo>
                <a:lnTo>
                  <a:pt x="231181" y="122205"/>
                </a:lnTo>
                <a:lnTo>
                  <a:pt x="233233" y="129792"/>
                </a:lnTo>
                <a:lnTo>
                  <a:pt x="234600" y="136999"/>
                </a:lnTo>
                <a:lnTo>
                  <a:pt x="235512" y="143953"/>
                </a:lnTo>
                <a:lnTo>
                  <a:pt x="236121" y="150740"/>
                </a:lnTo>
                <a:lnTo>
                  <a:pt x="238675" y="157413"/>
                </a:lnTo>
                <a:lnTo>
                  <a:pt x="242529" y="164012"/>
                </a:lnTo>
                <a:lnTo>
                  <a:pt x="247247" y="170561"/>
                </a:lnTo>
                <a:lnTo>
                  <a:pt x="252543" y="177077"/>
                </a:lnTo>
                <a:lnTo>
                  <a:pt x="258223" y="183571"/>
                </a:lnTo>
                <a:lnTo>
                  <a:pt x="264159" y="190049"/>
                </a:lnTo>
                <a:lnTo>
                  <a:pt x="276487" y="202981"/>
                </a:lnTo>
                <a:lnTo>
                  <a:pt x="282785" y="209439"/>
                </a:lnTo>
                <a:lnTo>
                  <a:pt x="290208" y="215894"/>
                </a:lnTo>
                <a:lnTo>
                  <a:pt x="298381" y="222347"/>
                </a:lnTo>
                <a:lnTo>
                  <a:pt x="307054" y="228799"/>
                </a:lnTo>
                <a:lnTo>
                  <a:pt x="317136" y="235250"/>
                </a:lnTo>
                <a:lnTo>
                  <a:pt x="328156" y="241700"/>
                </a:lnTo>
                <a:lnTo>
                  <a:pt x="339803" y="248150"/>
                </a:lnTo>
                <a:lnTo>
                  <a:pt x="351867" y="253525"/>
                </a:lnTo>
                <a:lnTo>
                  <a:pt x="364209" y="258183"/>
                </a:lnTo>
                <a:lnTo>
                  <a:pt x="376736" y="262363"/>
                </a:lnTo>
                <a:lnTo>
                  <a:pt x="389388" y="267300"/>
                </a:lnTo>
                <a:lnTo>
                  <a:pt x="402122" y="272741"/>
                </a:lnTo>
                <a:lnTo>
                  <a:pt x="414910" y="278518"/>
                </a:lnTo>
                <a:lnTo>
                  <a:pt x="426660" y="283444"/>
                </a:lnTo>
                <a:lnTo>
                  <a:pt x="437718" y="287803"/>
                </a:lnTo>
                <a:lnTo>
                  <a:pt x="458604" y="295512"/>
                </a:lnTo>
                <a:lnTo>
                  <a:pt x="498530" y="3094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4087"/>
          <p:cNvSpPr/>
          <p:nvPr/>
        </p:nvSpPr>
        <p:spPr>
          <a:xfrm>
            <a:off x="5912679" y="1320105"/>
            <a:ext cx="201181" cy="420544"/>
          </a:xfrm>
          <a:custGeom>
            <a:avLst/>
            <a:gdLst/>
            <a:ahLst/>
            <a:cxnLst/>
            <a:rect l="0" t="0" r="0" b="0"/>
            <a:pathLst>
              <a:path w="201181" h="420544">
                <a:moveTo>
                  <a:pt x="181832" y="338584"/>
                </a:moveTo>
                <a:lnTo>
                  <a:pt x="176697" y="348855"/>
                </a:lnTo>
                <a:lnTo>
                  <a:pt x="174109" y="351881"/>
                </a:lnTo>
                <a:lnTo>
                  <a:pt x="171309" y="353898"/>
                </a:lnTo>
                <a:lnTo>
                  <a:pt x="165332" y="357214"/>
                </a:lnTo>
                <a:lnTo>
                  <a:pt x="159093" y="362270"/>
                </a:lnTo>
                <a:lnTo>
                  <a:pt x="155924" y="365123"/>
                </a:lnTo>
                <a:lnTo>
                  <a:pt x="149537" y="371160"/>
                </a:lnTo>
                <a:lnTo>
                  <a:pt x="146328" y="373200"/>
                </a:lnTo>
                <a:lnTo>
                  <a:pt x="143115" y="374560"/>
                </a:lnTo>
                <a:lnTo>
                  <a:pt x="139898" y="375466"/>
                </a:lnTo>
                <a:lnTo>
                  <a:pt x="136678" y="376071"/>
                </a:lnTo>
                <a:lnTo>
                  <a:pt x="133456" y="376474"/>
                </a:lnTo>
                <a:lnTo>
                  <a:pt x="130235" y="376742"/>
                </a:lnTo>
                <a:lnTo>
                  <a:pt x="127011" y="377996"/>
                </a:lnTo>
                <a:lnTo>
                  <a:pt x="123787" y="379907"/>
                </a:lnTo>
                <a:lnTo>
                  <a:pt x="120563" y="382256"/>
                </a:lnTo>
                <a:lnTo>
                  <a:pt x="118414" y="382747"/>
                </a:lnTo>
                <a:lnTo>
                  <a:pt x="116982" y="381999"/>
                </a:lnTo>
                <a:lnTo>
                  <a:pt x="114682" y="378212"/>
                </a:lnTo>
                <a:lnTo>
                  <a:pt x="117233" y="374827"/>
                </a:lnTo>
                <a:lnTo>
                  <a:pt x="119419" y="372420"/>
                </a:lnTo>
                <a:lnTo>
                  <a:pt x="124100" y="369740"/>
                </a:lnTo>
                <a:lnTo>
                  <a:pt x="130446" y="366879"/>
                </a:lnTo>
                <a:lnTo>
                  <a:pt x="137901" y="363897"/>
                </a:lnTo>
                <a:lnTo>
                  <a:pt x="145021" y="360833"/>
                </a:lnTo>
                <a:lnTo>
                  <a:pt x="158664" y="354564"/>
                </a:lnTo>
                <a:lnTo>
                  <a:pt x="163162" y="353537"/>
                </a:lnTo>
                <a:lnTo>
                  <a:pt x="166161" y="353927"/>
                </a:lnTo>
                <a:lnTo>
                  <a:pt x="168161" y="355262"/>
                </a:lnTo>
                <a:lnTo>
                  <a:pt x="168418" y="356152"/>
                </a:lnTo>
                <a:lnTo>
                  <a:pt x="167515" y="356745"/>
                </a:lnTo>
                <a:lnTo>
                  <a:pt x="165838" y="357141"/>
                </a:lnTo>
                <a:lnTo>
                  <a:pt x="160421" y="359554"/>
                </a:lnTo>
                <a:lnTo>
                  <a:pt x="142937" y="367968"/>
                </a:lnTo>
                <a:lnTo>
                  <a:pt x="133330" y="372147"/>
                </a:lnTo>
                <a:lnTo>
                  <a:pt x="123700" y="376007"/>
                </a:lnTo>
                <a:lnTo>
                  <a:pt x="114056" y="379656"/>
                </a:lnTo>
                <a:lnTo>
                  <a:pt x="105477" y="382088"/>
                </a:lnTo>
                <a:lnTo>
                  <a:pt x="97608" y="383710"/>
                </a:lnTo>
                <a:lnTo>
                  <a:pt x="90212" y="384791"/>
                </a:lnTo>
                <a:lnTo>
                  <a:pt x="84861" y="385992"/>
                </a:lnTo>
                <a:lnTo>
                  <a:pt x="84938" y="386312"/>
                </a:lnTo>
                <a:lnTo>
                  <a:pt x="90184" y="386763"/>
                </a:lnTo>
                <a:lnTo>
                  <a:pt x="93862" y="385752"/>
                </a:lnTo>
                <a:lnTo>
                  <a:pt x="98463" y="384002"/>
                </a:lnTo>
                <a:lnTo>
                  <a:pt x="103680" y="381762"/>
                </a:lnTo>
                <a:lnTo>
                  <a:pt x="108234" y="380267"/>
                </a:lnTo>
                <a:lnTo>
                  <a:pt x="112344" y="379271"/>
                </a:lnTo>
                <a:lnTo>
                  <a:pt x="116159" y="378607"/>
                </a:lnTo>
                <a:lnTo>
                  <a:pt x="118703" y="379240"/>
                </a:lnTo>
                <a:lnTo>
                  <a:pt x="120398" y="380736"/>
                </a:lnTo>
                <a:lnTo>
                  <a:pt x="121529" y="382808"/>
                </a:lnTo>
                <a:lnTo>
                  <a:pt x="121207" y="385265"/>
                </a:lnTo>
                <a:lnTo>
                  <a:pt x="119918" y="387977"/>
                </a:lnTo>
                <a:lnTo>
                  <a:pt x="117984" y="390860"/>
                </a:lnTo>
                <a:lnTo>
                  <a:pt x="114545" y="393858"/>
                </a:lnTo>
                <a:lnTo>
                  <a:pt x="110102" y="396930"/>
                </a:lnTo>
                <a:lnTo>
                  <a:pt x="104991" y="400054"/>
                </a:lnTo>
                <a:lnTo>
                  <a:pt x="99433" y="402136"/>
                </a:lnTo>
                <a:lnTo>
                  <a:pt x="93579" y="403524"/>
                </a:lnTo>
                <a:lnTo>
                  <a:pt x="87526" y="404450"/>
                </a:lnTo>
                <a:lnTo>
                  <a:pt x="80266" y="406142"/>
                </a:lnTo>
                <a:lnTo>
                  <a:pt x="72202" y="408344"/>
                </a:lnTo>
                <a:lnTo>
                  <a:pt x="63601" y="410888"/>
                </a:lnTo>
                <a:lnTo>
                  <a:pt x="55717" y="413658"/>
                </a:lnTo>
                <a:lnTo>
                  <a:pt x="48311" y="416580"/>
                </a:lnTo>
                <a:lnTo>
                  <a:pt x="41225" y="419603"/>
                </a:lnTo>
                <a:lnTo>
                  <a:pt x="35425" y="420543"/>
                </a:lnTo>
                <a:lnTo>
                  <a:pt x="30484" y="420095"/>
                </a:lnTo>
                <a:lnTo>
                  <a:pt x="26115" y="418722"/>
                </a:lnTo>
                <a:lnTo>
                  <a:pt x="22128" y="416731"/>
                </a:lnTo>
                <a:lnTo>
                  <a:pt x="18395" y="414329"/>
                </a:lnTo>
                <a:lnTo>
                  <a:pt x="14830" y="411653"/>
                </a:lnTo>
                <a:lnTo>
                  <a:pt x="11380" y="407719"/>
                </a:lnTo>
                <a:lnTo>
                  <a:pt x="8005" y="402947"/>
                </a:lnTo>
                <a:lnTo>
                  <a:pt x="2463" y="392986"/>
                </a:lnTo>
                <a:lnTo>
                  <a:pt x="0" y="384977"/>
                </a:lnTo>
                <a:lnTo>
                  <a:pt x="418" y="377037"/>
                </a:lnTo>
                <a:lnTo>
                  <a:pt x="1772" y="366369"/>
                </a:lnTo>
                <a:lnTo>
                  <a:pt x="3749" y="353883"/>
                </a:lnTo>
                <a:lnTo>
                  <a:pt x="8812" y="325677"/>
                </a:lnTo>
                <a:lnTo>
                  <a:pt x="11667" y="310632"/>
                </a:lnTo>
                <a:lnTo>
                  <a:pt x="13570" y="297377"/>
                </a:lnTo>
                <a:lnTo>
                  <a:pt x="14839" y="285316"/>
                </a:lnTo>
                <a:lnTo>
                  <a:pt x="15685" y="274050"/>
                </a:lnTo>
                <a:lnTo>
                  <a:pt x="17324" y="263315"/>
                </a:lnTo>
                <a:lnTo>
                  <a:pt x="19491" y="252934"/>
                </a:lnTo>
                <a:lnTo>
                  <a:pt x="22011" y="242789"/>
                </a:lnTo>
                <a:lnTo>
                  <a:pt x="24766" y="232801"/>
                </a:lnTo>
                <a:lnTo>
                  <a:pt x="30693" y="213104"/>
                </a:lnTo>
                <a:lnTo>
                  <a:pt x="39777" y="179269"/>
                </a:lnTo>
                <a:lnTo>
                  <a:pt x="45209" y="158208"/>
                </a:lnTo>
                <a:lnTo>
                  <a:pt x="50980" y="140943"/>
                </a:lnTo>
                <a:lnTo>
                  <a:pt x="56977" y="126208"/>
                </a:lnTo>
                <a:lnTo>
                  <a:pt x="63125" y="113160"/>
                </a:lnTo>
                <a:lnTo>
                  <a:pt x="69373" y="101237"/>
                </a:lnTo>
                <a:lnTo>
                  <a:pt x="75688" y="90064"/>
                </a:lnTo>
                <a:lnTo>
                  <a:pt x="82048" y="79390"/>
                </a:lnTo>
                <a:lnTo>
                  <a:pt x="89513" y="70125"/>
                </a:lnTo>
                <a:lnTo>
                  <a:pt x="97713" y="61798"/>
                </a:lnTo>
                <a:lnTo>
                  <a:pt x="106405" y="54097"/>
                </a:lnTo>
                <a:lnTo>
                  <a:pt x="115425" y="46813"/>
                </a:lnTo>
                <a:lnTo>
                  <a:pt x="124662" y="39808"/>
                </a:lnTo>
                <a:lnTo>
                  <a:pt x="134045" y="32988"/>
                </a:lnTo>
                <a:lnTo>
                  <a:pt x="143525" y="27366"/>
                </a:lnTo>
                <a:lnTo>
                  <a:pt x="153069" y="22544"/>
                </a:lnTo>
                <a:lnTo>
                  <a:pt x="171198" y="14319"/>
                </a:lnTo>
                <a:lnTo>
                  <a:pt x="20118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4088"/>
          <p:cNvSpPr/>
          <p:nvPr/>
        </p:nvSpPr>
        <p:spPr>
          <a:xfrm>
            <a:off x="6771679" y="1610320"/>
            <a:ext cx="232173" cy="29022"/>
          </a:xfrm>
          <a:custGeom>
            <a:avLst/>
            <a:gdLst/>
            <a:ahLst/>
            <a:cxnLst/>
            <a:rect l="0" t="0" r="0" b="0"/>
            <a:pathLst>
              <a:path w="232173" h="29022">
                <a:moveTo>
                  <a:pt x="232172" y="0"/>
                </a:moveTo>
                <a:lnTo>
                  <a:pt x="218708" y="0"/>
                </a:lnTo>
                <a:lnTo>
                  <a:pt x="214597" y="1075"/>
                </a:lnTo>
                <a:lnTo>
                  <a:pt x="209707" y="2866"/>
                </a:lnTo>
                <a:lnTo>
                  <a:pt x="204296" y="5135"/>
                </a:lnTo>
                <a:lnTo>
                  <a:pt x="198540" y="6648"/>
                </a:lnTo>
                <a:lnTo>
                  <a:pt x="192553" y="7657"/>
                </a:lnTo>
                <a:lnTo>
                  <a:pt x="186411" y="8329"/>
                </a:lnTo>
                <a:lnTo>
                  <a:pt x="179093" y="9852"/>
                </a:lnTo>
                <a:lnTo>
                  <a:pt x="170989" y="11942"/>
                </a:lnTo>
                <a:lnTo>
                  <a:pt x="162362" y="14411"/>
                </a:lnTo>
                <a:lnTo>
                  <a:pt x="151237" y="16056"/>
                </a:lnTo>
                <a:lnTo>
                  <a:pt x="138444" y="17153"/>
                </a:lnTo>
                <a:lnTo>
                  <a:pt x="124542" y="17885"/>
                </a:lnTo>
                <a:lnTo>
                  <a:pt x="109900" y="19447"/>
                </a:lnTo>
                <a:lnTo>
                  <a:pt x="94765" y="21564"/>
                </a:lnTo>
                <a:lnTo>
                  <a:pt x="79300" y="24050"/>
                </a:lnTo>
                <a:lnTo>
                  <a:pt x="66840" y="25707"/>
                </a:lnTo>
                <a:lnTo>
                  <a:pt x="56384" y="26812"/>
                </a:lnTo>
                <a:lnTo>
                  <a:pt x="47263" y="27548"/>
                </a:lnTo>
                <a:lnTo>
                  <a:pt x="37958" y="28039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4089"/>
          <p:cNvSpPr/>
          <p:nvPr/>
        </p:nvSpPr>
        <p:spPr>
          <a:xfrm>
            <a:off x="6887765" y="1532929"/>
            <a:ext cx="48370" cy="222499"/>
          </a:xfrm>
          <a:custGeom>
            <a:avLst/>
            <a:gdLst/>
            <a:ahLst/>
            <a:cxnLst/>
            <a:rect l="0" t="0" r="0" b="0"/>
            <a:pathLst>
              <a:path w="48370" h="222499">
                <a:moveTo>
                  <a:pt x="0" y="0"/>
                </a:moveTo>
                <a:lnTo>
                  <a:pt x="0" y="21794"/>
                </a:lnTo>
                <a:lnTo>
                  <a:pt x="1075" y="25278"/>
                </a:lnTo>
                <a:lnTo>
                  <a:pt x="2867" y="28676"/>
                </a:lnTo>
                <a:lnTo>
                  <a:pt x="5135" y="32016"/>
                </a:lnTo>
                <a:lnTo>
                  <a:pt x="7723" y="41766"/>
                </a:lnTo>
                <a:lnTo>
                  <a:pt x="10523" y="55791"/>
                </a:lnTo>
                <a:lnTo>
                  <a:pt x="13464" y="72665"/>
                </a:lnTo>
                <a:lnTo>
                  <a:pt x="15426" y="86064"/>
                </a:lnTo>
                <a:lnTo>
                  <a:pt x="16733" y="97146"/>
                </a:lnTo>
                <a:lnTo>
                  <a:pt x="17604" y="106684"/>
                </a:lnTo>
                <a:lnTo>
                  <a:pt x="20335" y="118417"/>
                </a:lnTo>
                <a:lnTo>
                  <a:pt x="24306" y="131613"/>
                </a:lnTo>
                <a:lnTo>
                  <a:pt x="29102" y="145785"/>
                </a:lnTo>
                <a:lnTo>
                  <a:pt x="33375" y="157383"/>
                </a:lnTo>
                <a:lnTo>
                  <a:pt x="37299" y="167264"/>
                </a:lnTo>
                <a:lnTo>
                  <a:pt x="40989" y="176002"/>
                </a:lnTo>
                <a:lnTo>
                  <a:pt x="43449" y="183977"/>
                </a:lnTo>
                <a:lnTo>
                  <a:pt x="45090" y="191443"/>
                </a:lnTo>
                <a:lnTo>
                  <a:pt x="48369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4090"/>
          <p:cNvSpPr/>
          <p:nvPr/>
        </p:nvSpPr>
        <p:spPr>
          <a:xfrm>
            <a:off x="7119937" y="1532929"/>
            <a:ext cx="172446" cy="280542"/>
          </a:xfrm>
          <a:custGeom>
            <a:avLst/>
            <a:gdLst/>
            <a:ahLst/>
            <a:cxnLst/>
            <a:rect l="0" t="0" r="0" b="0"/>
            <a:pathLst>
              <a:path w="172446" h="280542">
                <a:moveTo>
                  <a:pt x="0" y="0"/>
                </a:moveTo>
                <a:lnTo>
                  <a:pt x="15407" y="5136"/>
                </a:lnTo>
                <a:lnTo>
                  <a:pt x="22095" y="6648"/>
                </a:lnTo>
                <a:lnTo>
                  <a:pt x="28703" y="7657"/>
                </a:lnTo>
                <a:lnTo>
                  <a:pt x="35258" y="8329"/>
                </a:lnTo>
                <a:lnTo>
                  <a:pt x="40704" y="9852"/>
                </a:lnTo>
                <a:lnTo>
                  <a:pt x="45409" y="11943"/>
                </a:lnTo>
                <a:lnTo>
                  <a:pt x="49620" y="14411"/>
                </a:lnTo>
                <a:lnTo>
                  <a:pt x="54577" y="17132"/>
                </a:lnTo>
                <a:lnTo>
                  <a:pt x="71826" y="26096"/>
                </a:lnTo>
                <a:lnTo>
                  <a:pt x="93033" y="36824"/>
                </a:lnTo>
                <a:lnTo>
                  <a:pt x="94268" y="38523"/>
                </a:lnTo>
                <a:lnTo>
                  <a:pt x="95641" y="43276"/>
                </a:lnTo>
                <a:lnTo>
                  <a:pt x="96413" y="51996"/>
                </a:lnTo>
                <a:lnTo>
                  <a:pt x="96593" y="58222"/>
                </a:lnTo>
                <a:lnTo>
                  <a:pt x="96642" y="61387"/>
                </a:lnTo>
                <a:lnTo>
                  <a:pt x="94524" y="65647"/>
                </a:lnTo>
                <a:lnTo>
                  <a:pt x="90963" y="70636"/>
                </a:lnTo>
                <a:lnTo>
                  <a:pt x="86439" y="76112"/>
                </a:lnTo>
                <a:lnTo>
                  <a:pt x="82348" y="80838"/>
                </a:lnTo>
                <a:lnTo>
                  <a:pt x="78546" y="85063"/>
                </a:lnTo>
                <a:lnTo>
                  <a:pt x="71455" y="92624"/>
                </a:lnTo>
                <a:lnTo>
                  <a:pt x="58145" y="106237"/>
                </a:lnTo>
                <a:lnTo>
                  <a:pt x="45165" y="119276"/>
                </a:lnTo>
                <a:lnTo>
                  <a:pt x="44083" y="121437"/>
                </a:lnTo>
                <a:lnTo>
                  <a:pt x="44437" y="122878"/>
                </a:lnTo>
                <a:lnTo>
                  <a:pt x="47696" y="125554"/>
                </a:lnTo>
                <a:lnTo>
                  <a:pt x="52729" y="130326"/>
                </a:lnTo>
                <a:lnTo>
                  <a:pt x="55575" y="132029"/>
                </a:lnTo>
                <a:lnTo>
                  <a:pt x="58548" y="133164"/>
                </a:lnTo>
                <a:lnTo>
                  <a:pt x="86447" y="140121"/>
                </a:lnTo>
                <a:lnTo>
                  <a:pt x="98476" y="143933"/>
                </a:lnTo>
                <a:lnTo>
                  <a:pt x="111871" y="148624"/>
                </a:lnTo>
                <a:lnTo>
                  <a:pt x="126174" y="153901"/>
                </a:lnTo>
                <a:lnTo>
                  <a:pt x="136785" y="157419"/>
                </a:lnTo>
                <a:lnTo>
                  <a:pt x="144933" y="159764"/>
                </a:lnTo>
                <a:lnTo>
                  <a:pt x="151440" y="161328"/>
                </a:lnTo>
                <a:lnTo>
                  <a:pt x="155779" y="163445"/>
                </a:lnTo>
                <a:lnTo>
                  <a:pt x="158671" y="165932"/>
                </a:lnTo>
                <a:lnTo>
                  <a:pt x="162960" y="171561"/>
                </a:lnTo>
                <a:lnTo>
                  <a:pt x="165608" y="174567"/>
                </a:lnTo>
                <a:lnTo>
                  <a:pt x="168449" y="177645"/>
                </a:lnTo>
                <a:lnTo>
                  <a:pt x="170342" y="181848"/>
                </a:lnTo>
                <a:lnTo>
                  <a:pt x="171604" y="186799"/>
                </a:lnTo>
                <a:lnTo>
                  <a:pt x="172445" y="192249"/>
                </a:lnTo>
                <a:lnTo>
                  <a:pt x="171932" y="196958"/>
                </a:lnTo>
                <a:lnTo>
                  <a:pt x="170515" y="201172"/>
                </a:lnTo>
                <a:lnTo>
                  <a:pt x="166074" y="208720"/>
                </a:lnTo>
                <a:lnTo>
                  <a:pt x="163384" y="212238"/>
                </a:lnTo>
                <a:lnTo>
                  <a:pt x="160517" y="215658"/>
                </a:lnTo>
                <a:lnTo>
                  <a:pt x="157530" y="220088"/>
                </a:lnTo>
                <a:lnTo>
                  <a:pt x="154464" y="225191"/>
                </a:lnTo>
                <a:lnTo>
                  <a:pt x="151346" y="230743"/>
                </a:lnTo>
                <a:lnTo>
                  <a:pt x="146041" y="236593"/>
                </a:lnTo>
                <a:lnTo>
                  <a:pt x="139281" y="242644"/>
                </a:lnTo>
                <a:lnTo>
                  <a:pt x="131549" y="248827"/>
                </a:lnTo>
                <a:lnTo>
                  <a:pt x="124245" y="254024"/>
                </a:lnTo>
                <a:lnTo>
                  <a:pt x="117226" y="258564"/>
                </a:lnTo>
                <a:lnTo>
                  <a:pt x="67717" y="2805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4091"/>
          <p:cNvSpPr/>
          <p:nvPr/>
        </p:nvSpPr>
        <p:spPr>
          <a:xfrm>
            <a:off x="7458738" y="1300757"/>
            <a:ext cx="222282" cy="444511"/>
          </a:xfrm>
          <a:custGeom>
            <a:avLst/>
            <a:gdLst/>
            <a:ahLst/>
            <a:cxnLst/>
            <a:rect l="0" t="0" r="0" b="0"/>
            <a:pathLst>
              <a:path w="222282" h="444511">
                <a:moveTo>
                  <a:pt x="173912" y="290215"/>
                </a:moveTo>
                <a:lnTo>
                  <a:pt x="168777" y="279944"/>
                </a:lnTo>
                <a:lnTo>
                  <a:pt x="163389" y="272035"/>
                </a:lnTo>
                <a:lnTo>
                  <a:pt x="160448" y="268421"/>
                </a:lnTo>
                <a:lnTo>
                  <a:pt x="157411" y="266012"/>
                </a:lnTo>
                <a:lnTo>
                  <a:pt x="154313" y="264406"/>
                </a:lnTo>
                <a:lnTo>
                  <a:pt x="148003" y="262621"/>
                </a:lnTo>
                <a:lnTo>
                  <a:pt x="141616" y="261828"/>
                </a:lnTo>
                <a:lnTo>
                  <a:pt x="137334" y="261617"/>
                </a:lnTo>
                <a:lnTo>
                  <a:pt x="126842" y="261382"/>
                </a:lnTo>
                <a:lnTo>
                  <a:pt x="108850" y="261249"/>
                </a:lnTo>
                <a:lnTo>
                  <a:pt x="102591" y="262306"/>
                </a:lnTo>
                <a:lnTo>
                  <a:pt x="96268" y="264085"/>
                </a:lnTo>
                <a:lnTo>
                  <a:pt x="89903" y="266346"/>
                </a:lnTo>
                <a:lnTo>
                  <a:pt x="84585" y="268928"/>
                </a:lnTo>
                <a:lnTo>
                  <a:pt x="79965" y="271724"/>
                </a:lnTo>
                <a:lnTo>
                  <a:pt x="75809" y="274663"/>
                </a:lnTo>
                <a:lnTo>
                  <a:pt x="70890" y="277697"/>
                </a:lnTo>
                <a:lnTo>
                  <a:pt x="65460" y="280795"/>
                </a:lnTo>
                <a:lnTo>
                  <a:pt x="59691" y="283935"/>
                </a:lnTo>
                <a:lnTo>
                  <a:pt x="53695" y="288178"/>
                </a:lnTo>
                <a:lnTo>
                  <a:pt x="47548" y="293157"/>
                </a:lnTo>
                <a:lnTo>
                  <a:pt x="41300" y="298625"/>
                </a:lnTo>
                <a:lnTo>
                  <a:pt x="34985" y="305496"/>
                </a:lnTo>
                <a:lnTo>
                  <a:pt x="28625" y="313301"/>
                </a:lnTo>
                <a:lnTo>
                  <a:pt x="22236" y="321729"/>
                </a:lnTo>
                <a:lnTo>
                  <a:pt x="16901" y="329497"/>
                </a:lnTo>
                <a:lnTo>
                  <a:pt x="12271" y="336825"/>
                </a:lnTo>
                <a:lnTo>
                  <a:pt x="8107" y="343861"/>
                </a:lnTo>
                <a:lnTo>
                  <a:pt x="3483" y="357411"/>
                </a:lnTo>
                <a:lnTo>
                  <a:pt x="1427" y="369524"/>
                </a:lnTo>
                <a:lnTo>
                  <a:pt x="514" y="378490"/>
                </a:lnTo>
                <a:lnTo>
                  <a:pt x="108" y="388925"/>
                </a:lnTo>
                <a:lnTo>
                  <a:pt x="0" y="394717"/>
                </a:lnTo>
                <a:lnTo>
                  <a:pt x="1002" y="399653"/>
                </a:lnTo>
                <a:lnTo>
                  <a:pt x="7549" y="412811"/>
                </a:lnTo>
                <a:lnTo>
                  <a:pt x="13267" y="423884"/>
                </a:lnTo>
                <a:lnTo>
                  <a:pt x="17371" y="427697"/>
                </a:lnTo>
                <a:lnTo>
                  <a:pt x="22257" y="430239"/>
                </a:lnTo>
                <a:lnTo>
                  <a:pt x="27664" y="431933"/>
                </a:lnTo>
                <a:lnTo>
                  <a:pt x="32344" y="434138"/>
                </a:lnTo>
                <a:lnTo>
                  <a:pt x="36539" y="436683"/>
                </a:lnTo>
                <a:lnTo>
                  <a:pt x="40410" y="439454"/>
                </a:lnTo>
                <a:lnTo>
                  <a:pt x="45140" y="441301"/>
                </a:lnTo>
                <a:lnTo>
                  <a:pt x="50443" y="442533"/>
                </a:lnTo>
                <a:lnTo>
                  <a:pt x="56129" y="443354"/>
                </a:lnTo>
                <a:lnTo>
                  <a:pt x="62069" y="443902"/>
                </a:lnTo>
                <a:lnTo>
                  <a:pt x="68179" y="444267"/>
                </a:lnTo>
                <a:lnTo>
                  <a:pt x="74402" y="444510"/>
                </a:lnTo>
                <a:lnTo>
                  <a:pt x="79625" y="443597"/>
                </a:lnTo>
                <a:lnTo>
                  <a:pt x="84182" y="441914"/>
                </a:lnTo>
                <a:lnTo>
                  <a:pt x="93187" y="437177"/>
                </a:lnTo>
                <a:lnTo>
                  <a:pt x="104355" y="431489"/>
                </a:lnTo>
                <a:lnTo>
                  <a:pt x="109268" y="428467"/>
                </a:lnTo>
                <a:lnTo>
                  <a:pt x="113618" y="425378"/>
                </a:lnTo>
                <a:lnTo>
                  <a:pt x="117593" y="422244"/>
                </a:lnTo>
                <a:lnTo>
                  <a:pt x="122393" y="418004"/>
                </a:lnTo>
                <a:lnTo>
                  <a:pt x="133459" y="407561"/>
                </a:lnTo>
                <a:lnTo>
                  <a:pt x="138344" y="401767"/>
                </a:lnTo>
                <a:lnTo>
                  <a:pt x="142676" y="395754"/>
                </a:lnTo>
                <a:lnTo>
                  <a:pt x="146638" y="389596"/>
                </a:lnTo>
                <a:lnTo>
                  <a:pt x="150355" y="383341"/>
                </a:lnTo>
                <a:lnTo>
                  <a:pt x="153908" y="377021"/>
                </a:lnTo>
                <a:lnTo>
                  <a:pt x="160722" y="363191"/>
                </a:lnTo>
                <a:lnTo>
                  <a:pt x="164044" y="354989"/>
                </a:lnTo>
                <a:lnTo>
                  <a:pt x="167333" y="346296"/>
                </a:lnTo>
                <a:lnTo>
                  <a:pt x="170601" y="336201"/>
                </a:lnTo>
                <a:lnTo>
                  <a:pt x="173855" y="325172"/>
                </a:lnTo>
                <a:lnTo>
                  <a:pt x="177098" y="313520"/>
                </a:lnTo>
                <a:lnTo>
                  <a:pt x="183569" y="291974"/>
                </a:lnTo>
                <a:lnTo>
                  <a:pt x="186799" y="281714"/>
                </a:lnTo>
                <a:lnTo>
                  <a:pt x="188953" y="271649"/>
                </a:lnTo>
                <a:lnTo>
                  <a:pt x="190388" y="261715"/>
                </a:lnTo>
                <a:lnTo>
                  <a:pt x="191346" y="251867"/>
                </a:lnTo>
                <a:lnTo>
                  <a:pt x="197827" y="202059"/>
                </a:lnTo>
                <a:lnTo>
                  <a:pt x="200605" y="185225"/>
                </a:lnTo>
                <a:lnTo>
                  <a:pt x="203531" y="169703"/>
                </a:lnTo>
                <a:lnTo>
                  <a:pt x="206556" y="155055"/>
                </a:lnTo>
                <a:lnTo>
                  <a:pt x="208573" y="142066"/>
                </a:lnTo>
                <a:lnTo>
                  <a:pt x="209917" y="130181"/>
                </a:lnTo>
                <a:lnTo>
                  <a:pt x="210814" y="119034"/>
                </a:lnTo>
                <a:lnTo>
                  <a:pt x="211412" y="108377"/>
                </a:lnTo>
                <a:lnTo>
                  <a:pt x="212076" y="87938"/>
                </a:lnTo>
                <a:lnTo>
                  <a:pt x="213328" y="73674"/>
                </a:lnTo>
                <a:lnTo>
                  <a:pt x="22228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4092"/>
          <p:cNvSpPr/>
          <p:nvPr/>
        </p:nvSpPr>
        <p:spPr>
          <a:xfrm>
            <a:off x="1859370" y="1263996"/>
            <a:ext cx="617131" cy="888059"/>
          </a:xfrm>
          <a:custGeom>
            <a:avLst/>
            <a:gdLst/>
            <a:ahLst/>
            <a:cxnLst/>
            <a:rect l="0" t="0" r="0" b="0"/>
            <a:pathLst>
              <a:path w="617131" h="888059">
                <a:moveTo>
                  <a:pt x="617130" y="800994"/>
                </a:moveTo>
                <a:lnTo>
                  <a:pt x="608800" y="784336"/>
                </a:lnTo>
                <a:lnTo>
                  <a:pt x="602719" y="777308"/>
                </a:lnTo>
                <a:lnTo>
                  <a:pt x="601073" y="772304"/>
                </a:lnTo>
                <a:lnTo>
                  <a:pt x="598757" y="748782"/>
                </a:lnTo>
                <a:lnTo>
                  <a:pt x="598215" y="726911"/>
                </a:lnTo>
                <a:lnTo>
                  <a:pt x="600841" y="702859"/>
                </a:lnTo>
                <a:lnTo>
                  <a:pt x="603046" y="690426"/>
                </a:lnTo>
                <a:lnTo>
                  <a:pt x="608362" y="653681"/>
                </a:lnTo>
                <a:lnTo>
                  <a:pt x="611285" y="631844"/>
                </a:lnTo>
                <a:lnTo>
                  <a:pt x="613233" y="615136"/>
                </a:lnTo>
                <a:lnTo>
                  <a:pt x="615398" y="590839"/>
                </a:lnTo>
                <a:lnTo>
                  <a:pt x="615975" y="575976"/>
                </a:lnTo>
                <a:lnTo>
                  <a:pt x="616616" y="539397"/>
                </a:lnTo>
                <a:lnTo>
                  <a:pt x="615713" y="520184"/>
                </a:lnTo>
                <a:lnTo>
                  <a:pt x="614035" y="500926"/>
                </a:lnTo>
                <a:lnTo>
                  <a:pt x="609305" y="461255"/>
                </a:lnTo>
                <a:lnTo>
                  <a:pt x="603620" y="418544"/>
                </a:lnTo>
                <a:lnTo>
                  <a:pt x="598449" y="392321"/>
                </a:lnTo>
                <a:lnTo>
                  <a:pt x="591778" y="363015"/>
                </a:lnTo>
                <a:lnTo>
                  <a:pt x="577915" y="307523"/>
                </a:lnTo>
                <a:lnTo>
                  <a:pt x="568172" y="272111"/>
                </a:lnTo>
                <a:lnTo>
                  <a:pt x="561919" y="253854"/>
                </a:lnTo>
                <a:lnTo>
                  <a:pt x="554525" y="234158"/>
                </a:lnTo>
                <a:lnTo>
                  <a:pt x="546372" y="213504"/>
                </a:lnTo>
                <a:lnTo>
                  <a:pt x="536637" y="194360"/>
                </a:lnTo>
                <a:lnTo>
                  <a:pt x="525847" y="176223"/>
                </a:lnTo>
                <a:lnTo>
                  <a:pt x="487909" y="118769"/>
                </a:lnTo>
                <a:lnTo>
                  <a:pt x="477239" y="106481"/>
                </a:lnTo>
                <a:lnTo>
                  <a:pt x="464751" y="93990"/>
                </a:lnTo>
                <a:lnTo>
                  <a:pt x="439769" y="70795"/>
                </a:lnTo>
                <a:lnTo>
                  <a:pt x="421500" y="53321"/>
                </a:lnTo>
                <a:lnTo>
                  <a:pt x="403349" y="41255"/>
                </a:lnTo>
                <a:lnTo>
                  <a:pt x="370556" y="24751"/>
                </a:lnTo>
                <a:lnTo>
                  <a:pt x="353835" y="17808"/>
                </a:lnTo>
                <a:lnTo>
                  <a:pt x="344862" y="14452"/>
                </a:lnTo>
                <a:lnTo>
                  <a:pt x="332430" y="11140"/>
                </a:lnTo>
                <a:lnTo>
                  <a:pt x="317693" y="7857"/>
                </a:lnTo>
                <a:lnTo>
                  <a:pt x="301420" y="4593"/>
                </a:lnTo>
                <a:lnTo>
                  <a:pt x="287346" y="2417"/>
                </a:lnTo>
                <a:lnTo>
                  <a:pt x="274738" y="967"/>
                </a:lnTo>
                <a:lnTo>
                  <a:pt x="263109" y="0"/>
                </a:lnTo>
                <a:lnTo>
                  <a:pt x="244455" y="1792"/>
                </a:lnTo>
                <a:lnTo>
                  <a:pt x="227923" y="6171"/>
                </a:lnTo>
                <a:lnTo>
                  <a:pt x="209827" y="11700"/>
                </a:lnTo>
                <a:lnTo>
                  <a:pt x="181511" y="20856"/>
                </a:lnTo>
                <a:lnTo>
                  <a:pt x="165194" y="30051"/>
                </a:lnTo>
                <a:lnTo>
                  <a:pt x="149702" y="42378"/>
                </a:lnTo>
                <a:lnTo>
                  <a:pt x="132067" y="58605"/>
                </a:lnTo>
                <a:lnTo>
                  <a:pt x="109146" y="80735"/>
                </a:lnTo>
                <a:lnTo>
                  <a:pt x="95412" y="97150"/>
                </a:lnTo>
                <a:lnTo>
                  <a:pt x="82142" y="115195"/>
                </a:lnTo>
                <a:lnTo>
                  <a:pt x="69078" y="133963"/>
                </a:lnTo>
                <a:lnTo>
                  <a:pt x="61510" y="147782"/>
                </a:lnTo>
                <a:lnTo>
                  <a:pt x="53240" y="164519"/>
                </a:lnTo>
                <a:lnTo>
                  <a:pt x="44502" y="183200"/>
                </a:lnTo>
                <a:lnTo>
                  <a:pt x="37602" y="198880"/>
                </a:lnTo>
                <a:lnTo>
                  <a:pt x="27069" y="224900"/>
                </a:lnTo>
                <a:lnTo>
                  <a:pt x="22755" y="240653"/>
                </a:lnTo>
                <a:lnTo>
                  <a:pt x="18804" y="258678"/>
                </a:lnTo>
                <a:lnTo>
                  <a:pt x="15096" y="278220"/>
                </a:lnTo>
                <a:lnTo>
                  <a:pt x="8109" y="311398"/>
                </a:lnTo>
                <a:lnTo>
                  <a:pt x="4741" y="326264"/>
                </a:lnTo>
                <a:lnTo>
                  <a:pt x="2495" y="340475"/>
                </a:lnTo>
                <a:lnTo>
                  <a:pt x="0" y="367730"/>
                </a:lnTo>
                <a:lnTo>
                  <a:pt x="1758" y="391308"/>
                </a:lnTo>
                <a:lnTo>
                  <a:pt x="6122" y="413611"/>
                </a:lnTo>
                <a:lnTo>
                  <a:pt x="11644" y="437855"/>
                </a:lnTo>
                <a:lnTo>
                  <a:pt x="20797" y="475676"/>
                </a:lnTo>
                <a:lnTo>
                  <a:pt x="26098" y="491677"/>
                </a:lnTo>
                <a:lnTo>
                  <a:pt x="32856" y="509868"/>
                </a:lnTo>
                <a:lnTo>
                  <a:pt x="40587" y="529519"/>
                </a:lnTo>
                <a:lnTo>
                  <a:pt x="46815" y="546920"/>
                </a:lnTo>
                <a:lnTo>
                  <a:pt x="52042" y="562819"/>
                </a:lnTo>
                <a:lnTo>
                  <a:pt x="56602" y="577719"/>
                </a:lnTo>
                <a:lnTo>
                  <a:pt x="67401" y="602872"/>
                </a:lnTo>
                <a:lnTo>
                  <a:pt x="80441" y="624800"/>
                </a:lnTo>
                <a:lnTo>
                  <a:pt x="96985" y="645295"/>
                </a:lnTo>
                <a:lnTo>
                  <a:pt x="115087" y="668019"/>
                </a:lnTo>
                <a:lnTo>
                  <a:pt x="133881" y="691375"/>
                </a:lnTo>
                <a:lnTo>
                  <a:pt x="152983" y="712504"/>
                </a:lnTo>
                <a:lnTo>
                  <a:pt x="172221" y="729777"/>
                </a:lnTo>
                <a:lnTo>
                  <a:pt x="192595" y="745695"/>
                </a:lnTo>
                <a:lnTo>
                  <a:pt x="215982" y="763518"/>
                </a:lnTo>
                <a:lnTo>
                  <a:pt x="228237" y="771710"/>
                </a:lnTo>
                <a:lnTo>
                  <a:pt x="240707" y="779322"/>
                </a:lnTo>
                <a:lnTo>
                  <a:pt x="253320" y="786546"/>
                </a:lnTo>
                <a:lnTo>
                  <a:pt x="266028" y="794586"/>
                </a:lnTo>
                <a:lnTo>
                  <a:pt x="278799" y="803172"/>
                </a:lnTo>
                <a:lnTo>
                  <a:pt x="291613" y="812119"/>
                </a:lnTo>
                <a:lnTo>
                  <a:pt x="305530" y="820234"/>
                </a:lnTo>
                <a:lnTo>
                  <a:pt x="320183" y="827794"/>
                </a:lnTo>
                <a:lnTo>
                  <a:pt x="335325" y="834984"/>
                </a:lnTo>
                <a:lnTo>
                  <a:pt x="366482" y="848705"/>
                </a:lnTo>
                <a:lnTo>
                  <a:pt x="481696" y="88805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4093"/>
          <p:cNvSpPr/>
          <p:nvPr/>
        </p:nvSpPr>
        <p:spPr>
          <a:xfrm>
            <a:off x="6186734" y="1165458"/>
            <a:ext cx="1890857" cy="1412246"/>
          </a:xfrm>
          <a:custGeom>
            <a:avLst/>
            <a:gdLst/>
            <a:ahLst/>
            <a:cxnLst/>
            <a:rect l="0" t="0" r="0" b="0"/>
            <a:pathLst>
              <a:path w="1890857" h="1412246">
                <a:moveTo>
                  <a:pt x="1117006" y="1412245"/>
                </a:moveTo>
                <a:lnTo>
                  <a:pt x="1174748" y="1388509"/>
                </a:lnTo>
                <a:lnTo>
                  <a:pt x="1236934" y="1367706"/>
                </a:lnTo>
                <a:lnTo>
                  <a:pt x="1293486" y="1346877"/>
                </a:lnTo>
                <a:lnTo>
                  <a:pt x="1350956" y="1326958"/>
                </a:lnTo>
                <a:lnTo>
                  <a:pt x="1395805" y="1308628"/>
                </a:lnTo>
                <a:lnTo>
                  <a:pt x="1437995" y="1289583"/>
                </a:lnTo>
                <a:lnTo>
                  <a:pt x="1478941" y="1268156"/>
                </a:lnTo>
                <a:lnTo>
                  <a:pt x="1522936" y="1242868"/>
                </a:lnTo>
                <a:lnTo>
                  <a:pt x="1580321" y="1203226"/>
                </a:lnTo>
                <a:lnTo>
                  <a:pt x="1628340" y="1169735"/>
                </a:lnTo>
                <a:lnTo>
                  <a:pt x="1678754" y="1127566"/>
                </a:lnTo>
                <a:lnTo>
                  <a:pt x="1724678" y="1084428"/>
                </a:lnTo>
                <a:lnTo>
                  <a:pt x="1766951" y="1040556"/>
                </a:lnTo>
                <a:lnTo>
                  <a:pt x="1794615" y="1004846"/>
                </a:lnTo>
                <a:lnTo>
                  <a:pt x="1819092" y="963894"/>
                </a:lnTo>
                <a:lnTo>
                  <a:pt x="1839645" y="924913"/>
                </a:lnTo>
                <a:lnTo>
                  <a:pt x="1862226" y="883763"/>
                </a:lnTo>
                <a:lnTo>
                  <a:pt x="1872071" y="857770"/>
                </a:lnTo>
                <a:lnTo>
                  <a:pt x="1880030" y="820420"/>
                </a:lnTo>
                <a:lnTo>
                  <a:pt x="1886076" y="780531"/>
                </a:lnTo>
                <a:lnTo>
                  <a:pt x="1889479" y="738871"/>
                </a:lnTo>
                <a:lnTo>
                  <a:pt x="1890487" y="699775"/>
                </a:lnTo>
                <a:lnTo>
                  <a:pt x="1890856" y="635136"/>
                </a:lnTo>
                <a:lnTo>
                  <a:pt x="1885154" y="609327"/>
                </a:lnTo>
                <a:lnTo>
                  <a:pt x="1874380" y="580300"/>
                </a:lnTo>
                <a:lnTo>
                  <a:pt x="1858842" y="542319"/>
                </a:lnTo>
                <a:lnTo>
                  <a:pt x="1849110" y="520582"/>
                </a:lnTo>
                <a:lnTo>
                  <a:pt x="1826831" y="473499"/>
                </a:lnTo>
                <a:lnTo>
                  <a:pt x="1805463" y="438242"/>
                </a:lnTo>
                <a:lnTo>
                  <a:pt x="1778171" y="397398"/>
                </a:lnTo>
                <a:lnTo>
                  <a:pt x="1761265" y="372173"/>
                </a:lnTo>
                <a:lnTo>
                  <a:pt x="1728649" y="338768"/>
                </a:lnTo>
                <a:lnTo>
                  <a:pt x="1698085" y="303193"/>
                </a:lnTo>
                <a:lnTo>
                  <a:pt x="1656002" y="261738"/>
                </a:lnTo>
                <a:lnTo>
                  <a:pt x="1606606" y="222498"/>
                </a:lnTo>
                <a:lnTo>
                  <a:pt x="1554371" y="183695"/>
                </a:lnTo>
                <a:lnTo>
                  <a:pt x="1504803" y="152505"/>
                </a:lnTo>
                <a:lnTo>
                  <a:pt x="1457040" y="125032"/>
                </a:lnTo>
                <a:lnTo>
                  <a:pt x="1400699" y="97773"/>
                </a:lnTo>
                <a:lnTo>
                  <a:pt x="1345204" y="74552"/>
                </a:lnTo>
                <a:lnTo>
                  <a:pt x="1265787" y="48019"/>
                </a:lnTo>
                <a:lnTo>
                  <a:pt x="1211966" y="31690"/>
                </a:lnTo>
                <a:lnTo>
                  <a:pt x="1141138" y="16542"/>
                </a:lnTo>
                <a:lnTo>
                  <a:pt x="1086536" y="11614"/>
                </a:lnTo>
                <a:lnTo>
                  <a:pt x="998699" y="5019"/>
                </a:lnTo>
                <a:lnTo>
                  <a:pt x="965043" y="3301"/>
                </a:lnTo>
                <a:lnTo>
                  <a:pt x="896119" y="1393"/>
                </a:lnTo>
                <a:lnTo>
                  <a:pt x="702115" y="0"/>
                </a:lnTo>
                <a:lnTo>
                  <a:pt x="672732" y="2105"/>
                </a:lnTo>
                <a:lnTo>
                  <a:pt x="640246" y="5658"/>
                </a:lnTo>
                <a:lnTo>
                  <a:pt x="577277" y="14264"/>
                </a:lnTo>
                <a:lnTo>
                  <a:pt x="531376" y="21671"/>
                </a:lnTo>
                <a:lnTo>
                  <a:pt x="444507" y="37020"/>
                </a:lnTo>
                <a:lnTo>
                  <a:pt x="395335" y="48983"/>
                </a:lnTo>
                <a:lnTo>
                  <a:pt x="337438" y="67804"/>
                </a:lnTo>
                <a:lnTo>
                  <a:pt x="286246" y="84130"/>
                </a:lnTo>
                <a:lnTo>
                  <a:pt x="253339" y="94284"/>
                </a:lnTo>
                <a:lnTo>
                  <a:pt x="206748" y="117056"/>
                </a:lnTo>
                <a:lnTo>
                  <a:pt x="158160" y="147421"/>
                </a:lnTo>
                <a:lnTo>
                  <a:pt x="102378" y="187016"/>
                </a:lnTo>
                <a:lnTo>
                  <a:pt x="73640" y="213682"/>
                </a:lnTo>
                <a:lnTo>
                  <a:pt x="44126" y="251581"/>
                </a:lnTo>
                <a:lnTo>
                  <a:pt x="22730" y="284984"/>
                </a:lnTo>
                <a:lnTo>
                  <a:pt x="11584" y="310784"/>
                </a:lnTo>
                <a:lnTo>
                  <a:pt x="4837" y="348391"/>
                </a:lnTo>
                <a:lnTo>
                  <a:pt x="0" y="367590"/>
                </a:lnTo>
                <a:lnTo>
                  <a:pt x="1" y="386872"/>
                </a:lnTo>
                <a:lnTo>
                  <a:pt x="8759" y="440931"/>
                </a:lnTo>
                <a:lnTo>
                  <a:pt x="17716" y="479526"/>
                </a:lnTo>
                <a:lnTo>
                  <a:pt x="31447" y="521456"/>
                </a:lnTo>
                <a:lnTo>
                  <a:pt x="53745" y="560791"/>
                </a:lnTo>
                <a:lnTo>
                  <a:pt x="78852" y="599612"/>
                </a:lnTo>
                <a:lnTo>
                  <a:pt x="100255" y="627576"/>
                </a:lnTo>
                <a:lnTo>
                  <a:pt x="126607" y="657202"/>
                </a:lnTo>
                <a:lnTo>
                  <a:pt x="206891" y="721610"/>
                </a:lnTo>
                <a:lnTo>
                  <a:pt x="250073" y="760108"/>
                </a:lnTo>
                <a:lnTo>
                  <a:pt x="302350" y="795357"/>
                </a:lnTo>
                <a:lnTo>
                  <a:pt x="360449" y="829391"/>
                </a:lnTo>
                <a:lnTo>
                  <a:pt x="418782" y="862269"/>
                </a:lnTo>
                <a:lnTo>
                  <a:pt x="464517" y="883687"/>
                </a:lnTo>
                <a:lnTo>
                  <a:pt x="536364" y="914185"/>
                </a:lnTo>
                <a:lnTo>
                  <a:pt x="594556" y="936836"/>
                </a:lnTo>
                <a:lnTo>
                  <a:pt x="652643" y="957163"/>
                </a:lnTo>
                <a:lnTo>
                  <a:pt x="809710" y="1009512"/>
                </a:lnTo>
                <a:lnTo>
                  <a:pt x="1089780" y="1099992"/>
                </a:lnTo>
                <a:lnTo>
                  <a:pt x="1176178" y="1126726"/>
                </a:lnTo>
                <a:lnTo>
                  <a:pt x="1339504" y="118007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4094"/>
          <p:cNvSpPr/>
          <p:nvPr/>
        </p:nvSpPr>
        <p:spPr>
          <a:xfrm>
            <a:off x="2265600" y="2442505"/>
            <a:ext cx="394703" cy="251285"/>
          </a:xfrm>
          <a:custGeom>
            <a:avLst/>
            <a:gdLst/>
            <a:ahLst/>
            <a:cxnLst/>
            <a:rect l="0" t="0" r="0" b="0"/>
            <a:pathLst>
              <a:path w="394703" h="251285">
                <a:moveTo>
                  <a:pt x="201226" y="19112"/>
                </a:moveTo>
                <a:lnTo>
                  <a:pt x="185819" y="8841"/>
                </a:lnTo>
                <a:lnTo>
                  <a:pt x="175389" y="3798"/>
                </a:lnTo>
                <a:lnTo>
                  <a:pt x="163474" y="959"/>
                </a:lnTo>
                <a:lnTo>
                  <a:pt x="153136" y="118"/>
                </a:lnTo>
                <a:lnTo>
                  <a:pt x="149818" y="0"/>
                </a:lnTo>
                <a:lnTo>
                  <a:pt x="143307" y="996"/>
                </a:lnTo>
                <a:lnTo>
                  <a:pt x="134667" y="2735"/>
                </a:lnTo>
                <a:lnTo>
                  <a:pt x="124607" y="4970"/>
                </a:lnTo>
                <a:lnTo>
                  <a:pt x="115751" y="6459"/>
                </a:lnTo>
                <a:lnTo>
                  <a:pt x="107697" y="7452"/>
                </a:lnTo>
                <a:lnTo>
                  <a:pt x="100178" y="8114"/>
                </a:lnTo>
                <a:lnTo>
                  <a:pt x="88957" y="11716"/>
                </a:lnTo>
                <a:lnTo>
                  <a:pt x="79312" y="16900"/>
                </a:lnTo>
                <a:lnTo>
                  <a:pt x="67860" y="22786"/>
                </a:lnTo>
                <a:lnTo>
                  <a:pt x="61796" y="26936"/>
                </a:lnTo>
                <a:lnTo>
                  <a:pt x="55604" y="31852"/>
                </a:lnTo>
                <a:lnTo>
                  <a:pt x="49326" y="37279"/>
                </a:lnTo>
                <a:lnTo>
                  <a:pt x="39485" y="46176"/>
                </a:lnTo>
                <a:lnTo>
                  <a:pt x="35355" y="50053"/>
                </a:lnTo>
                <a:lnTo>
                  <a:pt x="31528" y="54787"/>
                </a:lnTo>
                <a:lnTo>
                  <a:pt x="27901" y="60093"/>
                </a:lnTo>
                <a:lnTo>
                  <a:pt x="24408" y="65780"/>
                </a:lnTo>
                <a:lnTo>
                  <a:pt x="21005" y="71722"/>
                </a:lnTo>
                <a:lnTo>
                  <a:pt x="14357" y="84055"/>
                </a:lnTo>
                <a:lnTo>
                  <a:pt x="11080" y="93579"/>
                </a:lnTo>
                <a:lnTo>
                  <a:pt x="7820" y="105302"/>
                </a:lnTo>
                <a:lnTo>
                  <a:pt x="4572" y="118492"/>
                </a:lnTo>
                <a:lnTo>
                  <a:pt x="2406" y="130510"/>
                </a:lnTo>
                <a:lnTo>
                  <a:pt x="963" y="141746"/>
                </a:lnTo>
                <a:lnTo>
                  <a:pt x="0" y="152462"/>
                </a:lnTo>
                <a:lnTo>
                  <a:pt x="433" y="162830"/>
                </a:lnTo>
                <a:lnTo>
                  <a:pt x="1797" y="172967"/>
                </a:lnTo>
                <a:lnTo>
                  <a:pt x="3781" y="182949"/>
                </a:lnTo>
                <a:lnTo>
                  <a:pt x="5104" y="190679"/>
                </a:lnTo>
                <a:lnTo>
                  <a:pt x="5986" y="196908"/>
                </a:lnTo>
                <a:lnTo>
                  <a:pt x="6574" y="202134"/>
                </a:lnTo>
                <a:lnTo>
                  <a:pt x="9115" y="206694"/>
                </a:lnTo>
                <a:lnTo>
                  <a:pt x="12959" y="210808"/>
                </a:lnTo>
                <a:lnTo>
                  <a:pt x="21888" y="217171"/>
                </a:lnTo>
                <a:lnTo>
                  <a:pt x="29440" y="220000"/>
                </a:lnTo>
                <a:lnTo>
                  <a:pt x="39734" y="221592"/>
                </a:lnTo>
                <a:lnTo>
                  <a:pt x="49195" y="219098"/>
                </a:lnTo>
                <a:lnTo>
                  <a:pt x="60565" y="214407"/>
                </a:lnTo>
                <a:lnTo>
                  <a:pt x="72784" y="208738"/>
                </a:lnTo>
                <a:lnTo>
                  <a:pt x="80128" y="205722"/>
                </a:lnTo>
                <a:lnTo>
                  <a:pt x="88247" y="202637"/>
                </a:lnTo>
                <a:lnTo>
                  <a:pt x="96885" y="199505"/>
                </a:lnTo>
                <a:lnTo>
                  <a:pt x="104794" y="195267"/>
                </a:lnTo>
                <a:lnTo>
                  <a:pt x="112216" y="190292"/>
                </a:lnTo>
                <a:lnTo>
                  <a:pt x="119313" y="184826"/>
                </a:lnTo>
                <a:lnTo>
                  <a:pt x="127270" y="177957"/>
                </a:lnTo>
                <a:lnTo>
                  <a:pt x="135799" y="170153"/>
                </a:lnTo>
                <a:lnTo>
                  <a:pt x="160343" y="146630"/>
                </a:lnTo>
                <a:lnTo>
                  <a:pt x="167521" y="139594"/>
                </a:lnTo>
                <a:lnTo>
                  <a:pt x="176606" y="129530"/>
                </a:lnTo>
                <a:lnTo>
                  <a:pt x="207785" y="92912"/>
                </a:lnTo>
                <a:lnTo>
                  <a:pt x="216347" y="83360"/>
                </a:lnTo>
                <a:lnTo>
                  <a:pt x="224205" y="74842"/>
                </a:lnTo>
                <a:lnTo>
                  <a:pt x="241535" y="56779"/>
                </a:lnTo>
                <a:lnTo>
                  <a:pt x="272474" y="25289"/>
                </a:lnTo>
                <a:lnTo>
                  <a:pt x="274521" y="24304"/>
                </a:lnTo>
                <a:lnTo>
                  <a:pt x="275886" y="24723"/>
                </a:lnTo>
                <a:lnTo>
                  <a:pt x="276796" y="26078"/>
                </a:lnTo>
                <a:lnTo>
                  <a:pt x="277807" y="30448"/>
                </a:lnTo>
                <a:lnTo>
                  <a:pt x="278077" y="33118"/>
                </a:lnTo>
                <a:lnTo>
                  <a:pt x="278377" y="50417"/>
                </a:lnTo>
                <a:lnTo>
                  <a:pt x="278569" y="89907"/>
                </a:lnTo>
                <a:lnTo>
                  <a:pt x="281810" y="101779"/>
                </a:lnTo>
                <a:lnTo>
                  <a:pt x="287194" y="116143"/>
                </a:lnTo>
                <a:lnTo>
                  <a:pt x="299627" y="145002"/>
                </a:lnTo>
                <a:lnTo>
                  <a:pt x="308735" y="164993"/>
                </a:lnTo>
                <a:lnTo>
                  <a:pt x="319906" y="188335"/>
                </a:lnTo>
                <a:lnTo>
                  <a:pt x="324415" y="195344"/>
                </a:lnTo>
                <a:lnTo>
                  <a:pt x="329572" y="202167"/>
                </a:lnTo>
                <a:lnTo>
                  <a:pt x="335159" y="208865"/>
                </a:lnTo>
                <a:lnTo>
                  <a:pt x="341033" y="214406"/>
                </a:lnTo>
                <a:lnTo>
                  <a:pt x="347100" y="219174"/>
                </a:lnTo>
                <a:lnTo>
                  <a:pt x="394702" y="25128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4095"/>
          <p:cNvSpPr/>
          <p:nvPr/>
        </p:nvSpPr>
        <p:spPr>
          <a:xfrm>
            <a:off x="3153667" y="2548681"/>
            <a:ext cx="270869" cy="9675"/>
          </a:xfrm>
          <a:custGeom>
            <a:avLst/>
            <a:gdLst/>
            <a:ahLst/>
            <a:cxnLst/>
            <a:rect l="0" t="0" r="0" b="0"/>
            <a:pathLst>
              <a:path w="270869" h="9675">
                <a:moveTo>
                  <a:pt x="270868" y="0"/>
                </a:moveTo>
                <a:lnTo>
                  <a:pt x="132821" y="0"/>
                </a:lnTo>
                <a:lnTo>
                  <a:pt x="113270" y="1075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4096"/>
          <p:cNvSpPr/>
          <p:nvPr/>
        </p:nvSpPr>
        <p:spPr>
          <a:xfrm>
            <a:off x="3318123" y="2422921"/>
            <a:ext cx="9639" cy="328912"/>
          </a:xfrm>
          <a:custGeom>
            <a:avLst/>
            <a:gdLst/>
            <a:ahLst/>
            <a:cxnLst/>
            <a:rect l="0" t="0" r="0" b="0"/>
            <a:pathLst>
              <a:path w="9639" h="328912">
                <a:moveTo>
                  <a:pt x="0" y="0"/>
                </a:moveTo>
                <a:lnTo>
                  <a:pt x="5135" y="5136"/>
                </a:lnTo>
                <a:lnTo>
                  <a:pt x="6648" y="8798"/>
                </a:lnTo>
                <a:lnTo>
                  <a:pt x="7656" y="13390"/>
                </a:lnTo>
                <a:lnTo>
                  <a:pt x="8328" y="18601"/>
                </a:lnTo>
                <a:lnTo>
                  <a:pt x="8777" y="23149"/>
                </a:lnTo>
                <a:lnTo>
                  <a:pt x="9076" y="27256"/>
                </a:lnTo>
                <a:lnTo>
                  <a:pt x="9275" y="31070"/>
                </a:lnTo>
                <a:lnTo>
                  <a:pt x="9496" y="41039"/>
                </a:lnTo>
                <a:lnTo>
                  <a:pt x="9638" y="75226"/>
                </a:lnTo>
                <a:lnTo>
                  <a:pt x="8575" y="89921"/>
                </a:lnTo>
                <a:lnTo>
                  <a:pt x="6791" y="107242"/>
                </a:lnTo>
                <a:lnTo>
                  <a:pt x="4528" y="126313"/>
                </a:lnTo>
                <a:lnTo>
                  <a:pt x="3018" y="154075"/>
                </a:lnTo>
                <a:lnTo>
                  <a:pt x="894" y="252147"/>
                </a:lnTo>
                <a:lnTo>
                  <a:pt x="0" y="32891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4097"/>
          <p:cNvSpPr/>
          <p:nvPr/>
        </p:nvSpPr>
        <p:spPr>
          <a:xfrm>
            <a:off x="3638917" y="2472087"/>
            <a:ext cx="317679" cy="260398"/>
          </a:xfrm>
          <a:custGeom>
            <a:avLst/>
            <a:gdLst/>
            <a:ahLst/>
            <a:cxnLst/>
            <a:rect l="0" t="0" r="0" b="0"/>
            <a:pathLst>
              <a:path w="317679" h="260398">
                <a:moveTo>
                  <a:pt x="124202" y="18551"/>
                </a:moveTo>
                <a:lnTo>
                  <a:pt x="119066" y="8280"/>
                </a:lnTo>
                <a:lnTo>
                  <a:pt x="116478" y="5255"/>
                </a:lnTo>
                <a:lnTo>
                  <a:pt x="113679" y="3238"/>
                </a:lnTo>
                <a:lnTo>
                  <a:pt x="107701" y="996"/>
                </a:lnTo>
                <a:lnTo>
                  <a:pt x="101462" y="0"/>
                </a:lnTo>
                <a:lnTo>
                  <a:pt x="98293" y="809"/>
                </a:lnTo>
                <a:lnTo>
                  <a:pt x="88698" y="6009"/>
                </a:lnTo>
                <a:lnTo>
                  <a:pt x="79047" y="9103"/>
                </a:lnTo>
                <a:lnTo>
                  <a:pt x="69381" y="16349"/>
                </a:lnTo>
                <a:lnTo>
                  <a:pt x="62933" y="22230"/>
                </a:lnTo>
                <a:lnTo>
                  <a:pt x="48125" y="36720"/>
                </a:lnTo>
                <a:lnTo>
                  <a:pt x="42312" y="43562"/>
                </a:lnTo>
                <a:lnTo>
                  <a:pt x="36288" y="51348"/>
                </a:lnTo>
                <a:lnTo>
                  <a:pt x="30122" y="59764"/>
                </a:lnTo>
                <a:lnTo>
                  <a:pt x="24936" y="66449"/>
                </a:lnTo>
                <a:lnTo>
                  <a:pt x="20404" y="71980"/>
                </a:lnTo>
                <a:lnTo>
                  <a:pt x="16308" y="76743"/>
                </a:lnTo>
                <a:lnTo>
                  <a:pt x="13577" y="82068"/>
                </a:lnTo>
                <a:lnTo>
                  <a:pt x="11757" y="87767"/>
                </a:lnTo>
                <a:lnTo>
                  <a:pt x="10543" y="93717"/>
                </a:lnTo>
                <a:lnTo>
                  <a:pt x="8659" y="99833"/>
                </a:lnTo>
                <a:lnTo>
                  <a:pt x="6328" y="106060"/>
                </a:lnTo>
                <a:lnTo>
                  <a:pt x="3699" y="112361"/>
                </a:lnTo>
                <a:lnTo>
                  <a:pt x="1947" y="117637"/>
                </a:lnTo>
                <a:lnTo>
                  <a:pt x="779" y="122229"/>
                </a:lnTo>
                <a:lnTo>
                  <a:pt x="0" y="126365"/>
                </a:lnTo>
                <a:lnTo>
                  <a:pt x="555" y="130197"/>
                </a:lnTo>
                <a:lnTo>
                  <a:pt x="2001" y="133827"/>
                </a:lnTo>
                <a:lnTo>
                  <a:pt x="4039" y="137322"/>
                </a:lnTo>
                <a:lnTo>
                  <a:pt x="6304" y="144071"/>
                </a:lnTo>
                <a:lnTo>
                  <a:pt x="6908" y="147376"/>
                </a:lnTo>
                <a:lnTo>
                  <a:pt x="10445" y="153914"/>
                </a:lnTo>
                <a:lnTo>
                  <a:pt x="15600" y="160402"/>
                </a:lnTo>
                <a:lnTo>
                  <a:pt x="21474" y="166869"/>
                </a:lnTo>
                <a:lnTo>
                  <a:pt x="24545" y="169024"/>
                </a:lnTo>
                <a:lnTo>
                  <a:pt x="30824" y="171418"/>
                </a:lnTo>
                <a:lnTo>
                  <a:pt x="40402" y="172765"/>
                </a:lnTo>
                <a:lnTo>
                  <a:pt x="45763" y="170804"/>
                </a:lnTo>
                <a:lnTo>
                  <a:pt x="52562" y="167348"/>
                </a:lnTo>
                <a:lnTo>
                  <a:pt x="60319" y="162893"/>
                </a:lnTo>
                <a:lnTo>
                  <a:pt x="74670" y="155078"/>
                </a:lnTo>
                <a:lnTo>
                  <a:pt x="101400" y="141302"/>
                </a:lnTo>
                <a:lnTo>
                  <a:pt x="106851" y="136931"/>
                </a:lnTo>
                <a:lnTo>
                  <a:pt x="111560" y="131867"/>
                </a:lnTo>
                <a:lnTo>
                  <a:pt x="115773" y="126341"/>
                </a:lnTo>
                <a:lnTo>
                  <a:pt x="120733" y="120508"/>
                </a:lnTo>
                <a:lnTo>
                  <a:pt x="126188" y="114469"/>
                </a:lnTo>
                <a:lnTo>
                  <a:pt x="131976" y="108293"/>
                </a:lnTo>
                <a:lnTo>
                  <a:pt x="163358" y="76287"/>
                </a:lnTo>
                <a:lnTo>
                  <a:pt x="192868" y="46643"/>
                </a:lnTo>
                <a:lnTo>
                  <a:pt x="195776" y="44803"/>
                </a:lnTo>
                <a:lnTo>
                  <a:pt x="197715" y="44652"/>
                </a:lnTo>
                <a:lnTo>
                  <a:pt x="199008" y="45625"/>
                </a:lnTo>
                <a:lnTo>
                  <a:pt x="203310" y="46707"/>
                </a:lnTo>
                <a:lnTo>
                  <a:pt x="205962" y="46996"/>
                </a:lnTo>
                <a:lnTo>
                  <a:pt x="207730" y="48263"/>
                </a:lnTo>
                <a:lnTo>
                  <a:pt x="208909" y="50183"/>
                </a:lnTo>
                <a:lnTo>
                  <a:pt x="209694" y="52537"/>
                </a:lnTo>
                <a:lnTo>
                  <a:pt x="210218" y="57332"/>
                </a:lnTo>
                <a:lnTo>
                  <a:pt x="210568" y="63753"/>
                </a:lnTo>
                <a:lnTo>
                  <a:pt x="210801" y="71258"/>
                </a:lnTo>
                <a:lnTo>
                  <a:pt x="213106" y="84860"/>
                </a:lnTo>
                <a:lnTo>
                  <a:pt x="216792" y="102527"/>
                </a:lnTo>
                <a:lnTo>
                  <a:pt x="221399" y="122904"/>
                </a:lnTo>
                <a:lnTo>
                  <a:pt x="225546" y="139714"/>
                </a:lnTo>
                <a:lnTo>
                  <a:pt x="229385" y="154144"/>
                </a:lnTo>
                <a:lnTo>
                  <a:pt x="233019" y="166990"/>
                </a:lnTo>
                <a:lnTo>
                  <a:pt x="237592" y="177703"/>
                </a:lnTo>
                <a:lnTo>
                  <a:pt x="242790" y="186995"/>
                </a:lnTo>
                <a:lnTo>
                  <a:pt x="248405" y="195339"/>
                </a:lnTo>
                <a:lnTo>
                  <a:pt x="253223" y="203052"/>
                </a:lnTo>
                <a:lnTo>
                  <a:pt x="257510" y="210343"/>
                </a:lnTo>
                <a:lnTo>
                  <a:pt x="261444" y="217354"/>
                </a:lnTo>
                <a:lnTo>
                  <a:pt x="266215" y="223103"/>
                </a:lnTo>
                <a:lnTo>
                  <a:pt x="271546" y="228010"/>
                </a:lnTo>
                <a:lnTo>
                  <a:pt x="277250" y="232356"/>
                </a:lnTo>
                <a:lnTo>
                  <a:pt x="292186" y="242918"/>
                </a:lnTo>
                <a:lnTo>
                  <a:pt x="317678" y="26039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4098"/>
          <p:cNvSpPr/>
          <p:nvPr/>
        </p:nvSpPr>
        <p:spPr>
          <a:xfrm>
            <a:off x="4188767" y="2616398"/>
            <a:ext cx="270868" cy="29022"/>
          </a:xfrm>
          <a:custGeom>
            <a:avLst/>
            <a:gdLst/>
            <a:ahLst/>
            <a:cxnLst/>
            <a:rect l="0" t="0" r="0" b="0"/>
            <a:pathLst>
              <a:path w="270868" h="29022">
                <a:moveTo>
                  <a:pt x="270867" y="0"/>
                </a:moveTo>
                <a:lnTo>
                  <a:pt x="235609" y="0"/>
                </a:lnTo>
                <a:lnTo>
                  <a:pt x="226939" y="1075"/>
                </a:lnTo>
                <a:lnTo>
                  <a:pt x="216860" y="2866"/>
                </a:lnTo>
                <a:lnTo>
                  <a:pt x="164655" y="13465"/>
                </a:lnTo>
                <a:lnTo>
                  <a:pt x="152765" y="15426"/>
                </a:lnTo>
                <a:lnTo>
                  <a:pt x="142688" y="16733"/>
                </a:lnTo>
                <a:lnTo>
                  <a:pt x="133821" y="17605"/>
                </a:lnTo>
                <a:lnTo>
                  <a:pt x="70902" y="25652"/>
                </a:lnTo>
                <a:lnTo>
                  <a:pt x="59091" y="26775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4099"/>
          <p:cNvSpPr/>
          <p:nvPr/>
        </p:nvSpPr>
        <p:spPr>
          <a:xfrm>
            <a:off x="4275832" y="2509986"/>
            <a:ext cx="125760" cy="319237"/>
          </a:xfrm>
          <a:custGeom>
            <a:avLst/>
            <a:gdLst/>
            <a:ahLst/>
            <a:cxnLst/>
            <a:rect l="0" t="0" r="0" b="0"/>
            <a:pathLst>
              <a:path w="125760" h="319237">
                <a:moveTo>
                  <a:pt x="0" y="0"/>
                </a:moveTo>
                <a:lnTo>
                  <a:pt x="5135" y="10271"/>
                </a:lnTo>
                <a:lnTo>
                  <a:pt x="7723" y="14371"/>
                </a:lnTo>
                <a:lnTo>
                  <a:pt x="10523" y="18180"/>
                </a:lnTo>
                <a:lnTo>
                  <a:pt x="13464" y="21794"/>
                </a:lnTo>
                <a:lnTo>
                  <a:pt x="15425" y="26352"/>
                </a:lnTo>
                <a:lnTo>
                  <a:pt x="16733" y="31542"/>
                </a:lnTo>
                <a:lnTo>
                  <a:pt x="17604" y="37151"/>
                </a:lnTo>
                <a:lnTo>
                  <a:pt x="19260" y="43040"/>
                </a:lnTo>
                <a:lnTo>
                  <a:pt x="21439" y="49116"/>
                </a:lnTo>
                <a:lnTo>
                  <a:pt x="23966" y="55316"/>
                </a:lnTo>
                <a:lnTo>
                  <a:pt x="25651" y="61599"/>
                </a:lnTo>
                <a:lnTo>
                  <a:pt x="26775" y="67938"/>
                </a:lnTo>
                <a:lnTo>
                  <a:pt x="27523" y="74313"/>
                </a:lnTo>
                <a:lnTo>
                  <a:pt x="28023" y="80714"/>
                </a:lnTo>
                <a:lnTo>
                  <a:pt x="28355" y="87130"/>
                </a:lnTo>
                <a:lnTo>
                  <a:pt x="28577" y="93557"/>
                </a:lnTo>
                <a:lnTo>
                  <a:pt x="31950" y="109666"/>
                </a:lnTo>
                <a:lnTo>
                  <a:pt x="44296" y="159093"/>
                </a:lnTo>
                <a:lnTo>
                  <a:pt x="51028" y="181303"/>
                </a:lnTo>
                <a:lnTo>
                  <a:pt x="57666" y="200409"/>
                </a:lnTo>
                <a:lnTo>
                  <a:pt x="64241" y="217446"/>
                </a:lnTo>
                <a:lnTo>
                  <a:pt x="70774" y="230953"/>
                </a:lnTo>
                <a:lnTo>
                  <a:pt x="77279" y="242108"/>
                </a:lnTo>
                <a:lnTo>
                  <a:pt x="83765" y="251694"/>
                </a:lnTo>
                <a:lnTo>
                  <a:pt x="90239" y="262385"/>
                </a:lnTo>
                <a:lnTo>
                  <a:pt x="96705" y="273811"/>
                </a:lnTo>
                <a:lnTo>
                  <a:pt x="125759" y="31923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4100"/>
          <p:cNvSpPr/>
          <p:nvPr/>
        </p:nvSpPr>
        <p:spPr>
          <a:xfrm>
            <a:off x="4585394" y="2597050"/>
            <a:ext cx="181842" cy="290216"/>
          </a:xfrm>
          <a:custGeom>
            <a:avLst/>
            <a:gdLst/>
            <a:ahLst/>
            <a:cxnLst/>
            <a:rect l="0" t="0" r="0" b="0"/>
            <a:pathLst>
              <a:path w="181842" h="290216">
                <a:moveTo>
                  <a:pt x="0" y="0"/>
                </a:moveTo>
                <a:lnTo>
                  <a:pt x="10271" y="0"/>
                </a:lnTo>
                <a:lnTo>
                  <a:pt x="14371" y="1075"/>
                </a:lnTo>
                <a:lnTo>
                  <a:pt x="18180" y="2867"/>
                </a:lnTo>
                <a:lnTo>
                  <a:pt x="21794" y="5136"/>
                </a:lnTo>
                <a:lnTo>
                  <a:pt x="26353" y="6649"/>
                </a:lnTo>
                <a:lnTo>
                  <a:pt x="31542" y="7657"/>
                </a:lnTo>
                <a:lnTo>
                  <a:pt x="37151" y="8329"/>
                </a:lnTo>
                <a:lnTo>
                  <a:pt x="41965" y="9853"/>
                </a:lnTo>
                <a:lnTo>
                  <a:pt x="46250" y="11943"/>
                </a:lnTo>
                <a:lnTo>
                  <a:pt x="50181" y="14411"/>
                </a:lnTo>
                <a:lnTo>
                  <a:pt x="54951" y="17132"/>
                </a:lnTo>
                <a:lnTo>
                  <a:pt x="65984" y="23021"/>
                </a:lnTo>
                <a:lnTo>
                  <a:pt x="70862" y="26096"/>
                </a:lnTo>
                <a:lnTo>
                  <a:pt x="75188" y="29221"/>
                </a:lnTo>
                <a:lnTo>
                  <a:pt x="79146" y="32379"/>
                </a:lnTo>
                <a:lnTo>
                  <a:pt x="82861" y="36634"/>
                </a:lnTo>
                <a:lnTo>
                  <a:pt x="86412" y="41621"/>
                </a:lnTo>
                <a:lnTo>
                  <a:pt x="89854" y="47095"/>
                </a:lnTo>
                <a:lnTo>
                  <a:pt x="93224" y="50744"/>
                </a:lnTo>
                <a:lnTo>
                  <a:pt x="96545" y="53177"/>
                </a:lnTo>
                <a:lnTo>
                  <a:pt x="99834" y="54799"/>
                </a:lnTo>
                <a:lnTo>
                  <a:pt x="100952" y="58030"/>
                </a:lnTo>
                <a:lnTo>
                  <a:pt x="100622" y="62334"/>
                </a:lnTo>
                <a:lnTo>
                  <a:pt x="99327" y="67353"/>
                </a:lnTo>
                <a:lnTo>
                  <a:pt x="95023" y="75796"/>
                </a:lnTo>
                <a:lnTo>
                  <a:pt x="89527" y="83131"/>
                </a:lnTo>
                <a:lnTo>
                  <a:pt x="86556" y="86592"/>
                </a:lnTo>
                <a:lnTo>
                  <a:pt x="83501" y="89974"/>
                </a:lnTo>
                <a:lnTo>
                  <a:pt x="77240" y="96599"/>
                </a:lnTo>
                <a:lnTo>
                  <a:pt x="74066" y="99870"/>
                </a:lnTo>
                <a:lnTo>
                  <a:pt x="68725" y="104200"/>
                </a:lnTo>
                <a:lnTo>
                  <a:pt x="61940" y="109237"/>
                </a:lnTo>
                <a:lnTo>
                  <a:pt x="54192" y="114745"/>
                </a:lnTo>
                <a:lnTo>
                  <a:pt x="49026" y="119492"/>
                </a:lnTo>
                <a:lnTo>
                  <a:pt x="45583" y="123731"/>
                </a:lnTo>
                <a:lnTo>
                  <a:pt x="40056" y="133122"/>
                </a:lnTo>
                <a:lnTo>
                  <a:pt x="40677" y="134968"/>
                </a:lnTo>
                <a:lnTo>
                  <a:pt x="44234" y="139884"/>
                </a:lnTo>
                <a:lnTo>
                  <a:pt x="46687" y="141626"/>
                </a:lnTo>
                <a:lnTo>
                  <a:pt x="58500" y="146226"/>
                </a:lnTo>
                <a:lnTo>
                  <a:pt x="76877" y="154920"/>
                </a:lnTo>
                <a:lnTo>
                  <a:pt x="85648" y="158099"/>
                </a:lnTo>
                <a:lnTo>
                  <a:pt x="93644" y="160217"/>
                </a:lnTo>
                <a:lnTo>
                  <a:pt x="101125" y="161630"/>
                </a:lnTo>
                <a:lnTo>
                  <a:pt x="108261" y="163647"/>
                </a:lnTo>
                <a:lnTo>
                  <a:pt x="115169" y="166066"/>
                </a:lnTo>
                <a:lnTo>
                  <a:pt x="121924" y="168754"/>
                </a:lnTo>
                <a:lnTo>
                  <a:pt x="128577" y="171620"/>
                </a:lnTo>
                <a:lnTo>
                  <a:pt x="141702" y="177672"/>
                </a:lnTo>
                <a:lnTo>
                  <a:pt x="147136" y="180791"/>
                </a:lnTo>
                <a:lnTo>
                  <a:pt x="151835" y="183944"/>
                </a:lnTo>
                <a:lnTo>
                  <a:pt x="156041" y="187122"/>
                </a:lnTo>
                <a:lnTo>
                  <a:pt x="159921" y="190315"/>
                </a:lnTo>
                <a:lnTo>
                  <a:pt x="163582" y="193519"/>
                </a:lnTo>
                <a:lnTo>
                  <a:pt x="167098" y="196730"/>
                </a:lnTo>
                <a:lnTo>
                  <a:pt x="173870" y="203163"/>
                </a:lnTo>
                <a:lnTo>
                  <a:pt x="177181" y="206384"/>
                </a:lnTo>
                <a:lnTo>
                  <a:pt x="179388" y="209605"/>
                </a:lnTo>
                <a:lnTo>
                  <a:pt x="181841" y="216052"/>
                </a:lnTo>
                <a:lnTo>
                  <a:pt x="181420" y="219275"/>
                </a:lnTo>
                <a:lnTo>
                  <a:pt x="180065" y="222499"/>
                </a:lnTo>
                <a:lnTo>
                  <a:pt x="175692" y="228948"/>
                </a:lnTo>
                <a:lnTo>
                  <a:pt x="170166" y="235397"/>
                </a:lnTo>
                <a:lnTo>
                  <a:pt x="164127" y="241846"/>
                </a:lnTo>
                <a:lnTo>
                  <a:pt x="161012" y="245071"/>
                </a:lnTo>
                <a:lnTo>
                  <a:pt x="154636" y="249370"/>
                </a:lnTo>
                <a:lnTo>
                  <a:pt x="146085" y="254386"/>
                </a:lnTo>
                <a:lnTo>
                  <a:pt x="127269" y="264617"/>
                </a:lnTo>
                <a:lnTo>
                  <a:pt x="111740" y="272747"/>
                </a:lnTo>
                <a:lnTo>
                  <a:pt x="102441" y="276420"/>
                </a:lnTo>
                <a:lnTo>
                  <a:pt x="91941" y="279944"/>
                </a:lnTo>
                <a:lnTo>
                  <a:pt x="58043" y="2902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4101"/>
          <p:cNvSpPr/>
          <p:nvPr/>
        </p:nvSpPr>
        <p:spPr>
          <a:xfrm>
            <a:off x="4860748" y="2409092"/>
            <a:ext cx="247034" cy="497522"/>
          </a:xfrm>
          <a:custGeom>
            <a:avLst/>
            <a:gdLst/>
            <a:ahLst/>
            <a:cxnLst/>
            <a:rect l="0" t="0" r="0" b="0"/>
            <a:pathLst>
              <a:path w="247034" h="497522">
                <a:moveTo>
                  <a:pt x="159968" y="226654"/>
                </a:moveTo>
                <a:lnTo>
                  <a:pt x="149698" y="221518"/>
                </a:lnTo>
                <a:lnTo>
                  <a:pt x="144522" y="220005"/>
                </a:lnTo>
                <a:lnTo>
                  <a:pt x="138922" y="218997"/>
                </a:lnTo>
                <a:lnTo>
                  <a:pt x="133039" y="218324"/>
                </a:lnTo>
                <a:lnTo>
                  <a:pt x="128042" y="217876"/>
                </a:lnTo>
                <a:lnTo>
                  <a:pt x="123636" y="217577"/>
                </a:lnTo>
                <a:lnTo>
                  <a:pt x="119624" y="217378"/>
                </a:lnTo>
                <a:lnTo>
                  <a:pt x="114799" y="218320"/>
                </a:lnTo>
                <a:lnTo>
                  <a:pt x="109433" y="220023"/>
                </a:lnTo>
                <a:lnTo>
                  <a:pt x="103706" y="222233"/>
                </a:lnTo>
                <a:lnTo>
                  <a:pt x="96663" y="226931"/>
                </a:lnTo>
                <a:lnTo>
                  <a:pt x="88743" y="233288"/>
                </a:lnTo>
                <a:lnTo>
                  <a:pt x="73495" y="246800"/>
                </a:lnTo>
                <a:lnTo>
                  <a:pt x="63134" y="256389"/>
                </a:lnTo>
                <a:lnTo>
                  <a:pt x="46123" y="272965"/>
                </a:lnTo>
                <a:lnTo>
                  <a:pt x="41077" y="279025"/>
                </a:lnTo>
                <a:lnTo>
                  <a:pt x="36637" y="285215"/>
                </a:lnTo>
                <a:lnTo>
                  <a:pt x="32603" y="291491"/>
                </a:lnTo>
                <a:lnTo>
                  <a:pt x="25254" y="301332"/>
                </a:lnTo>
                <a:lnTo>
                  <a:pt x="18405" y="310363"/>
                </a:lnTo>
                <a:lnTo>
                  <a:pt x="11779" y="321542"/>
                </a:lnTo>
                <a:lnTo>
                  <a:pt x="8117" y="333677"/>
                </a:lnTo>
                <a:lnTo>
                  <a:pt x="5415" y="347311"/>
                </a:lnTo>
                <a:lnTo>
                  <a:pt x="3189" y="355461"/>
                </a:lnTo>
                <a:lnTo>
                  <a:pt x="630" y="364119"/>
                </a:lnTo>
                <a:lnTo>
                  <a:pt x="0" y="372041"/>
                </a:lnTo>
                <a:lnTo>
                  <a:pt x="2165" y="386575"/>
                </a:lnTo>
                <a:lnTo>
                  <a:pt x="4247" y="391311"/>
                </a:lnTo>
                <a:lnTo>
                  <a:pt x="6710" y="394468"/>
                </a:lnTo>
                <a:lnTo>
                  <a:pt x="12313" y="399051"/>
                </a:lnTo>
                <a:lnTo>
                  <a:pt x="18386" y="404671"/>
                </a:lnTo>
                <a:lnTo>
                  <a:pt x="21511" y="406599"/>
                </a:lnTo>
                <a:lnTo>
                  <a:pt x="27848" y="408742"/>
                </a:lnTo>
                <a:lnTo>
                  <a:pt x="32118" y="408239"/>
                </a:lnTo>
                <a:lnTo>
                  <a:pt x="37115" y="406828"/>
                </a:lnTo>
                <a:lnTo>
                  <a:pt x="42595" y="404813"/>
                </a:lnTo>
                <a:lnTo>
                  <a:pt x="47324" y="403470"/>
                </a:lnTo>
                <a:lnTo>
                  <a:pt x="51551" y="402574"/>
                </a:lnTo>
                <a:lnTo>
                  <a:pt x="55444" y="401977"/>
                </a:lnTo>
                <a:lnTo>
                  <a:pt x="60189" y="400504"/>
                </a:lnTo>
                <a:lnTo>
                  <a:pt x="65502" y="398447"/>
                </a:lnTo>
                <a:lnTo>
                  <a:pt x="71194" y="396001"/>
                </a:lnTo>
                <a:lnTo>
                  <a:pt x="77138" y="392220"/>
                </a:lnTo>
                <a:lnTo>
                  <a:pt x="83251" y="387550"/>
                </a:lnTo>
                <a:lnTo>
                  <a:pt x="89476" y="382287"/>
                </a:lnTo>
                <a:lnTo>
                  <a:pt x="123914" y="354338"/>
                </a:lnTo>
                <a:lnTo>
                  <a:pt x="134857" y="344023"/>
                </a:lnTo>
                <a:lnTo>
                  <a:pt x="144303" y="333921"/>
                </a:lnTo>
                <a:lnTo>
                  <a:pt x="152749" y="323962"/>
                </a:lnTo>
                <a:lnTo>
                  <a:pt x="159455" y="315173"/>
                </a:lnTo>
                <a:lnTo>
                  <a:pt x="165001" y="307164"/>
                </a:lnTo>
                <a:lnTo>
                  <a:pt x="180807" y="282755"/>
                </a:lnTo>
                <a:lnTo>
                  <a:pt x="186759" y="273728"/>
                </a:lnTo>
                <a:lnTo>
                  <a:pt x="191802" y="265561"/>
                </a:lnTo>
                <a:lnTo>
                  <a:pt x="196239" y="257966"/>
                </a:lnTo>
                <a:lnTo>
                  <a:pt x="200272" y="250753"/>
                </a:lnTo>
                <a:lnTo>
                  <a:pt x="204035" y="242720"/>
                </a:lnTo>
                <a:lnTo>
                  <a:pt x="207620" y="234140"/>
                </a:lnTo>
                <a:lnTo>
                  <a:pt x="211083" y="225195"/>
                </a:lnTo>
                <a:lnTo>
                  <a:pt x="214467" y="214933"/>
                </a:lnTo>
                <a:lnTo>
                  <a:pt x="217799" y="203792"/>
                </a:lnTo>
                <a:lnTo>
                  <a:pt x="221094" y="192064"/>
                </a:lnTo>
                <a:lnTo>
                  <a:pt x="223291" y="181022"/>
                </a:lnTo>
                <a:lnTo>
                  <a:pt x="224756" y="170436"/>
                </a:lnTo>
                <a:lnTo>
                  <a:pt x="225732" y="160153"/>
                </a:lnTo>
                <a:lnTo>
                  <a:pt x="226383" y="151149"/>
                </a:lnTo>
                <a:lnTo>
                  <a:pt x="226817" y="142996"/>
                </a:lnTo>
                <a:lnTo>
                  <a:pt x="227299" y="128205"/>
                </a:lnTo>
                <a:lnTo>
                  <a:pt x="227570" y="102417"/>
                </a:lnTo>
                <a:lnTo>
                  <a:pt x="227634" y="68967"/>
                </a:lnTo>
                <a:lnTo>
                  <a:pt x="226576" y="53812"/>
                </a:lnTo>
                <a:lnTo>
                  <a:pt x="224796" y="40485"/>
                </a:lnTo>
                <a:lnTo>
                  <a:pt x="219351" y="11332"/>
                </a:lnTo>
                <a:lnTo>
                  <a:pt x="218276" y="0"/>
                </a:lnTo>
                <a:lnTo>
                  <a:pt x="218188" y="310"/>
                </a:lnTo>
                <a:lnTo>
                  <a:pt x="218129" y="1592"/>
                </a:lnTo>
                <a:lnTo>
                  <a:pt x="215197" y="5883"/>
                </a:lnTo>
                <a:lnTo>
                  <a:pt x="212910" y="8532"/>
                </a:lnTo>
                <a:lnTo>
                  <a:pt x="211386" y="11372"/>
                </a:lnTo>
                <a:lnTo>
                  <a:pt x="209692" y="17395"/>
                </a:lnTo>
                <a:lnTo>
                  <a:pt x="210316" y="38779"/>
                </a:lnTo>
                <a:lnTo>
                  <a:pt x="216785" y="188298"/>
                </a:lnTo>
                <a:lnTo>
                  <a:pt x="218269" y="205383"/>
                </a:lnTo>
                <a:lnTo>
                  <a:pt x="220333" y="221072"/>
                </a:lnTo>
                <a:lnTo>
                  <a:pt x="222783" y="235831"/>
                </a:lnTo>
                <a:lnTo>
                  <a:pt x="224417" y="249970"/>
                </a:lnTo>
                <a:lnTo>
                  <a:pt x="225507" y="263695"/>
                </a:lnTo>
                <a:lnTo>
                  <a:pt x="226232" y="277145"/>
                </a:lnTo>
                <a:lnTo>
                  <a:pt x="227040" y="300688"/>
                </a:lnTo>
                <a:lnTo>
                  <a:pt x="227254" y="311481"/>
                </a:lnTo>
                <a:lnTo>
                  <a:pt x="228473" y="327275"/>
                </a:lnTo>
                <a:lnTo>
                  <a:pt x="232693" y="367754"/>
                </a:lnTo>
                <a:lnTo>
                  <a:pt x="235323" y="386288"/>
                </a:lnTo>
                <a:lnTo>
                  <a:pt x="238152" y="402943"/>
                </a:lnTo>
                <a:lnTo>
                  <a:pt x="241112" y="418346"/>
                </a:lnTo>
                <a:lnTo>
                  <a:pt x="243086" y="431839"/>
                </a:lnTo>
                <a:lnTo>
                  <a:pt x="244401" y="444059"/>
                </a:lnTo>
                <a:lnTo>
                  <a:pt x="245279" y="455430"/>
                </a:lnTo>
                <a:lnTo>
                  <a:pt x="245863" y="465161"/>
                </a:lnTo>
                <a:lnTo>
                  <a:pt x="247033" y="4975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4102"/>
          <p:cNvSpPr/>
          <p:nvPr/>
        </p:nvSpPr>
        <p:spPr>
          <a:xfrm>
            <a:off x="5417343" y="2674441"/>
            <a:ext cx="435324" cy="9675"/>
          </a:xfrm>
          <a:custGeom>
            <a:avLst/>
            <a:gdLst/>
            <a:ahLst/>
            <a:cxnLst/>
            <a:rect l="0" t="0" r="0" b="0"/>
            <a:pathLst>
              <a:path w="435324" h="9675">
                <a:moveTo>
                  <a:pt x="0" y="0"/>
                </a:moveTo>
                <a:lnTo>
                  <a:pt x="16659" y="8329"/>
                </a:lnTo>
                <a:lnTo>
                  <a:pt x="26154" y="8777"/>
                </a:lnTo>
                <a:lnTo>
                  <a:pt x="96016" y="9556"/>
                </a:lnTo>
                <a:lnTo>
                  <a:pt x="154718" y="9663"/>
                </a:lnTo>
                <a:lnTo>
                  <a:pt x="166563" y="8592"/>
                </a:lnTo>
                <a:lnTo>
                  <a:pt x="179834" y="6803"/>
                </a:lnTo>
                <a:lnTo>
                  <a:pt x="194055" y="4535"/>
                </a:lnTo>
                <a:lnTo>
                  <a:pt x="206760" y="3024"/>
                </a:lnTo>
                <a:lnTo>
                  <a:pt x="218456" y="2016"/>
                </a:lnTo>
                <a:lnTo>
                  <a:pt x="229477" y="1344"/>
                </a:lnTo>
                <a:lnTo>
                  <a:pt x="256055" y="597"/>
                </a:lnTo>
                <a:lnTo>
                  <a:pt x="342853" y="35"/>
                </a:lnTo>
                <a:lnTo>
                  <a:pt x="354328" y="1098"/>
                </a:lnTo>
                <a:lnTo>
                  <a:pt x="365204" y="2882"/>
                </a:lnTo>
                <a:lnTo>
                  <a:pt x="375678" y="5146"/>
                </a:lnTo>
                <a:lnTo>
                  <a:pt x="384810" y="6655"/>
                </a:lnTo>
                <a:lnTo>
                  <a:pt x="393049" y="7661"/>
                </a:lnTo>
                <a:lnTo>
                  <a:pt x="400691" y="8332"/>
                </a:lnTo>
                <a:lnTo>
                  <a:pt x="407935" y="8779"/>
                </a:lnTo>
                <a:lnTo>
                  <a:pt x="435323" y="96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4103"/>
          <p:cNvSpPr/>
          <p:nvPr/>
        </p:nvSpPr>
        <p:spPr>
          <a:xfrm>
            <a:off x="5543103" y="2809875"/>
            <a:ext cx="406302" cy="9674"/>
          </a:xfrm>
          <a:custGeom>
            <a:avLst/>
            <a:gdLst/>
            <a:ahLst/>
            <a:cxnLst/>
            <a:rect l="0" t="0" r="0" b="0"/>
            <a:pathLst>
              <a:path w="406302" h="9674">
                <a:moveTo>
                  <a:pt x="0" y="0"/>
                </a:moveTo>
                <a:lnTo>
                  <a:pt x="5136" y="5135"/>
                </a:lnTo>
                <a:lnTo>
                  <a:pt x="7723" y="6648"/>
                </a:lnTo>
                <a:lnTo>
                  <a:pt x="10523" y="7656"/>
                </a:lnTo>
                <a:lnTo>
                  <a:pt x="13464" y="8329"/>
                </a:lnTo>
                <a:lnTo>
                  <a:pt x="19725" y="8777"/>
                </a:lnTo>
                <a:lnTo>
                  <a:pt x="28198" y="9076"/>
                </a:lnTo>
                <a:lnTo>
                  <a:pt x="62419" y="9555"/>
                </a:lnTo>
                <a:lnTo>
                  <a:pt x="108903" y="9638"/>
                </a:lnTo>
                <a:lnTo>
                  <a:pt x="129570" y="8575"/>
                </a:lnTo>
                <a:lnTo>
                  <a:pt x="151947" y="6791"/>
                </a:lnTo>
                <a:lnTo>
                  <a:pt x="175464" y="4528"/>
                </a:lnTo>
                <a:lnTo>
                  <a:pt x="195442" y="3018"/>
                </a:lnTo>
                <a:lnTo>
                  <a:pt x="213059" y="2012"/>
                </a:lnTo>
                <a:lnTo>
                  <a:pt x="229104" y="1341"/>
                </a:lnTo>
                <a:lnTo>
                  <a:pt x="264130" y="596"/>
                </a:lnTo>
                <a:lnTo>
                  <a:pt x="311507" y="176"/>
                </a:lnTo>
                <a:lnTo>
                  <a:pt x="406301" y="967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4104"/>
          <p:cNvSpPr/>
          <p:nvPr/>
        </p:nvSpPr>
        <p:spPr>
          <a:xfrm>
            <a:off x="5997773" y="2492139"/>
            <a:ext cx="245860" cy="443496"/>
          </a:xfrm>
          <a:custGeom>
            <a:avLst/>
            <a:gdLst/>
            <a:ahLst/>
            <a:cxnLst/>
            <a:rect l="0" t="0" r="0" b="0"/>
            <a:pathLst>
              <a:path w="245860" h="443496">
                <a:moveTo>
                  <a:pt x="0" y="66216"/>
                </a:moveTo>
                <a:lnTo>
                  <a:pt x="10271" y="61081"/>
                </a:lnTo>
                <a:lnTo>
                  <a:pt x="14371" y="59568"/>
                </a:lnTo>
                <a:lnTo>
                  <a:pt x="21794" y="57887"/>
                </a:lnTo>
                <a:lnTo>
                  <a:pt x="28675" y="54273"/>
                </a:lnTo>
                <a:lnTo>
                  <a:pt x="35317" y="49084"/>
                </a:lnTo>
                <a:lnTo>
                  <a:pt x="41852" y="43196"/>
                </a:lnTo>
                <a:lnTo>
                  <a:pt x="46174" y="41195"/>
                </a:lnTo>
                <a:lnTo>
                  <a:pt x="51205" y="39862"/>
                </a:lnTo>
                <a:lnTo>
                  <a:pt x="56709" y="38973"/>
                </a:lnTo>
                <a:lnTo>
                  <a:pt x="62528" y="37305"/>
                </a:lnTo>
                <a:lnTo>
                  <a:pt x="68557" y="35118"/>
                </a:lnTo>
                <a:lnTo>
                  <a:pt x="74726" y="32586"/>
                </a:lnTo>
                <a:lnTo>
                  <a:pt x="82063" y="30897"/>
                </a:lnTo>
                <a:lnTo>
                  <a:pt x="90180" y="29772"/>
                </a:lnTo>
                <a:lnTo>
                  <a:pt x="98815" y="29022"/>
                </a:lnTo>
                <a:lnTo>
                  <a:pt x="106722" y="27446"/>
                </a:lnTo>
                <a:lnTo>
                  <a:pt x="114143" y="25322"/>
                </a:lnTo>
                <a:lnTo>
                  <a:pt x="121240" y="22830"/>
                </a:lnTo>
                <a:lnTo>
                  <a:pt x="132421" y="20094"/>
                </a:lnTo>
                <a:lnTo>
                  <a:pt x="146323" y="17195"/>
                </a:lnTo>
                <a:lnTo>
                  <a:pt x="162041" y="14188"/>
                </a:lnTo>
                <a:lnTo>
                  <a:pt x="175744" y="12183"/>
                </a:lnTo>
                <a:lnTo>
                  <a:pt x="188104" y="10846"/>
                </a:lnTo>
                <a:lnTo>
                  <a:pt x="199569" y="9955"/>
                </a:lnTo>
                <a:lnTo>
                  <a:pt x="208286" y="8286"/>
                </a:lnTo>
                <a:lnTo>
                  <a:pt x="215174" y="6099"/>
                </a:lnTo>
                <a:lnTo>
                  <a:pt x="220840" y="3566"/>
                </a:lnTo>
                <a:lnTo>
                  <a:pt x="225692" y="1877"/>
                </a:lnTo>
                <a:lnTo>
                  <a:pt x="230002" y="751"/>
                </a:lnTo>
                <a:lnTo>
                  <a:pt x="233950" y="0"/>
                </a:lnTo>
                <a:lnTo>
                  <a:pt x="237656" y="575"/>
                </a:lnTo>
                <a:lnTo>
                  <a:pt x="244641" y="4079"/>
                </a:lnTo>
                <a:lnTo>
                  <a:pt x="245859" y="6519"/>
                </a:lnTo>
                <a:lnTo>
                  <a:pt x="245596" y="9220"/>
                </a:lnTo>
                <a:lnTo>
                  <a:pt x="243513" y="15088"/>
                </a:lnTo>
                <a:lnTo>
                  <a:pt x="242587" y="21278"/>
                </a:lnTo>
                <a:lnTo>
                  <a:pt x="236442" y="33345"/>
                </a:lnTo>
                <a:lnTo>
                  <a:pt x="231795" y="41078"/>
                </a:lnTo>
                <a:lnTo>
                  <a:pt x="226546" y="50532"/>
                </a:lnTo>
                <a:lnTo>
                  <a:pt x="214982" y="72502"/>
                </a:lnTo>
                <a:lnTo>
                  <a:pt x="209963" y="83305"/>
                </a:lnTo>
                <a:lnTo>
                  <a:pt x="205542" y="93732"/>
                </a:lnTo>
                <a:lnTo>
                  <a:pt x="201521" y="103907"/>
                </a:lnTo>
                <a:lnTo>
                  <a:pt x="194186" y="123813"/>
                </a:lnTo>
                <a:lnTo>
                  <a:pt x="190724" y="133635"/>
                </a:lnTo>
                <a:lnTo>
                  <a:pt x="184118" y="149858"/>
                </a:lnTo>
                <a:lnTo>
                  <a:pt x="165312" y="193679"/>
                </a:lnTo>
                <a:lnTo>
                  <a:pt x="158577" y="212459"/>
                </a:lnTo>
                <a:lnTo>
                  <a:pt x="154087" y="228204"/>
                </a:lnTo>
                <a:lnTo>
                  <a:pt x="151094" y="241925"/>
                </a:lnTo>
                <a:lnTo>
                  <a:pt x="148023" y="254297"/>
                </a:lnTo>
                <a:lnTo>
                  <a:pt x="144902" y="265769"/>
                </a:lnTo>
                <a:lnTo>
                  <a:pt x="141746" y="276642"/>
                </a:lnTo>
                <a:lnTo>
                  <a:pt x="138567" y="286040"/>
                </a:lnTo>
                <a:lnTo>
                  <a:pt x="135373" y="294456"/>
                </a:lnTo>
                <a:lnTo>
                  <a:pt x="132168" y="302215"/>
                </a:lnTo>
                <a:lnTo>
                  <a:pt x="128958" y="310614"/>
                </a:lnTo>
                <a:lnTo>
                  <a:pt x="122523" y="328544"/>
                </a:lnTo>
                <a:lnTo>
                  <a:pt x="119303" y="341064"/>
                </a:lnTo>
                <a:lnTo>
                  <a:pt x="116080" y="355860"/>
                </a:lnTo>
                <a:lnTo>
                  <a:pt x="112858" y="372173"/>
                </a:lnTo>
                <a:lnTo>
                  <a:pt x="109634" y="384124"/>
                </a:lnTo>
                <a:lnTo>
                  <a:pt x="106411" y="393166"/>
                </a:lnTo>
                <a:lnTo>
                  <a:pt x="103186" y="400268"/>
                </a:lnTo>
                <a:lnTo>
                  <a:pt x="99604" y="413893"/>
                </a:lnTo>
                <a:lnTo>
                  <a:pt x="96738" y="44349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4105"/>
          <p:cNvSpPr/>
          <p:nvPr/>
        </p:nvSpPr>
        <p:spPr>
          <a:xfrm>
            <a:off x="6279289" y="2645419"/>
            <a:ext cx="181194" cy="221874"/>
          </a:xfrm>
          <a:custGeom>
            <a:avLst/>
            <a:gdLst/>
            <a:ahLst/>
            <a:cxnLst/>
            <a:rect l="0" t="0" r="0" b="0"/>
            <a:pathLst>
              <a:path w="181194" h="221874">
                <a:moveTo>
                  <a:pt x="86089" y="0"/>
                </a:moveTo>
                <a:lnTo>
                  <a:pt x="80954" y="0"/>
                </a:lnTo>
                <a:lnTo>
                  <a:pt x="78366" y="1075"/>
                </a:lnTo>
                <a:lnTo>
                  <a:pt x="75566" y="2867"/>
                </a:lnTo>
                <a:lnTo>
                  <a:pt x="72625" y="5136"/>
                </a:lnTo>
                <a:lnTo>
                  <a:pt x="69589" y="7724"/>
                </a:lnTo>
                <a:lnTo>
                  <a:pt x="66490" y="10524"/>
                </a:lnTo>
                <a:lnTo>
                  <a:pt x="63350" y="13465"/>
                </a:lnTo>
                <a:lnTo>
                  <a:pt x="35825" y="40625"/>
                </a:lnTo>
                <a:lnTo>
                  <a:pt x="32158" y="45357"/>
                </a:lnTo>
                <a:lnTo>
                  <a:pt x="28637" y="50661"/>
                </a:lnTo>
                <a:lnTo>
                  <a:pt x="25216" y="56346"/>
                </a:lnTo>
                <a:lnTo>
                  <a:pt x="20785" y="66586"/>
                </a:lnTo>
                <a:lnTo>
                  <a:pt x="15681" y="79861"/>
                </a:lnTo>
                <a:lnTo>
                  <a:pt x="10129" y="95161"/>
                </a:lnTo>
                <a:lnTo>
                  <a:pt x="6428" y="109660"/>
                </a:lnTo>
                <a:lnTo>
                  <a:pt x="3960" y="123626"/>
                </a:lnTo>
                <a:lnTo>
                  <a:pt x="2315" y="137236"/>
                </a:lnTo>
                <a:lnTo>
                  <a:pt x="1219" y="148459"/>
                </a:lnTo>
                <a:lnTo>
                  <a:pt x="488" y="158091"/>
                </a:lnTo>
                <a:lnTo>
                  <a:pt x="0" y="166661"/>
                </a:lnTo>
                <a:lnTo>
                  <a:pt x="750" y="174525"/>
                </a:lnTo>
                <a:lnTo>
                  <a:pt x="2324" y="181917"/>
                </a:lnTo>
                <a:lnTo>
                  <a:pt x="4449" y="188995"/>
                </a:lnTo>
                <a:lnTo>
                  <a:pt x="8015" y="194789"/>
                </a:lnTo>
                <a:lnTo>
                  <a:pt x="12543" y="199726"/>
                </a:lnTo>
                <a:lnTo>
                  <a:pt x="17711" y="204092"/>
                </a:lnTo>
                <a:lnTo>
                  <a:pt x="22231" y="208078"/>
                </a:lnTo>
                <a:lnTo>
                  <a:pt x="30120" y="215373"/>
                </a:lnTo>
                <a:lnTo>
                  <a:pt x="33728" y="217748"/>
                </a:lnTo>
                <a:lnTo>
                  <a:pt x="37208" y="219332"/>
                </a:lnTo>
                <a:lnTo>
                  <a:pt x="40604" y="220387"/>
                </a:lnTo>
                <a:lnTo>
                  <a:pt x="45017" y="221091"/>
                </a:lnTo>
                <a:lnTo>
                  <a:pt x="50109" y="221560"/>
                </a:lnTo>
                <a:lnTo>
                  <a:pt x="55653" y="221873"/>
                </a:lnTo>
                <a:lnTo>
                  <a:pt x="61499" y="221007"/>
                </a:lnTo>
                <a:lnTo>
                  <a:pt x="67546" y="219354"/>
                </a:lnTo>
                <a:lnTo>
                  <a:pt x="73727" y="217178"/>
                </a:lnTo>
                <a:lnTo>
                  <a:pt x="78923" y="214652"/>
                </a:lnTo>
                <a:lnTo>
                  <a:pt x="83461" y="211893"/>
                </a:lnTo>
                <a:lnTo>
                  <a:pt x="87562" y="208979"/>
                </a:lnTo>
                <a:lnTo>
                  <a:pt x="92446" y="207036"/>
                </a:lnTo>
                <a:lnTo>
                  <a:pt x="97851" y="205741"/>
                </a:lnTo>
                <a:lnTo>
                  <a:pt x="103604" y="204878"/>
                </a:lnTo>
                <a:lnTo>
                  <a:pt x="109590" y="202152"/>
                </a:lnTo>
                <a:lnTo>
                  <a:pt x="115730" y="198186"/>
                </a:lnTo>
                <a:lnTo>
                  <a:pt x="121972" y="193391"/>
                </a:lnTo>
                <a:lnTo>
                  <a:pt x="127210" y="189120"/>
                </a:lnTo>
                <a:lnTo>
                  <a:pt x="131776" y="185198"/>
                </a:lnTo>
                <a:lnTo>
                  <a:pt x="135895" y="181509"/>
                </a:lnTo>
                <a:lnTo>
                  <a:pt x="139715" y="176899"/>
                </a:lnTo>
                <a:lnTo>
                  <a:pt x="143337" y="171676"/>
                </a:lnTo>
                <a:lnTo>
                  <a:pt x="146827" y="166045"/>
                </a:lnTo>
                <a:lnTo>
                  <a:pt x="151303" y="160141"/>
                </a:lnTo>
                <a:lnTo>
                  <a:pt x="156437" y="154055"/>
                </a:lnTo>
                <a:lnTo>
                  <a:pt x="162009" y="147848"/>
                </a:lnTo>
                <a:lnTo>
                  <a:pt x="165724" y="141560"/>
                </a:lnTo>
                <a:lnTo>
                  <a:pt x="168201" y="135219"/>
                </a:lnTo>
                <a:lnTo>
                  <a:pt x="169852" y="128841"/>
                </a:lnTo>
                <a:lnTo>
                  <a:pt x="172027" y="122440"/>
                </a:lnTo>
                <a:lnTo>
                  <a:pt x="174553" y="116023"/>
                </a:lnTo>
                <a:lnTo>
                  <a:pt x="177311" y="109595"/>
                </a:lnTo>
                <a:lnTo>
                  <a:pt x="179150" y="103159"/>
                </a:lnTo>
                <a:lnTo>
                  <a:pt x="180376" y="96720"/>
                </a:lnTo>
                <a:lnTo>
                  <a:pt x="181193" y="90277"/>
                </a:lnTo>
                <a:lnTo>
                  <a:pt x="180663" y="83832"/>
                </a:lnTo>
                <a:lnTo>
                  <a:pt x="179235" y="77385"/>
                </a:lnTo>
                <a:lnTo>
                  <a:pt x="177208" y="70938"/>
                </a:lnTo>
                <a:lnTo>
                  <a:pt x="172632" y="62340"/>
                </a:lnTo>
                <a:lnTo>
                  <a:pt x="166357" y="52309"/>
                </a:lnTo>
                <a:lnTo>
                  <a:pt x="158949" y="41322"/>
                </a:lnTo>
                <a:lnTo>
                  <a:pt x="152935" y="32923"/>
                </a:lnTo>
                <a:lnTo>
                  <a:pt x="147851" y="26248"/>
                </a:lnTo>
                <a:lnTo>
                  <a:pt x="143387" y="20724"/>
                </a:lnTo>
                <a:lnTo>
                  <a:pt x="138261" y="17040"/>
                </a:lnTo>
                <a:lnTo>
                  <a:pt x="132694" y="14585"/>
                </a:lnTo>
                <a:lnTo>
                  <a:pt x="126833" y="12948"/>
                </a:lnTo>
                <a:lnTo>
                  <a:pt x="120776" y="10782"/>
                </a:lnTo>
                <a:lnTo>
                  <a:pt x="114588" y="8263"/>
                </a:lnTo>
                <a:lnTo>
                  <a:pt x="9576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4106"/>
          <p:cNvSpPr/>
          <p:nvPr/>
        </p:nvSpPr>
        <p:spPr>
          <a:xfrm>
            <a:off x="3465191" y="3139351"/>
            <a:ext cx="307602" cy="332602"/>
          </a:xfrm>
          <a:custGeom>
            <a:avLst/>
            <a:gdLst/>
            <a:ahLst/>
            <a:cxnLst/>
            <a:rect l="0" t="0" r="0" b="0"/>
            <a:pathLst>
              <a:path w="307602" h="332602">
                <a:moveTo>
                  <a:pt x="65756" y="96172"/>
                </a:moveTo>
                <a:lnTo>
                  <a:pt x="50349" y="96172"/>
                </a:lnTo>
                <a:lnTo>
                  <a:pt x="44736" y="95097"/>
                </a:lnTo>
                <a:lnTo>
                  <a:pt x="35633" y="91037"/>
                </a:lnTo>
                <a:lnTo>
                  <a:pt x="29601" y="87843"/>
                </a:lnTo>
                <a:lnTo>
                  <a:pt x="22678" y="81761"/>
                </a:lnTo>
                <a:lnTo>
                  <a:pt x="16872" y="73286"/>
                </a:lnTo>
                <a:lnTo>
                  <a:pt x="11783" y="63428"/>
                </a:lnTo>
                <a:lnTo>
                  <a:pt x="9522" y="55464"/>
                </a:lnTo>
                <a:lnTo>
                  <a:pt x="9994" y="51835"/>
                </a:lnTo>
                <a:lnTo>
                  <a:pt x="11383" y="48342"/>
                </a:lnTo>
                <a:lnTo>
                  <a:pt x="15793" y="41593"/>
                </a:lnTo>
                <a:lnTo>
                  <a:pt x="24319" y="31751"/>
                </a:lnTo>
                <a:lnTo>
                  <a:pt x="33653" y="22027"/>
                </a:lnTo>
                <a:lnTo>
                  <a:pt x="49652" y="5886"/>
                </a:lnTo>
                <a:lnTo>
                  <a:pt x="52870" y="3735"/>
                </a:lnTo>
                <a:lnTo>
                  <a:pt x="59312" y="1346"/>
                </a:lnTo>
                <a:lnTo>
                  <a:pt x="68625" y="283"/>
                </a:lnTo>
                <a:lnTo>
                  <a:pt x="74118" y="0"/>
                </a:lnTo>
                <a:lnTo>
                  <a:pt x="78855" y="886"/>
                </a:lnTo>
                <a:lnTo>
                  <a:pt x="86984" y="4737"/>
                </a:lnTo>
                <a:lnTo>
                  <a:pt x="97046" y="10031"/>
                </a:lnTo>
                <a:lnTo>
                  <a:pt x="102739" y="12948"/>
                </a:lnTo>
                <a:lnTo>
                  <a:pt x="111931" y="19055"/>
                </a:lnTo>
                <a:lnTo>
                  <a:pt x="120674" y="25352"/>
                </a:lnTo>
                <a:lnTo>
                  <a:pt x="126015" y="28536"/>
                </a:lnTo>
                <a:lnTo>
                  <a:pt x="131725" y="31734"/>
                </a:lnTo>
                <a:lnTo>
                  <a:pt x="137682" y="37090"/>
                </a:lnTo>
                <a:lnTo>
                  <a:pt x="143803" y="43886"/>
                </a:lnTo>
                <a:lnTo>
                  <a:pt x="150033" y="51641"/>
                </a:lnTo>
                <a:lnTo>
                  <a:pt x="155262" y="58960"/>
                </a:lnTo>
                <a:lnTo>
                  <a:pt x="159822" y="65990"/>
                </a:lnTo>
                <a:lnTo>
                  <a:pt x="163938" y="72826"/>
                </a:lnTo>
                <a:lnTo>
                  <a:pt x="166681" y="79533"/>
                </a:lnTo>
                <a:lnTo>
                  <a:pt x="168510" y="86154"/>
                </a:lnTo>
                <a:lnTo>
                  <a:pt x="169729" y="92718"/>
                </a:lnTo>
                <a:lnTo>
                  <a:pt x="170542" y="99244"/>
                </a:lnTo>
                <a:lnTo>
                  <a:pt x="171084" y="105744"/>
                </a:lnTo>
                <a:lnTo>
                  <a:pt x="171445" y="112227"/>
                </a:lnTo>
                <a:lnTo>
                  <a:pt x="171847" y="128030"/>
                </a:lnTo>
                <a:lnTo>
                  <a:pt x="171954" y="136758"/>
                </a:lnTo>
                <a:lnTo>
                  <a:pt x="169875" y="144727"/>
                </a:lnTo>
                <a:lnTo>
                  <a:pt x="166340" y="152189"/>
                </a:lnTo>
                <a:lnTo>
                  <a:pt x="161833" y="159314"/>
                </a:lnTo>
                <a:lnTo>
                  <a:pt x="155605" y="170512"/>
                </a:lnTo>
                <a:lnTo>
                  <a:pt x="140084" y="200154"/>
                </a:lnTo>
                <a:lnTo>
                  <a:pt x="132506" y="212787"/>
                </a:lnTo>
                <a:lnTo>
                  <a:pt x="125304" y="223360"/>
                </a:lnTo>
                <a:lnTo>
                  <a:pt x="118353" y="232557"/>
                </a:lnTo>
                <a:lnTo>
                  <a:pt x="104897" y="251376"/>
                </a:lnTo>
                <a:lnTo>
                  <a:pt x="98299" y="260909"/>
                </a:lnTo>
                <a:lnTo>
                  <a:pt x="91751" y="269414"/>
                </a:lnTo>
                <a:lnTo>
                  <a:pt x="85236" y="277234"/>
                </a:lnTo>
                <a:lnTo>
                  <a:pt x="78742" y="284596"/>
                </a:lnTo>
                <a:lnTo>
                  <a:pt x="72264" y="290580"/>
                </a:lnTo>
                <a:lnTo>
                  <a:pt x="65795" y="295644"/>
                </a:lnTo>
                <a:lnTo>
                  <a:pt x="59333" y="300095"/>
                </a:lnTo>
                <a:lnTo>
                  <a:pt x="52875" y="304137"/>
                </a:lnTo>
                <a:lnTo>
                  <a:pt x="46420" y="307906"/>
                </a:lnTo>
                <a:lnTo>
                  <a:pt x="39967" y="311494"/>
                </a:lnTo>
                <a:lnTo>
                  <a:pt x="34590" y="314961"/>
                </a:lnTo>
                <a:lnTo>
                  <a:pt x="25749" y="321679"/>
                </a:lnTo>
                <a:lnTo>
                  <a:pt x="18237" y="328248"/>
                </a:lnTo>
                <a:lnTo>
                  <a:pt x="14729" y="331505"/>
                </a:lnTo>
                <a:lnTo>
                  <a:pt x="11315" y="332601"/>
                </a:lnTo>
                <a:lnTo>
                  <a:pt x="7965" y="332257"/>
                </a:lnTo>
                <a:lnTo>
                  <a:pt x="0" y="329117"/>
                </a:lnTo>
                <a:lnTo>
                  <a:pt x="4643" y="320089"/>
                </a:lnTo>
                <a:lnTo>
                  <a:pt x="8891" y="313166"/>
                </a:lnTo>
                <a:lnTo>
                  <a:pt x="13872" y="306402"/>
                </a:lnTo>
                <a:lnTo>
                  <a:pt x="19343" y="299743"/>
                </a:lnTo>
                <a:lnTo>
                  <a:pt x="25140" y="293153"/>
                </a:lnTo>
                <a:lnTo>
                  <a:pt x="32230" y="287685"/>
                </a:lnTo>
                <a:lnTo>
                  <a:pt x="40181" y="282966"/>
                </a:lnTo>
                <a:lnTo>
                  <a:pt x="48706" y="278744"/>
                </a:lnTo>
                <a:lnTo>
                  <a:pt x="56538" y="273780"/>
                </a:lnTo>
                <a:lnTo>
                  <a:pt x="63911" y="268321"/>
                </a:lnTo>
                <a:lnTo>
                  <a:pt x="70975" y="262532"/>
                </a:lnTo>
                <a:lnTo>
                  <a:pt x="78909" y="257597"/>
                </a:lnTo>
                <a:lnTo>
                  <a:pt x="87423" y="253233"/>
                </a:lnTo>
                <a:lnTo>
                  <a:pt x="96324" y="249248"/>
                </a:lnTo>
                <a:lnTo>
                  <a:pt x="105482" y="246592"/>
                </a:lnTo>
                <a:lnTo>
                  <a:pt x="114812" y="244821"/>
                </a:lnTo>
                <a:lnTo>
                  <a:pt x="124257" y="243640"/>
                </a:lnTo>
                <a:lnTo>
                  <a:pt x="137003" y="242853"/>
                </a:lnTo>
                <a:lnTo>
                  <a:pt x="168362" y="241979"/>
                </a:lnTo>
                <a:lnTo>
                  <a:pt x="201734" y="241487"/>
                </a:lnTo>
                <a:lnTo>
                  <a:pt x="210151" y="242492"/>
                </a:lnTo>
                <a:lnTo>
                  <a:pt x="217913" y="244238"/>
                </a:lnTo>
                <a:lnTo>
                  <a:pt x="225237" y="246476"/>
                </a:lnTo>
                <a:lnTo>
                  <a:pt x="232269" y="249043"/>
                </a:lnTo>
                <a:lnTo>
                  <a:pt x="239107" y="251830"/>
                </a:lnTo>
                <a:lnTo>
                  <a:pt x="245816" y="254762"/>
                </a:lnTo>
                <a:lnTo>
                  <a:pt x="259002" y="260887"/>
                </a:lnTo>
                <a:lnTo>
                  <a:pt x="265528" y="264025"/>
                </a:lnTo>
                <a:lnTo>
                  <a:pt x="270954" y="267192"/>
                </a:lnTo>
                <a:lnTo>
                  <a:pt x="279848" y="273577"/>
                </a:lnTo>
                <a:lnTo>
                  <a:pt x="284800" y="278934"/>
                </a:lnTo>
                <a:lnTo>
                  <a:pt x="290251" y="285730"/>
                </a:lnTo>
                <a:lnTo>
                  <a:pt x="307601" y="31867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4107"/>
          <p:cNvSpPr/>
          <p:nvPr/>
        </p:nvSpPr>
        <p:spPr>
          <a:xfrm>
            <a:off x="3898755" y="3245253"/>
            <a:ext cx="309361" cy="241790"/>
          </a:xfrm>
          <a:custGeom>
            <a:avLst/>
            <a:gdLst/>
            <a:ahLst/>
            <a:cxnLst/>
            <a:rect l="0" t="0" r="0" b="0"/>
            <a:pathLst>
              <a:path w="309361" h="241790">
                <a:moveTo>
                  <a:pt x="144905" y="28965"/>
                </a:moveTo>
                <a:lnTo>
                  <a:pt x="139769" y="18695"/>
                </a:lnTo>
                <a:lnTo>
                  <a:pt x="137181" y="14594"/>
                </a:lnTo>
                <a:lnTo>
                  <a:pt x="131440" y="7171"/>
                </a:lnTo>
                <a:lnTo>
                  <a:pt x="128404" y="4762"/>
                </a:lnTo>
                <a:lnTo>
                  <a:pt x="125305" y="3156"/>
                </a:lnTo>
                <a:lnTo>
                  <a:pt x="118996" y="1371"/>
                </a:lnTo>
                <a:lnTo>
                  <a:pt x="109401" y="367"/>
                </a:lnTo>
                <a:lnTo>
                  <a:pt x="99750" y="69"/>
                </a:lnTo>
                <a:lnTo>
                  <a:pt x="93307" y="0"/>
                </a:lnTo>
                <a:lnTo>
                  <a:pt x="90084" y="1056"/>
                </a:lnTo>
                <a:lnTo>
                  <a:pt x="83636" y="5096"/>
                </a:lnTo>
                <a:lnTo>
                  <a:pt x="74321" y="10475"/>
                </a:lnTo>
                <a:lnTo>
                  <a:pt x="68828" y="13413"/>
                </a:lnTo>
                <a:lnTo>
                  <a:pt x="59857" y="19545"/>
                </a:lnTo>
                <a:lnTo>
                  <a:pt x="55960" y="22685"/>
                </a:lnTo>
                <a:lnTo>
                  <a:pt x="52287" y="26928"/>
                </a:lnTo>
                <a:lnTo>
                  <a:pt x="48764" y="31907"/>
                </a:lnTo>
                <a:lnTo>
                  <a:pt x="45340" y="37376"/>
                </a:lnTo>
                <a:lnTo>
                  <a:pt x="41983" y="42096"/>
                </a:lnTo>
                <a:lnTo>
                  <a:pt x="38670" y="46318"/>
                </a:lnTo>
                <a:lnTo>
                  <a:pt x="35386" y="50208"/>
                </a:lnTo>
                <a:lnTo>
                  <a:pt x="31047" y="56025"/>
                </a:lnTo>
                <a:lnTo>
                  <a:pt x="20494" y="71088"/>
                </a:lnTo>
                <a:lnTo>
                  <a:pt x="15745" y="78545"/>
                </a:lnTo>
                <a:lnTo>
                  <a:pt x="11503" y="85665"/>
                </a:lnTo>
                <a:lnTo>
                  <a:pt x="7602" y="92562"/>
                </a:lnTo>
                <a:lnTo>
                  <a:pt x="5000" y="98235"/>
                </a:lnTo>
                <a:lnTo>
                  <a:pt x="3266" y="103092"/>
                </a:lnTo>
                <a:lnTo>
                  <a:pt x="2110" y="107404"/>
                </a:lnTo>
                <a:lnTo>
                  <a:pt x="1339" y="112429"/>
                </a:lnTo>
                <a:lnTo>
                  <a:pt x="825" y="117929"/>
                </a:lnTo>
                <a:lnTo>
                  <a:pt x="254" y="128698"/>
                </a:lnTo>
                <a:lnTo>
                  <a:pt x="0" y="137066"/>
                </a:lnTo>
                <a:lnTo>
                  <a:pt x="1008" y="139728"/>
                </a:lnTo>
                <a:lnTo>
                  <a:pt x="2754" y="141502"/>
                </a:lnTo>
                <a:lnTo>
                  <a:pt x="4993" y="142685"/>
                </a:lnTo>
                <a:lnTo>
                  <a:pt x="10347" y="144000"/>
                </a:lnTo>
                <a:lnTo>
                  <a:pt x="17385" y="144584"/>
                </a:lnTo>
                <a:lnTo>
                  <a:pt x="27678" y="144844"/>
                </a:lnTo>
                <a:lnTo>
                  <a:pt x="33433" y="143838"/>
                </a:lnTo>
                <a:lnTo>
                  <a:pt x="39419" y="142093"/>
                </a:lnTo>
                <a:lnTo>
                  <a:pt x="45559" y="139854"/>
                </a:lnTo>
                <a:lnTo>
                  <a:pt x="50728" y="137287"/>
                </a:lnTo>
                <a:lnTo>
                  <a:pt x="59337" y="131568"/>
                </a:lnTo>
                <a:lnTo>
                  <a:pt x="66362" y="127464"/>
                </a:lnTo>
                <a:lnTo>
                  <a:pt x="75345" y="122577"/>
                </a:lnTo>
                <a:lnTo>
                  <a:pt x="85633" y="117170"/>
                </a:lnTo>
                <a:lnTo>
                  <a:pt x="96791" y="110341"/>
                </a:lnTo>
                <a:lnTo>
                  <a:pt x="108530" y="102563"/>
                </a:lnTo>
                <a:lnTo>
                  <a:pt x="120655" y="94154"/>
                </a:lnTo>
                <a:lnTo>
                  <a:pt x="131963" y="85323"/>
                </a:lnTo>
                <a:lnTo>
                  <a:pt x="142726" y="76211"/>
                </a:lnTo>
                <a:lnTo>
                  <a:pt x="153126" y="66912"/>
                </a:lnTo>
                <a:lnTo>
                  <a:pt x="173280" y="47980"/>
                </a:lnTo>
                <a:lnTo>
                  <a:pt x="183169" y="38417"/>
                </a:lnTo>
                <a:lnTo>
                  <a:pt x="189762" y="30967"/>
                </a:lnTo>
                <a:lnTo>
                  <a:pt x="194157" y="24926"/>
                </a:lnTo>
                <a:lnTo>
                  <a:pt x="197088" y="19823"/>
                </a:lnTo>
                <a:lnTo>
                  <a:pt x="199041" y="18571"/>
                </a:lnTo>
                <a:lnTo>
                  <a:pt x="200343" y="19886"/>
                </a:lnTo>
                <a:lnTo>
                  <a:pt x="201211" y="22912"/>
                </a:lnTo>
                <a:lnTo>
                  <a:pt x="200715" y="27080"/>
                </a:lnTo>
                <a:lnTo>
                  <a:pt x="199309" y="32008"/>
                </a:lnTo>
                <a:lnTo>
                  <a:pt x="197298" y="37443"/>
                </a:lnTo>
                <a:lnTo>
                  <a:pt x="195957" y="42141"/>
                </a:lnTo>
                <a:lnTo>
                  <a:pt x="195062" y="46348"/>
                </a:lnTo>
                <a:lnTo>
                  <a:pt x="194466" y="50228"/>
                </a:lnTo>
                <a:lnTo>
                  <a:pt x="192994" y="54964"/>
                </a:lnTo>
                <a:lnTo>
                  <a:pt x="190938" y="60271"/>
                </a:lnTo>
                <a:lnTo>
                  <a:pt x="188492" y="65959"/>
                </a:lnTo>
                <a:lnTo>
                  <a:pt x="186861" y="74050"/>
                </a:lnTo>
                <a:lnTo>
                  <a:pt x="185774" y="83744"/>
                </a:lnTo>
                <a:lnTo>
                  <a:pt x="185049" y="94506"/>
                </a:lnTo>
                <a:lnTo>
                  <a:pt x="184566" y="105980"/>
                </a:lnTo>
                <a:lnTo>
                  <a:pt x="184029" y="130194"/>
                </a:lnTo>
                <a:lnTo>
                  <a:pt x="184961" y="141596"/>
                </a:lnTo>
                <a:lnTo>
                  <a:pt x="186657" y="152421"/>
                </a:lnTo>
                <a:lnTo>
                  <a:pt x="188862" y="162863"/>
                </a:lnTo>
                <a:lnTo>
                  <a:pt x="192483" y="173049"/>
                </a:lnTo>
                <a:lnTo>
                  <a:pt x="197046" y="183064"/>
                </a:lnTo>
                <a:lnTo>
                  <a:pt x="202238" y="192965"/>
                </a:lnTo>
                <a:lnTo>
                  <a:pt x="207849" y="200641"/>
                </a:lnTo>
                <a:lnTo>
                  <a:pt x="213739" y="206833"/>
                </a:lnTo>
                <a:lnTo>
                  <a:pt x="219816" y="212036"/>
                </a:lnTo>
                <a:lnTo>
                  <a:pt x="226016" y="216580"/>
                </a:lnTo>
                <a:lnTo>
                  <a:pt x="232300" y="220683"/>
                </a:lnTo>
                <a:lnTo>
                  <a:pt x="238639" y="224494"/>
                </a:lnTo>
                <a:lnTo>
                  <a:pt x="245015" y="227035"/>
                </a:lnTo>
                <a:lnTo>
                  <a:pt x="251415" y="228728"/>
                </a:lnTo>
                <a:lnTo>
                  <a:pt x="309360" y="241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4108"/>
          <p:cNvSpPr/>
          <p:nvPr/>
        </p:nvSpPr>
        <p:spPr>
          <a:xfrm>
            <a:off x="4488656" y="3370957"/>
            <a:ext cx="183803" cy="24649"/>
          </a:xfrm>
          <a:custGeom>
            <a:avLst/>
            <a:gdLst/>
            <a:ahLst/>
            <a:cxnLst/>
            <a:rect l="0" t="0" r="0" b="0"/>
            <a:pathLst>
              <a:path w="183803" h="24649">
                <a:moveTo>
                  <a:pt x="183802" y="0"/>
                </a:moveTo>
                <a:lnTo>
                  <a:pt x="173531" y="5135"/>
                </a:lnTo>
                <a:lnTo>
                  <a:pt x="168356" y="6648"/>
                </a:lnTo>
                <a:lnTo>
                  <a:pt x="162756" y="7656"/>
                </a:lnTo>
                <a:lnTo>
                  <a:pt x="156874" y="8328"/>
                </a:lnTo>
                <a:lnTo>
                  <a:pt x="151876" y="8777"/>
                </a:lnTo>
                <a:lnTo>
                  <a:pt x="147471" y="9076"/>
                </a:lnTo>
                <a:lnTo>
                  <a:pt x="143458" y="9275"/>
                </a:lnTo>
                <a:lnTo>
                  <a:pt x="138634" y="10483"/>
                </a:lnTo>
                <a:lnTo>
                  <a:pt x="133267" y="12363"/>
                </a:lnTo>
                <a:lnTo>
                  <a:pt x="127540" y="14691"/>
                </a:lnTo>
                <a:lnTo>
                  <a:pt x="119423" y="16243"/>
                </a:lnTo>
                <a:lnTo>
                  <a:pt x="109711" y="17278"/>
                </a:lnTo>
                <a:lnTo>
                  <a:pt x="98938" y="17967"/>
                </a:lnTo>
                <a:lnTo>
                  <a:pt x="86381" y="19503"/>
                </a:lnTo>
                <a:lnTo>
                  <a:pt x="72636" y="21600"/>
                </a:lnTo>
                <a:lnTo>
                  <a:pt x="58097" y="24074"/>
                </a:lnTo>
                <a:lnTo>
                  <a:pt x="46256" y="24648"/>
                </a:lnTo>
                <a:lnTo>
                  <a:pt x="36211" y="23956"/>
                </a:lnTo>
                <a:lnTo>
                  <a:pt x="27366" y="22420"/>
                </a:lnTo>
                <a:lnTo>
                  <a:pt x="20393" y="21396"/>
                </a:lnTo>
                <a:lnTo>
                  <a:pt x="14671" y="20713"/>
                </a:ln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4109"/>
          <p:cNvSpPr/>
          <p:nvPr/>
        </p:nvSpPr>
        <p:spPr>
          <a:xfrm>
            <a:off x="4585394" y="3293566"/>
            <a:ext cx="67718" cy="241847"/>
          </a:xfrm>
          <a:custGeom>
            <a:avLst/>
            <a:gdLst/>
            <a:ahLst/>
            <a:cxnLst/>
            <a:rect l="0" t="0" r="0" b="0"/>
            <a:pathLst>
              <a:path w="67718" h="241847">
                <a:moveTo>
                  <a:pt x="0" y="0"/>
                </a:moveTo>
                <a:lnTo>
                  <a:pt x="5135" y="10271"/>
                </a:lnTo>
                <a:lnTo>
                  <a:pt x="6648" y="16521"/>
                </a:lnTo>
                <a:lnTo>
                  <a:pt x="7657" y="23912"/>
                </a:lnTo>
                <a:lnTo>
                  <a:pt x="8777" y="38574"/>
                </a:lnTo>
                <a:lnTo>
                  <a:pt x="9275" y="48674"/>
                </a:lnTo>
                <a:lnTo>
                  <a:pt x="11558" y="60396"/>
                </a:lnTo>
                <a:lnTo>
                  <a:pt x="19827" y="96351"/>
                </a:lnTo>
                <a:lnTo>
                  <a:pt x="31433" y="144395"/>
                </a:lnTo>
                <a:lnTo>
                  <a:pt x="34928" y="156456"/>
                </a:lnTo>
                <a:lnTo>
                  <a:pt x="38334" y="166647"/>
                </a:lnTo>
                <a:lnTo>
                  <a:pt x="41679" y="175590"/>
                </a:lnTo>
                <a:lnTo>
                  <a:pt x="43909" y="183702"/>
                </a:lnTo>
                <a:lnTo>
                  <a:pt x="45396" y="191260"/>
                </a:lnTo>
                <a:lnTo>
                  <a:pt x="67717" y="2418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4110"/>
          <p:cNvSpPr/>
          <p:nvPr/>
        </p:nvSpPr>
        <p:spPr>
          <a:xfrm>
            <a:off x="4740175" y="3324435"/>
            <a:ext cx="221648" cy="288368"/>
          </a:xfrm>
          <a:custGeom>
            <a:avLst/>
            <a:gdLst/>
            <a:ahLst/>
            <a:cxnLst/>
            <a:rect l="0" t="0" r="0" b="0"/>
            <a:pathLst>
              <a:path w="221648" h="288368">
                <a:moveTo>
                  <a:pt x="0" y="46522"/>
                </a:moveTo>
                <a:lnTo>
                  <a:pt x="5136" y="31115"/>
                </a:lnTo>
                <a:lnTo>
                  <a:pt x="7723" y="26577"/>
                </a:lnTo>
                <a:lnTo>
                  <a:pt x="10523" y="23551"/>
                </a:lnTo>
                <a:lnTo>
                  <a:pt x="13465" y="21534"/>
                </a:lnTo>
                <a:lnTo>
                  <a:pt x="15426" y="19115"/>
                </a:lnTo>
                <a:lnTo>
                  <a:pt x="16733" y="16426"/>
                </a:lnTo>
                <a:lnTo>
                  <a:pt x="17605" y="13560"/>
                </a:lnTo>
                <a:lnTo>
                  <a:pt x="20336" y="10574"/>
                </a:lnTo>
                <a:lnTo>
                  <a:pt x="24306" y="7508"/>
                </a:lnTo>
                <a:lnTo>
                  <a:pt x="29103" y="4390"/>
                </a:lnTo>
                <a:lnTo>
                  <a:pt x="34450" y="2311"/>
                </a:lnTo>
                <a:lnTo>
                  <a:pt x="40164" y="925"/>
                </a:lnTo>
                <a:lnTo>
                  <a:pt x="46124" y="0"/>
                </a:lnTo>
                <a:lnTo>
                  <a:pt x="51172" y="459"/>
                </a:lnTo>
                <a:lnTo>
                  <a:pt x="55612" y="1840"/>
                </a:lnTo>
                <a:lnTo>
                  <a:pt x="59647" y="3835"/>
                </a:lnTo>
                <a:lnTo>
                  <a:pt x="64487" y="5166"/>
                </a:lnTo>
                <a:lnTo>
                  <a:pt x="69863" y="6053"/>
                </a:lnTo>
                <a:lnTo>
                  <a:pt x="75597" y="6644"/>
                </a:lnTo>
                <a:lnTo>
                  <a:pt x="80495" y="8113"/>
                </a:lnTo>
                <a:lnTo>
                  <a:pt x="84834" y="10167"/>
                </a:lnTo>
                <a:lnTo>
                  <a:pt x="88802" y="12612"/>
                </a:lnTo>
                <a:lnTo>
                  <a:pt x="93597" y="14241"/>
                </a:lnTo>
                <a:lnTo>
                  <a:pt x="98944" y="15327"/>
                </a:lnTo>
                <a:lnTo>
                  <a:pt x="104658" y="16051"/>
                </a:lnTo>
                <a:lnTo>
                  <a:pt x="109542" y="17609"/>
                </a:lnTo>
                <a:lnTo>
                  <a:pt x="113874" y="19722"/>
                </a:lnTo>
                <a:lnTo>
                  <a:pt x="117836" y="22206"/>
                </a:lnTo>
                <a:lnTo>
                  <a:pt x="120477" y="24937"/>
                </a:lnTo>
                <a:lnTo>
                  <a:pt x="122238" y="27832"/>
                </a:lnTo>
                <a:lnTo>
                  <a:pt x="123413" y="30838"/>
                </a:lnTo>
                <a:lnTo>
                  <a:pt x="127583" y="37043"/>
                </a:lnTo>
                <a:lnTo>
                  <a:pt x="130200" y="40203"/>
                </a:lnTo>
                <a:lnTo>
                  <a:pt x="131945" y="43384"/>
                </a:lnTo>
                <a:lnTo>
                  <a:pt x="133883" y="49785"/>
                </a:lnTo>
                <a:lnTo>
                  <a:pt x="133325" y="52997"/>
                </a:lnTo>
                <a:lnTo>
                  <a:pt x="129839" y="59432"/>
                </a:lnTo>
                <a:lnTo>
                  <a:pt x="127573" y="65875"/>
                </a:lnTo>
                <a:lnTo>
                  <a:pt x="126969" y="69097"/>
                </a:lnTo>
                <a:lnTo>
                  <a:pt x="123431" y="75545"/>
                </a:lnTo>
                <a:lnTo>
                  <a:pt x="118276" y="83068"/>
                </a:lnTo>
                <a:lnTo>
                  <a:pt x="115396" y="88084"/>
                </a:lnTo>
                <a:lnTo>
                  <a:pt x="112402" y="93578"/>
                </a:lnTo>
                <a:lnTo>
                  <a:pt x="106208" y="102548"/>
                </a:lnTo>
                <a:lnTo>
                  <a:pt x="99872" y="111192"/>
                </a:lnTo>
                <a:lnTo>
                  <a:pt x="96678" y="116507"/>
                </a:lnTo>
                <a:lnTo>
                  <a:pt x="93474" y="122200"/>
                </a:lnTo>
                <a:lnTo>
                  <a:pt x="91337" y="127070"/>
                </a:lnTo>
                <a:lnTo>
                  <a:pt x="88963" y="135348"/>
                </a:lnTo>
                <a:lnTo>
                  <a:pt x="89406" y="139060"/>
                </a:lnTo>
                <a:lnTo>
                  <a:pt x="90775" y="142610"/>
                </a:lnTo>
                <a:lnTo>
                  <a:pt x="92763" y="146051"/>
                </a:lnTo>
                <a:lnTo>
                  <a:pt x="95163" y="148345"/>
                </a:lnTo>
                <a:lnTo>
                  <a:pt x="97838" y="149875"/>
                </a:lnTo>
                <a:lnTo>
                  <a:pt x="100696" y="150895"/>
                </a:lnTo>
                <a:lnTo>
                  <a:pt x="104752" y="151574"/>
                </a:lnTo>
                <a:lnTo>
                  <a:pt x="109604" y="152027"/>
                </a:lnTo>
                <a:lnTo>
                  <a:pt x="114990" y="152329"/>
                </a:lnTo>
                <a:lnTo>
                  <a:pt x="120729" y="153606"/>
                </a:lnTo>
                <a:lnTo>
                  <a:pt x="126706" y="155532"/>
                </a:lnTo>
                <a:lnTo>
                  <a:pt x="132840" y="157890"/>
                </a:lnTo>
                <a:lnTo>
                  <a:pt x="139079" y="159462"/>
                </a:lnTo>
                <a:lnTo>
                  <a:pt x="145388" y="160511"/>
                </a:lnTo>
                <a:lnTo>
                  <a:pt x="151744" y="161209"/>
                </a:lnTo>
                <a:lnTo>
                  <a:pt x="158131" y="162750"/>
                </a:lnTo>
                <a:lnTo>
                  <a:pt x="164539" y="164853"/>
                </a:lnTo>
                <a:lnTo>
                  <a:pt x="170960" y="167328"/>
                </a:lnTo>
                <a:lnTo>
                  <a:pt x="178466" y="172204"/>
                </a:lnTo>
                <a:lnTo>
                  <a:pt x="186694" y="178679"/>
                </a:lnTo>
                <a:lnTo>
                  <a:pt x="195404" y="186220"/>
                </a:lnTo>
                <a:lnTo>
                  <a:pt x="202286" y="191248"/>
                </a:lnTo>
                <a:lnTo>
                  <a:pt x="207948" y="194599"/>
                </a:lnTo>
                <a:lnTo>
                  <a:pt x="212798" y="196834"/>
                </a:lnTo>
                <a:lnTo>
                  <a:pt x="216032" y="199399"/>
                </a:lnTo>
                <a:lnTo>
                  <a:pt x="218187" y="202183"/>
                </a:lnTo>
                <a:lnTo>
                  <a:pt x="219624" y="205114"/>
                </a:lnTo>
                <a:lnTo>
                  <a:pt x="221221" y="211237"/>
                </a:lnTo>
                <a:lnTo>
                  <a:pt x="221647" y="214375"/>
                </a:lnTo>
                <a:lnTo>
                  <a:pt x="220856" y="217542"/>
                </a:lnTo>
                <a:lnTo>
                  <a:pt x="217111" y="223927"/>
                </a:lnTo>
                <a:lnTo>
                  <a:pt x="211863" y="230347"/>
                </a:lnTo>
                <a:lnTo>
                  <a:pt x="205948" y="236784"/>
                </a:lnTo>
                <a:lnTo>
                  <a:pt x="199736" y="243227"/>
                </a:lnTo>
                <a:lnTo>
                  <a:pt x="195500" y="246450"/>
                </a:lnTo>
                <a:lnTo>
                  <a:pt x="190526" y="249674"/>
                </a:lnTo>
                <a:lnTo>
                  <a:pt x="185061" y="252898"/>
                </a:lnTo>
                <a:lnTo>
                  <a:pt x="179267" y="256122"/>
                </a:lnTo>
                <a:lnTo>
                  <a:pt x="167097" y="262571"/>
                </a:lnTo>
                <a:lnTo>
                  <a:pt x="159767" y="265795"/>
                </a:lnTo>
                <a:lnTo>
                  <a:pt x="151656" y="269020"/>
                </a:lnTo>
                <a:lnTo>
                  <a:pt x="143024" y="272244"/>
                </a:lnTo>
                <a:lnTo>
                  <a:pt x="134045" y="274394"/>
                </a:lnTo>
                <a:lnTo>
                  <a:pt x="124834" y="275827"/>
                </a:lnTo>
                <a:lnTo>
                  <a:pt x="115469" y="276783"/>
                </a:lnTo>
                <a:lnTo>
                  <a:pt x="109225" y="278495"/>
                </a:lnTo>
                <a:lnTo>
                  <a:pt x="105063" y="280711"/>
                </a:lnTo>
                <a:lnTo>
                  <a:pt x="87065" y="288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4111"/>
          <p:cNvSpPr/>
          <p:nvPr/>
        </p:nvSpPr>
        <p:spPr>
          <a:xfrm>
            <a:off x="5099622" y="3236288"/>
            <a:ext cx="220984" cy="337251"/>
          </a:xfrm>
          <a:custGeom>
            <a:avLst/>
            <a:gdLst/>
            <a:ahLst/>
            <a:cxnLst/>
            <a:rect l="0" t="0" r="0" b="0"/>
            <a:pathLst>
              <a:path w="220984" h="337251">
                <a:moveTo>
                  <a:pt x="124245" y="192712"/>
                </a:moveTo>
                <a:lnTo>
                  <a:pt x="129380" y="182441"/>
                </a:lnTo>
                <a:lnTo>
                  <a:pt x="129818" y="179415"/>
                </a:lnTo>
                <a:lnTo>
                  <a:pt x="129035" y="177398"/>
                </a:lnTo>
                <a:lnTo>
                  <a:pt x="127438" y="176053"/>
                </a:lnTo>
                <a:lnTo>
                  <a:pt x="126374" y="174082"/>
                </a:lnTo>
                <a:lnTo>
                  <a:pt x="125191" y="169025"/>
                </a:lnTo>
                <a:lnTo>
                  <a:pt x="123801" y="167247"/>
                </a:lnTo>
                <a:lnTo>
                  <a:pt x="121799" y="166061"/>
                </a:lnTo>
                <a:lnTo>
                  <a:pt x="116708" y="164744"/>
                </a:lnTo>
                <a:lnTo>
                  <a:pt x="110863" y="164158"/>
                </a:lnTo>
                <a:lnTo>
                  <a:pt x="104682" y="163898"/>
                </a:lnTo>
                <a:lnTo>
                  <a:pt x="101529" y="163829"/>
                </a:lnTo>
                <a:lnTo>
                  <a:pt x="97277" y="164857"/>
                </a:lnTo>
                <a:lnTo>
                  <a:pt x="92294" y="166618"/>
                </a:lnTo>
                <a:lnTo>
                  <a:pt x="86821" y="168867"/>
                </a:lnTo>
                <a:lnTo>
                  <a:pt x="79948" y="172515"/>
                </a:lnTo>
                <a:lnTo>
                  <a:pt x="72141" y="177098"/>
                </a:lnTo>
                <a:lnTo>
                  <a:pt x="63712" y="182302"/>
                </a:lnTo>
                <a:lnTo>
                  <a:pt x="57018" y="186847"/>
                </a:lnTo>
                <a:lnTo>
                  <a:pt x="51480" y="190952"/>
                </a:lnTo>
                <a:lnTo>
                  <a:pt x="46713" y="194763"/>
                </a:lnTo>
                <a:lnTo>
                  <a:pt x="42461" y="199453"/>
                </a:lnTo>
                <a:lnTo>
                  <a:pt x="38551" y="204730"/>
                </a:lnTo>
                <a:lnTo>
                  <a:pt x="34870" y="210398"/>
                </a:lnTo>
                <a:lnTo>
                  <a:pt x="31340" y="216326"/>
                </a:lnTo>
                <a:lnTo>
                  <a:pt x="27913" y="222428"/>
                </a:lnTo>
                <a:lnTo>
                  <a:pt x="24552" y="228646"/>
                </a:lnTo>
                <a:lnTo>
                  <a:pt x="17953" y="238420"/>
                </a:lnTo>
                <a:lnTo>
                  <a:pt x="14688" y="242532"/>
                </a:lnTo>
                <a:lnTo>
                  <a:pt x="12512" y="247422"/>
                </a:lnTo>
                <a:lnTo>
                  <a:pt x="11061" y="252833"/>
                </a:lnTo>
                <a:lnTo>
                  <a:pt x="10094" y="258589"/>
                </a:lnTo>
                <a:lnTo>
                  <a:pt x="6152" y="267851"/>
                </a:lnTo>
                <a:lnTo>
                  <a:pt x="3596" y="271826"/>
                </a:lnTo>
                <a:lnTo>
                  <a:pt x="757" y="281976"/>
                </a:lnTo>
                <a:lnTo>
                  <a:pt x="0" y="287692"/>
                </a:lnTo>
                <a:lnTo>
                  <a:pt x="570" y="292577"/>
                </a:lnTo>
                <a:lnTo>
                  <a:pt x="2025" y="296909"/>
                </a:lnTo>
                <a:lnTo>
                  <a:pt x="5433" y="304589"/>
                </a:lnTo>
                <a:lnTo>
                  <a:pt x="6947" y="311584"/>
                </a:lnTo>
                <a:lnTo>
                  <a:pt x="10487" y="318277"/>
                </a:lnTo>
                <a:lnTo>
                  <a:pt x="15643" y="324834"/>
                </a:lnTo>
                <a:lnTo>
                  <a:pt x="21517" y="331331"/>
                </a:lnTo>
                <a:lnTo>
                  <a:pt x="24588" y="333494"/>
                </a:lnTo>
                <a:lnTo>
                  <a:pt x="30867" y="335897"/>
                </a:lnTo>
                <a:lnTo>
                  <a:pt x="37241" y="336965"/>
                </a:lnTo>
                <a:lnTo>
                  <a:pt x="40446" y="337250"/>
                </a:lnTo>
                <a:lnTo>
                  <a:pt x="43656" y="336364"/>
                </a:lnTo>
                <a:lnTo>
                  <a:pt x="50091" y="332515"/>
                </a:lnTo>
                <a:lnTo>
                  <a:pt x="56533" y="327221"/>
                </a:lnTo>
                <a:lnTo>
                  <a:pt x="59756" y="324304"/>
                </a:lnTo>
                <a:lnTo>
                  <a:pt x="64054" y="321285"/>
                </a:lnTo>
                <a:lnTo>
                  <a:pt x="69069" y="318198"/>
                </a:lnTo>
                <a:lnTo>
                  <a:pt x="74563" y="315064"/>
                </a:lnTo>
                <a:lnTo>
                  <a:pt x="79300" y="310826"/>
                </a:lnTo>
                <a:lnTo>
                  <a:pt x="83533" y="305850"/>
                </a:lnTo>
                <a:lnTo>
                  <a:pt x="87430" y="300383"/>
                </a:lnTo>
                <a:lnTo>
                  <a:pt x="91103" y="294589"/>
                </a:lnTo>
                <a:lnTo>
                  <a:pt x="94626" y="288577"/>
                </a:lnTo>
                <a:lnTo>
                  <a:pt x="98050" y="282418"/>
                </a:lnTo>
                <a:lnTo>
                  <a:pt x="101407" y="275088"/>
                </a:lnTo>
                <a:lnTo>
                  <a:pt x="104720" y="266977"/>
                </a:lnTo>
                <a:lnTo>
                  <a:pt x="133167" y="189705"/>
                </a:lnTo>
                <a:lnTo>
                  <a:pt x="139867" y="169210"/>
                </a:lnTo>
                <a:lnTo>
                  <a:pt x="144333" y="153397"/>
                </a:lnTo>
                <a:lnTo>
                  <a:pt x="147311" y="140705"/>
                </a:lnTo>
                <a:lnTo>
                  <a:pt x="149296" y="129019"/>
                </a:lnTo>
                <a:lnTo>
                  <a:pt x="150619" y="118004"/>
                </a:lnTo>
                <a:lnTo>
                  <a:pt x="151502" y="107436"/>
                </a:lnTo>
                <a:lnTo>
                  <a:pt x="152090" y="98241"/>
                </a:lnTo>
                <a:lnTo>
                  <a:pt x="152744" y="82291"/>
                </a:lnTo>
                <a:lnTo>
                  <a:pt x="153992" y="73953"/>
                </a:lnTo>
                <a:lnTo>
                  <a:pt x="155900" y="65170"/>
                </a:lnTo>
                <a:lnTo>
                  <a:pt x="158247" y="56090"/>
                </a:lnTo>
                <a:lnTo>
                  <a:pt x="159811" y="47887"/>
                </a:lnTo>
                <a:lnTo>
                  <a:pt x="160854" y="40269"/>
                </a:lnTo>
                <a:lnTo>
                  <a:pt x="161549" y="33040"/>
                </a:lnTo>
                <a:lnTo>
                  <a:pt x="160939" y="24996"/>
                </a:lnTo>
                <a:lnTo>
                  <a:pt x="159456" y="16409"/>
                </a:lnTo>
                <a:lnTo>
                  <a:pt x="157393" y="7460"/>
                </a:lnTo>
                <a:lnTo>
                  <a:pt x="155100" y="383"/>
                </a:lnTo>
                <a:lnTo>
                  <a:pt x="154489" y="0"/>
                </a:lnTo>
                <a:lnTo>
                  <a:pt x="155156" y="7269"/>
                </a:lnTo>
                <a:lnTo>
                  <a:pt x="158764" y="35410"/>
                </a:lnTo>
                <a:lnTo>
                  <a:pt x="160156" y="49149"/>
                </a:lnTo>
                <a:lnTo>
                  <a:pt x="161084" y="61532"/>
                </a:lnTo>
                <a:lnTo>
                  <a:pt x="161703" y="73013"/>
                </a:lnTo>
                <a:lnTo>
                  <a:pt x="163190" y="83891"/>
                </a:lnTo>
                <a:lnTo>
                  <a:pt x="165256" y="94368"/>
                </a:lnTo>
                <a:lnTo>
                  <a:pt x="167709" y="104577"/>
                </a:lnTo>
                <a:lnTo>
                  <a:pt x="170419" y="117832"/>
                </a:lnTo>
                <a:lnTo>
                  <a:pt x="185648" y="198855"/>
                </a:lnTo>
                <a:lnTo>
                  <a:pt x="188828" y="212930"/>
                </a:lnTo>
                <a:lnTo>
                  <a:pt x="192022" y="225538"/>
                </a:lnTo>
                <a:lnTo>
                  <a:pt x="201653" y="261556"/>
                </a:lnTo>
                <a:lnTo>
                  <a:pt x="204872" y="274079"/>
                </a:lnTo>
                <a:lnTo>
                  <a:pt x="208092" y="284576"/>
                </a:lnTo>
                <a:lnTo>
                  <a:pt x="211315" y="293725"/>
                </a:lnTo>
                <a:lnTo>
                  <a:pt x="220983" y="31847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4112"/>
          <p:cNvSpPr/>
          <p:nvPr/>
        </p:nvSpPr>
        <p:spPr>
          <a:xfrm>
            <a:off x="5465712" y="3361321"/>
            <a:ext cx="203152" cy="38658"/>
          </a:xfrm>
          <a:custGeom>
            <a:avLst/>
            <a:gdLst/>
            <a:ahLst/>
            <a:cxnLst/>
            <a:rect l="0" t="0" r="0" b="0"/>
            <a:pathLst>
              <a:path w="203152" h="38658">
                <a:moveTo>
                  <a:pt x="0" y="38657"/>
                </a:moveTo>
                <a:lnTo>
                  <a:pt x="0" y="28386"/>
                </a:lnTo>
                <a:lnTo>
                  <a:pt x="1076" y="25361"/>
                </a:lnTo>
                <a:lnTo>
                  <a:pt x="2867" y="23344"/>
                </a:lnTo>
                <a:lnTo>
                  <a:pt x="5136" y="21999"/>
                </a:lnTo>
                <a:lnTo>
                  <a:pt x="7724" y="20027"/>
                </a:lnTo>
                <a:lnTo>
                  <a:pt x="10523" y="17639"/>
                </a:lnTo>
                <a:lnTo>
                  <a:pt x="13465" y="14971"/>
                </a:lnTo>
                <a:lnTo>
                  <a:pt x="16501" y="13192"/>
                </a:lnTo>
                <a:lnTo>
                  <a:pt x="19600" y="12007"/>
                </a:lnTo>
                <a:lnTo>
                  <a:pt x="22740" y="11216"/>
                </a:lnTo>
                <a:lnTo>
                  <a:pt x="26984" y="9615"/>
                </a:lnTo>
                <a:lnTo>
                  <a:pt x="31963" y="7472"/>
                </a:lnTo>
                <a:lnTo>
                  <a:pt x="37431" y="4968"/>
                </a:lnTo>
                <a:lnTo>
                  <a:pt x="43227" y="3299"/>
                </a:lnTo>
                <a:lnTo>
                  <a:pt x="49241" y="2187"/>
                </a:lnTo>
                <a:lnTo>
                  <a:pt x="55399" y="1445"/>
                </a:lnTo>
                <a:lnTo>
                  <a:pt x="60580" y="951"/>
                </a:lnTo>
                <a:lnTo>
                  <a:pt x="65109" y="621"/>
                </a:lnTo>
                <a:lnTo>
                  <a:pt x="69203" y="401"/>
                </a:lnTo>
                <a:lnTo>
                  <a:pt x="79485" y="157"/>
                </a:lnTo>
                <a:lnTo>
                  <a:pt x="124144" y="0"/>
                </a:lnTo>
                <a:lnTo>
                  <a:pt x="138655" y="1062"/>
                </a:lnTo>
                <a:lnTo>
                  <a:pt x="152630" y="2845"/>
                </a:lnTo>
                <a:lnTo>
                  <a:pt x="166246" y="5109"/>
                </a:lnTo>
                <a:lnTo>
                  <a:pt x="176398" y="6617"/>
                </a:lnTo>
                <a:lnTo>
                  <a:pt x="184241" y="7624"/>
                </a:lnTo>
                <a:lnTo>
                  <a:pt x="203151" y="963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4113"/>
          <p:cNvSpPr/>
          <p:nvPr/>
        </p:nvSpPr>
        <p:spPr>
          <a:xfrm>
            <a:off x="5533429" y="3467695"/>
            <a:ext cx="222499" cy="9556"/>
          </a:xfrm>
          <a:custGeom>
            <a:avLst/>
            <a:gdLst/>
            <a:ahLst/>
            <a:cxnLst/>
            <a:rect l="0" t="0" r="0" b="0"/>
            <a:pathLst>
              <a:path w="222499" h="9556">
                <a:moveTo>
                  <a:pt x="0" y="0"/>
                </a:moveTo>
                <a:lnTo>
                  <a:pt x="15407" y="5136"/>
                </a:lnTo>
                <a:lnTo>
                  <a:pt x="22095" y="6648"/>
                </a:lnTo>
                <a:lnTo>
                  <a:pt x="28703" y="7657"/>
                </a:lnTo>
                <a:lnTo>
                  <a:pt x="35259" y="8329"/>
                </a:lnTo>
                <a:lnTo>
                  <a:pt x="46078" y="8777"/>
                </a:lnTo>
                <a:lnTo>
                  <a:pt x="91043" y="9408"/>
                </a:lnTo>
                <a:lnTo>
                  <a:pt x="122870" y="9555"/>
                </a:lnTo>
                <a:lnTo>
                  <a:pt x="135657" y="8520"/>
                </a:lnTo>
                <a:lnTo>
                  <a:pt x="146332" y="6755"/>
                </a:lnTo>
                <a:lnTo>
                  <a:pt x="155597" y="4503"/>
                </a:lnTo>
                <a:lnTo>
                  <a:pt x="163924" y="3002"/>
                </a:lnTo>
                <a:lnTo>
                  <a:pt x="171626" y="2001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4114"/>
          <p:cNvSpPr/>
          <p:nvPr/>
        </p:nvSpPr>
        <p:spPr>
          <a:xfrm>
            <a:off x="5833318" y="3312950"/>
            <a:ext cx="257518" cy="280506"/>
          </a:xfrm>
          <a:custGeom>
            <a:avLst/>
            <a:gdLst/>
            <a:ahLst/>
            <a:cxnLst/>
            <a:rect l="0" t="0" r="0" b="0"/>
            <a:pathLst>
              <a:path w="257518" h="280506">
                <a:moveTo>
                  <a:pt x="0" y="48333"/>
                </a:moveTo>
                <a:lnTo>
                  <a:pt x="5136" y="38062"/>
                </a:lnTo>
                <a:lnTo>
                  <a:pt x="10523" y="30153"/>
                </a:lnTo>
                <a:lnTo>
                  <a:pt x="13464" y="26539"/>
                </a:lnTo>
                <a:lnTo>
                  <a:pt x="19725" y="23055"/>
                </a:lnTo>
                <a:lnTo>
                  <a:pt x="28198" y="19657"/>
                </a:lnTo>
                <a:lnTo>
                  <a:pt x="38146" y="16317"/>
                </a:lnTo>
                <a:lnTo>
                  <a:pt x="46928" y="14091"/>
                </a:lnTo>
                <a:lnTo>
                  <a:pt x="54933" y="12607"/>
                </a:lnTo>
                <a:lnTo>
                  <a:pt x="62419" y="11617"/>
                </a:lnTo>
                <a:lnTo>
                  <a:pt x="69559" y="10957"/>
                </a:lnTo>
                <a:lnTo>
                  <a:pt x="76469" y="10517"/>
                </a:lnTo>
                <a:lnTo>
                  <a:pt x="83225" y="10224"/>
                </a:lnTo>
                <a:lnTo>
                  <a:pt x="89880" y="8953"/>
                </a:lnTo>
                <a:lnTo>
                  <a:pt x="96465" y="7032"/>
                </a:lnTo>
                <a:lnTo>
                  <a:pt x="103006" y="4676"/>
                </a:lnTo>
                <a:lnTo>
                  <a:pt x="109515" y="3105"/>
                </a:lnTo>
                <a:lnTo>
                  <a:pt x="116005" y="2058"/>
                </a:lnTo>
                <a:lnTo>
                  <a:pt x="122481" y="1360"/>
                </a:lnTo>
                <a:lnTo>
                  <a:pt x="130023" y="895"/>
                </a:lnTo>
                <a:lnTo>
                  <a:pt x="147003" y="377"/>
                </a:lnTo>
                <a:lnTo>
                  <a:pt x="206511" y="0"/>
                </a:lnTo>
                <a:lnTo>
                  <a:pt x="213989" y="1063"/>
                </a:lnTo>
                <a:lnTo>
                  <a:pt x="221125" y="2846"/>
                </a:lnTo>
                <a:lnTo>
                  <a:pt x="228032" y="5110"/>
                </a:lnTo>
                <a:lnTo>
                  <a:pt x="234786" y="7694"/>
                </a:lnTo>
                <a:lnTo>
                  <a:pt x="241439" y="10492"/>
                </a:lnTo>
                <a:lnTo>
                  <a:pt x="248023" y="13432"/>
                </a:lnTo>
                <a:lnTo>
                  <a:pt x="252413" y="16466"/>
                </a:lnTo>
                <a:lnTo>
                  <a:pt x="255340" y="19564"/>
                </a:lnTo>
                <a:lnTo>
                  <a:pt x="257291" y="22705"/>
                </a:lnTo>
                <a:lnTo>
                  <a:pt x="257517" y="24798"/>
                </a:lnTo>
                <a:lnTo>
                  <a:pt x="256592" y="26194"/>
                </a:lnTo>
                <a:lnTo>
                  <a:pt x="254901" y="27124"/>
                </a:lnTo>
                <a:lnTo>
                  <a:pt x="253774" y="29894"/>
                </a:lnTo>
                <a:lnTo>
                  <a:pt x="253023" y="33891"/>
                </a:lnTo>
                <a:lnTo>
                  <a:pt x="252521" y="38705"/>
                </a:lnTo>
                <a:lnTo>
                  <a:pt x="247888" y="49438"/>
                </a:lnTo>
                <a:lnTo>
                  <a:pt x="240500" y="64118"/>
                </a:lnTo>
                <a:lnTo>
                  <a:pt x="231274" y="81428"/>
                </a:lnTo>
                <a:lnTo>
                  <a:pt x="222974" y="95119"/>
                </a:lnTo>
                <a:lnTo>
                  <a:pt x="215291" y="106395"/>
                </a:lnTo>
                <a:lnTo>
                  <a:pt x="208020" y="116063"/>
                </a:lnTo>
                <a:lnTo>
                  <a:pt x="199947" y="128956"/>
                </a:lnTo>
                <a:lnTo>
                  <a:pt x="191341" y="144002"/>
                </a:lnTo>
                <a:lnTo>
                  <a:pt x="169555" y="184524"/>
                </a:lnTo>
                <a:lnTo>
                  <a:pt x="149004" y="224512"/>
                </a:lnTo>
                <a:lnTo>
                  <a:pt x="142181" y="238063"/>
                </a:lnTo>
                <a:lnTo>
                  <a:pt x="139932" y="243611"/>
                </a:lnTo>
                <a:lnTo>
                  <a:pt x="138432" y="248385"/>
                </a:lnTo>
                <a:lnTo>
                  <a:pt x="136766" y="256555"/>
                </a:lnTo>
                <a:lnTo>
                  <a:pt x="136322" y="260239"/>
                </a:lnTo>
                <a:lnTo>
                  <a:pt x="135433" y="2805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4115"/>
          <p:cNvSpPr/>
          <p:nvPr/>
        </p:nvSpPr>
        <p:spPr>
          <a:xfrm>
            <a:off x="6133644" y="3409652"/>
            <a:ext cx="173084" cy="150294"/>
          </a:xfrm>
          <a:custGeom>
            <a:avLst/>
            <a:gdLst/>
            <a:ahLst/>
            <a:cxnLst/>
            <a:rect l="0" t="0" r="0" b="0"/>
            <a:pathLst>
              <a:path w="173084" h="150294">
                <a:moveTo>
                  <a:pt x="67279" y="0"/>
                </a:moveTo>
                <a:lnTo>
                  <a:pt x="53815" y="13465"/>
                </a:lnTo>
                <a:lnTo>
                  <a:pt x="49704" y="19725"/>
                </a:lnTo>
                <a:lnTo>
                  <a:pt x="44814" y="28198"/>
                </a:lnTo>
                <a:lnTo>
                  <a:pt x="39404" y="38146"/>
                </a:lnTo>
                <a:lnTo>
                  <a:pt x="24794" y="63532"/>
                </a:lnTo>
                <a:lnTo>
                  <a:pt x="16383" y="77825"/>
                </a:lnTo>
                <a:lnTo>
                  <a:pt x="10776" y="88429"/>
                </a:lnTo>
                <a:lnTo>
                  <a:pt x="7039" y="96573"/>
                </a:lnTo>
                <a:lnTo>
                  <a:pt x="4546" y="103077"/>
                </a:lnTo>
                <a:lnTo>
                  <a:pt x="2885" y="108488"/>
                </a:lnTo>
                <a:lnTo>
                  <a:pt x="1778" y="113170"/>
                </a:lnTo>
                <a:lnTo>
                  <a:pt x="1039" y="117367"/>
                </a:lnTo>
                <a:lnTo>
                  <a:pt x="547" y="121239"/>
                </a:lnTo>
                <a:lnTo>
                  <a:pt x="219" y="124896"/>
                </a:lnTo>
                <a:lnTo>
                  <a:pt x="0" y="128409"/>
                </a:lnTo>
                <a:lnTo>
                  <a:pt x="930" y="131825"/>
                </a:lnTo>
                <a:lnTo>
                  <a:pt x="2624" y="135178"/>
                </a:lnTo>
                <a:lnTo>
                  <a:pt x="4827" y="138488"/>
                </a:lnTo>
                <a:lnTo>
                  <a:pt x="7373" y="140694"/>
                </a:lnTo>
                <a:lnTo>
                  <a:pt x="10143" y="142165"/>
                </a:lnTo>
                <a:lnTo>
                  <a:pt x="13065" y="143146"/>
                </a:lnTo>
                <a:lnTo>
                  <a:pt x="17164" y="144875"/>
                </a:lnTo>
                <a:lnTo>
                  <a:pt x="22045" y="147102"/>
                </a:lnTo>
                <a:lnTo>
                  <a:pt x="27449" y="149662"/>
                </a:lnTo>
                <a:lnTo>
                  <a:pt x="33202" y="150293"/>
                </a:lnTo>
                <a:lnTo>
                  <a:pt x="39186" y="149640"/>
                </a:lnTo>
                <a:lnTo>
                  <a:pt x="45327" y="148129"/>
                </a:lnTo>
                <a:lnTo>
                  <a:pt x="51569" y="147121"/>
                </a:lnTo>
                <a:lnTo>
                  <a:pt x="57881" y="146450"/>
                </a:lnTo>
                <a:lnTo>
                  <a:pt x="64238" y="146003"/>
                </a:lnTo>
                <a:lnTo>
                  <a:pt x="70626" y="144629"/>
                </a:lnTo>
                <a:lnTo>
                  <a:pt x="77035" y="142639"/>
                </a:lnTo>
                <a:lnTo>
                  <a:pt x="83457" y="140237"/>
                </a:lnTo>
                <a:lnTo>
                  <a:pt x="107902" y="131721"/>
                </a:lnTo>
                <a:lnTo>
                  <a:pt x="114783" y="128659"/>
                </a:lnTo>
                <a:lnTo>
                  <a:pt x="120446" y="125543"/>
                </a:lnTo>
                <a:lnTo>
                  <a:pt x="125296" y="122390"/>
                </a:lnTo>
                <a:lnTo>
                  <a:pt x="130679" y="119214"/>
                </a:lnTo>
                <a:lnTo>
                  <a:pt x="136418" y="116022"/>
                </a:lnTo>
                <a:lnTo>
                  <a:pt x="142393" y="112818"/>
                </a:lnTo>
                <a:lnTo>
                  <a:pt x="147452" y="108533"/>
                </a:lnTo>
                <a:lnTo>
                  <a:pt x="151899" y="103527"/>
                </a:lnTo>
                <a:lnTo>
                  <a:pt x="155939" y="98039"/>
                </a:lnTo>
                <a:lnTo>
                  <a:pt x="159706" y="92231"/>
                </a:lnTo>
                <a:lnTo>
                  <a:pt x="163293" y="86209"/>
                </a:lnTo>
                <a:lnTo>
                  <a:pt x="166760" y="80045"/>
                </a:lnTo>
                <a:lnTo>
                  <a:pt x="169070" y="74861"/>
                </a:lnTo>
                <a:lnTo>
                  <a:pt x="170611" y="70330"/>
                </a:lnTo>
                <a:lnTo>
                  <a:pt x="171638" y="66234"/>
                </a:lnTo>
                <a:lnTo>
                  <a:pt x="172322" y="62429"/>
                </a:lnTo>
                <a:lnTo>
                  <a:pt x="172779" y="58817"/>
                </a:lnTo>
                <a:lnTo>
                  <a:pt x="173083" y="55334"/>
                </a:lnTo>
                <a:lnTo>
                  <a:pt x="172211" y="51938"/>
                </a:lnTo>
                <a:lnTo>
                  <a:pt x="170555" y="48598"/>
                </a:lnTo>
                <a:lnTo>
                  <a:pt x="168375" y="45297"/>
                </a:lnTo>
                <a:lnTo>
                  <a:pt x="164773" y="42022"/>
                </a:lnTo>
                <a:lnTo>
                  <a:pt x="160222" y="38763"/>
                </a:lnTo>
                <a:lnTo>
                  <a:pt x="155038" y="35516"/>
                </a:lnTo>
                <a:lnTo>
                  <a:pt x="150507" y="33351"/>
                </a:lnTo>
                <a:lnTo>
                  <a:pt x="146412" y="31908"/>
                </a:lnTo>
                <a:lnTo>
                  <a:pt x="142607" y="30946"/>
                </a:lnTo>
                <a:lnTo>
                  <a:pt x="138995" y="29229"/>
                </a:lnTo>
                <a:lnTo>
                  <a:pt x="135512" y="27010"/>
                </a:lnTo>
                <a:lnTo>
                  <a:pt x="125322" y="193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4116"/>
          <p:cNvSpPr/>
          <p:nvPr/>
        </p:nvSpPr>
        <p:spPr>
          <a:xfrm>
            <a:off x="3260213" y="3003821"/>
            <a:ext cx="3269572" cy="917685"/>
          </a:xfrm>
          <a:custGeom>
            <a:avLst/>
            <a:gdLst/>
            <a:ahLst/>
            <a:cxnLst/>
            <a:rect l="0" t="0" r="0" b="0"/>
            <a:pathLst>
              <a:path w="3269572" h="917685">
                <a:moveTo>
                  <a:pt x="3134187" y="163985"/>
                </a:moveTo>
                <a:lnTo>
                  <a:pt x="3112093" y="157337"/>
                </a:lnTo>
                <a:lnTo>
                  <a:pt x="3016066" y="142421"/>
                </a:lnTo>
                <a:lnTo>
                  <a:pt x="2916208" y="135618"/>
                </a:lnTo>
                <a:lnTo>
                  <a:pt x="2814869" y="128402"/>
                </a:lnTo>
                <a:lnTo>
                  <a:pt x="2641058" y="118915"/>
                </a:lnTo>
                <a:lnTo>
                  <a:pt x="2554902" y="115519"/>
                </a:lnTo>
                <a:lnTo>
                  <a:pt x="2450670" y="109257"/>
                </a:lnTo>
                <a:lnTo>
                  <a:pt x="2361744" y="105850"/>
                </a:lnTo>
                <a:lnTo>
                  <a:pt x="2249883" y="99585"/>
                </a:lnTo>
                <a:lnTo>
                  <a:pt x="2160488" y="97251"/>
                </a:lnTo>
                <a:lnTo>
                  <a:pt x="2059463" y="93596"/>
                </a:lnTo>
                <a:lnTo>
                  <a:pt x="1968615" y="87557"/>
                </a:lnTo>
                <a:lnTo>
                  <a:pt x="1686374" y="73145"/>
                </a:lnTo>
                <a:lnTo>
                  <a:pt x="1536941" y="62665"/>
                </a:lnTo>
                <a:lnTo>
                  <a:pt x="1445012" y="58007"/>
                </a:lnTo>
                <a:lnTo>
                  <a:pt x="1343676" y="50214"/>
                </a:lnTo>
                <a:lnTo>
                  <a:pt x="1246308" y="48357"/>
                </a:lnTo>
                <a:lnTo>
                  <a:pt x="1177366" y="42899"/>
                </a:lnTo>
                <a:lnTo>
                  <a:pt x="1091805" y="37436"/>
                </a:lnTo>
                <a:lnTo>
                  <a:pt x="993586" y="32500"/>
                </a:lnTo>
                <a:lnTo>
                  <a:pt x="895990" y="29721"/>
                </a:lnTo>
                <a:lnTo>
                  <a:pt x="794698" y="26749"/>
                </a:lnTo>
                <a:lnTo>
                  <a:pt x="552900" y="13307"/>
                </a:lnTo>
                <a:lnTo>
                  <a:pt x="482131" y="9952"/>
                </a:lnTo>
                <a:lnTo>
                  <a:pt x="414849" y="4879"/>
                </a:lnTo>
                <a:lnTo>
                  <a:pt x="343384" y="1907"/>
                </a:lnTo>
                <a:lnTo>
                  <a:pt x="233491" y="0"/>
                </a:lnTo>
                <a:lnTo>
                  <a:pt x="136622" y="7900"/>
                </a:lnTo>
                <a:lnTo>
                  <a:pt x="119406" y="11491"/>
                </a:lnTo>
                <a:lnTo>
                  <a:pt x="104589" y="15595"/>
                </a:lnTo>
                <a:lnTo>
                  <a:pt x="90838" y="17419"/>
                </a:lnTo>
                <a:lnTo>
                  <a:pt x="83086" y="21130"/>
                </a:lnTo>
                <a:lnTo>
                  <a:pt x="48327" y="48873"/>
                </a:lnTo>
                <a:lnTo>
                  <a:pt x="36320" y="65266"/>
                </a:lnTo>
                <a:lnTo>
                  <a:pt x="22633" y="91140"/>
                </a:lnTo>
                <a:lnTo>
                  <a:pt x="13897" y="115888"/>
                </a:lnTo>
                <a:lnTo>
                  <a:pt x="9757" y="142688"/>
                </a:lnTo>
                <a:lnTo>
                  <a:pt x="4979" y="176375"/>
                </a:lnTo>
                <a:lnTo>
                  <a:pt x="3275" y="192668"/>
                </a:lnTo>
                <a:lnTo>
                  <a:pt x="2139" y="207829"/>
                </a:lnTo>
                <a:lnTo>
                  <a:pt x="1381" y="222236"/>
                </a:lnTo>
                <a:lnTo>
                  <a:pt x="540" y="269773"/>
                </a:lnTo>
                <a:lnTo>
                  <a:pt x="0" y="360682"/>
                </a:lnTo>
                <a:lnTo>
                  <a:pt x="2792" y="388990"/>
                </a:lnTo>
                <a:lnTo>
                  <a:pt x="6541" y="413394"/>
                </a:lnTo>
                <a:lnTo>
                  <a:pt x="8208" y="438572"/>
                </a:lnTo>
                <a:lnTo>
                  <a:pt x="8948" y="464094"/>
                </a:lnTo>
                <a:lnTo>
                  <a:pt x="9146" y="476919"/>
                </a:lnTo>
                <a:lnTo>
                  <a:pt x="12231" y="528431"/>
                </a:lnTo>
                <a:lnTo>
                  <a:pt x="14559" y="561731"/>
                </a:lnTo>
                <a:lnTo>
                  <a:pt x="17185" y="589305"/>
                </a:lnTo>
                <a:lnTo>
                  <a:pt x="20011" y="613061"/>
                </a:lnTo>
                <a:lnTo>
                  <a:pt x="22970" y="634273"/>
                </a:lnTo>
                <a:lnTo>
                  <a:pt x="27093" y="650565"/>
                </a:lnTo>
                <a:lnTo>
                  <a:pt x="37406" y="674399"/>
                </a:lnTo>
                <a:lnTo>
                  <a:pt x="50162" y="699903"/>
                </a:lnTo>
                <a:lnTo>
                  <a:pt x="60199" y="711375"/>
                </a:lnTo>
                <a:lnTo>
                  <a:pt x="77935" y="723877"/>
                </a:lnTo>
                <a:lnTo>
                  <a:pt x="84159" y="727498"/>
                </a:lnTo>
                <a:lnTo>
                  <a:pt x="96806" y="731522"/>
                </a:lnTo>
                <a:lnTo>
                  <a:pt x="185349" y="748017"/>
                </a:lnTo>
                <a:lnTo>
                  <a:pt x="281810" y="753289"/>
                </a:lnTo>
                <a:lnTo>
                  <a:pt x="369612" y="751152"/>
                </a:lnTo>
                <a:lnTo>
                  <a:pt x="463200" y="745746"/>
                </a:lnTo>
                <a:lnTo>
                  <a:pt x="803869" y="744449"/>
                </a:lnTo>
                <a:lnTo>
                  <a:pt x="900329" y="749561"/>
                </a:lnTo>
                <a:lnTo>
                  <a:pt x="1131692" y="760472"/>
                </a:lnTo>
                <a:lnTo>
                  <a:pt x="1227245" y="763862"/>
                </a:lnTo>
                <a:lnTo>
                  <a:pt x="1351578" y="770122"/>
                </a:lnTo>
                <a:lnTo>
                  <a:pt x="1445625" y="773529"/>
                </a:lnTo>
                <a:lnTo>
                  <a:pt x="1522696" y="779794"/>
                </a:lnTo>
                <a:lnTo>
                  <a:pt x="1692057" y="787809"/>
                </a:lnTo>
                <a:lnTo>
                  <a:pt x="1977204" y="805098"/>
                </a:lnTo>
                <a:lnTo>
                  <a:pt x="2071431" y="809005"/>
                </a:lnTo>
                <a:lnTo>
                  <a:pt x="2179234" y="816475"/>
                </a:lnTo>
                <a:lnTo>
                  <a:pt x="2287340" y="825886"/>
                </a:lnTo>
                <a:lnTo>
                  <a:pt x="2389426" y="837227"/>
                </a:lnTo>
                <a:lnTo>
                  <a:pt x="2485110" y="847822"/>
                </a:lnTo>
                <a:lnTo>
                  <a:pt x="2571010" y="855369"/>
                </a:lnTo>
                <a:lnTo>
                  <a:pt x="2669568" y="867482"/>
                </a:lnTo>
                <a:lnTo>
                  <a:pt x="2767722" y="879914"/>
                </a:lnTo>
                <a:lnTo>
                  <a:pt x="2859119" y="891811"/>
                </a:lnTo>
                <a:lnTo>
                  <a:pt x="2994485" y="908747"/>
                </a:lnTo>
                <a:lnTo>
                  <a:pt x="3091720" y="917684"/>
                </a:lnTo>
                <a:lnTo>
                  <a:pt x="3138866" y="917356"/>
                </a:lnTo>
                <a:lnTo>
                  <a:pt x="3185829" y="907998"/>
                </a:lnTo>
                <a:lnTo>
                  <a:pt x="3201209" y="902034"/>
                </a:lnTo>
                <a:lnTo>
                  <a:pt x="3215910" y="892632"/>
                </a:lnTo>
                <a:lnTo>
                  <a:pt x="3223535" y="886247"/>
                </a:lnTo>
                <a:lnTo>
                  <a:pt x="3233871" y="871473"/>
                </a:lnTo>
                <a:lnTo>
                  <a:pt x="3246993" y="846147"/>
                </a:lnTo>
                <a:lnTo>
                  <a:pt x="3256706" y="818269"/>
                </a:lnTo>
                <a:lnTo>
                  <a:pt x="3263164" y="791570"/>
                </a:lnTo>
                <a:lnTo>
                  <a:pt x="3266751" y="767523"/>
                </a:lnTo>
                <a:lnTo>
                  <a:pt x="3268345" y="746086"/>
                </a:lnTo>
                <a:lnTo>
                  <a:pt x="3269054" y="725810"/>
                </a:lnTo>
                <a:lnTo>
                  <a:pt x="3269453" y="691130"/>
                </a:lnTo>
                <a:lnTo>
                  <a:pt x="3269571" y="597135"/>
                </a:lnTo>
                <a:lnTo>
                  <a:pt x="3268513" y="567762"/>
                </a:lnTo>
                <a:lnTo>
                  <a:pt x="3266732" y="543882"/>
                </a:lnTo>
                <a:lnTo>
                  <a:pt x="3256152" y="454120"/>
                </a:lnTo>
                <a:lnTo>
                  <a:pt x="3253117" y="433724"/>
                </a:lnTo>
                <a:lnTo>
                  <a:pt x="3250019" y="415828"/>
                </a:lnTo>
                <a:lnTo>
                  <a:pt x="3246879" y="399597"/>
                </a:lnTo>
                <a:lnTo>
                  <a:pt x="3242636" y="383402"/>
                </a:lnTo>
                <a:lnTo>
                  <a:pt x="3237657" y="367231"/>
                </a:lnTo>
                <a:lnTo>
                  <a:pt x="3232189" y="351076"/>
                </a:lnTo>
                <a:lnTo>
                  <a:pt x="3223247" y="327394"/>
                </a:lnTo>
                <a:lnTo>
                  <a:pt x="3215689" y="307553"/>
                </a:lnTo>
                <a:lnTo>
                  <a:pt x="3212169" y="296243"/>
                </a:lnTo>
                <a:lnTo>
                  <a:pt x="3201904" y="26072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4117"/>
          <p:cNvSpPr/>
          <p:nvPr/>
        </p:nvSpPr>
        <p:spPr>
          <a:xfrm>
            <a:off x="6549181" y="3429000"/>
            <a:ext cx="599778" cy="29022"/>
          </a:xfrm>
          <a:custGeom>
            <a:avLst/>
            <a:gdLst/>
            <a:ahLst/>
            <a:cxnLst/>
            <a:rect l="0" t="0" r="0" b="0"/>
            <a:pathLst>
              <a:path w="599778" h="29022">
                <a:moveTo>
                  <a:pt x="0" y="0"/>
                </a:moveTo>
                <a:lnTo>
                  <a:pt x="10272" y="10271"/>
                </a:lnTo>
                <a:lnTo>
                  <a:pt x="15446" y="13296"/>
                </a:lnTo>
                <a:lnTo>
                  <a:pt x="21046" y="15313"/>
                </a:lnTo>
                <a:lnTo>
                  <a:pt x="26930" y="16658"/>
                </a:lnTo>
                <a:lnTo>
                  <a:pt x="33001" y="17554"/>
                </a:lnTo>
                <a:lnTo>
                  <a:pt x="39199" y="18152"/>
                </a:lnTo>
                <a:lnTo>
                  <a:pt x="45480" y="18550"/>
                </a:lnTo>
                <a:lnTo>
                  <a:pt x="75390" y="18993"/>
                </a:lnTo>
                <a:lnTo>
                  <a:pt x="133844" y="19277"/>
                </a:lnTo>
                <a:lnTo>
                  <a:pt x="148348" y="18226"/>
                </a:lnTo>
                <a:lnTo>
                  <a:pt x="165540" y="16450"/>
                </a:lnTo>
                <a:lnTo>
                  <a:pt x="184526" y="14191"/>
                </a:lnTo>
                <a:lnTo>
                  <a:pt x="200408" y="13760"/>
                </a:lnTo>
                <a:lnTo>
                  <a:pt x="214220" y="14547"/>
                </a:lnTo>
                <a:lnTo>
                  <a:pt x="226654" y="16147"/>
                </a:lnTo>
                <a:lnTo>
                  <a:pt x="239242" y="17214"/>
                </a:lnTo>
                <a:lnTo>
                  <a:pt x="251934" y="17925"/>
                </a:lnTo>
                <a:lnTo>
                  <a:pt x="264694" y="18399"/>
                </a:lnTo>
                <a:lnTo>
                  <a:pt x="318602" y="19066"/>
                </a:lnTo>
                <a:lnTo>
                  <a:pt x="342461" y="20235"/>
                </a:lnTo>
                <a:lnTo>
                  <a:pt x="397633" y="24400"/>
                </a:lnTo>
                <a:lnTo>
                  <a:pt x="426319" y="25940"/>
                </a:lnTo>
                <a:lnTo>
                  <a:pt x="483990" y="27652"/>
                </a:lnTo>
                <a:lnTo>
                  <a:pt x="558043" y="28841"/>
                </a:lnTo>
                <a:lnTo>
                  <a:pt x="599777" y="290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4118"/>
          <p:cNvSpPr/>
          <p:nvPr/>
        </p:nvSpPr>
        <p:spPr>
          <a:xfrm>
            <a:off x="7071568" y="3361283"/>
            <a:ext cx="212771" cy="212825"/>
          </a:xfrm>
          <a:custGeom>
            <a:avLst/>
            <a:gdLst/>
            <a:ahLst/>
            <a:cxnLst/>
            <a:rect l="0" t="0" r="0" b="0"/>
            <a:pathLst>
              <a:path w="212771" h="212825">
                <a:moveTo>
                  <a:pt x="0" y="0"/>
                </a:moveTo>
                <a:lnTo>
                  <a:pt x="15407" y="5135"/>
                </a:lnTo>
                <a:lnTo>
                  <a:pt x="22095" y="7723"/>
                </a:lnTo>
                <a:lnTo>
                  <a:pt x="28703" y="10523"/>
                </a:lnTo>
                <a:lnTo>
                  <a:pt x="35258" y="13464"/>
                </a:lnTo>
                <a:lnTo>
                  <a:pt x="41779" y="15426"/>
                </a:lnTo>
                <a:lnTo>
                  <a:pt x="48274" y="16733"/>
                </a:lnTo>
                <a:lnTo>
                  <a:pt x="54755" y="17604"/>
                </a:lnTo>
                <a:lnTo>
                  <a:pt x="65525" y="22485"/>
                </a:lnTo>
                <a:lnTo>
                  <a:pt x="79154" y="30038"/>
                </a:lnTo>
                <a:lnTo>
                  <a:pt x="108271" y="47746"/>
                </a:lnTo>
                <a:lnTo>
                  <a:pt x="131960" y="62782"/>
                </a:lnTo>
                <a:lnTo>
                  <a:pt x="141717" y="68727"/>
                </a:lnTo>
                <a:lnTo>
                  <a:pt x="150371" y="73764"/>
                </a:lnTo>
                <a:lnTo>
                  <a:pt x="158290" y="78198"/>
                </a:lnTo>
                <a:lnTo>
                  <a:pt x="165720" y="83303"/>
                </a:lnTo>
                <a:lnTo>
                  <a:pt x="172822" y="88856"/>
                </a:lnTo>
                <a:lnTo>
                  <a:pt x="179707" y="94708"/>
                </a:lnTo>
                <a:lnTo>
                  <a:pt x="185371" y="99684"/>
                </a:lnTo>
                <a:lnTo>
                  <a:pt x="194532" y="108080"/>
                </a:lnTo>
                <a:lnTo>
                  <a:pt x="205732" y="118849"/>
                </a:lnTo>
                <a:lnTo>
                  <a:pt x="208096" y="122228"/>
                </a:lnTo>
                <a:lnTo>
                  <a:pt x="210723" y="128848"/>
                </a:lnTo>
                <a:lnTo>
                  <a:pt x="211890" y="135372"/>
                </a:lnTo>
                <a:lnTo>
                  <a:pt x="212640" y="143184"/>
                </a:lnTo>
                <a:lnTo>
                  <a:pt x="212770" y="149673"/>
                </a:lnTo>
                <a:lnTo>
                  <a:pt x="211713" y="152450"/>
                </a:lnTo>
                <a:lnTo>
                  <a:pt x="207672" y="158403"/>
                </a:lnTo>
                <a:lnTo>
                  <a:pt x="204015" y="161495"/>
                </a:lnTo>
                <a:lnTo>
                  <a:pt x="199427" y="164632"/>
                </a:lnTo>
                <a:lnTo>
                  <a:pt x="194219" y="167797"/>
                </a:lnTo>
                <a:lnTo>
                  <a:pt x="186447" y="172057"/>
                </a:lnTo>
                <a:lnTo>
                  <a:pt x="148815" y="191475"/>
                </a:lnTo>
                <a:lnTo>
                  <a:pt x="141129" y="195366"/>
                </a:lnTo>
                <a:lnTo>
                  <a:pt x="133856" y="197961"/>
                </a:lnTo>
                <a:lnTo>
                  <a:pt x="126859" y="199691"/>
                </a:lnTo>
                <a:lnTo>
                  <a:pt x="120043" y="200844"/>
                </a:lnTo>
                <a:lnTo>
                  <a:pt x="114425" y="201613"/>
                </a:lnTo>
                <a:lnTo>
                  <a:pt x="109604" y="202125"/>
                </a:lnTo>
                <a:lnTo>
                  <a:pt x="105315" y="202467"/>
                </a:lnTo>
                <a:lnTo>
                  <a:pt x="100307" y="203769"/>
                </a:lnTo>
                <a:lnTo>
                  <a:pt x="94818" y="205713"/>
                </a:lnTo>
                <a:lnTo>
                  <a:pt x="77390" y="21282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4119"/>
          <p:cNvSpPr/>
          <p:nvPr/>
        </p:nvSpPr>
        <p:spPr>
          <a:xfrm>
            <a:off x="7584281" y="3245197"/>
            <a:ext cx="19348" cy="280542"/>
          </a:xfrm>
          <a:custGeom>
            <a:avLst/>
            <a:gdLst/>
            <a:ahLst/>
            <a:cxnLst/>
            <a:rect l="0" t="0" r="0" b="0"/>
            <a:pathLst>
              <a:path w="19348" h="280542">
                <a:moveTo>
                  <a:pt x="0" y="0"/>
                </a:moveTo>
                <a:lnTo>
                  <a:pt x="0" y="5135"/>
                </a:lnTo>
                <a:lnTo>
                  <a:pt x="1075" y="8798"/>
                </a:lnTo>
                <a:lnTo>
                  <a:pt x="2866" y="13389"/>
                </a:lnTo>
                <a:lnTo>
                  <a:pt x="5135" y="18600"/>
                </a:lnTo>
                <a:lnTo>
                  <a:pt x="6648" y="25298"/>
                </a:lnTo>
                <a:lnTo>
                  <a:pt x="7657" y="32988"/>
                </a:lnTo>
                <a:lnTo>
                  <a:pt x="8329" y="41340"/>
                </a:lnTo>
                <a:lnTo>
                  <a:pt x="8778" y="49057"/>
                </a:lnTo>
                <a:lnTo>
                  <a:pt x="9275" y="63365"/>
                </a:lnTo>
                <a:lnTo>
                  <a:pt x="9556" y="83506"/>
                </a:lnTo>
                <a:lnTo>
                  <a:pt x="9670" y="151149"/>
                </a:lnTo>
                <a:lnTo>
                  <a:pt x="10746" y="160959"/>
                </a:lnTo>
                <a:lnTo>
                  <a:pt x="12539" y="172873"/>
                </a:lnTo>
                <a:lnTo>
                  <a:pt x="14808" y="186190"/>
                </a:lnTo>
                <a:lnTo>
                  <a:pt x="16321" y="197218"/>
                </a:lnTo>
                <a:lnTo>
                  <a:pt x="17330" y="206719"/>
                </a:lnTo>
                <a:lnTo>
                  <a:pt x="18003" y="215203"/>
                </a:lnTo>
                <a:lnTo>
                  <a:pt x="18451" y="225159"/>
                </a:lnTo>
                <a:lnTo>
                  <a:pt x="19170" y="260564"/>
                </a:lnTo>
                <a:lnTo>
                  <a:pt x="19347" y="28054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4120"/>
          <p:cNvSpPr/>
          <p:nvPr/>
        </p:nvSpPr>
        <p:spPr>
          <a:xfrm>
            <a:off x="7439356" y="3119555"/>
            <a:ext cx="483330" cy="492785"/>
          </a:xfrm>
          <a:custGeom>
            <a:avLst/>
            <a:gdLst/>
            <a:ahLst/>
            <a:cxnLst/>
            <a:rect l="0" t="0" r="0" b="0"/>
            <a:pathLst>
              <a:path w="483330" h="492785">
                <a:moveTo>
                  <a:pt x="348075" y="9556"/>
                </a:moveTo>
                <a:lnTo>
                  <a:pt x="337804" y="4420"/>
                </a:lnTo>
                <a:lnTo>
                  <a:pt x="327029" y="1899"/>
                </a:lnTo>
                <a:lnTo>
                  <a:pt x="314000" y="779"/>
                </a:lnTo>
                <a:lnTo>
                  <a:pt x="297460" y="280"/>
                </a:lnTo>
                <a:lnTo>
                  <a:pt x="270019" y="0"/>
                </a:lnTo>
                <a:lnTo>
                  <a:pt x="260567" y="1036"/>
                </a:lnTo>
                <a:lnTo>
                  <a:pt x="251041" y="2801"/>
                </a:lnTo>
                <a:lnTo>
                  <a:pt x="241466" y="5052"/>
                </a:lnTo>
                <a:lnTo>
                  <a:pt x="231858" y="7629"/>
                </a:lnTo>
                <a:lnTo>
                  <a:pt x="212583" y="13357"/>
                </a:lnTo>
                <a:lnTo>
                  <a:pt x="183603" y="22625"/>
                </a:lnTo>
                <a:lnTo>
                  <a:pt x="173935" y="26868"/>
                </a:lnTo>
                <a:lnTo>
                  <a:pt x="164265" y="31846"/>
                </a:lnTo>
                <a:lnTo>
                  <a:pt x="154594" y="37314"/>
                </a:lnTo>
                <a:lnTo>
                  <a:pt x="144922" y="44185"/>
                </a:lnTo>
                <a:lnTo>
                  <a:pt x="135249" y="51989"/>
                </a:lnTo>
                <a:lnTo>
                  <a:pt x="125576" y="60417"/>
                </a:lnTo>
                <a:lnTo>
                  <a:pt x="115902" y="68185"/>
                </a:lnTo>
                <a:lnTo>
                  <a:pt x="106229" y="75514"/>
                </a:lnTo>
                <a:lnTo>
                  <a:pt x="96556" y="82549"/>
                </a:lnTo>
                <a:lnTo>
                  <a:pt x="87956" y="89389"/>
                </a:lnTo>
                <a:lnTo>
                  <a:pt x="80074" y="96099"/>
                </a:lnTo>
                <a:lnTo>
                  <a:pt x="65583" y="110362"/>
                </a:lnTo>
                <a:lnTo>
                  <a:pt x="58709" y="118680"/>
                </a:lnTo>
                <a:lnTo>
                  <a:pt x="51977" y="127450"/>
                </a:lnTo>
                <a:lnTo>
                  <a:pt x="45339" y="136521"/>
                </a:lnTo>
                <a:lnTo>
                  <a:pt x="32232" y="155199"/>
                </a:lnTo>
                <a:lnTo>
                  <a:pt x="26801" y="164694"/>
                </a:lnTo>
                <a:lnTo>
                  <a:pt x="22106" y="174249"/>
                </a:lnTo>
                <a:lnTo>
                  <a:pt x="17901" y="183844"/>
                </a:lnTo>
                <a:lnTo>
                  <a:pt x="14023" y="193464"/>
                </a:lnTo>
                <a:lnTo>
                  <a:pt x="6848" y="212753"/>
                </a:lnTo>
                <a:lnTo>
                  <a:pt x="4505" y="223486"/>
                </a:lnTo>
                <a:lnTo>
                  <a:pt x="2942" y="234941"/>
                </a:lnTo>
                <a:lnTo>
                  <a:pt x="1900" y="246877"/>
                </a:lnTo>
                <a:lnTo>
                  <a:pt x="1206" y="258059"/>
                </a:lnTo>
                <a:lnTo>
                  <a:pt x="434" y="279082"/>
                </a:lnTo>
                <a:lnTo>
                  <a:pt x="0" y="309047"/>
                </a:lnTo>
                <a:lnTo>
                  <a:pt x="1014" y="318854"/>
                </a:lnTo>
                <a:lnTo>
                  <a:pt x="2764" y="328615"/>
                </a:lnTo>
                <a:lnTo>
                  <a:pt x="5007" y="338349"/>
                </a:lnTo>
                <a:lnTo>
                  <a:pt x="8652" y="348062"/>
                </a:lnTo>
                <a:lnTo>
                  <a:pt x="13231" y="357761"/>
                </a:lnTo>
                <a:lnTo>
                  <a:pt x="18433" y="367453"/>
                </a:lnTo>
                <a:lnTo>
                  <a:pt x="22977" y="377138"/>
                </a:lnTo>
                <a:lnTo>
                  <a:pt x="27081" y="386820"/>
                </a:lnTo>
                <a:lnTo>
                  <a:pt x="30891" y="396498"/>
                </a:lnTo>
                <a:lnTo>
                  <a:pt x="36656" y="405101"/>
                </a:lnTo>
                <a:lnTo>
                  <a:pt x="51661" y="420392"/>
                </a:lnTo>
                <a:lnTo>
                  <a:pt x="73102" y="441086"/>
                </a:lnTo>
                <a:lnTo>
                  <a:pt x="80920" y="447724"/>
                </a:lnTo>
                <a:lnTo>
                  <a:pt x="89356" y="454300"/>
                </a:lnTo>
                <a:lnTo>
                  <a:pt x="98205" y="460833"/>
                </a:lnTo>
                <a:lnTo>
                  <a:pt x="107329" y="466264"/>
                </a:lnTo>
                <a:lnTo>
                  <a:pt x="116637" y="470959"/>
                </a:lnTo>
                <a:lnTo>
                  <a:pt x="126066" y="475164"/>
                </a:lnTo>
                <a:lnTo>
                  <a:pt x="135576" y="477967"/>
                </a:lnTo>
                <a:lnTo>
                  <a:pt x="145142" y="479836"/>
                </a:lnTo>
                <a:lnTo>
                  <a:pt x="154744" y="481082"/>
                </a:lnTo>
                <a:lnTo>
                  <a:pt x="164369" y="482987"/>
                </a:lnTo>
                <a:lnTo>
                  <a:pt x="174011" y="485332"/>
                </a:lnTo>
                <a:lnTo>
                  <a:pt x="183663" y="487971"/>
                </a:lnTo>
                <a:lnTo>
                  <a:pt x="194398" y="489730"/>
                </a:lnTo>
                <a:lnTo>
                  <a:pt x="205854" y="490902"/>
                </a:lnTo>
                <a:lnTo>
                  <a:pt x="217790" y="491684"/>
                </a:lnTo>
                <a:lnTo>
                  <a:pt x="239652" y="492553"/>
                </a:lnTo>
                <a:lnTo>
                  <a:pt x="249996" y="492784"/>
                </a:lnTo>
                <a:lnTo>
                  <a:pt x="260117" y="491864"/>
                </a:lnTo>
                <a:lnTo>
                  <a:pt x="270088" y="490175"/>
                </a:lnTo>
                <a:lnTo>
                  <a:pt x="279961" y="487975"/>
                </a:lnTo>
                <a:lnTo>
                  <a:pt x="289768" y="485433"/>
                </a:lnTo>
                <a:lnTo>
                  <a:pt x="299529" y="482663"/>
                </a:lnTo>
                <a:lnTo>
                  <a:pt x="318975" y="476720"/>
                </a:lnTo>
                <a:lnTo>
                  <a:pt x="338366" y="470495"/>
                </a:lnTo>
                <a:lnTo>
                  <a:pt x="348052" y="466256"/>
                </a:lnTo>
                <a:lnTo>
                  <a:pt x="357733" y="461279"/>
                </a:lnTo>
                <a:lnTo>
                  <a:pt x="367413" y="455813"/>
                </a:lnTo>
                <a:lnTo>
                  <a:pt x="376015" y="450018"/>
                </a:lnTo>
                <a:lnTo>
                  <a:pt x="383900" y="444005"/>
                </a:lnTo>
                <a:lnTo>
                  <a:pt x="391306" y="437847"/>
                </a:lnTo>
                <a:lnTo>
                  <a:pt x="399468" y="430517"/>
                </a:lnTo>
                <a:lnTo>
                  <a:pt x="417136" y="413773"/>
                </a:lnTo>
                <a:lnTo>
                  <a:pt x="424212" y="404794"/>
                </a:lnTo>
                <a:lnTo>
                  <a:pt x="430004" y="395583"/>
                </a:lnTo>
                <a:lnTo>
                  <a:pt x="434941" y="386218"/>
                </a:lnTo>
                <a:lnTo>
                  <a:pt x="440382" y="376750"/>
                </a:lnTo>
                <a:lnTo>
                  <a:pt x="446158" y="367213"/>
                </a:lnTo>
                <a:lnTo>
                  <a:pt x="452159" y="357631"/>
                </a:lnTo>
                <a:lnTo>
                  <a:pt x="457234" y="348018"/>
                </a:lnTo>
                <a:lnTo>
                  <a:pt x="461693" y="338385"/>
                </a:lnTo>
                <a:lnTo>
                  <a:pt x="465741" y="328738"/>
                </a:lnTo>
                <a:lnTo>
                  <a:pt x="469513" y="319082"/>
                </a:lnTo>
                <a:lnTo>
                  <a:pt x="476572" y="299755"/>
                </a:lnTo>
                <a:lnTo>
                  <a:pt x="478884" y="290086"/>
                </a:lnTo>
                <a:lnTo>
                  <a:pt x="480426" y="280416"/>
                </a:lnTo>
                <a:lnTo>
                  <a:pt x="481453" y="270745"/>
                </a:lnTo>
                <a:lnTo>
                  <a:pt x="482139" y="261072"/>
                </a:lnTo>
                <a:lnTo>
                  <a:pt x="482596" y="251400"/>
                </a:lnTo>
                <a:lnTo>
                  <a:pt x="483103" y="232053"/>
                </a:lnTo>
                <a:lnTo>
                  <a:pt x="483329" y="212706"/>
                </a:lnTo>
                <a:lnTo>
                  <a:pt x="482313" y="203032"/>
                </a:lnTo>
                <a:lnTo>
                  <a:pt x="480562" y="193359"/>
                </a:lnTo>
                <a:lnTo>
                  <a:pt x="478320" y="183685"/>
                </a:lnTo>
                <a:lnTo>
                  <a:pt x="475750" y="174011"/>
                </a:lnTo>
                <a:lnTo>
                  <a:pt x="470028" y="154663"/>
                </a:lnTo>
                <a:lnTo>
                  <a:pt x="465923" y="146064"/>
                </a:lnTo>
                <a:lnTo>
                  <a:pt x="455628" y="130777"/>
                </a:lnTo>
                <a:lnTo>
                  <a:pt x="443888" y="113951"/>
                </a:lnTo>
                <a:lnTo>
                  <a:pt x="437747" y="104949"/>
                </a:lnTo>
                <a:lnTo>
                  <a:pt x="431503" y="96799"/>
                </a:lnTo>
                <a:lnTo>
                  <a:pt x="418834" y="82010"/>
                </a:lnTo>
                <a:lnTo>
                  <a:pt x="411371" y="75056"/>
                </a:lnTo>
                <a:lnTo>
                  <a:pt x="403171" y="68271"/>
                </a:lnTo>
                <a:lnTo>
                  <a:pt x="377097" y="4825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4121"/>
          <p:cNvSpPr/>
          <p:nvPr/>
        </p:nvSpPr>
        <p:spPr>
          <a:xfrm>
            <a:off x="2400613" y="3849163"/>
            <a:ext cx="356429" cy="276353"/>
          </a:xfrm>
          <a:custGeom>
            <a:avLst/>
            <a:gdLst/>
            <a:ahLst/>
            <a:cxnLst/>
            <a:rect l="0" t="0" r="0" b="0"/>
            <a:pathLst>
              <a:path w="356429" h="276353">
                <a:moveTo>
                  <a:pt x="172625" y="63528"/>
                </a:moveTo>
                <a:lnTo>
                  <a:pt x="167489" y="53257"/>
                </a:lnTo>
                <a:lnTo>
                  <a:pt x="164968" y="45348"/>
                </a:lnTo>
                <a:lnTo>
                  <a:pt x="164296" y="41734"/>
                </a:lnTo>
                <a:lnTo>
                  <a:pt x="160682" y="34853"/>
                </a:lnTo>
                <a:lnTo>
                  <a:pt x="158214" y="31512"/>
                </a:lnTo>
                <a:lnTo>
                  <a:pt x="155471" y="24935"/>
                </a:lnTo>
                <a:lnTo>
                  <a:pt x="154740" y="21676"/>
                </a:lnTo>
                <a:lnTo>
                  <a:pt x="153177" y="19504"/>
                </a:lnTo>
                <a:lnTo>
                  <a:pt x="151061" y="18055"/>
                </a:lnTo>
                <a:lnTo>
                  <a:pt x="148575" y="17090"/>
                </a:lnTo>
                <a:lnTo>
                  <a:pt x="139941" y="10595"/>
                </a:lnTo>
                <a:lnTo>
                  <a:pt x="136862" y="8892"/>
                </a:lnTo>
                <a:lnTo>
                  <a:pt x="126128" y="5934"/>
                </a:lnTo>
                <a:lnTo>
                  <a:pt x="109404" y="483"/>
                </a:lnTo>
                <a:lnTo>
                  <a:pt x="103606" y="0"/>
                </a:lnTo>
                <a:lnTo>
                  <a:pt x="98666" y="754"/>
                </a:lnTo>
                <a:lnTo>
                  <a:pt x="90310" y="3382"/>
                </a:lnTo>
                <a:lnTo>
                  <a:pt x="83013" y="4550"/>
                </a:lnTo>
                <a:lnTo>
                  <a:pt x="79563" y="5937"/>
                </a:lnTo>
                <a:lnTo>
                  <a:pt x="72863" y="10344"/>
                </a:lnTo>
                <a:lnTo>
                  <a:pt x="67422" y="13023"/>
                </a:lnTo>
                <a:lnTo>
                  <a:pt x="60569" y="15885"/>
                </a:lnTo>
                <a:lnTo>
                  <a:pt x="52777" y="18867"/>
                </a:lnTo>
                <a:lnTo>
                  <a:pt x="46507" y="23006"/>
                </a:lnTo>
                <a:lnTo>
                  <a:pt x="41252" y="27914"/>
                </a:lnTo>
                <a:lnTo>
                  <a:pt x="36674" y="33336"/>
                </a:lnTo>
                <a:lnTo>
                  <a:pt x="33622" y="38026"/>
                </a:lnTo>
                <a:lnTo>
                  <a:pt x="30230" y="46103"/>
                </a:lnTo>
                <a:lnTo>
                  <a:pt x="28251" y="50836"/>
                </a:lnTo>
                <a:lnTo>
                  <a:pt x="25857" y="56142"/>
                </a:lnTo>
                <a:lnTo>
                  <a:pt x="20330" y="67770"/>
                </a:lnTo>
                <a:lnTo>
                  <a:pt x="14291" y="80103"/>
                </a:lnTo>
                <a:lnTo>
                  <a:pt x="12250" y="88551"/>
                </a:lnTo>
                <a:lnTo>
                  <a:pt x="10890" y="98483"/>
                </a:lnTo>
                <a:lnTo>
                  <a:pt x="9983" y="109404"/>
                </a:lnTo>
                <a:lnTo>
                  <a:pt x="8304" y="118833"/>
                </a:lnTo>
                <a:lnTo>
                  <a:pt x="6110" y="127270"/>
                </a:lnTo>
                <a:lnTo>
                  <a:pt x="3572" y="135044"/>
                </a:lnTo>
                <a:lnTo>
                  <a:pt x="1880" y="141302"/>
                </a:lnTo>
                <a:lnTo>
                  <a:pt x="752" y="146548"/>
                </a:lnTo>
                <a:lnTo>
                  <a:pt x="0" y="151121"/>
                </a:lnTo>
                <a:lnTo>
                  <a:pt x="573" y="156319"/>
                </a:lnTo>
                <a:lnTo>
                  <a:pt x="2031" y="161934"/>
                </a:lnTo>
                <a:lnTo>
                  <a:pt x="4077" y="167828"/>
                </a:lnTo>
                <a:lnTo>
                  <a:pt x="6516" y="173906"/>
                </a:lnTo>
                <a:lnTo>
                  <a:pt x="9217" y="180108"/>
                </a:lnTo>
                <a:lnTo>
                  <a:pt x="12093" y="186393"/>
                </a:lnTo>
                <a:lnTo>
                  <a:pt x="16159" y="191657"/>
                </a:lnTo>
                <a:lnTo>
                  <a:pt x="21020" y="196242"/>
                </a:lnTo>
                <a:lnTo>
                  <a:pt x="26410" y="200373"/>
                </a:lnTo>
                <a:lnTo>
                  <a:pt x="32154" y="203127"/>
                </a:lnTo>
                <a:lnTo>
                  <a:pt x="38132" y="204963"/>
                </a:lnTo>
                <a:lnTo>
                  <a:pt x="44268" y="206187"/>
                </a:lnTo>
                <a:lnTo>
                  <a:pt x="49433" y="205929"/>
                </a:lnTo>
                <a:lnTo>
                  <a:pt x="53952" y="204681"/>
                </a:lnTo>
                <a:lnTo>
                  <a:pt x="62913" y="200429"/>
                </a:lnTo>
                <a:lnTo>
                  <a:pt x="74062" y="194956"/>
                </a:lnTo>
                <a:lnTo>
                  <a:pt x="81119" y="189842"/>
                </a:lnTo>
                <a:lnTo>
                  <a:pt x="89049" y="183208"/>
                </a:lnTo>
                <a:lnTo>
                  <a:pt x="97560" y="175561"/>
                </a:lnTo>
                <a:lnTo>
                  <a:pt x="105384" y="169388"/>
                </a:lnTo>
                <a:lnTo>
                  <a:pt x="112749" y="164197"/>
                </a:lnTo>
                <a:lnTo>
                  <a:pt x="119809" y="159662"/>
                </a:lnTo>
                <a:lnTo>
                  <a:pt x="128815" y="151265"/>
                </a:lnTo>
                <a:lnTo>
                  <a:pt x="139119" y="140292"/>
                </a:lnTo>
                <a:lnTo>
                  <a:pt x="150288" y="127602"/>
                </a:lnTo>
                <a:lnTo>
                  <a:pt x="158808" y="116993"/>
                </a:lnTo>
                <a:lnTo>
                  <a:pt x="165564" y="107770"/>
                </a:lnTo>
                <a:lnTo>
                  <a:pt x="189264" y="72387"/>
                </a:lnTo>
                <a:lnTo>
                  <a:pt x="194466" y="65134"/>
                </a:lnTo>
                <a:lnTo>
                  <a:pt x="199009" y="59224"/>
                </a:lnTo>
                <a:lnTo>
                  <a:pt x="203113" y="54210"/>
                </a:lnTo>
                <a:lnTo>
                  <a:pt x="206923" y="48717"/>
                </a:lnTo>
                <a:lnTo>
                  <a:pt x="210539" y="42905"/>
                </a:lnTo>
                <a:lnTo>
                  <a:pt x="214024" y="36881"/>
                </a:lnTo>
                <a:lnTo>
                  <a:pt x="217422" y="31790"/>
                </a:lnTo>
                <a:lnTo>
                  <a:pt x="224064" y="23267"/>
                </a:lnTo>
                <a:lnTo>
                  <a:pt x="227340" y="21639"/>
                </a:lnTo>
                <a:lnTo>
                  <a:pt x="230599" y="21629"/>
                </a:lnTo>
                <a:lnTo>
                  <a:pt x="233847" y="22697"/>
                </a:lnTo>
                <a:lnTo>
                  <a:pt x="234937" y="24484"/>
                </a:lnTo>
                <a:lnTo>
                  <a:pt x="234589" y="26750"/>
                </a:lnTo>
                <a:lnTo>
                  <a:pt x="233282" y="29335"/>
                </a:lnTo>
                <a:lnTo>
                  <a:pt x="231830" y="35075"/>
                </a:lnTo>
                <a:lnTo>
                  <a:pt x="231184" y="41208"/>
                </a:lnTo>
                <a:lnTo>
                  <a:pt x="230897" y="47517"/>
                </a:lnTo>
                <a:lnTo>
                  <a:pt x="230736" y="57112"/>
                </a:lnTo>
                <a:lnTo>
                  <a:pt x="231788" y="60326"/>
                </a:lnTo>
                <a:lnTo>
                  <a:pt x="235823" y="66762"/>
                </a:lnTo>
                <a:lnTo>
                  <a:pt x="237329" y="71058"/>
                </a:lnTo>
                <a:lnTo>
                  <a:pt x="238334" y="76072"/>
                </a:lnTo>
                <a:lnTo>
                  <a:pt x="239003" y="81565"/>
                </a:lnTo>
                <a:lnTo>
                  <a:pt x="240524" y="87376"/>
                </a:lnTo>
                <a:lnTo>
                  <a:pt x="242613" y="93400"/>
                </a:lnTo>
                <a:lnTo>
                  <a:pt x="245080" y="99566"/>
                </a:lnTo>
                <a:lnTo>
                  <a:pt x="247800" y="105826"/>
                </a:lnTo>
                <a:lnTo>
                  <a:pt x="253689" y="118514"/>
                </a:lnTo>
                <a:lnTo>
                  <a:pt x="273318" y="158286"/>
                </a:lnTo>
                <a:lnTo>
                  <a:pt x="282748" y="175069"/>
                </a:lnTo>
                <a:lnTo>
                  <a:pt x="293335" y="192707"/>
                </a:lnTo>
                <a:lnTo>
                  <a:pt x="304692" y="210915"/>
                </a:lnTo>
                <a:lnTo>
                  <a:pt x="313338" y="224128"/>
                </a:lnTo>
                <a:lnTo>
                  <a:pt x="320177" y="234012"/>
                </a:lnTo>
                <a:lnTo>
                  <a:pt x="325812" y="241677"/>
                </a:lnTo>
                <a:lnTo>
                  <a:pt x="331717" y="248936"/>
                </a:lnTo>
                <a:lnTo>
                  <a:pt x="337804" y="255925"/>
                </a:lnTo>
                <a:lnTo>
                  <a:pt x="356428" y="27635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4122"/>
          <p:cNvSpPr/>
          <p:nvPr/>
        </p:nvSpPr>
        <p:spPr>
          <a:xfrm>
            <a:off x="2989212" y="4057798"/>
            <a:ext cx="193478" cy="9557"/>
          </a:xfrm>
          <a:custGeom>
            <a:avLst/>
            <a:gdLst/>
            <a:ahLst/>
            <a:cxnLst/>
            <a:rect l="0" t="0" r="0" b="0"/>
            <a:pathLst>
              <a:path w="193478" h="9557">
                <a:moveTo>
                  <a:pt x="193477" y="0"/>
                </a:moveTo>
                <a:lnTo>
                  <a:pt x="107141" y="0"/>
                </a:lnTo>
                <a:lnTo>
                  <a:pt x="100449" y="1075"/>
                </a:lnTo>
                <a:lnTo>
                  <a:pt x="92763" y="2867"/>
                </a:lnTo>
                <a:lnTo>
                  <a:pt x="84414" y="5136"/>
                </a:lnTo>
                <a:lnTo>
                  <a:pt x="76699" y="6649"/>
                </a:lnTo>
                <a:lnTo>
                  <a:pt x="69406" y="7657"/>
                </a:lnTo>
                <a:lnTo>
                  <a:pt x="62393" y="8329"/>
                </a:lnTo>
                <a:lnTo>
                  <a:pt x="56644" y="8778"/>
                </a:lnTo>
                <a:lnTo>
                  <a:pt x="51736" y="9077"/>
                </a:lnTo>
                <a:lnTo>
                  <a:pt x="47389" y="9276"/>
                </a:lnTo>
                <a:lnTo>
                  <a:pt x="33961" y="9497"/>
                </a:lnTo>
                <a:lnTo>
                  <a:pt x="25865" y="9556"/>
                </a:lnTo>
                <a:lnTo>
                  <a:pt x="20468" y="8521"/>
                </a:lnTo>
                <a:lnTo>
                  <a:pt x="16870" y="6755"/>
                </a:lnTo>
                <a:lnTo>
                  <a:pt x="14472" y="4504"/>
                </a:lnTo>
                <a:lnTo>
                  <a:pt x="11798" y="3002"/>
                </a:lnTo>
                <a:lnTo>
                  <a:pt x="8940" y="2002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4123"/>
          <p:cNvSpPr/>
          <p:nvPr/>
        </p:nvSpPr>
        <p:spPr>
          <a:xfrm>
            <a:off x="3114972" y="3941712"/>
            <a:ext cx="58044" cy="270869"/>
          </a:xfrm>
          <a:custGeom>
            <a:avLst/>
            <a:gdLst/>
            <a:ahLst/>
            <a:cxnLst/>
            <a:rect l="0" t="0" r="0" b="0"/>
            <a:pathLst>
              <a:path w="58044" h="270869">
                <a:moveTo>
                  <a:pt x="0" y="0"/>
                </a:moveTo>
                <a:lnTo>
                  <a:pt x="0" y="45844"/>
                </a:lnTo>
                <a:lnTo>
                  <a:pt x="1075" y="52060"/>
                </a:lnTo>
                <a:lnTo>
                  <a:pt x="2866" y="58354"/>
                </a:lnTo>
                <a:lnTo>
                  <a:pt x="5136" y="64700"/>
                </a:lnTo>
                <a:lnTo>
                  <a:pt x="6649" y="73230"/>
                </a:lnTo>
                <a:lnTo>
                  <a:pt x="7657" y="83216"/>
                </a:lnTo>
                <a:lnTo>
                  <a:pt x="8329" y="94173"/>
                </a:lnTo>
                <a:lnTo>
                  <a:pt x="12002" y="112226"/>
                </a:lnTo>
                <a:lnTo>
                  <a:pt x="17675" y="135010"/>
                </a:lnTo>
                <a:lnTo>
                  <a:pt x="24682" y="160948"/>
                </a:lnTo>
                <a:lnTo>
                  <a:pt x="30428" y="180390"/>
                </a:lnTo>
                <a:lnTo>
                  <a:pt x="35334" y="195501"/>
                </a:lnTo>
                <a:lnTo>
                  <a:pt x="39679" y="207725"/>
                </a:lnTo>
                <a:lnTo>
                  <a:pt x="43650" y="220173"/>
                </a:lnTo>
                <a:lnTo>
                  <a:pt x="47373" y="232772"/>
                </a:lnTo>
                <a:lnTo>
                  <a:pt x="58043" y="27086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4124"/>
          <p:cNvSpPr/>
          <p:nvPr/>
        </p:nvSpPr>
        <p:spPr>
          <a:xfrm>
            <a:off x="3376369" y="3889077"/>
            <a:ext cx="222166" cy="420242"/>
          </a:xfrm>
          <a:custGeom>
            <a:avLst/>
            <a:gdLst/>
            <a:ahLst/>
            <a:cxnLst/>
            <a:rect l="0" t="0" r="0" b="0"/>
            <a:pathLst>
              <a:path w="222166" h="420242">
                <a:moveTo>
                  <a:pt x="144904" y="168721"/>
                </a:moveTo>
                <a:lnTo>
                  <a:pt x="129498" y="163586"/>
                </a:lnTo>
                <a:lnTo>
                  <a:pt x="123884" y="163148"/>
                </a:lnTo>
                <a:lnTo>
                  <a:pt x="119067" y="163931"/>
                </a:lnTo>
                <a:lnTo>
                  <a:pt x="114781" y="165528"/>
                </a:lnTo>
                <a:lnTo>
                  <a:pt x="110849" y="166592"/>
                </a:lnTo>
                <a:lnTo>
                  <a:pt x="107152" y="167302"/>
                </a:lnTo>
                <a:lnTo>
                  <a:pt x="103613" y="167775"/>
                </a:lnTo>
                <a:lnTo>
                  <a:pt x="99104" y="169165"/>
                </a:lnTo>
                <a:lnTo>
                  <a:pt x="93948" y="171167"/>
                </a:lnTo>
                <a:lnTo>
                  <a:pt x="88361" y="173576"/>
                </a:lnTo>
                <a:lnTo>
                  <a:pt x="83562" y="175183"/>
                </a:lnTo>
                <a:lnTo>
                  <a:pt x="79287" y="176253"/>
                </a:lnTo>
                <a:lnTo>
                  <a:pt x="75362" y="176967"/>
                </a:lnTo>
                <a:lnTo>
                  <a:pt x="70596" y="178518"/>
                </a:lnTo>
                <a:lnTo>
                  <a:pt x="65269" y="180627"/>
                </a:lnTo>
                <a:lnTo>
                  <a:pt x="59568" y="183108"/>
                </a:lnTo>
                <a:lnTo>
                  <a:pt x="54692" y="186911"/>
                </a:lnTo>
                <a:lnTo>
                  <a:pt x="50367" y="191597"/>
                </a:lnTo>
                <a:lnTo>
                  <a:pt x="46409" y="196870"/>
                </a:lnTo>
                <a:lnTo>
                  <a:pt x="42695" y="201460"/>
                </a:lnTo>
                <a:lnTo>
                  <a:pt x="39144" y="205596"/>
                </a:lnTo>
                <a:lnTo>
                  <a:pt x="35702" y="209427"/>
                </a:lnTo>
                <a:lnTo>
                  <a:pt x="31258" y="215206"/>
                </a:lnTo>
                <a:lnTo>
                  <a:pt x="26145" y="222284"/>
                </a:lnTo>
                <a:lnTo>
                  <a:pt x="20587" y="230226"/>
                </a:lnTo>
                <a:lnTo>
                  <a:pt x="15806" y="237671"/>
                </a:lnTo>
                <a:lnTo>
                  <a:pt x="11545" y="244785"/>
                </a:lnTo>
                <a:lnTo>
                  <a:pt x="7629" y="251676"/>
                </a:lnTo>
                <a:lnTo>
                  <a:pt x="5018" y="259495"/>
                </a:lnTo>
                <a:lnTo>
                  <a:pt x="3277" y="267933"/>
                </a:lnTo>
                <a:lnTo>
                  <a:pt x="2117" y="276782"/>
                </a:lnTo>
                <a:lnTo>
                  <a:pt x="828" y="289481"/>
                </a:lnTo>
                <a:lnTo>
                  <a:pt x="255" y="300858"/>
                </a:lnTo>
                <a:lnTo>
                  <a:pt x="0" y="316663"/>
                </a:lnTo>
                <a:lnTo>
                  <a:pt x="1007" y="324317"/>
                </a:lnTo>
                <a:lnTo>
                  <a:pt x="2753" y="331570"/>
                </a:lnTo>
                <a:lnTo>
                  <a:pt x="4992" y="338555"/>
                </a:lnTo>
                <a:lnTo>
                  <a:pt x="7560" y="343211"/>
                </a:lnTo>
                <a:lnTo>
                  <a:pt x="10347" y="346316"/>
                </a:lnTo>
                <a:lnTo>
                  <a:pt x="13279" y="348385"/>
                </a:lnTo>
                <a:lnTo>
                  <a:pt x="19404" y="350685"/>
                </a:lnTo>
                <a:lnTo>
                  <a:pt x="22542" y="351298"/>
                </a:lnTo>
                <a:lnTo>
                  <a:pt x="26784" y="351707"/>
                </a:lnTo>
                <a:lnTo>
                  <a:pt x="31761" y="351979"/>
                </a:lnTo>
                <a:lnTo>
                  <a:pt x="44925" y="352417"/>
                </a:lnTo>
                <a:lnTo>
                  <a:pt x="49230" y="350303"/>
                </a:lnTo>
                <a:lnTo>
                  <a:pt x="55325" y="346744"/>
                </a:lnTo>
                <a:lnTo>
                  <a:pt x="62612" y="342221"/>
                </a:lnTo>
                <a:lnTo>
                  <a:pt x="69620" y="338132"/>
                </a:lnTo>
                <a:lnTo>
                  <a:pt x="83139" y="330721"/>
                </a:lnTo>
                <a:lnTo>
                  <a:pt x="90829" y="324015"/>
                </a:lnTo>
                <a:lnTo>
                  <a:pt x="99180" y="315245"/>
                </a:lnTo>
                <a:lnTo>
                  <a:pt x="107972" y="305099"/>
                </a:lnTo>
                <a:lnTo>
                  <a:pt x="115984" y="296186"/>
                </a:lnTo>
                <a:lnTo>
                  <a:pt x="130617" y="280549"/>
                </a:lnTo>
                <a:lnTo>
                  <a:pt x="136454" y="272294"/>
                </a:lnTo>
                <a:lnTo>
                  <a:pt x="141420" y="263567"/>
                </a:lnTo>
                <a:lnTo>
                  <a:pt x="145807" y="254524"/>
                </a:lnTo>
                <a:lnTo>
                  <a:pt x="150880" y="242046"/>
                </a:lnTo>
                <a:lnTo>
                  <a:pt x="156412" y="227279"/>
                </a:lnTo>
                <a:lnTo>
                  <a:pt x="162250" y="210984"/>
                </a:lnTo>
                <a:lnTo>
                  <a:pt x="167217" y="197971"/>
                </a:lnTo>
                <a:lnTo>
                  <a:pt x="171603" y="187147"/>
                </a:lnTo>
                <a:lnTo>
                  <a:pt x="175602" y="177780"/>
                </a:lnTo>
                <a:lnTo>
                  <a:pt x="179343" y="168311"/>
                </a:lnTo>
                <a:lnTo>
                  <a:pt x="186365" y="149192"/>
                </a:lnTo>
                <a:lnTo>
                  <a:pt x="188668" y="140653"/>
                </a:lnTo>
                <a:lnTo>
                  <a:pt x="190203" y="132812"/>
                </a:lnTo>
                <a:lnTo>
                  <a:pt x="191226" y="125434"/>
                </a:lnTo>
                <a:lnTo>
                  <a:pt x="191908" y="118365"/>
                </a:lnTo>
                <a:lnTo>
                  <a:pt x="192363" y="111504"/>
                </a:lnTo>
                <a:lnTo>
                  <a:pt x="192667" y="104779"/>
                </a:lnTo>
                <a:lnTo>
                  <a:pt x="193004" y="91575"/>
                </a:lnTo>
                <a:lnTo>
                  <a:pt x="193093" y="85045"/>
                </a:lnTo>
                <a:lnTo>
                  <a:pt x="196060" y="72056"/>
                </a:lnTo>
                <a:lnTo>
                  <a:pt x="199886" y="59117"/>
                </a:lnTo>
                <a:lnTo>
                  <a:pt x="201587" y="46201"/>
                </a:lnTo>
                <a:lnTo>
                  <a:pt x="200965" y="40821"/>
                </a:lnTo>
                <a:lnTo>
                  <a:pt x="199476" y="36160"/>
                </a:lnTo>
                <a:lnTo>
                  <a:pt x="196030" y="28116"/>
                </a:lnTo>
                <a:lnTo>
                  <a:pt x="194090" y="17543"/>
                </a:lnTo>
                <a:lnTo>
                  <a:pt x="193515" y="7603"/>
                </a:lnTo>
                <a:lnTo>
                  <a:pt x="193345" y="0"/>
                </a:lnTo>
                <a:lnTo>
                  <a:pt x="193282" y="3492"/>
                </a:lnTo>
                <a:lnTo>
                  <a:pt x="198412" y="9173"/>
                </a:lnTo>
                <a:lnTo>
                  <a:pt x="199923" y="12911"/>
                </a:lnTo>
                <a:lnTo>
                  <a:pt x="201603" y="22798"/>
                </a:lnTo>
                <a:lnTo>
                  <a:pt x="207684" y="66128"/>
                </a:lnTo>
                <a:lnTo>
                  <a:pt x="209330" y="80979"/>
                </a:lnTo>
                <a:lnTo>
                  <a:pt x="210427" y="94103"/>
                </a:lnTo>
                <a:lnTo>
                  <a:pt x="211158" y="106077"/>
                </a:lnTo>
                <a:lnTo>
                  <a:pt x="212720" y="117285"/>
                </a:lnTo>
                <a:lnTo>
                  <a:pt x="214837" y="127981"/>
                </a:lnTo>
                <a:lnTo>
                  <a:pt x="217323" y="138337"/>
                </a:lnTo>
                <a:lnTo>
                  <a:pt x="218980" y="148465"/>
                </a:lnTo>
                <a:lnTo>
                  <a:pt x="220085" y="158442"/>
                </a:lnTo>
                <a:lnTo>
                  <a:pt x="220821" y="168317"/>
                </a:lnTo>
                <a:lnTo>
                  <a:pt x="221640" y="210820"/>
                </a:lnTo>
                <a:lnTo>
                  <a:pt x="222165" y="293362"/>
                </a:lnTo>
                <a:lnTo>
                  <a:pt x="221133" y="306633"/>
                </a:lnTo>
                <a:lnTo>
                  <a:pt x="219371" y="318706"/>
                </a:lnTo>
                <a:lnTo>
                  <a:pt x="217121" y="329979"/>
                </a:lnTo>
                <a:lnTo>
                  <a:pt x="215621" y="340718"/>
                </a:lnTo>
                <a:lnTo>
                  <a:pt x="214621" y="351103"/>
                </a:lnTo>
                <a:lnTo>
                  <a:pt x="213954" y="361251"/>
                </a:lnTo>
                <a:lnTo>
                  <a:pt x="213213" y="378258"/>
                </a:lnTo>
                <a:lnTo>
                  <a:pt x="212796" y="399919"/>
                </a:lnTo>
                <a:lnTo>
                  <a:pt x="212621" y="42024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4125"/>
          <p:cNvSpPr/>
          <p:nvPr/>
        </p:nvSpPr>
        <p:spPr>
          <a:xfrm>
            <a:off x="3975943" y="4115960"/>
            <a:ext cx="251520" cy="19230"/>
          </a:xfrm>
          <a:custGeom>
            <a:avLst/>
            <a:gdLst/>
            <a:ahLst/>
            <a:cxnLst/>
            <a:rect l="0" t="0" r="0" b="0"/>
            <a:pathLst>
              <a:path w="251520" h="19230">
                <a:moveTo>
                  <a:pt x="251519" y="9555"/>
                </a:moveTo>
                <a:lnTo>
                  <a:pt x="230977" y="4420"/>
                </a:lnTo>
                <a:lnTo>
                  <a:pt x="223851" y="2907"/>
                </a:lnTo>
                <a:lnTo>
                  <a:pt x="218026" y="1899"/>
                </a:lnTo>
                <a:lnTo>
                  <a:pt x="213067" y="1226"/>
                </a:lnTo>
                <a:lnTo>
                  <a:pt x="207612" y="778"/>
                </a:lnTo>
                <a:lnTo>
                  <a:pt x="201825" y="479"/>
                </a:lnTo>
                <a:lnTo>
                  <a:pt x="189663" y="147"/>
                </a:lnTo>
                <a:lnTo>
                  <a:pt x="177092" y="0"/>
                </a:lnTo>
                <a:lnTo>
                  <a:pt x="166430" y="1035"/>
                </a:lnTo>
                <a:lnTo>
                  <a:pt x="152873" y="2800"/>
                </a:lnTo>
                <a:lnTo>
                  <a:pt x="97248" y="10420"/>
                </a:lnTo>
                <a:lnTo>
                  <a:pt x="58269" y="15314"/>
                </a:lnTo>
                <a:lnTo>
                  <a:pt x="46370" y="16619"/>
                </a:lnTo>
                <a:lnTo>
                  <a:pt x="0" y="192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4126"/>
          <p:cNvSpPr/>
          <p:nvPr/>
        </p:nvSpPr>
        <p:spPr>
          <a:xfrm>
            <a:off x="4130724" y="4019103"/>
            <a:ext cx="58044" cy="309564"/>
          </a:xfrm>
          <a:custGeom>
            <a:avLst/>
            <a:gdLst/>
            <a:ahLst/>
            <a:cxnLst/>
            <a:rect l="0" t="0" r="0" b="0"/>
            <a:pathLst>
              <a:path w="58044" h="309564">
                <a:moveTo>
                  <a:pt x="0" y="0"/>
                </a:moveTo>
                <a:lnTo>
                  <a:pt x="0" y="39142"/>
                </a:lnTo>
                <a:lnTo>
                  <a:pt x="1075" y="52967"/>
                </a:lnTo>
                <a:lnTo>
                  <a:pt x="2867" y="66482"/>
                </a:lnTo>
                <a:lnTo>
                  <a:pt x="5136" y="79792"/>
                </a:lnTo>
                <a:lnTo>
                  <a:pt x="7723" y="90815"/>
                </a:lnTo>
                <a:lnTo>
                  <a:pt x="10523" y="100314"/>
                </a:lnTo>
                <a:lnTo>
                  <a:pt x="13465" y="108796"/>
                </a:lnTo>
                <a:lnTo>
                  <a:pt x="16501" y="119825"/>
                </a:lnTo>
                <a:lnTo>
                  <a:pt x="19600" y="132552"/>
                </a:lnTo>
                <a:lnTo>
                  <a:pt x="25909" y="161025"/>
                </a:lnTo>
                <a:lnTo>
                  <a:pt x="32296" y="191593"/>
                </a:lnTo>
                <a:lnTo>
                  <a:pt x="35504" y="204045"/>
                </a:lnTo>
                <a:lnTo>
                  <a:pt x="38718" y="214495"/>
                </a:lnTo>
                <a:lnTo>
                  <a:pt x="41935" y="223612"/>
                </a:lnTo>
                <a:lnTo>
                  <a:pt x="45155" y="235064"/>
                </a:lnTo>
                <a:lnTo>
                  <a:pt x="48376" y="248073"/>
                </a:lnTo>
                <a:lnTo>
                  <a:pt x="51599" y="262121"/>
                </a:lnTo>
                <a:lnTo>
                  <a:pt x="53746" y="273635"/>
                </a:lnTo>
                <a:lnTo>
                  <a:pt x="55179" y="283461"/>
                </a:lnTo>
                <a:lnTo>
                  <a:pt x="58043" y="30956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4127"/>
          <p:cNvSpPr/>
          <p:nvPr/>
        </p:nvSpPr>
        <p:spPr>
          <a:xfrm>
            <a:off x="4460206" y="3984899"/>
            <a:ext cx="338013" cy="266377"/>
          </a:xfrm>
          <a:custGeom>
            <a:avLst/>
            <a:gdLst/>
            <a:ahLst/>
            <a:cxnLst/>
            <a:rect l="0" t="0" r="0" b="0"/>
            <a:pathLst>
              <a:path w="338013" h="266377">
                <a:moveTo>
                  <a:pt x="183231" y="72899"/>
                </a:moveTo>
                <a:lnTo>
                  <a:pt x="178096" y="62629"/>
                </a:lnTo>
                <a:lnTo>
                  <a:pt x="175508" y="59603"/>
                </a:lnTo>
                <a:lnTo>
                  <a:pt x="172708" y="57586"/>
                </a:lnTo>
                <a:lnTo>
                  <a:pt x="169767" y="56241"/>
                </a:lnTo>
                <a:lnTo>
                  <a:pt x="167805" y="54270"/>
                </a:lnTo>
                <a:lnTo>
                  <a:pt x="166498" y="51881"/>
                </a:lnTo>
                <a:lnTo>
                  <a:pt x="165627" y="49213"/>
                </a:lnTo>
                <a:lnTo>
                  <a:pt x="163971" y="47435"/>
                </a:lnTo>
                <a:lnTo>
                  <a:pt x="161792" y="46249"/>
                </a:lnTo>
                <a:lnTo>
                  <a:pt x="159264" y="45459"/>
                </a:lnTo>
                <a:lnTo>
                  <a:pt x="153590" y="41714"/>
                </a:lnTo>
                <a:lnTo>
                  <a:pt x="150572" y="39211"/>
                </a:lnTo>
                <a:lnTo>
                  <a:pt x="147485" y="37542"/>
                </a:lnTo>
                <a:lnTo>
                  <a:pt x="141189" y="35688"/>
                </a:lnTo>
                <a:lnTo>
                  <a:pt x="131601" y="34644"/>
                </a:lnTo>
                <a:lnTo>
                  <a:pt x="119439" y="34399"/>
                </a:lnTo>
                <a:lnTo>
                  <a:pt x="111682" y="34335"/>
                </a:lnTo>
                <a:lnTo>
                  <a:pt x="105435" y="35366"/>
                </a:lnTo>
                <a:lnTo>
                  <a:pt x="95628" y="39379"/>
                </a:lnTo>
                <a:lnTo>
                  <a:pt x="89358" y="41953"/>
                </a:lnTo>
                <a:lnTo>
                  <a:pt x="81954" y="44744"/>
                </a:lnTo>
                <a:lnTo>
                  <a:pt x="73793" y="47680"/>
                </a:lnTo>
                <a:lnTo>
                  <a:pt x="66203" y="50712"/>
                </a:lnTo>
                <a:lnTo>
                  <a:pt x="58993" y="53809"/>
                </a:lnTo>
                <a:lnTo>
                  <a:pt x="52037" y="56947"/>
                </a:lnTo>
                <a:lnTo>
                  <a:pt x="46324" y="61190"/>
                </a:lnTo>
                <a:lnTo>
                  <a:pt x="41441" y="66168"/>
                </a:lnTo>
                <a:lnTo>
                  <a:pt x="37110" y="71636"/>
                </a:lnTo>
                <a:lnTo>
                  <a:pt x="33149" y="76357"/>
                </a:lnTo>
                <a:lnTo>
                  <a:pt x="25881" y="84468"/>
                </a:lnTo>
                <a:lnTo>
                  <a:pt x="22438" y="89211"/>
                </a:lnTo>
                <a:lnTo>
                  <a:pt x="19067" y="94522"/>
                </a:lnTo>
                <a:lnTo>
                  <a:pt x="15745" y="100213"/>
                </a:lnTo>
                <a:lnTo>
                  <a:pt x="12456" y="105082"/>
                </a:lnTo>
                <a:lnTo>
                  <a:pt x="5935" y="113358"/>
                </a:lnTo>
                <a:lnTo>
                  <a:pt x="3766" y="119219"/>
                </a:lnTo>
                <a:lnTo>
                  <a:pt x="2320" y="126351"/>
                </a:lnTo>
                <a:lnTo>
                  <a:pt x="1356" y="134331"/>
                </a:lnTo>
                <a:lnTo>
                  <a:pt x="714" y="141801"/>
                </a:lnTo>
                <a:lnTo>
                  <a:pt x="285" y="148930"/>
                </a:lnTo>
                <a:lnTo>
                  <a:pt x="0" y="155832"/>
                </a:lnTo>
                <a:lnTo>
                  <a:pt x="1959" y="161509"/>
                </a:lnTo>
                <a:lnTo>
                  <a:pt x="5415" y="166368"/>
                </a:lnTo>
                <a:lnTo>
                  <a:pt x="9869" y="170683"/>
                </a:lnTo>
                <a:lnTo>
                  <a:pt x="13913" y="173559"/>
                </a:lnTo>
                <a:lnTo>
                  <a:pt x="21272" y="176755"/>
                </a:lnTo>
                <a:lnTo>
                  <a:pt x="31458" y="178554"/>
                </a:lnTo>
                <a:lnTo>
                  <a:pt x="34755" y="177732"/>
                </a:lnTo>
                <a:lnTo>
                  <a:pt x="41284" y="173951"/>
                </a:lnTo>
                <a:lnTo>
                  <a:pt x="50635" y="171555"/>
                </a:lnTo>
                <a:lnTo>
                  <a:pt x="56139" y="170916"/>
                </a:lnTo>
                <a:lnTo>
                  <a:pt x="61957" y="168340"/>
                </a:lnTo>
                <a:lnTo>
                  <a:pt x="67986" y="164473"/>
                </a:lnTo>
                <a:lnTo>
                  <a:pt x="74155" y="159746"/>
                </a:lnTo>
                <a:lnTo>
                  <a:pt x="80418" y="155519"/>
                </a:lnTo>
                <a:lnTo>
                  <a:pt x="86742" y="151626"/>
                </a:lnTo>
                <a:lnTo>
                  <a:pt x="93108" y="147956"/>
                </a:lnTo>
                <a:lnTo>
                  <a:pt x="99502" y="143360"/>
                </a:lnTo>
                <a:lnTo>
                  <a:pt x="105914" y="138146"/>
                </a:lnTo>
                <a:lnTo>
                  <a:pt x="112339" y="132520"/>
                </a:lnTo>
                <a:lnTo>
                  <a:pt x="119846" y="124470"/>
                </a:lnTo>
                <a:lnTo>
                  <a:pt x="128077" y="114804"/>
                </a:lnTo>
                <a:lnTo>
                  <a:pt x="136787" y="104060"/>
                </a:lnTo>
                <a:lnTo>
                  <a:pt x="144745" y="93673"/>
                </a:lnTo>
                <a:lnTo>
                  <a:pt x="152199" y="83524"/>
                </a:lnTo>
                <a:lnTo>
                  <a:pt x="159319" y="73533"/>
                </a:lnTo>
                <a:lnTo>
                  <a:pt x="165139" y="64723"/>
                </a:lnTo>
                <a:lnTo>
                  <a:pt x="170095" y="56700"/>
                </a:lnTo>
                <a:lnTo>
                  <a:pt x="174474" y="49201"/>
                </a:lnTo>
                <a:lnTo>
                  <a:pt x="178468" y="43128"/>
                </a:lnTo>
                <a:lnTo>
                  <a:pt x="182205" y="38003"/>
                </a:lnTo>
                <a:lnTo>
                  <a:pt x="185772" y="33512"/>
                </a:lnTo>
                <a:lnTo>
                  <a:pt x="192601" y="25656"/>
                </a:lnTo>
                <a:lnTo>
                  <a:pt x="195927" y="22056"/>
                </a:lnTo>
                <a:lnTo>
                  <a:pt x="198144" y="18581"/>
                </a:lnTo>
                <a:lnTo>
                  <a:pt x="200608" y="11854"/>
                </a:lnTo>
                <a:lnTo>
                  <a:pt x="202340" y="9630"/>
                </a:lnTo>
                <a:lnTo>
                  <a:pt x="204569" y="8148"/>
                </a:lnTo>
                <a:lnTo>
                  <a:pt x="207130" y="7159"/>
                </a:lnTo>
                <a:lnTo>
                  <a:pt x="208838" y="5426"/>
                </a:lnTo>
                <a:lnTo>
                  <a:pt x="209976" y="3195"/>
                </a:lnTo>
                <a:lnTo>
                  <a:pt x="210735" y="633"/>
                </a:lnTo>
                <a:lnTo>
                  <a:pt x="211241" y="0"/>
                </a:lnTo>
                <a:lnTo>
                  <a:pt x="211578" y="652"/>
                </a:lnTo>
                <a:lnTo>
                  <a:pt x="212052" y="6707"/>
                </a:lnTo>
                <a:lnTo>
                  <a:pt x="212164" y="12309"/>
                </a:lnTo>
                <a:lnTo>
                  <a:pt x="212249" y="52861"/>
                </a:lnTo>
                <a:lnTo>
                  <a:pt x="214400" y="65990"/>
                </a:lnTo>
                <a:lnTo>
                  <a:pt x="217984" y="81191"/>
                </a:lnTo>
                <a:lnTo>
                  <a:pt x="222523" y="97775"/>
                </a:lnTo>
                <a:lnTo>
                  <a:pt x="226623" y="110981"/>
                </a:lnTo>
                <a:lnTo>
                  <a:pt x="230432" y="121934"/>
                </a:lnTo>
                <a:lnTo>
                  <a:pt x="234046" y="131386"/>
                </a:lnTo>
                <a:lnTo>
                  <a:pt x="237530" y="139837"/>
                </a:lnTo>
                <a:lnTo>
                  <a:pt x="240928" y="147621"/>
                </a:lnTo>
                <a:lnTo>
                  <a:pt x="244268" y="154960"/>
                </a:lnTo>
                <a:lnTo>
                  <a:pt x="249719" y="164152"/>
                </a:lnTo>
                <a:lnTo>
                  <a:pt x="256578" y="174579"/>
                </a:lnTo>
                <a:lnTo>
                  <a:pt x="264375" y="185830"/>
                </a:lnTo>
                <a:lnTo>
                  <a:pt x="271723" y="195481"/>
                </a:lnTo>
                <a:lnTo>
                  <a:pt x="278771" y="204065"/>
                </a:lnTo>
                <a:lnTo>
                  <a:pt x="285620" y="211937"/>
                </a:lnTo>
                <a:lnTo>
                  <a:pt x="293410" y="220409"/>
                </a:lnTo>
                <a:lnTo>
                  <a:pt x="317631" y="245590"/>
                </a:lnTo>
                <a:lnTo>
                  <a:pt x="338012" y="26637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4128"/>
          <p:cNvSpPr/>
          <p:nvPr/>
        </p:nvSpPr>
        <p:spPr>
          <a:xfrm>
            <a:off x="4923978" y="4116240"/>
            <a:ext cx="251521" cy="18950"/>
          </a:xfrm>
          <a:custGeom>
            <a:avLst/>
            <a:gdLst/>
            <a:ahLst/>
            <a:cxnLst/>
            <a:rect l="0" t="0" r="0" b="0"/>
            <a:pathLst>
              <a:path w="251521" h="18950">
                <a:moveTo>
                  <a:pt x="251520" y="9275"/>
                </a:moveTo>
                <a:lnTo>
                  <a:pt x="236113" y="4140"/>
                </a:lnTo>
                <a:lnTo>
                  <a:pt x="230500" y="2627"/>
                </a:lnTo>
                <a:lnTo>
                  <a:pt x="225683" y="1619"/>
                </a:lnTo>
                <a:lnTo>
                  <a:pt x="221397" y="946"/>
                </a:lnTo>
                <a:lnTo>
                  <a:pt x="212090" y="498"/>
                </a:lnTo>
                <a:lnTo>
                  <a:pt x="184552" y="0"/>
                </a:lnTo>
                <a:lnTo>
                  <a:pt x="172478" y="942"/>
                </a:lnTo>
                <a:lnTo>
                  <a:pt x="162280" y="2645"/>
                </a:lnTo>
                <a:lnTo>
                  <a:pt x="153331" y="4855"/>
                </a:lnTo>
                <a:lnTo>
                  <a:pt x="145216" y="6328"/>
                </a:lnTo>
                <a:lnTo>
                  <a:pt x="137656" y="7311"/>
                </a:lnTo>
                <a:lnTo>
                  <a:pt x="130466" y="7966"/>
                </a:lnTo>
                <a:lnTo>
                  <a:pt x="121373" y="9477"/>
                </a:lnTo>
                <a:lnTo>
                  <a:pt x="111012" y="11559"/>
                </a:lnTo>
                <a:lnTo>
                  <a:pt x="99805" y="14023"/>
                </a:lnTo>
                <a:lnTo>
                  <a:pt x="90184" y="15665"/>
                </a:lnTo>
                <a:lnTo>
                  <a:pt x="81620" y="16760"/>
                </a:lnTo>
                <a:lnTo>
                  <a:pt x="73761" y="17489"/>
                </a:lnTo>
                <a:lnTo>
                  <a:pt x="66372" y="17976"/>
                </a:lnTo>
                <a:lnTo>
                  <a:pt x="59296" y="18301"/>
                </a:lnTo>
                <a:lnTo>
                  <a:pt x="45701" y="18661"/>
                </a:lnTo>
                <a:lnTo>
                  <a:pt x="0" y="1894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4129"/>
          <p:cNvSpPr/>
          <p:nvPr/>
        </p:nvSpPr>
        <p:spPr>
          <a:xfrm>
            <a:off x="5030390" y="4028777"/>
            <a:ext cx="67718" cy="290216"/>
          </a:xfrm>
          <a:custGeom>
            <a:avLst/>
            <a:gdLst/>
            <a:ahLst/>
            <a:cxnLst/>
            <a:rect l="0" t="0" r="0" b="0"/>
            <a:pathLst>
              <a:path w="67718" h="290216">
                <a:moveTo>
                  <a:pt x="0" y="0"/>
                </a:moveTo>
                <a:lnTo>
                  <a:pt x="5136" y="5136"/>
                </a:lnTo>
                <a:lnTo>
                  <a:pt x="6649" y="7723"/>
                </a:lnTo>
                <a:lnTo>
                  <a:pt x="8329" y="13465"/>
                </a:lnTo>
                <a:lnTo>
                  <a:pt x="9076" y="19599"/>
                </a:lnTo>
                <a:lnTo>
                  <a:pt x="9408" y="25908"/>
                </a:lnTo>
                <a:lnTo>
                  <a:pt x="9556" y="32296"/>
                </a:lnTo>
                <a:lnTo>
                  <a:pt x="9639" y="41934"/>
                </a:lnTo>
                <a:lnTo>
                  <a:pt x="10725" y="49454"/>
                </a:lnTo>
                <a:lnTo>
                  <a:pt x="14799" y="72140"/>
                </a:lnTo>
                <a:lnTo>
                  <a:pt x="16315" y="83564"/>
                </a:lnTo>
                <a:lnTo>
                  <a:pt x="17326" y="94405"/>
                </a:lnTo>
                <a:lnTo>
                  <a:pt x="18000" y="104857"/>
                </a:lnTo>
                <a:lnTo>
                  <a:pt x="20599" y="118273"/>
                </a:lnTo>
                <a:lnTo>
                  <a:pt x="24482" y="133667"/>
                </a:lnTo>
                <a:lnTo>
                  <a:pt x="29219" y="150379"/>
                </a:lnTo>
                <a:lnTo>
                  <a:pt x="33453" y="163670"/>
                </a:lnTo>
                <a:lnTo>
                  <a:pt x="37351" y="174681"/>
                </a:lnTo>
                <a:lnTo>
                  <a:pt x="41024" y="184170"/>
                </a:lnTo>
                <a:lnTo>
                  <a:pt x="44547" y="196946"/>
                </a:lnTo>
                <a:lnTo>
                  <a:pt x="47971" y="211913"/>
                </a:lnTo>
                <a:lnTo>
                  <a:pt x="51328" y="228339"/>
                </a:lnTo>
                <a:lnTo>
                  <a:pt x="54641" y="241441"/>
                </a:lnTo>
                <a:lnTo>
                  <a:pt x="57925" y="252324"/>
                </a:lnTo>
                <a:lnTo>
                  <a:pt x="67717" y="2902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4130"/>
          <p:cNvSpPr/>
          <p:nvPr/>
        </p:nvSpPr>
        <p:spPr>
          <a:xfrm>
            <a:off x="5272236" y="4033409"/>
            <a:ext cx="125761" cy="246888"/>
          </a:xfrm>
          <a:custGeom>
            <a:avLst/>
            <a:gdLst/>
            <a:ahLst/>
            <a:cxnLst/>
            <a:rect l="0" t="0" r="0" b="0"/>
            <a:pathLst>
              <a:path w="125761" h="246888">
                <a:moveTo>
                  <a:pt x="0" y="24389"/>
                </a:moveTo>
                <a:lnTo>
                  <a:pt x="10271" y="14119"/>
                </a:lnTo>
                <a:lnTo>
                  <a:pt x="14371" y="11093"/>
                </a:lnTo>
                <a:lnTo>
                  <a:pt x="18180" y="9076"/>
                </a:lnTo>
                <a:lnTo>
                  <a:pt x="21794" y="7731"/>
                </a:lnTo>
                <a:lnTo>
                  <a:pt x="26352" y="5760"/>
                </a:lnTo>
                <a:lnTo>
                  <a:pt x="37151" y="703"/>
                </a:lnTo>
                <a:lnTo>
                  <a:pt x="43039" y="0"/>
                </a:lnTo>
                <a:lnTo>
                  <a:pt x="49116" y="606"/>
                </a:lnTo>
                <a:lnTo>
                  <a:pt x="55316" y="2084"/>
                </a:lnTo>
                <a:lnTo>
                  <a:pt x="60524" y="3070"/>
                </a:lnTo>
                <a:lnTo>
                  <a:pt x="65071" y="3727"/>
                </a:lnTo>
                <a:lnTo>
                  <a:pt x="69178" y="4165"/>
                </a:lnTo>
                <a:lnTo>
                  <a:pt x="75140" y="5532"/>
                </a:lnTo>
                <a:lnTo>
                  <a:pt x="82339" y="7519"/>
                </a:lnTo>
                <a:lnTo>
                  <a:pt x="90364" y="9918"/>
                </a:lnTo>
                <a:lnTo>
                  <a:pt x="96788" y="12592"/>
                </a:lnTo>
                <a:lnTo>
                  <a:pt x="102146" y="15450"/>
                </a:lnTo>
                <a:lnTo>
                  <a:pt x="106792" y="18429"/>
                </a:lnTo>
                <a:lnTo>
                  <a:pt x="110965" y="21491"/>
                </a:lnTo>
                <a:lnTo>
                  <a:pt x="114822" y="24607"/>
                </a:lnTo>
                <a:lnTo>
                  <a:pt x="118468" y="27759"/>
                </a:lnTo>
                <a:lnTo>
                  <a:pt x="120899" y="30935"/>
                </a:lnTo>
                <a:lnTo>
                  <a:pt x="123599" y="37331"/>
                </a:lnTo>
                <a:lnTo>
                  <a:pt x="124800" y="43756"/>
                </a:lnTo>
                <a:lnTo>
                  <a:pt x="125333" y="50195"/>
                </a:lnTo>
                <a:lnTo>
                  <a:pt x="125570" y="56639"/>
                </a:lnTo>
                <a:lnTo>
                  <a:pt x="125703" y="66310"/>
                </a:lnTo>
                <a:lnTo>
                  <a:pt x="124647" y="70609"/>
                </a:lnTo>
                <a:lnTo>
                  <a:pt x="122868" y="75625"/>
                </a:lnTo>
                <a:lnTo>
                  <a:pt x="120607" y="81119"/>
                </a:lnTo>
                <a:lnTo>
                  <a:pt x="118025" y="85856"/>
                </a:lnTo>
                <a:lnTo>
                  <a:pt x="115229" y="90090"/>
                </a:lnTo>
                <a:lnTo>
                  <a:pt x="112290" y="93986"/>
                </a:lnTo>
                <a:lnTo>
                  <a:pt x="107106" y="99809"/>
                </a:lnTo>
                <a:lnTo>
                  <a:pt x="92747" y="114877"/>
                </a:lnTo>
                <a:lnTo>
                  <a:pt x="56945" y="151197"/>
                </a:lnTo>
                <a:lnTo>
                  <a:pt x="53012" y="156222"/>
                </a:lnTo>
                <a:lnTo>
                  <a:pt x="49314" y="161722"/>
                </a:lnTo>
                <a:lnTo>
                  <a:pt x="45775" y="167538"/>
                </a:lnTo>
                <a:lnTo>
                  <a:pt x="43415" y="172491"/>
                </a:lnTo>
                <a:lnTo>
                  <a:pt x="41841" y="176867"/>
                </a:lnTo>
                <a:lnTo>
                  <a:pt x="40793" y="180860"/>
                </a:lnTo>
                <a:lnTo>
                  <a:pt x="39019" y="184596"/>
                </a:lnTo>
                <a:lnTo>
                  <a:pt x="36762" y="188162"/>
                </a:lnTo>
                <a:lnTo>
                  <a:pt x="34181" y="191614"/>
                </a:lnTo>
                <a:lnTo>
                  <a:pt x="33536" y="194990"/>
                </a:lnTo>
                <a:lnTo>
                  <a:pt x="34181" y="198316"/>
                </a:lnTo>
                <a:lnTo>
                  <a:pt x="36689" y="204878"/>
                </a:lnTo>
                <a:lnTo>
                  <a:pt x="37804" y="211377"/>
                </a:lnTo>
                <a:lnTo>
                  <a:pt x="39176" y="214615"/>
                </a:lnTo>
                <a:lnTo>
                  <a:pt x="41166" y="217848"/>
                </a:lnTo>
                <a:lnTo>
                  <a:pt x="43566" y="221078"/>
                </a:lnTo>
                <a:lnTo>
                  <a:pt x="47317" y="224307"/>
                </a:lnTo>
                <a:lnTo>
                  <a:pt x="51967" y="227534"/>
                </a:lnTo>
                <a:lnTo>
                  <a:pt x="57217" y="230761"/>
                </a:lnTo>
                <a:lnTo>
                  <a:pt x="62867" y="232912"/>
                </a:lnTo>
                <a:lnTo>
                  <a:pt x="68783" y="234346"/>
                </a:lnTo>
                <a:lnTo>
                  <a:pt x="74876" y="235302"/>
                </a:lnTo>
                <a:lnTo>
                  <a:pt x="83239" y="237014"/>
                </a:lnTo>
                <a:lnTo>
                  <a:pt x="125760" y="24688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4131"/>
          <p:cNvSpPr/>
          <p:nvPr/>
        </p:nvSpPr>
        <p:spPr>
          <a:xfrm>
            <a:off x="5582366" y="3956847"/>
            <a:ext cx="248822" cy="410515"/>
          </a:xfrm>
          <a:custGeom>
            <a:avLst/>
            <a:gdLst/>
            <a:ahLst/>
            <a:cxnLst/>
            <a:rect l="0" t="0" r="0" b="0"/>
            <a:pathLst>
              <a:path w="248822" h="410515">
                <a:moveTo>
                  <a:pt x="163887" y="197690"/>
                </a:moveTo>
                <a:lnTo>
                  <a:pt x="163887" y="187419"/>
                </a:lnTo>
                <a:lnTo>
                  <a:pt x="161738" y="184393"/>
                </a:lnTo>
                <a:lnTo>
                  <a:pt x="158155" y="182376"/>
                </a:lnTo>
                <a:lnTo>
                  <a:pt x="153617" y="181031"/>
                </a:lnTo>
                <a:lnTo>
                  <a:pt x="149516" y="180135"/>
                </a:lnTo>
                <a:lnTo>
                  <a:pt x="142093" y="179139"/>
                </a:lnTo>
                <a:lnTo>
                  <a:pt x="135212" y="178696"/>
                </a:lnTo>
                <a:lnTo>
                  <a:pt x="127495" y="178499"/>
                </a:lnTo>
                <a:lnTo>
                  <a:pt x="116900" y="178412"/>
                </a:lnTo>
                <a:lnTo>
                  <a:pt x="111065" y="179464"/>
                </a:lnTo>
                <a:lnTo>
                  <a:pt x="105025" y="181239"/>
                </a:lnTo>
                <a:lnTo>
                  <a:pt x="98850" y="183498"/>
                </a:lnTo>
                <a:lnTo>
                  <a:pt x="92582" y="186079"/>
                </a:lnTo>
                <a:lnTo>
                  <a:pt x="86254" y="188874"/>
                </a:lnTo>
                <a:lnTo>
                  <a:pt x="73491" y="194847"/>
                </a:lnTo>
                <a:lnTo>
                  <a:pt x="60652" y="201084"/>
                </a:lnTo>
                <a:lnTo>
                  <a:pt x="55294" y="204252"/>
                </a:lnTo>
                <a:lnTo>
                  <a:pt x="50647" y="207439"/>
                </a:lnTo>
                <a:lnTo>
                  <a:pt x="46474" y="210638"/>
                </a:lnTo>
                <a:lnTo>
                  <a:pt x="38971" y="217060"/>
                </a:lnTo>
                <a:lnTo>
                  <a:pt x="32053" y="223497"/>
                </a:lnTo>
                <a:lnTo>
                  <a:pt x="25396" y="229940"/>
                </a:lnTo>
                <a:lnTo>
                  <a:pt x="18854" y="239253"/>
                </a:lnTo>
                <a:lnTo>
                  <a:pt x="12364" y="251633"/>
                </a:lnTo>
                <a:lnTo>
                  <a:pt x="9128" y="259449"/>
                </a:lnTo>
                <a:lnTo>
                  <a:pt x="5897" y="267884"/>
                </a:lnTo>
                <a:lnTo>
                  <a:pt x="2305" y="280123"/>
                </a:lnTo>
                <a:lnTo>
                  <a:pt x="709" y="289145"/>
                </a:lnTo>
                <a:lnTo>
                  <a:pt x="0" y="296738"/>
                </a:lnTo>
                <a:lnTo>
                  <a:pt x="885" y="300267"/>
                </a:lnTo>
                <a:lnTo>
                  <a:pt x="4736" y="307055"/>
                </a:lnTo>
                <a:lnTo>
                  <a:pt x="8343" y="310370"/>
                </a:lnTo>
                <a:lnTo>
                  <a:pt x="12897" y="313655"/>
                </a:lnTo>
                <a:lnTo>
                  <a:pt x="18082" y="316920"/>
                </a:lnTo>
                <a:lnTo>
                  <a:pt x="22614" y="320171"/>
                </a:lnTo>
                <a:lnTo>
                  <a:pt x="26711" y="323414"/>
                </a:lnTo>
                <a:lnTo>
                  <a:pt x="30516" y="326650"/>
                </a:lnTo>
                <a:lnTo>
                  <a:pt x="37611" y="330246"/>
                </a:lnTo>
                <a:lnTo>
                  <a:pt x="41008" y="331205"/>
                </a:lnTo>
                <a:lnTo>
                  <a:pt x="45422" y="330770"/>
                </a:lnTo>
                <a:lnTo>
                  <a:pt x="50515" y="329404"/>
                </a:lnTo>
                <a:lnTo>
                  <a:pt x="56059" y="327420"/>
                </a:lnTo>
                <a:lnTo>
                  <a:pt x="61906" y="325021"/>
                </a:lnTo>
                <a:lnTo>
                  <a:pt x="67953" y="322348"/>
                </a:lnTo>
                <a:lnTo>
                  <a:pt x="74135" y="319490"/>
                </a:lnTo>
                <a:lnTo>
                  <a:pt x="80405" y="317585"/>
                </a:lnTo>
                <a:lnTo>
                  <a:pt x="86735" y="316316"/>
                </a:lnTo>
                <a:lnTo>
                  <a:pt x="93105" y="315468"/>
                </a:lnTo>
                <a:lnTo>
                  <a:pt x="98426" y="312755"/>
                </a:lnTo>
                <a:lnTo>
                  <a:pt x="103049" y="308796"/>
                </a:lnTo>
                <a:lnTo>
                  <a:pt x="107206" y="304006"/>
                </a:lnTo>
                <a:lnTo>
                  <a:pt x="112126" y="299739"/>
                </a:lnTo>
                <a:lnTo>
                  <a:pt x="117557" y="295819"/>
                </a:lnTo>
                <a:lnTo>
                  <a:pt x="123326" y="292130"/>
                </a:lnTo>
                <a:lnTo>
                  <a:pt x="129322" y="286447"/>
                </a:lnTo>
                <a:lnTo>
                  <a:pt x="135470" y="279433"/>
                </a:lnTo>
                <a:lnTo>
                  <a:pt x="141718" y="271534"/>
                </a:lnTo>
                <a:lnTo>
                  <a:pt x="148033" y="264117"/>
                </a:lnTo>
                <a:lnTo>
                  <a:pt x="154393" y="257023"/>
                </a:lnTo>
                <a:lnTo>
                  <a:pt x="160782" y="250143"/>
                </a:lnTo>
                <a:lnTo>
                  <a:pt x="166117" y="242333"/>
                </a:lnTo>
                <a:lnTo>
                  <a:pt x="170748" y="233901"/>
                </a:lnTo>
                <a:lnTo>
                  <a:pt x="174910" y="225055"/>
                </a:lnTo>
                <a:lnTo>
                  <a:pt x="180910" y="213784"/>
                </a:lnTo>
                <a:lnTo>
                  <a:pt x="207976" y="165677"/>
                </a:lnTo>
                <a:lnTo>
                  <a:pt x="212627" y="157000"/>
                </a:lnTo>
                <a:lnTo>
                  <a:pt x="216803" y="145841"/>
                </a:lnTo>
                <a:lnTo>
                  <a:pt x="220662" y="133028"/>
                </a:lnTo>
                <a:lnTo>
                  <a:pt x="224309" y="119111"/>
                </a:lnTo>
                <a:lnTo>
                  <a:pt x="226741" y="107683"/>
                </a:lnTo>
                <a:lnTo>
                  <a:pt x="228362" y="97915"/>
                </a:lnTo>
                <a:lnTo>
                  <a:pt x="229443" y="89254"/>
                </a:lnTo>
                <a:lnTo>
                  <a:pt x="230164" y="79180"/>
                </a:lnTo>
                <a:lnTo>
                  <a:pt x="230643" y="68164"/>
                </a:lnTo>
                <a:lnTo>
                  <a:pt x="231415" y="34999"/>
                </a:lnTo>
                <a:lnTo>
                  <a:pt x="231600" y="1118"/>
                </a:lnTo>
                <a:lnTo>
                  <a:pt x="230526" y="0"/>
                </a:lnTo>
                <a:lnTo>
                  <a:pt x="228736" y="330"/>
                </a:lnTo>
                <a:lnTo>
                  <a:pt x="226467" y="1624"/>
                </a:lnTo>
                <a:lnTo>
                  <a:pt x="224955" y="3562"/>
                </a:lnTo>
                <a:lnTo>
                  <a:pt x="223947" y="5929"/>
                </a:lnTo>
                <a:lnTo>
                  <a:pt x="223275" y="8581"/>
                </a:lnTo>
                <a:lnTo>
                  <a:pt x="222827" y="14650"/>
                </a:lnTo>
                <a:lnTo>
                  <a:pt x="222528" y="22994"/>
                </a:lnTo>
                <a:lnTo>
                  <a:pt x="222328" y="32857"/>
                </a:lnTo>
                <a:lnTo>
                  <a:pt x="224346" y="54480"/>
                </a:lnTo>
                <a:lnTo>
                  <a:pt x="236380" y="149286"/>
                </a:lnTo>
                <a:lnTo>
                  <a:pt x="243759" y="203407"/>
                </a:lnTo>
                <a:lnTo>
                  <a:pt x="246157" y="224073"/>
                </a:lnTo>
                <a:lnTo>
                  <a:pt x="247755" y="241076"/>
                </a:lnTo>
                <a:lnTo>
                  <a:pt x="248821" y="255635"/>
                </a:lnTo>
                <a:lnTo>
                  <a:pt x="248456" y="271791"/>
                </a:lnTo>
                <a:lnTo>
                  <a:pt x="247138" y="289010"/>
                </a:lnTo>
                <a:lnTo>
                  <a:pt x="245185" y="306940"/>
                </a:lnTo>
                <a:lnTo>
                  <a:pt x="243883" y="324266"/>
                </a:lnTo>
                <a:lnTo>
                  <a:pt x="243014" y="341192"/>
                </a:lnTo>
                <a:lnTo>
                  <a:pt x="241278" y="41051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4132"/>
          <p:cNvSpPr/>
          <p:nvPr/>
        </p:nvSpPr>
        <p:spPr>
          <a:xfrm>
            <a:off x="5959078" y="4125526"/>
            <a:ext cx="203151" cy="9664"/>
          </a:xfrm>
          <a:custGeom>
            <a:avLst/>
            <a:gdLst/>
            <a:ahLst/>
            <a:cxnLst/>
            <a:rect l="0" t="0" r="0" b="0"/>
            <a:pathLst>
              <a:path w="203151" h="9664">
                <a:moveTo>
                  <a:pt x="0" y="9663"/>
                </a:moveTo>
                <a:lnTo>
                  <a:pt x="22739" y="9663"/>
                </a:lnTo>
                <a:lnTo>
                  <a:pt x="28058" y="8588"/>
                </a:lnTo>
                <a:lnTo>
                  <a:pt x="34828" y="6796"/>
                </a:lnTo>
                <a:lnTo>
                  <a:pt x="42566" y="4528"/>
                </a:lnTo>
                <a:lnTo>
                  <a:pt x="49875" y="3015"/>
                </a:lnTo>
                <a:lnTo>
                  <a:pt x="56897" y="2006"/>
                </a:lnTo>
                <a:lnTo>
                  <a:pt x="63728" y="1334"/>
                </a:lnTo>
                <a:lnTo>
                  <a:pt x="70432" y="886"/>
                </a:lnTo>
                <a:lnTo>
                  <a:pt x="77051" y="587"/>
                </a:lnTo>
                <a:lnTo>
                  <a:pt x="90138" y="255"/>
                </a:lnTo>
                <a:lnTo>
                  <a:pt x="170057" y="0"/>
                </a:lnTo>
                <a:lnTo>
                  <a:pt x="175714" y="1071"/>
                </a:lnTo>
                <a:lnTo>
                  <a:pt x="180560" y="2860"/>
                </a:lnTo>
                <a:lnTo>
                  <a:pt x="203150" y="966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4133"/>
          <p:cNvSpPr/>
          <p:nvPr/>
        </p:nvSpPr>
        <p:spPr>
          <a:xfrm>
            <a:off x="6007447" y="4251275"/>
            <a:ext cx="183804" cy="18832"/>
          </a:xfrm>
          <a:custGeom>
            <a:avLst/>
            <a:gdLst/>
            <a:ahLst/>
            <a:cxnLst/>
            <a:rect l="0" t="0" r="0" b="0"/>
            <a:pathLst>
              <a:path w="183804" h="18832">
                <a:moveTo>
                  <a:pt x="0" y="0"/>
                </a:moveTo>
                <a:lnTo>
                  <a:pt x="15406" y="5135"/>
                </a:lnTo>
                <a:lnTo>
                  <a:pt x="22094" y="7723"/>
                </a:lnTo>
                <a:lnTo>
                  <a:pt x="28703" y="10523"/>
                </a:lnTo>
                <a:lnTo>
                  <a:pt x="35258" y="13464"/>
                </a:lnTo>
                <a:lnTo>
                  <a:pt x="43928" y="15426"/>
                </a:lnTo>
                <a:lnTo>
                  <a:pt x="54007" y="16733"/>
                </a:lnTo>
                <a:lnTo>
                  <a:pt x="65026" y="17605"/>
                </a:lnTo>
                <a:lnTo>
                  <a:pt x="74522" y="18186"/>
                </a:lnTo>
                <a:lnTo>
                  <a:pt x="90806" y="18831"/>
                </a:lnTo>
                <a:lnTo>
                  <a:pt x="98157" y="17928"/>
                </a:lnTo>
                <a:lnTo>
                  <a:pt x="105208" y="16252"/>
                </a:lnTo>
                <a:lnTo>
                  <a:pt x="112059" y="14059"/>
                </a:lnTo>
                <a:lnTo>
                  <a:pt x="123075" y="12597"/>
                </a:lnTo>
                <a:lnTo>
                  <a:pt x="136868" y="11623"/>
                </a:lnTo>
                <a:lnTo>
                  <a:pt x="183803" y="96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4134"/>
          <p:cNvSpPr/>
          <p:nvPr/>
        </p:nvSpPr>
        <p:spPr>
          <a:xfrm>
            <a:off x="6278314" y="4067940"/>
            <a:ext cx="250889" cy="367139"/>
          </a:xfrm>
          <a:custGeom>
            <a:avLst/>
            <a:gdLst/>
            <a:ahLst/>
            <a:cxnLst/>
            <a:rect l="0" t="0" r="0" b="0"/>
            <a:pathLst>
              <a:path w="250889" h="367139">
                <a:moveTo>
                  <a:pt x="0" y="28554"/>
                </a:moveTo>
                <a:lnTo>
                  <a:pt x="10271" y="18283"/>
                </a:lnTo>
                <a:lnTo>
                  <a:pt x="14371" y="15257"/>
                </a:lnTo>
                <a:lnTo>
                  <a:pt x="21794" y="11895"/>
                </a:lnTo>
                <a:lnTo>
                  <a:pt x="42287" y="4867"/>
                </a:lnTo>
                <a:lnTo>
                  <a:pt x="48614" y="3089"/>
                </a:lnTo>
                <a:lnTo>
                  <a:pt x="53906" y="1903"/>
                </a:lnTo>
                <a:lnTo>
                  <a:pt x="58510" y="1113"/>
                </a:lnTo>
                <a:lnTo>
                  <a:pt x="74477" y="586"/>
                </a:lnTo>
                <a:lnTo>
                  <a:pt x="126615" y="0"/>
                </a:lnTo>
                <a:lnTo>
                  <a:pt x="149977" y="919"/>
                </a:lnTo>
                <a:lnTo>
                  <a:pt x="169851" y="2607"/>
                </a:lnTo>
                <a:lnTo>
                  <a:pt x="200174" y="6273"/>
                </a:lnTo>
                <a:lnTo>
                  <a:pt x="209765" y="7251"/>
                </a:lnTo>
                <a:lnTo>
                  <a:pt x="217234" y="7903"/>
                </a:lnTo>
                <a:lnTo>
                  <a:pt x="223289" y="9412"/>
                </a:lnTo>
                <a:lnTo>
                  <a:pt x="228399" y="11493"/>
                </a:lnTo>
                <a:lnTo>
                  <a:pt x="232882" y="13955"/>
                </a:lnTo>
                <a:lnTo>
                  <a:pt x="236944" y="15597"/>
                </a:lnTo>
                <a:lnTo>
                  <a:pt x="244325" y="17421"/>
                </a:lnTo>
                <a:lnTo>
                  <a:pt x="246724" y="20057"/>
                </a:lnTo>
                <a:lnTo>
                  <a:pt x="248322" y="23964"/>
                </a:lnTo>
                <a:lnTo>
                  <a:pt x="250099" y="32963"/>
                </a:lnTo>
                <a:lnTo>
                  <a:pt x="250888" y="40546"/>
                </a:lnTo>
                <a:lnTo>
                  <a:pt x="248372" y="50365"/>
                </a:lnTo>
                <a:lnTo>
                  <a:pt x="243672" y="60820"/>
                </a:lnTo>
                <a:lnTo>
                  <a:pt x="234982" y="73824"/>
                </a:lnTo>
                <a:lnTo>
                  <a:pt x="228764" y="84861"/>
                </a:lnTo>
                <a:lnTo>
                  <a:pt x="224525" y="94038"/>
                </a:lnTo>
                <a:lnTo>
                  <a:pt x="214083" y="118568"/>
                </a:lnTo>
                <a:lnTo>
                  <a:pt x="205065" y="136932"/>
                </a:lnTo>
                <a:lnTo>
                  <a:pt x="180712" y="183134"/>
                </a:lnTo>
                <a:lnTo>
                  <a:pt x="169919" y="204698"/>
                </a:lnTo>
                <a:lnTo>
                  <a:pt x="160573" y="224449"/>
                </a:lnTo>
                <a:lnTo>
                  <a:pt x="152194" y="242991"/>
                </a:lnTo>
                <a:lnTo>
                  <a:pt x="146607" y="257501"/>
                </a:lnTo>
                <a:lnTo>
                  <a:pt x="142883" y="269325"/>
                </a:lnTo>
                <a:lnTo>
                  <a:pt x="140400" y="279357"/>
                </a:lnTo>
                <a:lnTo>
                  <a:pt x="137669" y="288194"/>
                </a:lnTo>
                <a:lnTo>
                  <a:pt x="134775" y="296236"/>
                </a:lnTo>
                <a:lnTo>
                  <a:pt x="131769" y="303747"/>
                </a:lnTo>
                <a:lnTo>
                  <a:pt x="129766" y="311979"/>
                </a:lnTo>
                <a:lnTo>
                  <a:pt x="128431" y="320691"/>
                </a:lnTo>
                <a:lnTo>
                  <a:pt x="127541" y="329724"/>
                </a:lnTo>
                <a:lnTo>
                  <a:pt x="126947" y="336821"/>
                </a:lnTo>
                <a:lnTo>
                  <a:pt x="126551" y="342627"/>
                </a:lnTo>
                <a:lnTo>
                  <a:pt x="125760" y="3671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4135"/>
          <p:cNvSpPr/>
          <p:nvPr/>
        </p:nvSpPr>
        <p:spPr>
          <a:xfrm>
            <a:off x="6616958" y="4193232"/>
            <a:ext cx="173492" cy="183234"/>
          </a:xfrm>
          <a:custGeom>
            <a:avLst/>
            <a:gdLst/>
            <a:ahLst/>
            <a:cxnLst/>
            <a:rect l="0" t="0" r="0" b="0"/>
            <a:pathLst>
              <a:path w="173492" h="183234">
                <a:moveTo>
                  <a:pt x="67657" y="19348"/>
                </a:moveTo>
                <a:lnTo>
                  <a:pt x="62521" y="14212"/>
                </a:lnTo>
                <a:lnTo>
                  <a:pt x="59934" y="13774"/>
                </a:lnTo>
                <a:lnTo>
                  <a:pt x="57134" y="14557"/>
                </a:lnTo>
                <a:lnTo>
                  <a:pt x="54192" y="16154"/>
                </a:lnTo>
                <a:lnTo>
                  <a:pt x="51156" y="18294"/>
                </a:lnTo>
                <a:lnTo>
                  <a:pt x="48058" y="20795"/>
                </a:lnTo>
                <a:lnTo>
                  <a:pt x="44917" y="23537"/>
                </a:lnTo>
                <a:lnTo>
                  <a:pt x="41748" y="26440"/>
                </a:lnTo>
                <a:lnTo>
                  <a:pt x="35361" y="32532"/>
                </a:lnTo>
                <a:lnTo>
                  <a:pt x="31078" y="37811"/>
                </a:lnTo>
                <a:lnTo>
                  <a:pt x="26073" y="44555"/>
                </a:lnTo>
                <a:lnTo>
                  <a:pt x="20587" y="52276"/>
                </a:lnTo>
                <a:lnTo>
                  <a:pt x="15854" y="60647"/>
                </a:lnTo>
                <a:lnTo>
                  <a:pt x="11624" y="69453"/>
                </a:lnTo>
                <a:lnTo>
                  <a:pt x="7729" y="78548"/>
                </a:lnTo>
                <a:lnTo>
                  <a:pt x="5133" y="86761"/>
                </a:lnTo>
                <a:lnTo>
                  <a:pt x="3403" y="94386"/>
                </a:lnTo>
                <a:lnTo>
                  <a:pt x="2248" y="101620"/>
                </a:lnTo>
                <a:lnTo>
                  <a:pt x="1479" y="107517"/>
                </a:lnTo>
                <a:lnTo>
                  <a:pt x="966" y="112523"/>
                </a:lnTo>
                <a:lnTo>
                  <a:pt x="624" y="116935"/>
                </a:lnTo>
                <a:lnTo>
                  <a:pt x="396" y="122026"/>
                </a:lnTo>
                <a:lnTo>
                  <a:pt x="75" y="138388"/>
                </a:lnTo>
                <a:lnTo>
                  <a:pt x="0" y="146779"/>
                </a:lnTo>
                <a:lnTo>
                  <a:pt x="1055" y="150521"/>
                </a:lnTo>
                <a:lnTo>
                  <a:pt x="2833" y="154091"/>
                </a:lnTo>
                <a:lnTo>
                  <a:pt x="5093" y="157546"/>
                </a:lnTo>
                <a:lnTo>
                  <a:pt x="7675" y="160923"/>
                </a:lnTo>
                <a:lnTo>
                  <a:pt x="10471" y="164251"/>
                </a:lnTo>
                <a:lnTo>
                  <a:pt x="13410" y="167543"/>
                </a:lnTo>
                <a:lnTo>
                  <a:pt x="19542" y="174068"/>
                </a:lnTo>
                <a:lnTo>
                  <a:pt x="22681" y="177313"/>
                </a:lnTo>
                <a:lnTo>
                  <a:pt x="26924" y="179477"/>
                </a:lnTo>
                <a:lnTo>
                  <a:pt x="31903" y="180919"/>
                </a:lnTo>
                <a:lnTo>
                  <a:pt x="37372" y="181880"/>
                </a:lnTo>
                <a:lnTo>
                  <a:pt x="44242" y="182521"/>
                </a:lnTo>
                <a:lnTo>
                  <a:pt x="52047" y="182948"/>
                </a:lnTo>
                <a:lnTo>
                  <a:pt x="60475" y="183233"/>
                </a:lnTo>
                <a:lnTo>
                  <a:pt x="68243" y="182348"/>
                </a:lnTo>
                <a:lnTo>
                  <a:pt x="75572" y="180683"/>
                </a:lnTo>
                <a:lnTo>
                  <a:pt x="82607" y="178498"/>
                </a:lnTo>
                <a:lnTo>
                  <a:pt x="89448" y="175967"/>
                </a:lnTo>
                <a:lnTo>
                  <a:pt x="96157" y="173204"/>
                </a:lnTo>
                <a:lnTo>
                  <a:pt x="102780" y="170288"/>
                </a:lnTo>
                <a:lnTo>
                  <a:pt x="108271" y="167269"/>
                </a:lnTo>
                <a:lnTo>
                  <a:pt x="113005" y="164181"/>
                </a:lnTo>
                <a:lnTo>
                  <a:pt x="117237" y="161048"/>
                </a:lnTo>
                <a:lnTo>
                  <a:pt x="122208" y="156809"/>
                </a:lnTo>
                <a:lnTo>
                  <a:pt x="127671" y="151834"/>
                </a:lnTo>
                <a:lnTo>
                  <a:pt x="133464" y="146367"/>
                </a:lnTo>
                <a:lnTo>
                  <a:pt x="138400" y="140573"/>
                </a:lnTo>
                <a:lnTo>
                  <a:pt x="142765" y="134560"/>
                </a:lnTo>
                <a:lnTo>
                  <a:pt x="146751" y="128402"/>
                </a:lnTo>
                <a:lnTo>
                  <a:pt x="150483" y="123222"/>
                </a:lnTo>
                <a:lnTo>
                  <a:pt x="154045" y="118693"/>
                </a:lnTo>
                <a:lnTo>
                  <a:pt x="157495" y="114600"/>
                </a:lnTo>
                <a:lnTo>
                  <a:pt x="160870" y="108646"/>
                </a:lnTo>
                <a:lnTo>
                  <a:pt x="164195" y="101452"/>
                </a:lnTo>
                <a:lnTo>
                  <a:pt x="167486" y="93431"/>
                </a:lnTo>
                <a:lnTo>
                  <a:pt x="169680" y="85935"/>
                </a:lnTo>
                <a:lnTo>
                  <a:pt x="171143" y="78787"/>
                </a:lnTo>
                <a:lnTo>
                  <a:pt x="172119" y="71873"/>
                </a:lnTo>
                <a:lnTo>
                  <a:pt x="172769" y="66188"/>
                </a:lnTo>
                <a:lnTo>
                  <a:pt x="173202" y="61323"/>
                </a:lnTo>
                <a:lnTo>
                  <a:pt x="173491" y="57005"/>
                </a:lnTo>
                <a:lnTo>
                  <a:pt x="172608" y="51977"/>
                </a:lnTo>
                <a:lnTo>
                  <a:pt x="170946" y="46475"/>
                </a:lnTo>
                <a:lnTo>
                  <a:pt x="168762" y="40657"/>
                </a:lnTo>
                <a:lnTo>
                  <a:pt x="166232" y="35704"/>
                </a:lnTo>
                <a:lnTo>
                  <a:pt x="163469" y="31326"/>
                </a:lnTo>
                <a:lnTo>
                  <a:pt x="160553" y="27334"/>
                </a:lnTo>
                <a:lnTo>
                  <a:pt x="156459" y="23597"/>
                </a:lnTo>
                <a:lnTo>
                  <a:pt x="151580" y="20031"/>
                </a:lnTo>
                <a:lnTo>
                  <a:pt x="146178" y="16578"/>
                </a:lnTo>
                <a:lnTo>
                  <a:pt x="140427" y="13202"/>
                </a:lnTo>
                <a:lnTo>
                  <a:pt x="134443" y="9876"/>
                </a:lnTo>
                <a:lnTo>
                  <a:pt x="128304" y="6584"/>
                </a:lnTo>
                <a:lnTo>
                  <a:pt x="122061" y="4390"/>
                </a:lnTo>
                <a:lnTo>
                  <a:pt x="115750" y="2926"/>
                </a:lnTo>
                <a:lnTo>
                  <a:pt x="9667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4136"/>
          <p:cNvSpPr/>
          <p:nvPr/>
        </p:nvSpPr>
        <p:spPr>
          <a:xfrm>
            <a:off x="3541064" y="4531984"/>
            <a:ext cx="357489" cy="348091"/>
          </a:xfrm>
          <a:custGeom>
            <a:avLst/>
            <a:gdLst/>
            <a:ahLst/>
            <a:cxnLst/>
            <a:rect l="0" t="0" r="0" b="0"/>
            <a:pathLst>
              <a:path w="357489" h="348091">
                <a:moveTo>
                  <a:pt x="28578" y="154613"/>
                </a:moveTo>
                <a:lnTo>
                  <a:pt x="15114" y="141149"/>
                </a:lnTo>
                <a:lnTo>
                  <a:pt x="13152" y="138113"/>
                </a:lnTo>
                <a:lnTo>
                  <a:pt x="9318" y="128705"/>
                </a:lnTo>
                <a:lnTo>
                  <a:pt x="4611" y="122317"/>
                </a:lnTo>
                <a:lnTo>
                  <a:pt x="2927" y="116960"/>
                </a:lnTo>
                <a:lnTo>
                  <a:pt x="1803" y="110163"/>
                </a:lnTo>
                <a:lnTo>
                  <a:pt x="1054" y="102407"/>
                </a:lnTo>
                <a:lnTo>
                  <a:pt x="555" y="96162"/>
                </a:lnTo>
                <a:lnTo>
                  <a:pt x="0" y="86357"/>
                </a:lnTo>
                <a:lnTo>
                  <a:pt x="927" y="80087"/>
                </a:lnTo>
                <a:lnTo>
                  <a:pt x="2620" y="72683"/>
                </a:lnTo>
                <a:lnTo>
                  <a:pt x="4824" y="64523"/>
                </a:lnTo>
                <a:lnTo>
                  <a:pt x="7367" y="58007"/>
                </a:lnTo>
                <a:lnTo>
                  <a:pt x="13060" y="47902"/>
                </a:lnTo>
                <a:lnTo>
                  <a:pt x="19173" y="39828"/>
                </a:lnTo>
                <a:lnTo>
                  <a:pt x="28658" y="29239"/>
                </a:lnTo>
                <a:lnTo>
                  <a:pt x="38276" y="19294"/>
                </a:lnTo>
                <a:lnTo>
                  <a:pt x="51155" y="6304"/>
                </a:lnTo>
                <a:lnTo>
                  <a:pt x="55453" y="4147"/>
                </a:lnTo>
                <a:lnTo>
                  <a:pt x="65961" y="1750"/>
                </a:lnTo>
                <a:lnTo>
                  <a:pt x="74931" y="684"/>
                </a:lnTo>
                <a:lnTo>
                  <a:pt x="83575" y="211"/>
                </a:lnTo>
                <a:lnTo>
                  <a:pt x="94583" y="0"/>
                </a:lnTo>
                <a:lnTo>
                  <a:pt x="99453" y="1019"/>
                </a:lnTo>
                <a:lnTo>
                  <a:pt x="107731" y="5018"/>
                </a:lnTo>
                <a:lnTo>
                  <a:pt x="117859" y="10377"/>
                </a:lnTo>
                <a:lnTo>
                  <a:pt x="141877" y="22576"/>
                </a:lnTo>
                <a:lnTo>
                  <a:pt x="151666" y="28930"/>
                </a:lnTo>
                <a:lnTo>
                  <a:pt x="160675" y="36412"/>
                </a:lnTo>
                <a:lnTo>
                  <a:pt x="171844" y="46903"/>
                </a:lnTo>
                <a:lnTo>
                  <a:pt x="176757" y="52710"/>
                </a:lnTo>
                <a:lnTo>
                  <a:pt x="181108" y="58731"/>
                </a:lnTo>
                <a:lnTo>
                  <a:pt x="185083" y="64895"/>
                </a:lnTo>
                <a:lnTo>
                  <a:pt x="188808" y="71154"/>
                </a:lnTo>
                <a:lnTo>
                  <a:pt x="192366" y="77476"/>
                </a:lnTo>
                <a:lnTo>
                  <a:pt x="199186" y="90233"/>
                </a:lnTo>
                <a:lnTo>
                  <a:pt x="205800" y="103069"/>
                </a:lnTo>
                <a:lnTo>
                  <a:pt x="207993" y="109502"/>
                </a:lnTo>
                <a:lnTo>
                  <a:pt x="209456" y="115940"/>
                </a:lnTo>
                <a:lnTo>
                  <a:pt x="210431" y="122382"/>
                </a:lnTo>
                <a:lnTo>
                  <a:pt x="211081" y="129901"/>
                </a:lnTo>
                <a:lnTo>
                  <a:pt x="211514" y="138139"/>
                </a:lnTo>
                <a:lnTo>
                  <a:pt x="211803" y="146855"/>
                </a:lnTo>
                <a:lnTo>
                  <a:pt x="210921" y="154815"/>
                </a:lnTo>
                <a:lnTo>
                  <a:pt x="209258" y="162272"/>
                </a:lnTo>
                <a:lnTo>
                  <a:pt x="204544" y="177365"/>
                </a:lnTo>
                <a:lnTo>
                  <a:pt x="198866" y="194821"/>
                </a:lnTo>
                <a:lnTo>
                  <a:pt x="195847" y="202916"/>
                </a:lnTo>
                <a:lnTo>
                  <a:pt x="192759" y="210462"/>
                </a:lnTo>
                <a:lnTo>
                  <a:pt x="189626" y="217643"/>
                </a:lnTo>
                <a:lnTo>
                  <a:pt x="185387" y="225654"/>
                </a:lnTo>
                <a:lnTo>
                  <a:pt x="180412" y="234220"/>
                </a:lnTo>
                <a:lnTo>
                  <a:pt x="174945" y="243155"/>
                </a:lnTo>
                <a:lnTo>
                  <a:pt x="168076" y="253411"/>
                </a:lnTo>
                <a:lnTo>
                  <a:pt x="151845" y="276272"/>
                </a:lnTo>
                <a:lnTo>
                  <a:pt x="144077" y="286238"/>
                </a:lnTo>
                <a:lnTo>
                  <a:pt x="136749" y="295032"/>
                </a:lnTo>
                <a:lnTo>
                  <a:pt x="129713" y="303044"/>
                </a:lnTo>
                <a:lnTo>
                  <a:pt x="122873" y="309460"/>
                </a:lnTo>
                <a:lnTo>
                  <a:pt x="116163" y="314813"/>
                </a:lnTo>
                <a:lnTo>
                  <a:pt x="109541" y="319456"/>
                </a:lnTo>
                <a:lnTo>
                  <a:pt x="102976" y="323626"/>
                </a:lnTo>
                <a:lnTo>
                  <a:pt x="96449" y="327481"/>
                </a:lnTo>
                <a:lnTo>
                  <a:pt x="89948" y="331126"/>
                </a:lnTo>
                <a:lnTo>
                  <a:pt x="79859" y="335176"/>
                </a:lnTo>
                <a:lnTo>
                  <a:pt x="71792" y="336976"/>
                </a:lnTo>
                <a:lnTo>
                  <a:pt x="61208" y="337989"/>
                </a:lnTo>
                <a:lnTo>
                  <a:pt x="54545" y="338226"/>
                </a:lnTo>
                <a:lnTo>
                  <a:pt x="53414" y="337214"/>
                </a:lnTo>
                <a:lnTo>
                  <a:pt x="53734" y="335465"/>
                </a:lnTo>
                <a:lnTo>
                  <a:pt x="56836" y="330071"/>
                </a:lnTo>
                <a:lnTo>
                  <a:pt x="62509" y="324000"/>
                </a:lnTo>
                <a:lnTo>
                  <a:pt x="67322" y="321281"/>
                </a:lnTo>
                <a:lnTo>
                  <a:pt x="73755" y="318394"/>
                </a:lnTo>
                <a:lnTo>
                  <a:pt x="81268" y="315394"/>
                </a:lnTo>
                <a:lnTo>
                  <a:pt x="87352" y="312319"/>
                </a:lnTo>
                <a:lnTo>
                  <a:pt x="96978" y="306036"/>
                </a:lnTo>
                <a:lnTo>
                  <a:pt x="107705" y="302527"/>
                </a:lnTo>
                <a:lnTo>
                  <a:pt x="113576" y="301592"/>
                </a:lnTo>
                <a:lnTo>
                  <a:pt x="119639" y="300968"/>
                </a:lnTo>
                <a:lnTo>
                  <a:pt x="125831" y="300553"/>
                </a:lnTo>
                <a:lnTo>
                  <a:pt x="132109" y="300275"/>
                </a:lnTo>
                <a:lnTo>
                  <a:pt x="176892" y="299885"/>
                </a:lnTo>
                <a:lnTo>
                  <a:pt x="190872" y="300905"/>
                </a:lnTo>
                <a:lnTo>
                  <a:pt x="202341" y="302660"/>
                </a:lnTo>
                <a:lnTo>
                  <a:pt x="224042" y="307476"/>
                </a:lnTo>
                <a:lnTo>
                  <a:pt x="251601" y="313200"/>
                </a:lnTo>
                <a:lnTo>
                  <a:pt x="263249" y="315156"/>
                </a:lnTo>
                <a:lnTo>
                  <a:pt x="273165" y="316460"/>
                </a:lnTo>
                <a:lnTo>
                  <a:pt x="281925" y="317329"/>
                </a:lnTo>
                <a:lnTo>
                  <a:pt x="289915" y="318984"/>
                </a:lnTo>
                <a:lnTo>
                  <a:pt x="297391" y="321162"/>
                </a:lnTo>
                <a:lnTo>
                  <a:pt x="304525" y="323688"/>
                </a:lnTo>
                <a:lnTo>
                  <a:pt x="311431" y="326448"/>
                </a:lnTo>
                <a:lnTo>
                  <a:pt x="318184" y="329363"/>
                </a:lnTo>
                <a:lnTo>
                  <a:pt x="324836" y="332380"/>
                </a:lnTo>
                <a:lnTo>
                  <a:pt x="335094" y="338600"/>
                </a:lnTo>
                <a:lnTo>
                  <a:pt x="343236" y="343872"/>
                </a:lnTo>
                <a:lnTo>
                  <a:pt x="346912" y="345278"/>
                </a:lnTo>
                <a:lnTo>
                  <a:pt x="357488" y="3480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4137"/>
          <p:cNvSpPr/>
          <p:nvPr/>
        </p:nvSpPr>
        <p:spPr>
          <a:xfrm>
            <a:off x="4005625" y="4676934"/>
            <a:ext cx="376620" cy="280531"/>
          </a:xfrm>
          <a:custGeom>
            <a:avLst/>
            <a:gdLst/>
            <a:ahLst/>
            <a:cxnLst/>
            <a:rect l="0" t="0" r="0" b="0"/>
            <a:pathLst>
              <a:path w="376620" h="280531">
                <a:moveTo>
                  <a:pt x="154121" y="9663"/>
                </a:moveTo>
                <a:lnTo>
                  <a:pt x="148985" y="4528"/>
                </a:lnTo>
                <a:lnTo>
                  <a:pt x="146397" y="3015"/>
                </a:lnTo>
                <a:lnTo>
                  <a:pt x="140656" y="1334"/>
                </a:lnTo>
                <a:lnTo>
                  <a:pt x="131381" y="388"/>
                </a:lnTo>
                <a:lnTo>
                  <a:pt x="122159" y="166"/>
                </a:lnTo>
                <a:lnTo>
                  <a:pt x="88112" y="0"/>
                </a:lnTo>
                <a:lnTo>
                  <a:pt x="81093" y="2146"/>
                </a:lnTo>
                <a:lnTo>
                  <a:pt x="73189" y="5727"/>
                </a:lnTo>
                <a:lnTo>
                  <a:pt x="64696" y="10264"/>
                </a:lnTo>
                <a:lnTo>
                  <a:pt x="55809" y="15438"/>
                </a:lnTo>
                <a:lnTo>
                  <a:pt x="37335" y="26919"/>
                </a:lnTo>
                <a:lnTo>
                  <a:pt x="30044" y="32991"/>
                </a:lnTo>
                <a:lnTo>
                  <a:pt x="24109" y="39188"/>
                </a:lnTo>
                <a:lnTo>
                  <a:pt x="19077" y="45470"/>
                </a:lnTo>
                <a:lnTo>
                  <a:pt x="14647" y="50732"/>
                </a:lnTo>
                <a:lnTo>
                  <a:pt x="6859" y="59446"/>
                </a:lnTo>
                <a:lnTo>
                  <a:pt x="4353" y="63274"/>
                </a:lnTo>
                <a:lnTo>
                  <a:pt x="1568" y="70394"/>
                </a:lnTo>
                <a:lnTo>
                  <a:pt x="825" y="75947"/>
                </a:lnTo>
                <a:lnTo>
                  <a:pt x="330" y="82874"/>
                </a:lnTo>
                <a:lnTo>
                  <a:pt x="0" y="90716"/>
                </a:lnTo>
                <a:lnTo>
                  <a:pt x="854" y="97020"/>
                </a:lnTo>
                <a:lnTo>
                  <a:pt x="2499" y="102297"/>
                </a:lnTo>
                <a:lnTo>
                  <a:pt x="4670" y="106890"/>
                </a:lnTo>
                <a:lnTo>
                  <a:pt x="7193" y="109952"/>
                </a:lnTo>
                <a:lnTo>
                  <a:pt x="9949" y="111993"/>
                </a:lnTo>
                <a:lnTo>
                  <a:pt x="16953" y="115335"/>
                </a:lnTo>
                <a:lnTo>
                  <a:pt x="27232" y="120404"/>
                </a:lnTo>
                <a:lnTo>
                  <a:pt x="32983" y="121111"/>
                </a:lnTo>
                <a:lnTo>
                  <a:pt x="38966" y="120508"/>
                </a:lnTo>
                <a:lnTo>
                  <a:pt x="50272" y="118045"/>
                </a:lnTo>
                <a:lnTo>
                  <a:pt x="58880" y="116951"/>
                </a:lnTo>
                <a:lnTo>
                  <a:pt x="69155" y="113598"/>
                </a:lnTo>
                <a:lnTo>
                  <a:pt x="80887" y="108525"/>
                </a:lnTo>
                <a:lnTo>
                  <a:pt x="93268" y="102688"/>
                </a:lnTo>
                <a:lnTo>
                  <a:pt x="99579" y="98552"/>
                </a:lnTo>
                <a:lnTo>
                  <a:pt x="105936" y="93644"/>
                </a:lnTo>
                <a:lnTo>
                  <a:pt x="112324" y="88223"/>
                </a:lnTo>
                <a:lnTo>
                  <a:pt x="118732" y="83533"/>
                </a:lnTo>
                <a:lnTo>
                  <a:pt x="125154" y="79333"/>
                </a:lnTo>
                <a:lnTo>
                  <a:pt x="131585" y="75458"/>
                </a:lnTo>
                <a:lnTo>
                  <a:pt x="138022" y="70724"/>
                </a:lnTo>
                <a:lnTo>
                  <a:pt x="144463" y="65419"/>
                </a:lnTo>
                <a:lnTo>
                  <a:pt x="150907" y="59731"/>
                </a:lnTo>
                <a:lnTo>
                  <a:pt x="159502" y="52716"/>
                </a:lnTo>
                <a:lnTo>
                  <a:pt x="180518" y="36322"/>
                </a:lnTo>
                <a:lnTo>
                  <a:pt x="191066" y="27435"/>
                </a:lnTo>
                <a:lnTo>
                  <a:pt x="201324" y="18287"/>
                </a:lnTo>
                <a:lnTo>
                  <a:pt x="211386" y="8963"/>
                </a:lnTo>
                <a:lnTo>
                  <a:pt x="218095" y="3822"/>
                </a:lnTo>
                <a:lnTo>
                  <a:pt x="222567" y="1469"/>
                </a:lnTo>
                <a:lnTo>
                  <a:pt x="225548" y="976"/>
                </a:lnTo>
                <a:lnTo>
                  <a:pt x="227536" y="2797"/>
                </a:lnTo>
                <a:lnTo>
                  <a:pt x="228861" y="6161"/>
                </a:lnTo>
                <a:lnTo>
                  <a:pt x="230333" y="14555"/>
                </a:lnTo>
                <a:lnTo>
                  <a:pt x="230988" y="21870"/>
                </a:lnTo>
                <a:lnTo>
                  <a:pt x="231162" y="26400"/>
                </a:lnTo>
                <a:lnTo>
                  <a:pt x="231408" y="41972"/>
                </a:lnTo>
                <a:lnTo>
                  <a:pt x="231498" y="76247"/>
                </a:lnTo>
                <a:lnTo>
                  <a:pt x="232577" y="87373"/>
                </a:lnTo>
                <a:lnTo>
                  <a:pt x="234372" y="99091"/>
                </a:lnTo>
                <a:lnTo>
                  <a:pt x="236643" y="111201"/>
                </a:lnTo>
                <a:lnTo>
                  <a:pt x="238157" y="121425"/>
                </a:lnTo>
                <a:lnTo>
                  <a:pt x="239166" y="130391"/>
                </a:lnTo>
                <a:lnTo>
                  <a:pt x="239839" y="138517"/>
                </a:lnTo>
                <a:lnTo>
                  <a:pt x="243512" y="148235"/>
                </a:lnTo>
                <a:lnTo>
                  <a:pt x="249186" y="159012"/>
                </a:lnTo>
                <a:lnTo>
                  <a:pt x="256193" y="170497"/>
                </a:lnTo>
                <a:lnTo>
                  <a:pt x="263014" y="180303"/>
                </a:lnTo>
                <a:lnTo>
                  <a:pt x="269711" y="188990"/>
                </a:lnTo>
                <a:lnTo>
                  <a:pt x="276325" y="196931"/>
                </a:lnTo>
                <a:lnTo>
                  <a:pt x="281810" y="204375"/>
                </a:lnTo>
                <a:lnTo>
                  <a:pt x="286541" y="211487"/>
                </a:lnTo>
                <a:lnTo>
                  <a:pt x="290770" y="218378"/>
                </a:lnTo>
                <a:lnTo>
                  <a:pt x="296814" y="224048"/>
                </a:lnTo>
                <a:lnTo>
                  <a:pt x="304068" y="228902"/>
                </a:lnTo>
                <a:lnTo>
                  <a:pt x="312128" y="233213"/>
                </a:lnTo>
                <a:lnTo>
                  <a:pt x="319652" y="238237"/>
                </a:lnTo>
                <a:lnTo>
                  <a:pt x="326817" y="243736"/>
                </a:lnTo>
                <a:lnTo>
                  <a:pt x="333744" y="249552"/>
                </a:lnTo>
                <a:lnTo>
                  <a:pt x="341586" y="255578"/>
                </a:lnTo>
                <a:lnTo>
                  <a:pt x="350039" y="261746"/>
                </a:lnTo>
                <a:lnTo>
                  <a:pt x="376619" y="2805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4138"/>
          <p:cNvSpPr/>
          <p:nvPr/>
        </p:nvSpPr>
        <p:spPr>
          <a:xfrm>
            <a:off x="4566046" y="4754317"/>
            <a:ext cx="228073" cy="19346"/>
          </a:xfrm>
          <a:custGeom>
            <a:avLst/>
            <a:gdLst/>
            <a:ahLst/>
            <a:cxnLst/>
            <a:rect l="0" t="0" r="0" b="0"/>
            <a:pathLst>
              <a:path w="228073" h="19346">
                <a:moveTo>
                  <a:pt x="222498" y="19345"/>
                </a:moveTo>
                <a:lnTo>
                  <a:pt x="227634" y="14210"/>
                </a:lnTo>
                <a:lnTo>
                  <a:pt x="228072" y="12696"/>
                </a:lnTo>
                <a:lnTo>
                  <a:pt x="227289" y="11688"/>
                </a:lnTo>
                <a:lnTo>
                  <a:pt x="225692" y="11015"/>
                </a:lnTo>
                <a:lnTo>
                  <a:pt x="223553" y="10567"/>
                </a:lnTo>
                <a:lnTo>
                  <a:pt x="218309" y="10069"/>
                </a:lnTo>
                <a:lnTo>
                  <a:pt x="214331" y="9937"/>
                </a:lnTo>
                <a:lnTo>
                  <a:pt x="191512" y="9706"/>
                </a:lnTo>
                <a:lnTo>
                  <a:pt x="175816" y="9681"/>
                </a:lnTo>
                <a:lnTo>
                  <a:pt x="170955" y="8603"/>
                </a:lnTo>
                <a:lnTo>
                  <a:pt x="166639" y="6809"/>
                </a:lnTo>
                <a:lnTo>
                  <a:pt x="162686" y="4539"/>
                </a:lnTo>
                <a:lnTo>
                  <a:pt x="158976" y="3025"/>
                </a:lnTo>
                <a:lnTo>
                  <a:pt x="155428" y="2016"/>
                </a:lnTo>
                <a:lnTo>
                  <a:pt x="151988" y="1343"/>
                </a:lnTo>
                <a:lnTo>
                  <a:pt x="147545" y="894"/>
                </a:lnTo>
                <a:lnTo>
                  <a:pt x="142433" y="595"/>
                </a:lnTo>
                <a:lnTo>
                  <a:pt x="136875" y="396"/>
                </a:lnTo>
                <a:lnTo>
                  <a:pt x="88284" y="32"/>
                </a:lnTo>
                <a:lnTo>
                  <a:pt x="23237" y="0"/>
                </a:lnTo>
                <a:lnTo>
                  <a:pt x="17642" y="1074"/>
                </a:lnTo>
                <a:lnTo>
                  <a:pt x="12836" y="2865"/>
                </a:lnTo>
                <a:lnTo>
                  <a:pt x="0" y="967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4139"/>
          <p:cNvSpPr/>
          <p:nvPr/>
        </p:nvSpPr>
        <p:spPr>
          <a:xfrm>
            <a:off x="4730501" y="4647902"/>
            <a:ext cx="38697" cy="251520"/>
          </a:xfrm>
          <a:custGeom>
            <a:avLst/>
            <a:gdLst/>
            <a:ahLst/>
            <a:cxnLst/>
            <a:rect l="0" t="0" r="0" b="0"/>
            <a:pathLst>
              <a:path w="38697" h="251520">
                <a:moveTo>
                  <a:pt x="0" y="0"/>
                </a:moveTo>
                <a:lnTo>
                  <a:pt x="0" y="23736"/>
                </a:lnTo>
                <a:lnTo>
                  <a:pt x="1075" y="30872"/>
                </a:lnTo>
                <a:lnTo>
                  <a:pt x="2867" y="37779"/>
                </a:lnTo>
                <a:lnTo>
                  <a:pt x="5136" y="44534"/>
                </a:lnTo>
                <a:lnTo>
                  <a:pt x="7724" y="54411"/>
                </a:lnTo>
                <a:lnTo>
                  <a:pt x="22740" y="119045"/>
                </a:lnTo>
                <a:lnTo>
                  <a:pt x="25909" y="136331"/>
                </a:lnTo>
                <a:lnTo>
                  <a:pt x="32296" y="178469"/>
                </a:lnTo>
                <a:lnTo>
                  <a:pt x="34429" y="196370"/>
                </a:lnTo>
                <a:lnTo>
                  <a:pt x="35852" y="211529"/>
                </a:lnTo>
                <a:lnTo>
                  <a:pt x="38696" y="2515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4140"/>
          <p:cNvSpPr/>
          <p:nvPr/>
        </p:nvSpPr>
        <p:spPr>
          <a:xfrm>
            <a:off x="4720828" y="4744640"/>
            <a:ext cx="183803" cy="9675"/>
          </a:xfrm>
          <a:custGeom>
            <a:avLst/>
            <a:gdLst/>
            <a:ahLst/>
            <a:cxnLst/>
            <a:rect l="0" t="0" r="0" b="0"/>
            <a:pathLst>
              <a:path w="183803" h="9675">
                <a:moveTo>
                  <a:pt x="183802" y="9674"/>
                </a:moveTo>
                <a:lnTo>
                  <a:pt x="158815" y="1345"/>
                </a:lnTo>
                <a:lnTo>
                  <a:pt x="154246" y="1972"/>
                </a:lnTo>
                <a:lnTo>
                  <a:pt x="147975" y="3464"/>
                </a:lnTo>
                <a:lnTo>
                  <a:pt x="140570" y="5534"/>
                </a:lnTo>
                <a:lnTo>
                  <a:pt x="134558" y="6914"/>
                </a:lnTo>
                <a:lnTo>
                  <a:pt x="129475" y="7834"/>
                </a:lnTo>
                <a:lnTo>
                  <a:pt x="125012" y="8447"/>
                </a:lnTo>
                <a:lnTo>
                  <a:pt x="115587" y="7781"/>
                </a:lnTo>
                <a:lnTo>
                  <a:pt x="102855" y="6263"/>
                </a:lnTo>
                <a:lnTo>
                  <a:pt x="87918" y="4175"/>
                </a:lnTo>
                <a:lnTo>
                  <a:pt x="75809" y="2783"/>
                </a:lnTo>
                <a:lnTo>
                  <a:pt x="65588" y="1856"/>
                </a:lnTo>
                <a:lnTo>
                  <a:pt x="56623" y="1237"/>
                </a:lnTo>
                <a:lnTo>
                  <a:pt x="47423" y="825"/>
                </a:lnTo>
                <a:lnTo>
                  <a:pt x="21217" y="24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4141"/>
          <p:cNvSpPr/>
          <p:nvPr/>
        </p:nvSpPr>
        <p:spPr>
          <a:xfrm>
            <a:off x="4788544" y="4632655"/>
            <a:ext cx="48371" cy="237746"/>
          </a:xfrm>
          <a:custGeom>
            <a:avLst/>
            <a:gdLst/>
            <a:ahLst/>
            <a:cxnLst/>
            <a:rect l="0" t="0" r="0" b="0"/>
            <a:pathLst>
              <a:path w="48371" h="237746">
                <a:moveTo>
                  <a:pt x="0" y="5573"/>
                </a:moveTo>
                <a:lnTo>
                  <a:pt x="0" y="0"/>
                </a:lnTo>
                <a:lnTo>
                  <a:pt x="0" y="2379"/>
                </a:lnTo>
                <a:lnTo>
                  <a:pt x="1075" y="4519"/>
                </a:lnTo>
                <a:lnTo>
                  <a:pt x="2867" y="7020"/>
                </a:lnTo>
                <a:lnTo>
                  <a:pt x="5136" y="9762"/>
                </a:lnTo>
                <a:lnTo>
                  <a:pt x="6648" y="12666"/>
                </a:lnTo>
                <a:lnTo>
                  <a:pt x="7657" y="15675"/>
                </a:lnTo>
                <a:lnTo>
                  <a:pt x="8778" y="21887"/>
                </a:lnTo>
                <a:lnTo>
                  <a:pt x="9276" y="28230"/>
                </a:lnTo>
                <a:lnTo>
                  <a:pt x="9497" y="34632"/>
                </a:lnTo>
                <a:lnTo>
                  <a:pt x="9622" y="47146"/>
                </a:lnTo>
                <a:lnTo>
                  <a:pt x="9639" y="52636"/>
                </a:lnTo>
                <a:lnTo>
                  <a:pt x="10726" y="57371"/>
                </a:lnTo>
                <a:lnTo>
                  <a:pt x="12525" y="61603"/>
                </a:lnTo>
                <a:lnTo>
                  <a:pt x="14800" y="65498"/>
                </a:lnTo>
                <a:lnTo>
                  <a:pt x="16316" y="69170"/>
                </a:lnTo>
                <a:lnTo>
                  <a:pt x="17327" y="72693"/>
                </a:lnTo>
                <a:lnTo>
                  <a:pt x="18450" y="79474"/>
                </a:lnTo>
                <a:lnTo>
                  <a:pt x="18949" y="86070"/>
                </a:lnTo>
                <a:lnTo>
                  <a:pt x="19171" y="92585"/>
                </a:lnTo>
                <a:lnTo>
                  <a:pt x="19313" y="105526"/>
                </a:lnTo>
                <a:lnTo>
                  <a:pt x="20400" y="109828"/>
                </a:lnTo>
                <a:lnTo>
                  <a:pt x="22199" y="114847"/>
                </a:lnTo>
                <a:lnTo>
                  <a:pt x="24473" y="120342"/>
                </a:lnTo>
                <a:lnTo>
                  <a:pt x="25990" y="126156"/>
                </a:lnTo>
                <a:lnTo>
                  <a:pt x="27001" y="132181"/>
                </a:lnTo>
                <a:lnTo>
                  <a:pt x="27674" y="138347"/>
                </a:lnTo>
                <a:lnTo>
                  <a:pt x="29198" y="144608"/>
                </a:lnTo>
                <a:lnTo>
                  <a:pt x="31289" y="150932"/>
                </a:lnTo>
                <a:lnTo>
                  <a:pt x="33758" y="157297"/>
                </a:lnTo>
                <a:lnTo>
                  <a:pt x="35404" y="162616"/>
                </a:lnTo>
                <a:lnTo>
                  <a:pt x="36501" y="167236"/>
                </a:lnTo>
                <a:lnTo>
                  <a:pt x="37233" y="171392"/>
                </a:lnTo>
                <a:lnTo>
                  <a:pt x="37721" y="175236"/>
                </a:lnTo>
                <a:lnTo>
                  <a:pt x="38262" y="182375"/>
                </a:lnTo>
                <a:lnTo>
                  <a:pt x="38503" y="189131"/>
                </a:lnTo>
                <a:lnTo>
                  <a:pt x="38567" y="192437"/>
                </a:lnTo>
                <a:lnTo>
                  <a:pt x="39685" y="196791"/>
                </a:lnTo>
                <a:lnTo>
                  <a:pt x="41505" y="201844"/>
                </a:lnTo>
                <a:lnTo>
                  <a:pt x="47014" y="215127"/>
                </a:lnTo>
                <a:lnTo>
                  <a:pt x="47767" y="219810"/>
                </a:lnTo>
                <a:lnTo>
                  <a:pt x="48191" y="225624"/>
                </a:lnTo>
                <a:lnTo>
                  <a:pt x="48370" y="23774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4142"/>
          <p:cNvSpPr/>
          <p:nvPr/>
        </p:nvSpPr>
        <p:spPr>
          <a:xfrm>
            <a:off x="4788544" y="4575387"/>
            <a:ext cx="38697" cy="287303"/>
          </a:xfrm>
          <a:custGeom>
            <a:avLst/>
            <a:gdLst/>
            <a:ahLst/>
            <a:cxnLst/>
            <a:rect l="0" t="0" r="0" b="0"/>
            <a:pathLst>
              <a:path w="38697" h="287303">
                <a:moveTo>
                  <a:pt x="29022" y="24146"/>
                </a:moveTo>
                <a:lnTo>
                  <a:pt x="29022" y="154484"/>
                </a:lnTo>
                <a:lnTo>
                  <a:pt x="30097" y="165856"/>
                </a:lnTo>
                <a:lnTo>
                  <a:pt x="31888" y="179887"/>
                </a:lnTo>
                <a:lnTo>
                  <a:pt x="34157" y="195690"/>
                </a:lnTo>
                <a:lnTo>
                  <a:pt x="35670" y="208375"/>
                </a:lnTo>
                <a:lnTo>
                  <a:pt x="36679" y="218981"/>
                </a:lnTo>
                <a:lnTo>
                  <a:pt x="37351" y="228202"/>
                </a:lnTo>
                <a:lnTo>
                  <a:pt x="37799" y="239724"/>
                </a:lnTo>
                <a:lnTo>
                  <a:pt x="38578" y="286670"/>
                </a:lnTo>
                <a:lnTo>
                  <a:pt x="38617" y="287302"/>
                </a:lnTo>
                <a:lnTo>
                  <a:pt x="38672" y="273619"/>
                </a:lnTo>
                <a:lnTo>
                  <a:pt x="38696" y="0"/>
                </a:lnTo>
                <a:lnTo>
                  <a:pt x="38696" y="1949"/>
                </a:lnTo>
                <a:lnTo>
                  <a:pt x="37621" y="6123"/>
                </a:lnTo>
                <a:lnTo>
                  <a:pt x="35829" y="12131"/>
                </a:lnTo>
                <a:lnTo>
                  <a:pt x="33560" y="19360"/>
                </a:lnTo>
                <a:lnTo>
                  <a:pt x="32048" y="26330"/>
                </a:lnTo>
                <a:lnTo>
                  <a:pt x="31039" y="33126"/>
                </a:lnTo>
                <a:lnTo>
                  <a:pt x="30367" y="39806"/>
                </a:lnTo>
                <a:lnTo>
                  <a:pt x="29918" y="47485"/>
                </a:lnTo>
                <a:lnTo>
                  <a:pt x="29420" y="64615"/>
                </a:lnTo>
                <a:lnTo>
                  <a:pt x="29101" y="97389"/>
                </a:lnTo>
                <a:lnTo>
                  <a:pt x="29057" y="122982"/>
                </a:lnTo>
                <a:lnTo>
                  <a:pt x="27970" y="137331"/>
                </a:lnTo>
                <a:lnTo>
                  <a:pt x="26171" y="152271"/>
                </a:lnTo>
                <a:lnTo>
                  <a:pt x="23897" y="167606"/>
                </a:lnTo>
                <a:lnTo>
                  <a:pt x="22380" y="188577"/>
                </a:lnTo>
                <a:lnTo>
                  <a:pt x="21370" y="213307"/>
                </a:lnTo>
                <a:lnTo>
                  <a:pt x="20696" y="240542"/>
                </a:lnTo>
                <a:lnTo>
                  <a:pt x="21322" y="258700"/>
                </a:lnTo>
                <a:lnTo>
                  <a:pt x="22813" y="270804"/>
                </a:lnTo>
                <a:lnTo>
                  <a:pt x="24883" y="278874"/>
                </a:lnTo>
                <a:lnTo>
                  <a:pt x="26263" y="283179"/>
                </a:lnTo>
                <a:lnTo>
                  <a:pt x="27182" y="284974"/>
                </a:lnTo>
                <a:lnTo>
                  <a:pt x="27796" y="285095"/>
                </a:lnTo>
                <a:lnTo>
                  <a:pt x="28477" y="279498"/>
                </a:lnTo>
                <a:lnTo>
                  <a:pt x="28659" y="274996"/>
                </a:lnTo>
                <a:lnTo>
                  <a:pt x="28860" y="264261"/>
                </a:lnTo>
                <a:lnTo>
                  <a:pt x="29022" y="168300"/>
                </a:lnTo>
                <a:lnTo>
                  <a:pt x="27947" y="161094"/>
                </a:lnTo>
                <a:lnTo>
                  <a:pt x="26155" y="151990"/>
                </a:lnTo>
                <a:lnTo>
                  <a:pt x="23886" y="141621"/>
                </a:lnTo>
                <a:lnTo>
                  <a:pt x="21299" y="133634"/>
                </a:lnTo>
                <a:lnTo>
                  <a:pt x="18499" y="127234"/>
                </a:lnTo>
                <a:lnTo>
                  <a:pt x="11418" y="114375"/>
                </a:lnTo>
                <a:lnTo>
                  <a:pt x="9761" y="112246"/>
                </a:lnTo>
                <a:lnTo>
                  <a:pt x="7583" y="109751"/>
                </a:lnTo>
                <a:lnTo>
                  <a:pt x="5055" y="107013"/>
                </a:lnTo>
                <a:lnTo>
                  <a:pt x="3370" y="106262"/>
                </a:lnTo>
                <a:lnTo>
                  <a:pt x="2247" y="106837"/>
                </a:lnTo>
                <a:lnTo>
                  <a:pt x="1498" y="108294"/>
                </a:lnTo>
                <a:lnTo>
                  <a:pt x="666" y="112781"/>
                </a:lnTo>
                <a:lnTo>
                  <a:pt x="0" y="1595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4143"/>
          <p:cNvSpPr/>
          <p:nvPr/>
        </p:nvSpPr>
        <p:spPr>
          <a:xfrm>
            <a:off x="5359300" y="4647902"/>
            <a:ext cx="308313" cy="280542"/>
          </a:xfrm>
          <a:custGeom>
            <a:avLst/>
            <a:gdLst/>
            <a:ahLst/>
            <a:cxnLst/>
            <a:rect l="0" t="0" r="0" b="0"/>
            <a:pathLst>
              <a:path w="308313" h="280542">
                <a:moveTo>
                  <a:pt x="0" y="0"/>
                </a:moveTo>
                <a:lnTo>
                  <a:pt x="13465" y="0"/>
                </a:lnTo>
                <a:lnTo>
                  <a:pt x="22466" y="2866"/>
                </a:lnTo>
                <a:lnTo>
                  <a:pt x="27876" y="5135"/>
                </a:lnTo>
                <a:lnTo>
                  <a:pt x="36857" y="7723"/>
                </a:lnTo>
                <a:lnTo>
                  <a:pt x="48218" y="10523"/>
                </a:lnTo>
                <a:lnTo>
                  <a:pt x="61167" y="13464"/>
                </a:lnTo>
                <a:lnTo>
                  <a:pt x="71949" y="15426"/>
                </a:lnTo>
                <a:lnTo>
                  <a:pt x="81287" y="16733"/>
                </a:lnTo>
                <a:lnTo>
                  <a:pt x="89662" y="17605"/>
                </a:lnTo>
                <a:lnTo>
                  <a:pt x="97396" y="19260"/>
                </a:lnTo>
                <a:lnTo>
                  <a:pt x="104701" y="21440"/>
                </a:lnTo>
                <a:lnTo>
                  <a:pt x="111721" y="23967"/>
                </a:lnTo>
                <a:lnTo>
                  <a:pt x="118550" y="25652"/>
                </a:lnTo>
                <a:lnTo>
                  <a:pt x="125253" y="26775"/>
                </a:lnTo>
                <a:lnTo>
                  <a:pt x="131871" y="27523"/>
                </a:lnTo>
                <a:lnTo>
                  <a:pt x="138433" y="29098"/>
                </a:lnTo>
                <a:lnTo>
                  <a:pt x="144958" y="31222"/>
                </a:lnTo>
                <a:lnTo>
                  <a:pt x="151457" y="33713"/>
                </a:lnTo>
                <a:lnTo>
                  <a:pt x="162239" y="38598"/>
                </a:lnTo>
                <a:lnTo>
                  <a:pt x="213289" y="63245"/>
                </a:lnTo>
                <a:lnTo>
                  <a:pt x="216359" y="65811"/>
                </a:lnTo>
                <a:lnTo>
                  <a:pt x="218406" y="68596"/>
                </a:lnTo>
                <a:lnTo>
                  <a:pt x="220679" y="74556"/>
                </a:lnTo>
                <a:lnTo>
                  <a:pt x="221690" y="80788"/>
                </a:lnTo>
                <a:lnTo>
                  <a:pt x="222139" y="87142"/>
                </a:lnTo>
                <a:lnTo>
                  <a:pt x="222259" y="90341"/>
                </a:lnTo>
                <a:lnTo>
                  <a:pt x="221264" y="92473"/>
                </a:lnTo>
                <a:lnTo>
                  <a:pt x="219525" y="93895"/>
                </a:lnTo>
                <a:lnTo>
                  <a:pt x="217292" y="94842"/>
                </a:lnTo>
                <a:lnTo>
                  <a:pt x="209013" y="101312"/>
                </a:lnTo>
                <a:lnTo>
                  <a:pt x="205983" y="103012"/>
                </a:lnTo>
                <a:lnTo>
                  <a:pt x="195511" y="106479"/>
                </a:lnTo>
                <a:lnTo>
                  <a:pt x="190534" y="108607"/>
                </a:lnTo>
                <a:lnTo>
                  <a:pt x="185065" y="111100"/>
                </a:lnTo>
                <a:lnTo>
                  <a:pt x="176123" y="113870"/>
                </a:lnTo>
                <a:lnTo>
                  <a:pt x="167492" y="115101"/>
                </a:lnTo>
                <a:lnTo>
                  <a:pt x="162180" y="115429"/>
                </a:lnTo>
                <a:lnTo>
                  <a:pt x="151620" y="115794"/>
                </a:lnTo>
                <a:lnTo>
                  <a:pt x="143345" y="115956"/>
                </a:lnTo>
                <a:lnTo>
                  <a:pt x="139633" y="117074"/>
                </a:lnTo>
                <a:lnTo>
                  <a:pt x="130349" y="122708"/>
                </a:lnTo>
                <a:lnTo>
                  <a:pt x="126045" y="125930"/>
                </a:lnTo>
                <a:lnTo>
                  <a:pt x="121229" y="130493"/>
                </a:lnTo>
                <a:lnTo>
                  <a:pt x="120589" y="133215"/>
                </a:lnTo>
                <a:lnTo>
                  <a:pt x="121239" y="136104"/>
                </a:lnTo>
                <a:lnTo>
                  <a:pt x="124867" y="143329"/>
                </a:lnTo>
                <a:lnTo>
                  <a:pt x="126239" y="143922"/>
                </a:lnTo>
                <a:lnTo>
                  <a:pt x="130631" y="144581"/>
                </a:lnTo>
                <a:lnTo>
                  <a:pt x="133307" y="145831"/>
                </a:lnTo>
                <a:lnTo>
                  <a:pt x="139146" y="150086"/>
                </a:lnTo>
                <a:lnTo>
                  <a:pt x="143283" y="151652"/>
                </a:lnTo>
                <a:lnTo>
                  <a:pt x="148191" y="152694"/>
                </a:lnTo>
                <a:lnTo>
                  <a:pt x="153613" y="153390"/>
                </a:lnTo>
                <a:lnTo>
                  <a:pt x="159376" y="154929"/>
                </a:lnTo>
                <a:lnTo>
                  <a:pt x="165369" y="157029"/>
                </a:lnTo>
                <a:lnTo>
                  <a:pt x="171513" y="159504"/>
                </a:lnTo>
                <a:lnTo>
                  <a:pt x="177760" y="162229"/>
                </a:lnTo>
                <a:lnTo>
                  <a:pt x="190433" y="168123"/>
                </a:lnTo>
                <a:lnTo>
                  <a:pt x="196822" y="170126"/>
                </a:lnTo>
                <a:lnTo>
                  <a:pt x="203231" y="171460"/>
                </a:lnTo>
                <a:lnTo>
                  <a:pt x="209653" y="172350"/>
                </a:lnTo>
                <a:lnTo>
                  <a:pt x="216085" y="174018"/>
                </a:lnTo>
                <a:lnTo>
                  <a:pt x="222522" y="176204"/>
                </a:lnTo>
                <a:lnTo>
                  <a:pt x="228963" y="178737"/>
                </a:lnTo>
                <a:lnTo>
                  <a:pt x="235407" y="181500"/>
                </a:lnTo>
                <a:lnTo>
                  <a:pt x="248299" y="187437"/>
                </a:lnTo>
                <a:lnTo>
                  <a:pt x="255822" y="191600"/>
                </a:lnTo>
                <a:lnTo>
                  <a:pt x="264062" y="196525"/>
                </a:lnTo>
                <a:lnTo>
                  <a:pt x="272780" y="201958"/>
                </a:lnTo>
                <a:lnTo>
                  <a:pt x="280741" y="206655"/>
                </a:lnTo>
                <a:lnTo>
                  <a:pt x="288199" y="210861"/>
                </a:lnTo>
                <a:lnTo>
                  <a:pt x="295320" y="214740"/>
                </a:lnTo>
                <a:lnTo>
                  <a:pt x="300068" y="218401"/>
                </a:lnTo>
                <a:lnTo>
                  <a:pt x="303233" y="221916"/>
                </a:lnTo>
                <a:lnTo>
                  <a:pt x="308312" y="230146"/>
                </a:lnTo>
                <a:lnTo>
                  <a:pt x="307654" y="231896"/>
                </a:lnTo>
                <a:lnTo>
                  <a:pt x="304057" y="236707"/>
                </a:lnTo>
                <a:lnTo>
                  <a:pt x="301593" y="238420"/>
                </a:lnTo>
                <a:lnTo>
                  <a:pt x="295988" y="240324"/>
                </a:lnTo>
                <a:lnTo>
                  <a:pt x="287049" y="244035"/>
                </a:lnTo>
                <a:lnTo>
                  <a:pt x="281655" y="246530"/>
                </a:lnTo>
                <a:lnTo>
                  <a:pt x="269460" y="250343"/>
                </a:lnTo>
                <a:lnTo>
                  <a:pt x="232980" y="260312"/>
                </a:lnTo>
                <a:lnTo>
                  <a:pt x="217663" y="263831"/>
                </a:lnTo>
                <a:lnTo>
                  <a:pt x="205301" y="266176"/>
                </a:lnTo>
                <a:lnTo>
                  <a:pt x="194910" y="267739"/>
                </a:lnTo>
                <a:lnTo>
                  <a:pt x="169034" y="272344"/>
                </a:lnTo>
                <a:lnTo>
                  <a:pt x="154609" y="275076"/>
                </a:lnTo>
                <a:lnTo>
                  <a:pt x="142843" y="276898"/>
                </a:lnTo>
                <a:lnTo>
                  <a:pt x="132850" y="278112"/>
                </a:lnTo>
                <a:lnTo>
                  <a:pt x="106412" y="28054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4144"/>
          <p:cNvSpPr/>
          <p:nvPr/>
        </p:nvSpPr>
        <p:spPr>
          <a:xfrm>
            <a:off x="5805027" y="4524789"/>
            <a:ext cx="202421" cy="442350"/>
          </a:xfrm>
          <a:custGeom>
            <a:avLst/>
            <a:gdLst/>
            <a:ahLst/>
            <a:cxnLst/>
            <a:rect l="0" t="0" r="0" b="0"/>
            <a:pathLst>
              <a:path w="202421" h="442350">
                <a:moveTo>
                  <a:pt x="125029" y="239199"/>
                </a:moveTo>
                <a:lnTo>
                  <a:pt x="114758" y="234064"/>
                </a:lnTo>
                <a:lnTo>
                  <a:pt x="110658" y="232550"/>
                </a:lnTo>
                <a:lnTo>
                  <a:pt x="106849" y="231542"/>
                </a:lnTo>
                <a:lnTo>
                  <a:pt x="103235" y="230869"/>
                </a:lnTo>
                <a:lnTo>
                  <a:pt x="98676" y="230421"/>
                </a:lnTo>
                <a:lnTo>
                  <a:pt x="93488" y="230123"/>
                </a:lnTo>
                <a:lnTo>
                  <a:pt x="83064" y="229791"/>
                </a:lnTo>
                <a:lnTo>
                  <a:pt x="74848" y="229643"/>
                </a:lnTo>
                <a:lnTo>
                  <a:pt x="70078" y="230679"/>
                </a:lnTo>
                <a:lnTo>
                  <a:pt x="64748" y="232444"/>
                </a:lnTo>
                <a:lnTo>
                  <a:pt x="59045" y="234696"/>
                </a:lnTo>
                <a:lnTo>
                  <a:pt x="53093" y="238347"/>
                </a:lnTo>
                <a:lnTo>
                  <a:pt x="46975" y="242930"/>
                </a:lnTo>
                <a:lnTo>
                  <a:pt x="40747" y="248135"/>
                </a:lnTo>
                <a:lnTo>
                  <a:pt x="34445" y="254830"/>
                </a:lnTo>
                <a:lnTo>
                  <a:pt x="28094" y="262518"/>
                </a:lnTo>
                <a:lnTo>
                  <a:pt x="21711" y="270869"/>
                </a:lnTo>
                <a:lnTo>
                  <a:pt x="16380" y="277510"/>
                </a:lnTo>
                <a:lnTo>
                  <a:pt x="11751" y="283012"/>
                </a:lnTo>
                <a:lnTo>
                  <a:pt x="7591" y="287756"/>
                </a:lnTo>
                <a:lnTo>
                  <a:pt x="2968" y="295892"/>
                </a:lnTo>
                <a:lnTo>
                  <a:pt x="913" y="304166"/>
                </a:lnTo>
                <a:lnTo>
                  <a:pt x="0" y="315009"/>
                </a:lnTo>
                <a:lnTo>
                  <a:pt x="2461" y="326994"/>
                </a:lnTo>
                <a:lnTo>
                  <a:pt x="7137" y="338412"/>
                </a:lnTo>
                <a:lnTo>
                  <a:pt x="12798" y="347069"/>
                </a:lnTo>
                <a:lnTo>
                  <a:pt x="16888" y="351957"/>
                </a:lnTo>
                <a:lnTo>
                  <a:pt x="21763" y="357366"/>
                </a:lnTo>
                <a:lnTo>
                  <a:pt x="27164" y="363121"/>
                </a:lnTo>
                <a:lnTo>
                  <a:pt x="32914" y="366958"/>
                </a:lnTo>
                <a:lnTo>
                  <a:pt x="38897" y="369516"/>
                </a:lnTo>
                <a:lnTo>
                  <a:pt x="45035" y="371221"/>
                </a:lnTo>
                <a:lnTo>
                  <a:pt x="50203" y="373433"/>
                </a:lnTo>
                <a:lnTo>
                  <a:pt x="54722" y="375983"/>
                </a:lnTo>
                <a:lnTo>
                  <a:pt x="58810" y="378757"/>
                </a:lnTo>
                <a:lnTo>
                  <a:pt x="62610" y="380607"/>
                </a:lnTo>
                <a:lnTo>
                  <a:pt x="66219" y="381840"/>
                </a:lnTo>
                <a:lnTo>
                  <a:pt x="69699" y="382662"/>
                </a:lnTo>
                <a:lnTo>
                  <a:pt x="75244" y="382135"/>
                </a:lnTo>
                <a:lnTo>
                  <a:pt x="82165" y="380709"/>
                </a:lnTo>
                <a:lnTo>
                  <a:pt x="90004" y="378683"/>
                </a:lnTo>
                <a:lnTo>
                  <a:pt x="96305" y="375183"/>
                </a:lnTo>
                <a:lnTo>
                  <a:pt x="101580" y="370700"/>
                </a:lnTo>
                <a:lnTo>
                  <a:pt x="106172" y="365562"/>
                </a:lnTo>
                <a:lnTo>
                  <a:pt x="111383" y="358911"/>
                </a:lnTo>
                <a:lnTo>
                  <a:pt x="117007" y="351253"/>
                </a:lnTo>
                <a:lnTo>
                  <a:pt x="122905" y="342923"/>
                </a:lnTo>
                <a:lnTo>
                  <a:pt x="127913" y="335220"/>
                </a:lnTo>
                <a:lnTo>
                  <a:pt x="132326" y="327935"/>
                </a:lnTo>
                <a:lnTo>
                  <a:pt x="136343" y="320929"/>
                </a:lnTo>
                <a:lnTo>
                  <a:pt x="140096" y="310883"/>
                </a:lnTo>
                <a:lnTo>
                  <a:pt x="143673" y="298812"/>
                </a:lnTo>
                <a:lnTo>
                  <a:pt x="147132" y="285391"/>
                </a:lnTo>
                <a:lnTo>
                  <a:pt x="150513" y="273218"/>
                </a:lnTo>
                <a:lnTo>
                  <a:pt x="157136" y="251094"/>
                </a:lnTo>
                <a:lnTo>
                  <a:pt x="159332" y="238530"/>
                </a:lnTo>
                <a:lnTo>
                  <a:pt x="160796" y="224780"/>
                </a:lnTo>
                <a:lnTo>
                  <a:pt x="161773" y="210238"/>
                </a:lnTo>
                <a:lnTo>
                  <a:pt x="162857" y="185483"/>
                </a:lnTo>
                <a:lnTo>
                  <a:pt x="163339" y="158357"/>
                </a:lnTo>
                <a:lnTo>
                  <a:pt x="163720" y="0"/>
                </a:lnTo>
                <a:lnTo>
                  <a:pt x="160856" y="9995"/>
                </a:lnTo>
                <a:lnTo>
                  <a:pt x="158588" y="18679"/>
                </a:lnTo>
                <a:lnTo>
                  <a:pt x="157076" y="29843"/>
                </a:lnTo>
                <a:lnTo>
                  <a:pt x="156067" y="42660"/>
                </a:lnTo>
                <a:lnTo>
                  <a:pt x="154947" y="69084"/>
                </a:lnTo>
                <a:lnTo>
                  <a:pt x="154449" y="91576"/>
                </a:lnTo>
                <a:lnTo>
                  <a:pt x="156466" y="113912"/>
                </a:lnTo>
                <a:lnTo>
                  <a:pt x="164440" y="178858"/>
                </a:lnTo>
                <a:lnTo>
                  <a:pt x="167426" y="209720"/>
                </a:lnTo>
                <a:lnTo>
                  <a:pt x="169417" y="237819"/>
                </a:lnTo>
                <a:lnTo>
                  <a:pt x="170744" y="264076"/>
                </a:lnTo>
                <a:lnTo>
                  <a:pt x="172704" y="285880"/>
                </a:lnTo>
                <a:lnTo>
                  <a:pt x="175085" y="304716"/>
                </a:lnTo>
                <a:lnTo>
                  <a:pt x="177748" y="321572"/>
                </a:lnTo>
                <a:lnTo>
                  <a:pt x="179522" y="334959"/>
                </a:lnTo>
                <a:lnTo>
                  <a:pt x="180706" y="346034"/>
                </a:lnTo>
                <a:lnTo>
                  <a:pt x="181494" y="355567"/>
                </a:lnTo>
                <a:lnTo>
                  <a:pt x="183095" y="365146"/>
                </a:lnTo>
                <a:lnTo>
                  <a:pt x="185237" y="374758"/>
                </a:lnTo>
                <a:lnTo>
                  <a:pt x="202420" y="44234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4145"/>
          <p:cNvSpPr/>
          <p:nvPr/>
        </p:nvSpPr>
        <p:spPr>
          <a:xfrm>
            <a:off x="6123533" y="4705965"/>
            <a:ext cx="222499" cy="19328"/>
          </a:xfrm>
          <a:custGeom>
            <a:avLst/>
            <a:gdLst/>
            <a:ahLst/>
            <a:cxnLst/>
            <a:rect l="0" t="0" r="0" b="0"/>
            <a:pathLst>
              <a:path w="222499" h="19328">
                <a:moveTo>
                  <a:pt x="0" y="19327"/>
                </a:moveTo>
                <a:lnTo>
                  <a:pt x="10271" y="9057"/>
                </a:lnTo>
                <a:lnTo>
                  <a:pt x="14371" y="6031"/>
                </a:lnTo>
                <a:lnTo>
                  <a:pt x="18180" y="4014"/>
                </a:lnTo>
                <a:lnTo>
                  <a:pt x="21794" y="2669"/>
                </a:lnTo>
                <a:lnTo>
                  <a:pt x="25278" y="1773"/>
                </a:lnTo>
                <a:lnTo>
                  <a:pt x="28675" y="1175"/>
                </a:lnTo>
                <a:lnTo>
                  <a:pt x="32015" y="776"/>
                </a:lnTo>
                <a:lnTo>
                  <a:pt x="36392" y="511"/>
                </a:lnTo>
                <a:lnTo>
                  <a:pt x="46987" y="216"/>
                </a:lnTo>
                <a:lnTo>
                  <a:pt x="125647" y="0"/>
                </a:lnTo>
                <a:lnTo>
                  <a:pt x="135358" y="1069"/>
                </a:lnTo>
                <a:lnTo>
                  <a:pt x="145058" y="2855"/>
                </a:lnTo>
                <a:lnTo>
                  <a:pt x="154748" y="5121"/>
                </a:lnTo>
                <a:lnTo>
                  <a:pt x="222498" y="1932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4146"/>
          <p:cNvSpPr/>
          <p:nvPr/>
        </p:nvSpPr>
        <p:spPr>
          <a:xfrm>
            <a:off x="6181576" y="4773662"/>
            <a:ext cx="232173" cy="19348"/>
          </a:xfrm>
          <a:custGeom>
            <a:avLst/>
            <a:gdLst/>
            <a:ahLst/>
            <a:cxnLst/>
            <a:rect l="0" t="0" r="0" b="0"/>
            <a:pathLst>
              <a:path w="232173" h="19348">
                <a:moveTo>
                  <a:pt x="0" y="0"/>
                </a:moveTo>
                <a:lnTo>
                  <a:pt x="15406" y="5135"/>
                </a:lnTo>
                <a:lnTo>
                  <a:pt x="23169" y="6648"/>
                </a:lnTo>
                <a:lnTo>
                  <a:pt x="31569" y="7657"/>
                </a:lnTo>
                <a:lnTo>
                  <a:pt x="40394" y="8329"/>
                </a:lnTo>
                <a:lnTo>
                  <a:pt x="51651" y="8777"/>
                </a:lnTo>
                <a:lnTo>
                  <a:pt x="78491" y="9275"/>
                </a:lnTo>
                <a:lnTo>
                  <a:pt x="96397" y="10483"/>
                </a:lnTo>
                <a:lnTo>
                  <a:pt x="157308" y="16243"/>
                </a:lnTo>
                <a:lnTo>
                  <a:pt x="172588" y="17278"/>
                </a:lnTo>
                <a:lnTo>
                  <a:pt x="232172" y="1934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4147"/>
          <p:cNvSpPr/>
          <p:nvPr/>
        </p:nvSpPr>
        <p:spPr>
          <a:xfrm>
            <a:off x="6471791" y="4647943"/>
            <a:ext cx="239780" cy="299849"/>
          </a:xfrm>
          <a:custGeom>
            <a:avLst/>
            <a:gdLst/>
            <a:ahLst/>
            <a:cxnLst/>
            <a:rect l="0" t="0" r="0" b="0"/>
            <a:pathLst>
              <a:path w="239780" h="299849">
                <a:moveTo>
                  <a:pt x="0" y="28980"/>
                </a:moveTo>
                <a:lnTo>
                  <a:pt x="10271" y="18709"/>
                </a:lnTo>
                <a:lnTo>
                  <a:pt x="14371" y="15684"/>
                </a:lnTo>
                <a:lnTo>
                  <a:pt x="21794" y="12322"/>
                </a:lnTo>
                <a:lnTo>
                  <a:pt x="26352" y="10350"/>
                </a:lnTo>
                <a:lnTo>
                  <a:pt x="37150" y="5294"/>
                </a:lnTo>
                <a:lnTo>
                  <a:pt x="43040" y="3516"/>
                </a:lnTo>
                <a:lnTo>
                  <a:pt x="49116" y="2330"/>
                </a:lnTo>
                <a:lnTo>
                  <a:pt x="55316" y="1540"/>
                </a:lnTo>
                <a:lnTo>
                  <a:pt x="66974" y="1013"/>
                </a:lnTo>
                <a:lnTo>
                  <a:pt x="116104" y="271"/>
                </a:lnTo>
                <a:lnTo>
                  <a:pt x="186180" y="0"/>
                </a:lnTo>
                <a:lnTo>
                  <a:pt x="196136" y="1061"/>
                </a:lnTo>
                <a:lnTo>
                  <a:pt x="203848" y="2844"/>
                </a:lnTo>
                <a:lnTo>
                  <a:pt x="210064" y="5107"/>
                </a:lnTo>
                <a:lnTo>
                  <a:pt x="215284" y="7690"/>
                </a:lnTo>
                <a:lnTo>
                  <a:pt x="219838" y="10487"/>
                </a:lnTo>
                <a:lnTo>
                  <a:pt x="223949" y="13427"/>
                </a:lnTo>
                <a:lnTo>
                  <a:pt x="231384" y="19560"/>
                </a:lnTo>
                <a:lnTo>
                  <a:pt x="234871" y="22700"/>
                </a:lnTo>
                <a:lnTo>
                  <a:pt x="237195" y="25869"/>
                </a:lnTo>
                <a:lnTo>
                  <a:pt x="239779" y="32255"/>
                </a:lnTo>
                <a:lnTo>
                  <a:pt x="239393" y="35463"/>
                </a:lnTo>
                <a:lnTo>
                  <a:pt x="238060" y="38677"/>
                </a:lnTo>
                <a:lnTo>
                  <a:pt x="236098" y="41893"/>
                </a:lnTo>
                <a:lnTo>
                  <a:pt x="233916" y="51201"/>
                </a:lnTo>
                <a:lnTo>
                  <a:pt x="233335" y="56693"/>
                </a:lnTo>
                <a:lnTo>
                  <a:pt x="231872" y="62503"/>
                </a:lnTo>
                <a:lnTo>
                  <a:pt x="229822" y="68527"/>
                </a:lnTo>
                <a:lnTo>
                  <a:pt x="227380" y="74693"/>
                </a:lnTo>
                <a:lnTo>
                  <a:pt x="224678" y="79878"/>
                </a:lnTo>
                <a:lnTo>
                  <a:pt x="215739" y="93385"/>
                </a:lnTo>
                <a:lnTo>
                  <a:pt x="212618" y="98789"/>
                </a:lnTo>
                <a:lnTo>
                  <a:pt x="209462" y="104541"/>
                </a:lnTo>
                <a:lnTo>
                  <a:pt x="189614" y="143449"/>
                </a:lnTo>
                <a:lnTo>
                  <a:pt x="183377" y="156886"/>
                </a:lnTo>
                <a:lnTo>
                  <a:pt x="178144" y="169069"/>
                </a:lnTo>
                <a:lnTo>
                  <a:pt x="173581" y="180416"/>
                </a:lnTo>
                <a:lnTo>
                  <a:pt x="169464" y="189055"/>
                </a:lnTo>
                <a:lnTo>
                  <a:pt x="165645" y="195890"/>
                </a:lnTo>
                <a:lnTo>
                  <a:pt x="162023" y="201521"/>
                </a:lnTo>
                <a:lnTo>
                  <a:pt x="158534" y="207425"/>
                </a:lnTo>
                <a:lnTo>
                  <a:pt x="155133" y="213511"/>
                </a:lnTo>
                <a:lnTo>
                  <a:pt x="148488" y="226005"/>
                </a:lnTo>
                <a:lnTo>
                  <a:pt x="141952" y="238724"/>
                </a:lnTo>
                <a:lnTo>
                  <a:pt x="139779" y="244050"/>
                </a:lnTo>
                <a:lnTo>
                  <a:pt x="137365" y="252835"/>
                </a:lnTo>
                <a:lnTo>
                  <a:pt x="136721" y="258832"/>
                </a:lnTo>
                <a:lnTo>
                  <a:pt x="136292" y="266055"/>
                </a:lnTo>
                <a:lnTo>
                  <a:pt x="135687" y="285894"/>
                </a:lnTo>
                <a:lnTo>
                  <a:pt x="135433" y="2998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4148"/>
          <p:cNvSpPr/>
          <p:nvPr/>
        </p:nvSpPr>
        <p:spPr>
          <a:xfrm>
            <a:off x="6810661" y="4754314"/>
            <a:ext cx="198085" cy="154202"/>
          </a:xfrm>
          <a:custGeom>
            <a:avLst/>
            <a:gdLst/>
            <a:ahLst/>
            <a:cxnLst/>
            <a:rect l="0" t="0" r="0" b="0"/>
            <a:pathLst>
              <a:path w="198085" h="154202">
                <a:moveTo>
                  <a:pt x="57756" y="0"/>
                </a:moveTo>
                <a:lnTo>
                  <a:pt x="52621" y="10271"/>
                </a:lnTo>
                <a:lnTo>
                  <a:pt x="50034" y="14371"/>
                </a:lnTo>
                <a:lnTo>
                  <a:pt x="47234" y="18180"/>
                </a:lnTo>
                <a:lnTo>
                  <a:pt x="44292" y="21794"/>
                </a:lnTo>
                <a:lnTo>
                  <a:pt x="41256" y="25278"/>
                </a:lnTo>
                <a:lnTo>
                  <a:pt x="38158" y="28675"/>
                </a:lnTo>
                <a:lnTo>
                  <a:pt x="31848" y="35317"/>
                </a:lnTo>
                <a:lnTo>
                  <a:pt x="25461" y="41852"/>
                </a:lnTo>
                <a:lnTo>
                  <a:pt x="21178" y="49398"/>
                </a:lnTo>
                <a:lnTo>
                  <a:pt x="16173" y="59804"/>
                </a:lnTo>
                <a:lnTo>
                  <a:pt x="10686" y="72116"/>
                </a:lnTo>
                <a:lnTo>
                  <a:pt x="7029" y="81398"/>
                </a:lnTo>
                <a:lnTo>
                  <a:pt x="4591" y="88661"/>
                </a:lnTo>
                <a:lnTo>
                  <a:pt x="2964" y="94578"/>
                </a:lnTo>
                <a:lnTo>
                  <a:pt x="1881" y="100672"/>
                </a:lnTo>
                <a:lnTo>
                  <a:pt x="1158" y="106885"/>
                </a:lnTo>
                <a:lnTo>
                  <a:pt x="676" y="113177"/>
                </a:lnTo>
                <a:lnTo>
                  <a:pt x="141" y="123034"/>
                </a:lnTo>
                <a:lnTo>
                  <a:pt x="0" y="127167"/>
                </a:lnTo>
                <a:lnTo>
                  <a:pt x="979" y="130997"/>
                </a:lnTo>
                <a:lnTo>
                  <a:pt x="2707" y="134626"/>
                </a:lnTo>
                <a:lnTo>
                  <a:pt x="4933" y="138119"/>
                </a:lnTo>
                <a:lnTo>
                  <a:pt x="9643" y="141524"/>
                </a:lnTo>
                <a:lnTo>
                  <a:pt x="16007" y="144868"/>
                </a:lnTo>
                <a:lnTo>
                  <a:pt x="23474" y="148172"/>
                </a:lnTo>
                <a:lnTo>
                  <a:pt x="30602" y="150375"/>
                </a:lnTo>
                <a:lnTo>
                  <a:pt x="37504" y="151844"/>
                </a:lnTo>
                <a:lnTo>
                  <a:pt x="44255" y="152823"/>
                </a:lnTo>
                <a:lnTo>
                  <a:pt x="53054" y="153476"/>
                </a:lnTo>
                <a:lnTo>
                  <a:pt x="63221" y="153911"/>
                </a:lnTo>
                <a:lnTo>
                  <a:pt x="74298" y="154201"/>
                </a:lnTo>
                <a:lnTo>
                  <a:pt x="84908" y="153320"/>
                </a:lnTo>
                <a:lnTo>
                  <a:pt x="95205" y="151657"/>
                </a:lnTo>
                <a:lnTo>
                  <a:pt x="105295" y="149474"/>
                </a:lnTo>
                <a:lnTo>
                  <a:pt x="114170" y="146944"/>
                </a:lnTo>
                <a:lnTo>
                  <a:pt x="122238" y="144181"/>
                </a:lnTo>
                <a:lnTo>
                  <a:pt x="129765" y="141265"/>
                </a:lnTo>
                <a:lnTo>
                  <a:pt x="136934" y="138247"/>
                </a:lnTo>
                <a:lnTo>
                  <a:pt x="143862" y="135160"/>
                </a:lnTo>
                <a:lnTo>
                  <a:pt x="150631" y="132026"/>
                </a:lnTo>
                <a:lnTo>
                  <a:pt x="156218" y="127787"/>
                </a:lnTo>
                <a:lnTo>
                  <a:pt x="161018" y="122812"/>
                </a:lnTo>
                <a:lnTo>
                  <a:pt x="165293" y="117345"/>
                </a:lnTo>
                <a:lnTo>
                  <a:pt x="170293" y="112626"/>
                </a:lnTo>
                <a:lnTo>
                  <a:pt x="175776" y="108405"/>
                </a:lnTo>
                <a:lnTo>
                  <a:pt x="181580" y="104516"/>
                </a:lnTo>
                <a:lnTo>
                  <a:pt x="185450" y="99774"/>
                </a:lnTo>
                <a:lnTo>
                  <a:pt x="188030" y="94463"/>
                </a:lnTo>
                <a:lnTo>
                  <a:pt x="189750" y="88772"/>
                </a:lnTo>
                <a:lnTo>
                  <a:pt x="191972" y="83903"/>
                </a:lnTo>
                <a:lnTo>
                  <a:pt x="194527" y="79583"/>
                </a:lnTo>
                <a:lnTo>
                  <a:pt x="197307" y="75628"/>
                </a:lnTo>
                <a:lnTo>
                  <a:pt x="198084" y="70841"/>
                </a:lnTo>
                <a:lnTo>
                  <a:pt x="197528" y="65500"/>
                </a:lnTo>
                <a:lnTo>
                  <a:pt x="196082" y="59789"/>
                </a:lnTo>
                <a:lnTo>
                  <a:pt x="194043" y="54908"/>
                </a:lnTo>
                <a:lnTo>
                  <a:pt x="191609" y="50579"/>
                </a:lnTo>
                <a:lnTo>
                  <a:pt x="188912" y="46618"/>
                </a:lnTo>
                <a:lnTo>
                  <a:pt x="186038" y="41827"/>
                </a:lnTo>
                <a:lnTo>
                  <a:pt x="183048" y="36483"/>
                </a:lnTo>
                <a:lnTo>
                  <a:pt x="179979" y="30771"/>
                </a:lnTo>
                <a:lnTo>
                  <a:pt x="174709" y="24814"/>
                </a:lnTo>
                <a:lnTo>
                  <a:pt x="167971" y="18692"/>
                </a:lnTo>
                <a:lnTo>
                  <a:pt x="144821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4149"/>
          <p:cNvSpPr/>
          <p:nvPr/>
        </p:nvSpPr>
        <p:spPr>
          <a:xfrm>
            <a:off x="3367853" y="4313892"/>
            <a:ext cx="3761588" cy="942390"/>
          </a:xfrm>
          <a:custGeom>
            <a:avLst/>
            <a:gdLst/>
            <a:ahLst/>
            <a:cxnLst/>
            <a:rect l="0" t="0" r="0" b="0"/>
            <a:pathLst>
              <a:path w="3761588" h="942390">
                <a:moveTo>
                  <a:pt x="3645672" y="188902"/>
                </a:moveTo>
                <a:lnTo>
                  <a:pt x="3593065" y="183767"/>
                </a:lnTo>
                <a:lnTo>
                  <a:pt x="3476873" y="164936"/>
                </a:lnTo>
                <a:lnTo>
                  <a:pt x="3375616" y="159102"/>
                </a:lnTo>
                <a:lnTo>
                  <a:pt x="3262011" y="151591"/>
                </a:lnTo>
                <a:lnTo>
                  <a:pt x="3149812" y="149406"/>
                </a:lnTo>
                <a:lnTo>
                  <a:pt x="3073341" y="143640"/>
                </a:lnTo>
                <a:lnTo>
                  <a:pt x="2947256" y="141454"/>
                </a:lnTo>
                <a:lnTo>
                  <a:pt x="2849347" y="139731"/>
                </a:lnTo>
                <a:lnTo>
                  <a:pt x="2751807" y="135519"/>
                </a:lnTo>
                <a:lnTo>
                  <a:pt x="2252645" y="106281"/>
                </a:lnTo>
                <a:lnTo>
                  <a:pt x="2153754" y="103155"/>
                </a:lnTo>
                <a:lnTo>
                  <a:pt x="1653163" y="74508"/>
                </a:lnTo>
                <a:lnTo>
                  <a:pt x="1547346" y="62840"/>
                </a:lnTo>
                <a:lnTo>
                  <a:pt x="1430444" y="46635"/>
                </a:lnTo>
                <a:lnTo>
                  <a:pt x="1300072" y="35632"/>
                </a:lnTo>
                <a:lnTo>
                  <a:pt x="1136740" y="18784"/>
                </a:lnTo>
                <a:lnTo>
                  <a:pt x="1034351" y="15302"/>
                </a:lnTo>
                <a:lnTo>
                  <a:pt x="936138" y="11977"/>
                </a:lnTo>
                <a:lnTo>
                  <a:pt x="823372" y="6458"/>
                </a:lnTo>
                <a:lnTo>
                  <a:pt x="674414" y="4104"/>
                </a:lnTo>
                <a:lnTo>
                  <a:pt x="572717" y="0"/>
                </a:lnTo>
                <a:lnTo>
                  <a:pt x="480090" y="1917"/>
                </a:lnTo>
                <a:lnTo>
                  <a:pt x="373365" y="4471"/>
                </a:lnTo>
                <a:lnTo>
                  <a:pt x="266065" y="10152"/>
                </a:lnTo>
                <a:lnTo>
                  <a:pt x="194741" y="17032"/>
                </a:lnTo>
                <a:lnTo>
                  <a:pt x="150740" y="25621"/>
                </a:lnTo>
                <a:lnTo>
                  <a:pt x="92638" y="50962"/>
                </a:lnTo>
                <a:lnTo>
                  <a:pt x="84128" y="57012"/>
                </a:lnTo>
                <a:lnTo>
                  <a:pt x="76762" y="66151"/>
                </a:lnTo>
                <a:lnTo>
                  <a:pt x="56746" y="94445"/>
                </a:lnTo>
                <a:lnTo>
                  <a:pt x="43796" y="118412"/>
                </a:lnTo>
                <a:lnTo>
                  <a:pt x="40206" y="131060"/>
                </a:lnTo>
                <a:lnTo>
                  <a:pt x="36461" y="152446"/>
                </a:lnTo>
                <a:lnTo>
                  <a:pt x="27630" y="197780"/>
                </a:lnTo>
                <a:lnTo>
                  <a:pt x="23341" y="222767"/>
                </a:lnTo>
                <a:lnTo>
                  <a:pt x="15709" y="273462"/>
                </a:lnTo>
                <a:lnTo>
                  <a:pt x="13243" y="294719"/>
                </a:lnTo>
                <a:lnTo>
                  <a:pt x="11600" y="313191"/>
                </a:lnTo>
                <a:lnTo>
                  <a:pt x="10504" y="329804"/>
                </a:lnTo>
                <a:lnTo>
                  <a:pt x="9286" y="356863"/>
                </a:lnTo>
                <a:lnTo>
                  <a:pt x="8601" y="390225"/>
                </a:lnTo>
                <a:lnTo>
                  <a:pt x="7366" y="410588"/>
                </a:lnTo>
                <a:lnTo>
                  <a:pt x="3234" y="430387"/>
                </a:lnTo>
                <a:lnTo>
                  <a:pt x="0" y="459663"/>
                </a:lnTo>
                <a:lnTo>
                  <a:pt x="622" y="483345"/>
                </a:lnTo>
                <a:lnTo>
                  <a:pt x="7087" y="626082"/>
                </a:lnTo>
                <a:lnTo>
                  <a:pt x="8070" y="670015"/>
                </a:lnTo>
                <a:lnTo>
                  <a:pt x="8205" y="681480"/>
                </a:lnTo>
                <a:lnTo>
                  <a:pt x="11131" y="693024"/>
                </a:lnTo>
                <a:lnTo>
                  <a:pt x="21768" y="717952"/>
                </a:lnTo>
                <a:lnTo>
                  <a:pt x="31050" y="732014"/>
                </a:lnTo>
                <a:lnTo>
                  <a:pt x="35294" y="734779"/>
                </a:lnTo>
                <a:lnTo>
                  <a:pt x="90980" y="753559"/>
                </a:lnTo>
                <a:lnTo>
                  <a:pt x="137662" y="758454"/>
                </a:lnTo>
                <a:lnTo>
                  <a:pt x="248874" y="759644"/>
                </a:lnTo>
                <a:lnTo>
                  <a:pt x="360005" y="754521"/>
                </a:lnTo>
                <a:lnTo>
                  <a:pt x="476842" y="750382"/>
                </a:lnTo>
                <a:lnTo>
                  <a:pt x="591774" y="750103"/>
                </a:lnTo>
                <a:lnTo>
                  <a:pt x="762275" y="742343"/>
                </a:lnTo>
                <a:lnTo>
                  <a:pt x="1106278" y="740346"/>
                </a:lnTo>
                <a:lnTo>
                  <a:pt x="1257985" y="746966"/>
                </a:lnTo>
                <a:lnTo>
                  <a:pt x="1489554" y="749587"/>
                </a:lnTo>
                <a:lnTo>
                  <a:pt x="1883377" y="767133"/>
                </a:lnTo>
                <a:lnTo>
                  <a:pt x="1962763" y="770505"/>
                </a:lnTo>
                <a:lnTo>
                  <a:pt x="2129250" y="782339"/>
                </a:lnTo>
                <a:lnTo>
                  <a:pt x="2323603" y="792981"/>
                </a:lnTo>
                <a:lnTo>
                  <a:pt x="2752870" y="830191"/>
                </a:lnTo>
                <a:lnTo>
                  <a:pt x="2832897" y="836151"/>
                </a:lnTo>
                <a:lnTo>
                  <a:pt x="2948985" y="849442"/>
                </a:lnTo>
                <a:lnTo>
                  <a:pt x="3065937" y="860616"/>
                </a:lnTo>
                <a:lnTo>
                  <a:pt x="3176404" y="878742"/>
                </a:lnTo>
                <a:lnTo>
                  <a:pt x="3284131" y="895980"/>
                </a:lnTo>
                <a:lnTo>
                  <a:pt x="3389500" y="908970"/>
                </a:lnTo>
                <a:lnTo>
                  <a:pt x="3503177" y="927016"/>
                </a:lnTo>
                <a:lnTo>
                  <a:pt x="3615922" y="942389"/>
                </a:lnTo>
                <a:lnTo>
                  <a:pt x="3646531" y="942069"/>
                </a:lnTo>
                <a:lnTo>
                  <a:pt x="3702342" y="929954"/>
                </a:lnTo>
                <a:lnTo>
                  <a:pt x="3716720" y="923843"/>
                </a:lnTo>
                <a:lnTo>
                  <a:pt x="3730857" y="914360"/>
                </a:lnTo>
                <a:lnTo>
                  <a:pt x="3745263" y="901525"/>
                </a:lnTo>
                <a:lnTo>
                  <a:pt x="3751919" y="886486"/>
                </a:lnTo>
                <a:lnTo>
                  <a:pt x="3758843" y="859580"/>
                </a:lnTo>
                <a:lnTo>
                  <a:pt x="3760463" y="841688"/>
                </a:lnTo>
                <a:lnTo>
                  <a:pt x="3761182" y="815822"/>
                </a:lnTo>
                <a:lnTo>
                  <a:pt x="3761587" y="765909"/>
                </a:lnTo>
                <a:lnTo>
                  <a:pt x="3760570" y="743403"/>
                </a:lnTo>
                <a:lnTo>
                  <a:pt x="3756572" y="689733"/>
                </a:lnTo>
                <a:lnTo>
                  <a:pt x="3751213" y="635783"/>
                </a:lnTo>
                <a:lnTo>
                  <a:pt x="3748278" y="609358"/>
                </a:lnTo>
                <a:lnTo>
                  <a:pt x="3746322" y="587442"/>
                </a:lnTo>
                <a:lnTo>
                  <a:pt x="3745019" y="568532"/>
                </a:lnTo>
                <a:lnTo>
                  <a:pt x="3744149" y="551625"/>
                </a:lnTo>
                <a:lnTo>
                  <a:pt x="3742495" y="536055"/>
                </a:lnTo>
                <a:lnTo>
                  <a:pt x="3737790" y="507289"/>
                </a:lnTo>
                <a:lnTo>
                  <a:pt x="3713692" y="384755"/>
                </a:lnTo>
                <a:lnTo>
                  <a:pt x="3704992" y="346342"/>
                </a:lnTo>
                <a:lnTo>
                  <a:pt x="3697042" y="315360"/>
                </a:lnTo>
                <a:lnTo>
                  <a:pt x="3674693" y="2372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4150"/>
          <p:cNvSpPr/>
          <p:nvPr/>
        </p:nvSpPr>
        <p:spPr>
          <a:xfrm>
            <a:off x="7187654" y="4860726"/>
            <a:ext cx="638473" cy="19349"/>
          </a:xfrm>
          <a:custGeom>
            <a:avLst/>
            <a:gdLst/>
            <a:ahLst/>
            <a:cxnLst/>
            <a:rect l="0" t="0" r="0" b="0"/>
            <a:pathLst>
              <a:path w="638473" h="19349">
                <a:moveTo>
                  <a:pt x="0" y="19348"/>
                </a:moveTo>
                <a:lnTo>
                  <a:pt x="20542" y="14213"/>
                </a:lnTo>
                <a:lnTo>
                  <a:pt x="31967" y="12699"/>
                </a:lnTo>
                <a:lnTo>
                  <a:pt x="44958" y="11691"/>
                </a:lnTo>
                <a:lnTo>
                  <a:pt x="71575" y="10570"/>
                </a:lnTo>
                <a:lnTo>
                  <a:pt x="104689" y="9940"/>
                </a:lnTo>
                <a:lnTo>
                  <a:pt x="563620" y="9674"/>
                </a:lnTo>
                <a:lnTo>
                  <a:pt x="586421" y="8599"/>
                </a:lnTo>
                <a:lnTo>
                  <a:pt x="602697" y="6808"/>
                </a:lnTo>
                <a:lnTo>
                  <a:pt x="63847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4151"/>
          <p:cNvSpPr/>
          <p:nvPr/>
        </p:nvSpPr>
        <p:spPr>
          <a:xfrm>
            <a:off x="7758410" y="4763988"/>
            <a:ext cx="173473" cy="193477"/>
          </a:xfrm>
          <a:custGeom>
            <a:avLst/>
            <a:gdLst/>
            <a:ahLst/>
            <a:cxnLst/>
            <a:rect l="0" t="0" r="0" b="0"/>
            <a:pathLst>
              <a:path w="173473" h="193477">
                <a:moveTo>
                  <a:pt x="19347" y="0"/>
                </a:moveTo>
                <a:lnTo>
                  <a:pt x="39889" y="0"/>
                </a:lnTo>
                <a:lnTo>
                  <a:pt x="47015" y="1075"/>
                </a:lnTo>
                <a:lnTo>
                  <a:pt x="52841" y="2866"/>
                </a:lnTo>
                <a:lnTo>
                  <a:pt x="57799" y="5136"/>
                </a:lnTo>
                <a:lnTo>
                  <a:pt x="110433" y="31069"/>
                </a:lnTo>
                <a:lnTo>
                  <a:pt x="118767" y="35761"/>
                </a:lnTo>
                <a:lnTo>
                  <a:pt x="127547" y="41039"/>
                </a:lnTo>
                <a:lnTo>
                  <a:pt x="136625" y="46707"/>
                </a:lnTo>
                <a:lnTo>
                  <a:pt x="143752" y="51560"/>
                </a:lnTo>
                <a:lnTo>
                  <a:pt x="149578" y="55871"/>
                </a:lnTo>
                <a:lnTo>
                  <a:pt x="154537" y="59819"/>
                </a:lnTo>
                <a:lnTo>
                  <a:pt x="158918" y="65677"/>
                </a:lnTo>
                <a:lnTo>
                  <a:pt x="162913" y="72806"/>
                </a:lnTo>
                <a:lnTo>
                  <a:pt x="166651" y="80783"/>
                </a:lnTo>
                <a:lnTo>
                  <a:pt x="169144" y="87176"/>
                </a:lnTo>
                <a:lnTo>
                  <a:pt x="170806" y="92514"/>
                </a:lnTo>
                <a:lnTo>
                  <a:pt x="173472" y="103667"/>
                </a:lnTo>
                <a:lnTo>
                  <a:pt x="171541" y="105657"/>
                </a:lnTo>
                <a:lnTo>
                  <a:pt x="168104" y="108058"/>
                </a:lnTo>
                <a:lnTo>
                  <a:pt x="163663" y="110734"/>
                </a:lnTo>
                <a:lnTo>
                  <a:pt x="158553" y="113593"/>
                </a:lnTo>
                <a:lnTo>
                  <a:pt x="147142" y="119636"/>
                </a:lnTo>
                <a:lnTo>
                  <a:pt x="73600" y="156669"/>
                </a:lnTo>
                <a:lnTo>
                  <a:pt x="65189" y="160340"/>
                </a:lnTo>
                <a:lnTo>
                  <a:pt x="56358" y="163861"/>
                </a:lnTo>
                <a:lnTo>
                  <a:pt x="37946" y="170641"/>
                </a:lnTo>
                <a:lnTo>
                  <a:pt x="19015" y="177236"/>
                </a:lnTo>
                <a:lnTo>
                  <a:pt x="12676" y="180500"/>
                </a:lnTo>
                <a:lnTo>
                  <a:pt x="8450" y="183751"/>
                </a:lnTo>
                <a:lnTo>
                  <a:pt x="0" y="19347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4152"/>
          <p:cNvSpPr/>
          <p:nvPr/>
        </p:nvSpPr>
        <p:spPr>
          <a:xfrm>
            <a:off x="8078242" y="4667299"/>
            <a:ext cx="270272" cy="251471"/>
          </a:xfrm>
          <a:custGeom>
            <a:avLst/>
            <a:gdLst/>
            <a:ahLst/>
            <a:cxnLst/>
            <a:rect l="0" t="0" r="0" b="0"/>
            <a:pathLst>
              <a:path w="270272" h="251471">
                <a:moveTo>
                  <a:pt x="47773" y="48320"/>
                </a:moveTo>
                <a:lnTo>
                  <a:pt x="47773" y="38049"/>
                </a:lnTo>
                <a:lnTo>
                  <a:pt x="48848" y="33948"/>
                </a:lnTo>
                <a:lnTo>
                  <a:pt x="52908" y="26526"/>
                </a:lnTo>
                <a:lnTo>
                  <a:pt x="55430" y="19644"/>
                </a:lnTo>
                <a:lnTo>
                  <a:pt x="56103" y="16304"/>
                </a:lnTo>
                <a:lnTo>
                  <a:pt x="59716" y="9727"/>
                </a:lnTo>
                <a:lnTo>
                  <a:pt x="62184" y="6468"/>
                </a:lnTo>
                <a:lnTo>
                  <a:pt x="64905" y="4296"/>
                </a:lnTo>
                <a:lnTo>
                  <a:pt x="67794" y="2847"/>
                </a:lnTo>
                <a:lnTo>
                  <a:pt x="73869" y="1238"/>
                </a:lnTo>
                <a:lnTo>
                  <a:pt x="80153" y="523"/>
                </a:lnTo>
                <a:lnTo>
                  <a:pt x="84407" y="332"/>
                </a:lnTo>
                <a:lnTo>
                  <a:pt x="99592" y="64"/>
                </a:lnTo>
                <a:lnTo>
                  <a:pt x="107708" y="0"/>
                </a:lnTo>
                <a:lnTo>
                  <a:pt x="112451" y="1059"/>
                </a:lnTo>
                <a:lnTo>
                  <a:pt x="117763" y="2839"/>
                </a:lnTo>
                <a:lnTo>
                  <a:pt x="123455" y="5101"/>
                </a:lnTo>
                <a:lnTo>
                  <a:pt x="128324" y="7683"/>
                </a:lnTo>
                <a:lnTo>
                  <a:pt x="136600" y="13420"/>
                </a:lnTo>
                <a:lnTo>
                  <a:pt x="143862" y="19552"/>
                </a:lnTo>
                <a:lnTo>
                  <a:pt x="147303" y="22692"/>
                </a:lnTo>
                <a:lnTo>
                  <a:pt x="151747" y="29085"/>
                </a:lnTo>
                <a:lnTo>
                  <a:pt x="156859" y="37646"/>
                </a:lnTo>
                <a:lnTo>
                  <a:pt x="167198" y="56474"/>
                </a:lnTo>
                <a:lnTo>
                  <a:pt x="175375" y="72008"/>
                </a:lnTo>
                <a:lnTo>
                  <a:pt x="177985" y="79160"/>
                </a:lnTo>
                <a:lnTo>
                  <a:pt x="179726" y="86078"/>
                </a:lnTo>
                <a:lnTo>
                  <a:pt x="180886" y="92840"/>
                </a:lnTo>
                <a:lnTo>
                  <a:pt x="180585" y="99497"/>
                </a:lnTo>
                <a:lnTo>
                  <a:pt x="179309" y="106085"/>
                </a:lnTo>
                <a:lnTo>
                  <a:pt x="177384" y="112627"/>
                </a:lnTo>
                <a:lnTo>
                  <a:pt x="175026" y="119137"/>
                </a:lnTo>
                <a:lnTo>
                  <a:pt x="172378" y="125628"/>
                </a:lnTo>
                <a:lnTo>
                  <a:pt x="169539" y="132105"/>
                </a:lnTo>
                <a:lnTo>
                  <a:pt x="165495" y="138572"/>
                </a:lnTo>
                <a:lnTo>
                  <a:pt x="160651" y="145034"/>
                </a:lnTo>
                <a:lnTo>
                  <a:pt x="155271" y="151491"/>
                </a:lnTo>
                <a:lnTo>
                  <a:pt x="149535" y="156871"/>
                </a:lnTo>
                <a:lnTo>
                  <a:pt x="143561" y="161532"/>
                </a:lnTo>
                <a:lnTo>
                  <a:pt x="137428" y="165714"/>
                </a:lnTo>
                <a:lnTo>
                  <a:pt x="131191" y="170652"/>
                </a:lnTo>
                <a:lnTo>
                  <a:pt x="124882" y="176094"/>
                </a:lnTo>
                <a:lnTo>
                  <a:pt x="118527" y="181872"/>
                </a:lnTo>
                <a:lnTo>
                  <a:pt x="112141" y="186799"/>
                </a:lnTo>
                <a:lnTo>
                  <a:pt x="105733" y="191158"/>
                </a:lnTo>
                <a:lnTo>
                  <a:pt x="99311" y="195139"/>
                </a:lnTo>
                <a:lnTo>
                  <a:pt x="91806" y="198867"/>
                </a:lnTo>
                <a:lnTo>
                  <a:pt x="83578" y="202428"/>
                </a:lnTo>
                <a:lnTo>
                  <a:pt x="36931" y="221002"/>
                </a:lnTo>
                <a:lnTo>
                  <a:pt x="25497" y="224709"/>
                </a:lnTo>
                <a:lnTo>
                  <a:pt x="15725" y="227180"/>
                </a:lnTo>
                <a:lnTo>
                  <a:pt x="7059" y="228828"/>
                </a:lnTo>
                <a:lnTo>
                  <a:pt x="2358" y="228851"/>
                </a:lnTo>
                <a:lnTo>
                  <a:pt x="299" y="227792"/>
                </a:lnTo>
                <a:lnTo>
                  <a:pt x="0" y="226011"/>
                </a:lnTo>
                <a:lnTo>
                  <a:pt x="1951" y="223749"/>
                </a:lnTo>
                <a:lnTo>
                  <a:pt x="9852" y="218369"/>
                </a:lnTo>
                <a:lnTo>
                  <a:pt x="14968" y="216504"/>
                </a:lnTo>
                <a:lnTo>
                  <a:pt x="20529" y="215261"/>
                </a:lnTo>
                <a:lnTo>
                  <a:pt x="26385" y="214432"/>
                </a:lnTo>
                <a:lnTo>
                  <a:pt x="32440" y="213879"/>
                </a:lnTo>
                <a:lnTo>
                  <a:pt x="38626" y="213511"/>
                </a:lnTo>
                <a:lnTo>
                  <a:pt x="44900" y="213266"/>
                </a:lnTo>
                <a:lnTo>
                  <a:pt x="69136" y="212920"/>
                </a:lnTo>
                <a:lnTo>
                  <a:pt x="141999" y="212788"/>
                </a:lnTo>
                <a:lnTo>
                  <a:pt x="151436" y="213858"/>
                </a:lnTo>
                <a:lnTo>
                  <a:pt x="159876" y="215647"/>
                </a:lnTo>
                <a:lnTo>
                  <a:pt x="167653" y="217914"/>
                </a:lnTo>
                <a:lnTo>
                  <a:pt x="209411" y="231376"/>
                </a:lnTo>
                <a:lnTo>
                  <a:pt x="221099" y="234850"/>
                </a:lnTo>
                <a:lnTo>
                  <a:pt x="229966" y="237165"/>
                </a:lnTo>
                <a:lnTo>
                  <a:pt x="236952" y="238709"/>
                </a:lnTo>
                <a:lnTo>
                  <a:pt x="242684" y="240813"/>
                </a:lnTo>
                <a:lnTo>
                  <a:pt x="247580" y="243291"/>
                </a:lnTo>
                <a:lnTo>
                  <a:pt x="255887" y="247835"/>
                </a:lnTo>
                <a:lnTo>
                  <a:pt x="263162" y="249854"/>
                </a:lnTo>
                <a:lnTo>
                  <a:pt x="270271" y="25147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4153"/>
          <p:cNvSpPr/>
          <p:nvPr/>
        </p:nvSpPr>
        <p:spPr>
          <a:xfrm>
            <a:off x="7976723" y="4357687"/>
            <a:ext cx="593661" cy="761710"/>
          </a:xfrm>
          <a:custGeom>
            <a:avLst/>
            <a:gdLst/>
            <a:ahLst/>
            <a:cxnLst/>
            <a:rect l="0" t="0" r="0" b="0"/>
            <a:pathLst>
              <a:path w="593661" h="761710">
                <a:moveTo>
                  <a:pt x="458855" y="203150"/>
                </a:moveTo>
                <a:lnTo>
                  <a:pt x="451132" y="181056"/>
                </a:lnTo>
                <a:lnTo>
                  <a:pt x="445390" y="167892"/>
                </a:lnTo>
                <a:lnTo>
                  <a:pt x="430979" y="148395"/>
                </a:lnTo>
                <a:lnTo>
                  <a:pt x="413094" y="129003"/>
                </a:lnTo>
                <a:lnTo>
                  <a:pt x="406850" y="124697"/>
                </a:lnTo>
                <a:lnTo>
                  <a:pt x="394180" y="119913"/>
                </a:lnTo>
                <a:lnTo>
                  <a:pt x="369825" y="112085"/>
                </a:lnTo>
                <a:lnTo>
                  <a:pt x="359731" y="109119"/>
                </a:lnTo>
                <a:lnTo>
                  <a:pt x="337051" y="102957"/>
                </a:lnTo>
                <a:lnTo>
                  <a:pt x="326059" y="101959"/>
                </a:lnTo>
                <a:lnTo>
                  <a:pt x="315505" y="102369"/>
                </a:lnTo>
                <a:lnTo>
                  <a:pt x="305245" y="103717"/>
                </a:lnTo>
                <a:lnTo>
                  <a:pt x="294106" y="105690"/>
                </a:lnTo>
                <a:lnTo>
                  <a:pt x="282380" y="108080"/>
                </a:lnTo>
                <a:lnTo>
                  <a:pt x="257886" y="113603"/>
                </a:lnTo>
                <a:lnTo>
                  <a:pt x="232668" y="119640"/>
                </a:lnTo>
                <a:lnTo>
                  <a:pt x="220999" y="123830"/>
                </a:lnTo>
                <a:lnTo>
                  <a:pt x="209995" y="128772"/>
                </a:lnTo>
                <a:lnTo>
                  <a:pt x="199435" y="134218"/>
                </a:lnTo>
                <a:lnTo>
                  <a:pt x="188095" y="138923"/>
                </a:lnTo>
                <a:lnTo>
                  <a:pt x="176236" y="143134"/>
                </a:lnTo>
                <a:lnTo>
                  <a:pt x="164030" y="147016"/>
                </a:lnTo>
                <a:lnTo>
                  <a:pt x="152669" y="152829"/>
                </a:lnTo>
                <a:lnTo>
                  <a:pt x="141869" y="159929"/>
                </a:lnTo>
                <a:lnTo>
                  <a:pt x="131445" y="167887"/>
                </a:lnTo>
                <a:lnTo>
                  <a:pt x="121271" y="176417"/>
                </a:lnTo>
                <a:lnTo>
                  <a:pt x="111264" y="185328"/>
                </a:lnTo>
                <a:lnTo>
                  <a:pt x="101368" y="194493"/>
                </a:lnTo>
                <a:lnTo>
                  <a:pt x="84639" y="213276"/>
                </a:lnTo>
                <a:lnTo>
                  <a:pt x="70039" y="233447"/>
                </a:lnTo>
                <a:lnTo>
                  <a:pt x="56384" y="256744"/>
                </a:lnTo>
                <a:lnTo>
                  <a:pt x="43149" y="281430"/>
                </a:lnTo>
                <a:lnTo>
                  <a:pt x="36610" y="294032"/>
                </a:lnTo>
                <a:lnTo>
                  <a:pt x="31176" y="306733"/>
                </a:lnTo>
                <a:lnTo>
                  <a:pt x="26479" y="319499"/>
                </a:lnTo>
                <a:lnTo>
                  <a:pt x="22272" y="332310"/>
                </a:lnTo>
                <a:lnTo>
                  <a:pt x="18392" y="346225"/>
                </a:lnTo>
                <a:lnTo>
                  <a:pt x="14732" y="360876"/>
                </a:lnTo>
                <a:lnTo>
                  <a:pt x="7797" y="391487"/>
                </a:lnTo>
                <a:lnTo>
                  <a:pt x="1133" y="423006"/>
                </a:lnTo>
                <a:lnTo>
                  <a:pt x="0" y="437860"/>
                </a:lnTo>
                <a:lnTo>
                  <a:pt x="321" y="452062"/>
                </a:lnTo>
                <a:lnTo>
                  <a:pt x="5906" y="506924"/>
                </a:lnTo>
                <a:lnTo>
                  <a:pt x="8557" y="531426"/>
                </a:lnTo>
                <a:lnTo>
                  <a:pt x="13548" y="556360"/>
                </a:lnTo>
                <a:lnTo>
                  <a:pt x="20102" y="581581"/>
                </a:lnTo>
                <a:lnTo>
                  <a:pt x="27694" y="606994"/>
                </a:lnTo>
                <a:lnTo>
                  <a:pt x="34906" y="628236"/>
                </a:lnTo>
                <a:lnTo>
                  <a:pt x="41864" y="646696"/>
                </a:lnTo>
                <a:lnTo>
                  <a:pt x="48652" y="663303"/>
                </a:lnTo>
                <a:lnTo>
                  <a:pt x="56402" y="676524"/>
                </a:lnTo>
                <a:lnTo>
                  <a:pt x="73612" y="696945"/>
                </a:lnTo>
                <a:lnTo>
                  <a:pt x="92010" y="713188"/>
                </a:lnTo>
                <a:lnTo>
                  <a:pt x="101430" y="720529"/>
                </a:lnTo>
                <a:lnTo>
                  <a:pt x="110935" y="727573"/>
                </a:lnTo>
                <a:lnTo>
                  <a:pt x="130094" y="741132"/>
                </a:lnTo>
                <a:lnTo>
                  <a:pt x="140793" y="746682"/>
                </a:lnTo>
                <a:lnTo>
                  <a:pt x="152225" y="751458"/>
                </a:lnTo>
                <a:lnTo>
                  <a:pt x="164146" y="755716"/>
                </a:lnTo>
                <a:lnTo>
                  <a:pt x="175318" y="758555"/>
                </a:lnTo>
                <a:lnTo>
                  <a:pt x="185991" y="760447"/>
                </a:lnTo>
                <a:lnTo>
                  <a:pt x="196330" y="761709"/>
                </a:lnTo>
                <a:lnTo>
                  <a:pt x="207522" y="761475"/>
                </a:lnTo>
                <a:lnTo>
                  <a:pt x="219284" y="760245"/>
                </a:lnTo>
                <a:lnTo>
                  <a:pt x="231424" y="758349"/>
                </a:lnTo>
                <a:lnTo>
                  <a:pt x="243817" y="757086"/>
                </a:lnTo>
                <a:lnTo>
                  <a:pt x="256379" y="756244"/>
                </a:lnTo>
                <a:lnTo>
                  <a:pt x="269051" y="755682"/>
                </a:lnTo>
                <a:lnTo>
                  <a:pt x="281800" y="753158"/>
                </a:lnTo>
                <a:lnTo>
                  <a:pt x="294599" y="749326"/>
                </a:lnTo>
                <a:lnTo>
                  <a:pt x="307431" y="744621"/>
                </a:lnTo>
                <a:lnTo>
                  <a:pt x="320286" y="738260"/>
                </a:lnTo>
                <a:lnTo>
                  <a:pt x="333155" y="730795"/>
                </a:lnTo>
                <a:lnTo>
                  <a:pt x="346033" y="722593"/>
                </a:lnTo>
                <a:lnTo>
                  <a:pt x="358918" y="713900"/>
                </a:lnTo>
                <a:lnTo>
                  <a:pt x="384701" y="695643"/>
                </a:lnTo>
                <a:lnTo>
                  <a:pt x="423387" y="667236"/>
                </a:lnTo>
                <a:lnTo>
                  <a:pt x="435210" y="656573"/>
                </a:lnTo>
                <a:lnTo>
                  <a:pt x="446316" y="645165"/>
                </a:lnTo>
                <a:lnTo>
                  <a:pt x="456945" y="633261"/>
                </a:lnTo>
                <a:lnTo>
                  <a:pt x="467256" y="621024"/>
                </a:lnTo>
                <a:lnTo>
                  <a:pt x="487310" y="595964"/>
                </a:lnTo>
                <a:lnTo>
                  <a:pt x="496098" y="582187"/>
                </a:lnTo>
                <a:lnTo>
                  <a:pt x="504106" y="567628"/>
                </a:lnTo>
                <a:lnTo>
                  <a:pt x="511595" y="552548"/>
                </a:lnTo>
                <a:lnTo>
                  <a:pt x="519811" y="538195"/>
                </a:lnTo>
                <a:lnTo>
                  <a:pt x="528514" y="524326"/>
                </a:lnTo>
                <a:lnTo>
                  <a:pt x="537540" y="510781"/>
                </a:lnTo>
                <a:lnTo>
                  <a:pt x="545707" y="496377"/>
                </a:lnTo>
                <a:lnTo>
                  <a:pt x="553302" y="481400"/>
                </a:lnTo>
                <a:lnTo>
                  <a:pt x="560515" y="466041"/>
                </a:lnTo>
                <a:lnTo>
                  <a:pt x="566398" y="450427"/>
                </a:lnTo>
                <a:lnTo>
                  <a:pt x="571396" y="434643"/>
                </a:lnTo>
                <a:lnTo>
                  <a:pt x="575802" y="418747"/>
                </a:lnTo>
                <a:lnTo>
                  <a:pt x="579814" y="402775"/>
                </a:lnTo>
                <a:lnTo>
                  <a:pt x="587139" y="370696"/>
                </a:lnTo>
                <a:lnTo>
                  <a:pt x="589522" y="354618"/>
                </a:lnTo>
                <a:lnTo>
                  <a:pt x="591111" y="338524"/>
                </a:lnTo>
                <a:lnTo>
                  <a:pt x="592171" y="322421"/>
                </a:lnTo>
                <a:lnTo>
                  <a:pt x="592876" y="306312"/>
                </a:lnTo>
                <a:lnTo>
                  <a:pt x="593660" y="274081"/>
                </a:lnTo>
                <a:lnTo>
                  <a:pt x="592795" y="259036"/>
                </a:lnTo>
                <a:lnTo>
                  <a:pt x="591143" y="244707"/>
                </a:lnTo>
                <a:lnTo>
                  <a:pt x="588967" y="230855"/>
                </a:lnTo>
                <a:lnTo>
                  <a:pt x="585366" y="216246"/>
                </a:lnTo>
                <a:lnTo>
                  <a:pt x="580816" y="201132"/>
                </a:lnTo>
                <a:lnTo>
                  <a:pt x="575633" y="185682"/>
                </a:lnTo>
                <a:lnTo>
                  <a:pt x="570028" y="171082"/>
                </a:lnTo>
                <a:lnTo>
                  <a:pt x="564141" y="157049"/>
                </a:lnTo>
                <a:lnTo>
                  <a:pt x="558067" y="143395"/>
                </a:lnTo>
                <a:lnTo>
                  <a:pt x="542719" y="119624"/>
                </a:lnTo>
                <a:lnTo>
                  <a:pt x="525150" y="98311"/>
                </a:lnTo>
                <a:lnTo>
                  <a:pt x="515950" y="88113"/>
                </a:lnTo>
                <a:lnTo>
                  <a:pt x="506592" y="78090"/>
                </a:lnTo>
                <a:lnTo>
                  <a:pt x="496054" y="68183"/>
                </a:lnTo>
                <a:lnTo>
                  <a:pt x="484729" y="58354"/>
                </a:lnTo>
                <a:lnTo>
                  <a:pt x="472880" y="48576"/>
                </a:lnTo>
                <a:lnTo>
                  <a:pt x="460681" y="40983"/>
                </a:lnTo>
                <a:lnTo>
                  <a:pt x="448248" y="34846"/>
                </a:lnTo>
                <a:lnTo>
                  <a:pt x="392268" y="12138"/>
                </a:lnTo>
                <a:lnTo>
                  <a:pt x="377918" y="8092"/>
                </a:lnTo>
                <a:lnTo>
                  <a:pt x="364052" y="5395"/>
                </a:lnTo>
                <a:lnTo>
                  <a:pt x="350509" y="3597"/>
                </a:lnTo>
                <a:lnTo>
                  <a:pt x="339329" y="2398"/>
                </a:lnTo>
                <a:lnTo>
                  <a:pt x="329728" y="1599"/>
                </a:lnTo>
                <a:lnTo>
                  <a:pt x="30407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4154"/>
          <p:cNvSpPr/>
          <p:nvPr/>
        </p:nvSpPr>
        <p:spPr>
          <a:xfrm>
            <a:off x="7458521" y="5566916"/>
            <a:ext cx="38696" cy="29022"/>
          </a:xfrm>
          <a:custGeom>
            <a:avLst/>
            <a:gdLst/>
            <a:ahLst/>
            <a:cxnLst/>
            <a:rect l="0" t="0" r="0" b="0"/>
            <a:pathLst>
              <a:path w="38696" h="29022">
                <a:moveTo>
                  <a:pt x="38695" y="0"/>
                </a:moveTo>
                <a:lnTo>
                  <a:pt x="33560" y="0"/>
                </a:lnTo>
                <a:lnTo>
                  <a:pt x="32047" y="1075"/>
                </a:lnTo>
                <a:lnTo>
                  <a:pt x="31038" y="2866"/>
                </a:lnTo>
                <a:lnTo>
                  <a:pt x="30366" y="5135"/>
                </a:lnTo>
                <a:lnTo>
                  <a:pt x="27768" y="8798"/>
                </a:lnTo>
                <a:lnTo>
                  <a:pt x="23886" y="13389"/>
                </a:lnTo>
                <a:lnTo>
                  <a:pt x="19149" y="18600"/>
                </a:lnTo>
                <a:lnTo>
                  <a:pt x="14916" y="22073"/>
                </a:lnTo>
                <a:lnTo>
                  <a:pt x="11019" y="24389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4155"/>
          <p:cNvSpPr/>
          <p:nvPr/>
        </p:nvSpPr>
        <p:spPr>
          <a:xfrm>
            <a:off x="7256167" y="5528220"/>
            <a:ext cx="18552" cy="58044"/>
          </a:xfrm>
          <a:custGeom>
            <a:avLst/>
            <a:gdLst/>
            <a:ahLst/>
            <a:cxnLst/>
            <a:rect l="0" t="0" r="0" b="0"/>
            <a:pathLst>
              <a:path w="18552" h="58044">
                <a:moveTo>
                  <a:pt x="18551" y="0"/>
                </a:moveTo>
                <a:lnTo>
                  <a:pt x="8281" y="5136"/>
                </a:lnTo>
                <a:lnTo>
                  <a:pt x="5254" y="7723"/>
                </a:lnTo>
                <a:lnTo>
                  <a:pt x="3237" y="10523"/>
                </a:lnTo>
                <a:lnTo>
                  <a:pt x="0" y="17605"/>
                </a:lnTo>
                <a:lnTo>
                  <a:pt x="810" y="22486"/>
                </a:lnTo>
                <a:lnTo>
                  <a:pt x="2424" y="30038"/>
                </a:lnTo>
                <a:lnTo>
                  <a:pt x="8877" y="5804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4156"/>
          <p:cNvSpPr/>
          <p:nvPr/>
        </p:nvSpPr>
        <p:spPr>
          <a:xfrm>
            <a:off x="7390804" y="5605611"/>
            <a:ext cx="9675" cy="29022"/>
          </a:xfrm>
          <a:custGeom>
            <a:avLst/>
            <a:gdLst/>
            <a:ahLst/>
            <a:cxnLst/>
            <a:rect l="0" t="0" r="0" b="0"/>
            <a:pathLst>
              <a:path w="9675" h="29022">
                <a:moveTo>
                  <a:pt x="0" y="0"/>
                </a:moveTo>
                <a:lnTo>
                  <a:pt x="0" y="13464"/>
                </a:lnTo>
                <a:lnTo>
                  <a:pt x="1075" y="16500"/>
                </a:lnTo>
                <a:lnTo>
                  <a:pt x="2867" y="19599"/>
                </a:lnTo>
                <a:lnTo>
                  <a:pt x="9674" y="290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4157"/>
          <p:cNvSpPr/>
          <p:nvPr/>
        </p:nvSpPr>
        <p:spPr>
          <a:xfrm>
            <a:off x="6732984" y="5336276"/>
            <a:ext cx="213572" cy="179854"/>
          </a:xfrm>
          <a:custGeom>
            <a:avLst/>
            <a:gdLst/>
            <a:ahLst/>
            <a:cxnLst/>
            <a:rect l="0" t="0" r="0" b="0"/>
            <a:pathLst>
              <a:path w="213572" h="179854">
                <a:moveTo>
                  <a:pt x="154781" y="37163"/>
                </a:moveTo>
                <a:lnTo>
                  <a:pt x="149646" y="26892"/>
                </a:lnTo>
                <a:lnTo>
                  <a:pt x="147058" y="22792"/>
                </a:lnTo>
                <a:lnTo>
                  <a:pt x="144259" y="18983"/>
                </a:lnTo>
                <a:lnTo>
                  <a:pt x="141317" y="15369"/>
                </a:lnTo>
                <a:lnTo>
                  <a:pt x="138281" y="12960"/>
                </a:lnTo>
                <a:lnTo>
                  <a:pt x="135182" y="11354"/>
                </a:lnTo>
                <a:lnTo>
                  <a:pt x="132041" y="10283"/>
                </a:lnTo>
                <a:lnTo>
                  <a:pt x="127798" y="8495"/>
                </a:lnTo>
                <a:lnTo>
                  <a:pt x="122819" y="6227"/>
                </a:lnTo>
                <a:lnTo>
                  <a:pt x="117350" y="3641"/>
                </a:lnTo>
                <a:lnTo>
                  <a:pt x="112629" y="1916"/>
                </a:lnTo>
                <a:lnTo>
                  <a:pt x="108407" y="767"/>
                </a:lnTo>
                <a:lnTo>
                  <a:pt x="104518" y="0"/>
                </a:lnTo>
                <a:lnTo>
                  <a:pt x="99775" y="564"/>
                </a:lnTo>
                <a:lnTo>
                  <a:pt x="94463" y="2015"/>
                </a:lnTo>
                <a:lnTo>
                  <a:pt x="88773" y="4057"/>
                </a:lnTo>
                <a:lnTo>
                  <a:pt x="83904" y="5419"/>
                </a:lnTo>
                <a:lnTo>
                  <a:pt x="79583" y="6326"/>
                </a:lnTo>
                <a:lnTo>
                  <a:pt x="75628" y="6931"/>
                </a:lnTo>
                <a:lnTo>
                  <a:pt x="72991" y="9484"/>
                </a:lnTo>
                <a:lnTo>
                  <a:pt x="71233" y="13336"/>
                </a:lnTo>
                <a:lnTo>
                  <a:pt x="70061" y="18054"/>
                </a:lnTo>
                <a:lnTo>
                  <a:pt x="68204" y="22274"/>
                </a:lnTo>
                <a:lnTo>
                  <a:pt x="65892" y="26162"/>
                </a:lnTo>
                <a:lnTo>
                  <a:pt x="63276" y="29829"/>
                </a:lnTo>
                <a:lnTo>
                  <a:pt x="61532" y="33349"/>
                </a:lnTo>
                <a:lnTo>
                  <a:pt x="60368" y="36770"/>
                </a:lnTo>
                <a:lnTo>
                  <a:pt x="59593" y="40126"/>
                </a:lnTo>
                <a:lnTo>
                  <a:pt x="60151" y="43438"/>
                </a:lnTo>
                <a:lnTo>
                  <a:pt x="61598" y="46721"/>
                </a:lnTo>
                <a:lnTo>
                  <a:pt x="63638" y="49984"/>
                </a:lnTo>
                <a:lnTo>
                  <a:pt x="66073" y="54309"/>
                </a:lnTo>
                <a:lnTo>
                  <a:pt x="71644" y="64848"/>
                </a:lnTo>
                <a:lnTo>
                  <a:pt x="80824" y="82867"/>
                </a:lnTo>
                <a:lnTo>
                  <a:pt x="85054" y="88055"/>
                </a:lnTo>
                <a:lnTo>
                  <a:pt x="90023" y="92589"/>
                </a:lnTo>
                <a:lnTo>
                  <a:pt x="95486" y="96686"/>
                </a:lnTo>
                <a:lnTo>
                  <a:pt x="128852" y="122994"/>
                </a:lnTo>
                <a:lnTo>
                  <a:pt x="140720" y="130929"/>
                </a:lnTo>
                <a:lnTo>
                  <a:pt x="151856" y="137294"/>
                </a:lnTo>
                <a:lnTo>
                  <a:pt x="162505" y="142613"/>
                </a:lnTo>
                <a:lnTo>
                  <a:pt x="171754" y="148307"/>
                </a:lnTo>
                <a:lnTo>
                  <a:pt x="180070" y="154254"/>
                </a:lnTo>
                <a:lnTo>
                  <a:pt x="187764" y="160369"/>
                </a:lnTo>
                <a:lnTo>
                  <a:pt x="195042" y="165519"/>
                </a:lnTo>
                <a:lnTo>
                  <a:pt x="202044" y="170028"/>
                </a:lnTo>
                <a:lnTo>
                  <a:pt x="208862" y="174109"/>
                </a:lnTo>
                <a:lnTo>
                  <a:pt x="212333" y="176830"/>
                </a:lnTo>
                <a:lnTo>
                  <a:pt x="213571" y="178643"/>
                </a:lnTo>
                <a:lnTo>
                  <a:pt x="213323" y="179853"/>
                </a:lnTo>
                <a:lnTo>
                  <a:pt x="209931" y="177433"/>
                </a:lnTo>
                <a:lnTo>
                  <a:pt x="204447" y="172597"/>
                </a:lnTo>
                <a:lnTo>
                  <a:pt x="197565" y="166147"/>
                </a:lnTo>
                <a:lnTo>
                  <a:pt x="189753" y="159698"/>
                </a:lnTo>
                <a:lnTo>
                  <a:pt x="181321" y="153249"/>
                </a:lnTo>
                <a:lnTo>
                  <a:pt x="172475" y="146799"/>
                </a:lnTo>
                <a:lnTo>
                  <a:pt x="163352" y="141425"/>
                </a:lnTo>
                <a:lnTo>
                  <a:pt x="154046" y="136768"/>
                </a:lnTo>
                <a:lnTo>
                  <a:pt x="144617" y="132587"/>
                </a:lnTo>
                <a:lnTo>
                  <a:pt x="136181" y="127651"/>
                </a:lnTo>
                <a:lnTo>
                  <a:pt x="128408" y="122210"/>
                </a:lnTo>
                <a:lnTo>
                  <a:pt x="121076" y="116434"/>
                </a:lnTo>
                <a:lnTo>
                  <a:pt x="112964" y="110433"/>
                </a:lnTo>
                <a:lnTo>
                  <a:pt x="95351" y="98032"/>
                </a:lnTo>
                <a:lnTo>
                  <a:pt x="86139" y="92791"/>
                </a:lnTo>
                <a:lnTo>
                  <a:pt x="76774" y="88221"/>
                </a:lnTo>
                <a:lnTo>
                  <a:pt x="67306" y="84100"/>
                </a:lnTo>
                <a:lnTo>
                  <a:pt x="59919" y="80278"/>
                </a:lnTo>
                <a:lnTo>
                  <a:pt x="53919" y="76656"/>
                </a:lnTo>
                <a:lnTo>
                  <a:pt x="48844" y="73165"/>
                </a:lnTo>
                <a:lnTo>
                  <a:pt x="43312" y="70838"/>
                </a:lnTo>
                <a:lnTo>
                  <a:pt x="37474" y="69287"/>
                </a:lnTo>
                <a:lnTo>
                  <a:pt x="22928" y="66797"/>
                </a:lnTo>
                <a:lnTo>
                  <a:pt x="24959" y="69818"/>
                </a:lnTo>
                <a:lnTo>
                  <a:pt x="29538" y="75056"/>
                </a:lnTo>
                <a:lnTo>
                  <a:pt x="35815" y="81773"/>
                </a:lnTo>
                <a:lnTo>
                  <a:pt x="42149" y="87325"/>
                </a:lnTo>
                <a:lnTo>
                  <a:pt x="48522" y="92102"/>
                </a:lnTo>
                <a:lnTo>
                  <a:pt x="54921" y="96361"/>
                </a:lnTo>
                <a:lnTo>
                  <a:pt x="60261" y="101351"/>
                </a:lnTo>
                <a:lnTo>
                  <a:pt x="64896" y="106827"/>
                </a:lnTo>
                <a:lnTo>
                  <a:pt x="69061" y="112627"/>
                </a:lnTo>
                <a:lnTo>
                  <a:pt x="72912" y="117569"/>
                </a:lnTo>
                <a:lnTo>
                  <a:pt x="76555" y="121938"/>
                </a:lnTo>
                <a:lnTo>
                  <a:pt x="80058" y="125926"/>
                </a:lnTo>
                <a:lnTo>
                  <a:pt x="86817" y="133223"/>
                </a:lnTo>
                <a:lnTo>
                  <a:pt x="90124" y="136674"/>
                </a:lnTo>
                <a:lnTo>
                  <a:pt x="92328" y="140049"/>
                </a:lnTo>
                <a:lnTo>
                  <a:pt x="93798" y="143374"/>
                </a:lnTo>
                <a:lnTo>
                  <a:pt x="96158" y="151298"/>
                </a:lnTo>
                <a:lnTo>
                  <a:pt x="96480" y="155248"/>
                </a:lnTo>
                <a:lnTo>
                  <a:pt x="96566" y="157806"/>
                </a:lnTo>
                <a:lnTo>
                  <a:pt x="95549" y="159512"/>
                </a:lnTo>
                <a:lnTo>
                  <a:pt x="93796" y="160649"/>
                </a:lnTo>
                <a:lnTo>
                  <a:pt x="88981" y="161912"/>
                </a:lnTo>
                <a:lnTo>
                  <a:pt x="83258" y="162474"/>
                </a:lnTo>
                <a:lnTo>
                  <a:pt x="79153" y="162624"/>
                </a:lnTo>
                <a:lnTo>
                  <a:pt x="68858" y="162790"/>
                </a:lnTo>
                <a:lnTo>
                  <a:pt x="62029" y="161760"/>
                </a:lnTo>
                <a:lnTo>
                  <a:pt x="54251" y="159998"/>
                </a:lnTo>
                <a:lnTo>
                  <a:pt x="45841" y="157748"/>
                </a:lnTo>
                <a:lnTo>
                  <a:pt x="37010" y="156248"/>
                </a:lnTo>
                <a:lnTo>
                  <a:pt x="27897" y="155249"/>
                </a:lnTo>
                <a:lnTo>
                  <a:pt x="0" y="15324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4158"/>
          <p:cNvSpPr/>
          <p:nvPr/>
        </p:nvSpPr>
        <p:spPr>
          <a:xfrm>
            <a:off x="6520160" y="5354091"/>
            <a:ext cx="104378" cy="115954"/>
          </a:xfrm>
          <a:custGeom>
            <a:avLst/>
            <a:gdLst/>
            <a:ahLst/>
            <a:cxnLst/>
            <a:rect l="0" t="0" r="0" b="0"/>
            <a:pathLst>
              <a:path w="104378" h="115954">
                <a:moveTo>
                  <a:pt x="38695" y="0"/>
                </a:moveTo>
                <a:lnTo>
                  <a:pt x="48966" y="5136"/>
                </a:lnTo>
                <a:lnTo>
                  <a:pt x="53066" y="7723"/>
                </a:lnTo>
                <a:lnTo>
                  <a:pt x="56874" y="10523"/>
                </a:lnTo>
                <a:lnTo>
                  <a:pt x="60489" y="13465"/>
                </a:lnTo>
                <a:lnTo>
                  <a:pt x="65048" y="17576"/>
                </a:lnTo>
                <a:lnTo>
                  <a:pt x="75845" y="27876"/>
                </a:lnTo>
                <a:lnTo>
                  <a:pt x="80660" y="33632"/>
                </a:lnTo>
                <a:lnTo>
                  <a:pt x="84944" y="39620"/>
                </a:lnTo>
                <a:lnTo>
                  <a:pt x="88876" y="45761"/>
                </a:lnTo>
                <a:lnTo>
                  <a:pt x="92572" y="52005"/>
                </a:lnTo>
                <a:lnTo>
                  <a:pt x="96110" y="58317"/>
                </a:lnTo>
                <a:lnTo>
                  <a:pt x="99544" y="64675"/>
                </a:lnTo>
                <a:lnTo>
                  <a:pt x="101834" y="69989"/>
                </a:lnTo>
                <a:lnTo>
                  <a:pt x="103360" y="74606"/>
                </a:lnTo>
                <a:lnTo>
                  <a:pt x="104377" y="78759"/>
                </a:lnTo>
                <a:lnTo>
                  <a:pt x="103980" y="82602"/>
                </a:lnTo>
                <a:lnTo>
                  <a:pt x="102641" y="86239"/>
                </a:lnTo>
                <a:lnTo>
                  <a:pt x="100674" y="89739"/>
                </a:lnTo>
                <a:lnTo>
                  <a:pt x="99362" y="93147"/>
                </a:lnTo>
                <a:lnTo>
                  <a:pt x="98487" y="96494"/>
                </a:lnTo>
                <a:lnTo>
                  <a:pt x="97904" y="99800"/>
                </a:lnTo>
                <a:lnTo>
                  <a:pt x="96440" y="102004"/>
                </a:lnTo>
                <a:lnTo>
                  <a:pt x="94390" y="103474"/>
                </a:lnTo>
                <a:lnTo>
                  <a:pt x="91948" y="104453"/>
                </a:lnTo>
                <a:lnTo>
                  <a:pt x="89245" y="106181"/>
                </a:lnTo>
                <a:lnTo>
                  <a:pt x="86369" y="108408"/>
                </a:lnTo>
                <a:lnTo>
                  <a:pt x="83376" y="110967"/>
                </a:lnTo>
                <a:lnTo>
                  <a:pt x="79230" y="112674"/>
                </a:lnTo>
                <a:lnTo>
                  <a:pt x="74318" y="113811"/>
                </a:lnTo>
                <a:lnTo>
                  <a:pt x="68892" y="114569"/>
                </a:lnTo>
                <a:lnTo>
                  <a:pt x="63126" y="115075"/>
                </a:lnTo>
                <a:lnTo>
                  <a:pt x="57132" y="115412"/>
                </a:lnTo>
                <a:lnTo>
                  <a:pt x="44740" y="115787"/>
                </a:lnTo>
                <a:lnTo>
                  <a:pt x="32066" y="115953"/>
                </a:lnTo>
                <a:lnTo>
                  <a:pt x="25677" y="114923"/>
                </a:lnTo>
                <a:lnTo>
                  <a:pt x="19267" y="113161"/>
                </a:lnTo>
                <a:lnTo>
                  <a:pt x="0" y="1064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4159"/>
          <p:cNvSpPr/>
          <p:nvPr/>
        </p:nvSpPr>
        <p:spPr>
          <a:xfrm>
            <a:off x="6375052" y="5315396"/>
            <a:ext cx="9675" cy="222499"/>
          </a:xfrm>
          <a:custGeom>
            <a:avLst/>
            <a:gdLst/>
            <a:ahLst/>
            <a:cxnLst/>
            <a:rect l="0" t="0" r="0" b="0"/>
            <a:pathLst>
              <a:path w="9675" h="222499">
                <a:moveTo>
                  <a:pt x="0" y="0"/>
                </a:moveTo>
                <a:lnTo>
                  <a:pt x="0" y="56697"/>
                </a:lnTo>
                <a:lnTo>
                  <a:pt x="1075" y="65745"/>
                </a:lnTo>
                <a:lnTo>
                  <a:pt x="2867" y="73926"/>
                </a:lnTo>
                <a:lnTo>
                  <a:pt x="5136" y="81530"/>
                </a:lnTo>
                <a:lnTo>
                  <a:pt x="6649" y="88750"/>
                </a:lnTo>
                <a:lnTo>
                  <a:pt x="7657" y="95712"/>
                </a:lnTo>
                <a:lnTo>
                  <a:pt x="8330" y="102503"/>
                </a:lnTo>
                <a:lnTo>
                  <a:pt x="8778" y="110255"/>
                </a:lnTo>
                <a:lnTo>
                  <a:pt x="9276" y="127468"/>
                </a:lnTo>
                <a:lnTo>
                  <a:pt x="9497" y="143000"/>
                </a:lnTo>
                <a:lnTo>
                  <a:pt x="9674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4160"/>
          <p:cNvSpPr/>
          <p:nvPr/>
        </p:nvSpPr>
        <p:spPr>
          <a:xfrm>
            <a:off x="6142880" y="5276701"/>
            <a:ext cx="229686" cy="280359"/>
          </a:xfrm>
          <a:custGeom>
            <a:avLst/>
            <a:gdLst/>
            <a:ahLst/>
            <a:cxnLst/>
            <a:rect l="0" t="0" r="0" b="0"/>
            <a:pathLst>
              <a:path w="229686" h="280359">
                <a:moveTo>
                  <a:pt x="77391" y="0"/>
                </a:moveTo>
                <a:lnTo>
                  <a:pt x="72256" y="15406"/>
                </a:lnTo>
                <a:lnTo>
                  <a:pt x="70743" y="24244"/>
                </a:lnTo>
                <a:lnTo>
                  <a:pt x="69734" y="34436"/>
                </a:lnTo>
                <a:lnTo>
                  <a:pt x="69062" y="45529"/>
                </a:lnTo>
                <a:lnTo>
                  <a:pt x="60237" y="162409"/>
                </a:lnTo>
                <a:lnTo>
                  <a:pt x="59506" y="175989"/>
                </a:lnTo>
                <a:lnTo>
                  <a:pt x="60093" y="187193"/>
                </a:lnTo>
                <a:lnTo>
                  <a:pt x="61560" y="196811"/>
                </a:lnTo>
                <a:lnTo>
                  <a:pt x="63612" y="205373"/>
                </a:lnTo>
                <a:lnTo>
                  <a:pt x="67130" y="213231"/>
                </a:lnTo>
                <a:lnTo>
                  <a:pt x="71625" y="220620"/>
                </a:lnTo>
                <a:lnTo>
                  <a:pt x="76772" y="227695"/>
                </a:lnTo>
                <a:lnTo>
                  <a:pt x="81278" y="234561"/>
                </a:lnTo>
                <a:lnTo>
                  <a:pt x="85357" y="241289"/>
                </a:lnTo>
                <a:lnTo>
                  <a:pt x="89151" y="247924"/>
                </a:lnTo>
                <a:lnTo>
                  <a:pt x="93830" y="253422"/>
                </a:lnTo>
                <a:lnTo>
                  <a:pt x="99099" y="258162"/>
                </a:lnTo>
                <a:lnTo>
                  <a:pt x="104761" y="262397"/>
                </a:lnTo>
                <a:lnTo>
                  <a:pt x="110686" y="266295"/>
                </a:lnTo>
                <a:lnTo>
                  <a:pt x="116786" y="269969"/>
                </a:lnTo>
                <a:lnTo>
                  <a:pt x="123002" y="273493"/>
                </a:lnTo>
                <a:lnTo>
                  <a:pt x="130370" y="275842"/>
                </a:lnTo>
                <a:lnTo>
                  <a:pt x="138508" y="277408"/>
                </a:lnTo>
                <a:lnTo>
                  <a:pt x="147156" y="278452"/>
                </a:lnTo>
                <a:lnTo>
                  <a:pt x="155073" y="279149"/>
                </a:lnTo>
                <a:lnTo>
                  <a:pt x="162500" y="279612"/>
                </a:lnTo>
                <a:lnTo>
                  <a:pt x="176485" y="280129"/>
                </a:lnTo>
                <a:lnTo>
                  <a:pt x="189866" y="280358"/>
                </a:lnTo>
                <a:lnTo>
                  <a:pt x="196444" y="279344"/>
                </a:lnTo>
                <a:lnTo>
                  <a:pt x="202979" y="277593"/>
                </a:lnTo>
                <a:lnTo>
                  <a:pt x="209486" y="275351"/>
                </a:lnTo>
                <a:lnTo>
                  <a:pt x="214898" y="272781"/>
                </a:lnTo>
                <a:lnTo>
                  <a:pt x="219582" y="269994"/>
                </a:lnTo>
                <a:lnTo>
                  <a:pt x="223779" y="267060"/>
                </a:lnTo>
                <a:lnTo>
                  <a:pt x="226576" y="264030"/>
                </a:lnTo>
                <a:lnTo>
                  <a:pt x="228442" y="260935"/>
                </a:lnTo>
                <a:lnTo>
                  <a:pt x="229685" y="257796"/>
                </a:lnTo>
                <a:lnTo>
                  <a:pt x="229440" y="254629"/>
                </a:lnTo>
                <a:lnTo>
                  <a:pt x="228201" y="251442"/>
                </a:lnTo>
                <a:lnTo>
                  <a:pt x="226300" y="248243"/>
                </a:lnTo>
                <a:lnTo>
                  <a:pt x="222883" y="245036"/>
                </a:lnTo>
                <a:lnTo>
                  <a:pt x="218456" y="241823"/>
                </a:lnTo>
                <a:lnTo>
                  <a:pt x="213354" y="238606"/>
                </a:lnTo>
                <a:lnTo>
                  <a:pt x="206728" y="235386"/>
                </a:lnTo>
                <a:lnTo>
                  <a:pt x="199087" y="232165"/>
                </a:lnTo>
                <a:lnTo>
                  <a:pt x="190767" y="228942"/>
                </a:lnTo>
                <a:lnTo>
                  <a:pt x="178772" y="225719"/>
                </a:lnTo>
                <a:lnTo>
                  <a:pt x="164326" y="222496"/>
                </a:lnTo>
                <a:lnTo>
                  <a:pt x="148247" y="219272"/>
                </a:lnTo>
                <a:lnTo>
                  <a:pt x="134301" y="217122"/>
                </a:lnTo>
                <a:lnTo>
                  <a:pt x="121781" y="215690"/>
                </a:lnTo>
                <a:lnTo>
                  <a:pt x="110209" y="214735"/>
                </a:lnTo>
                <a:lnTo>
                  <a:pt x="96045" y="214097"/>
                </a:lnTo>
                <a:lnTo>
                  <a:pt x="48523" y="213201"/>
                </a:lnTo>
                <a:lnTo>
                  <a:pt x="0" y="21282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4161"/>
          <p:cNvSpPr/>
          <p:nvPr/>
        </p:nvSpPr>
        <p:spPr>
          <a:xfrm>
            <a:off x="5939730" y="5218658"/>
            <a:ext cx="210233" cy="251387"/>
          </a:xfrm>
          <a:custGeom>
            <a:avLst/>
            <a:gdLst/>
            <a:ahLst/>
            <a:cxnLst/>
            <a:rect l="0" t="0" r="0" b="0"/>
            <a:pathLst>
              <a:path w="210233" h="251387">
                <a:moveTo>
                  <a:pt x="96738" y="164455"/>
                </a:moveTo>
                <a:lnTo>
                  <a:pt x="123668" y="164455"/>
                </a:lnTo>
                <a:lnTo>
                  <a:pt x="129739" y="165530"/>
                </a:lnTo>
                <a:lnTo>
                  <a:pt x="135937" y="167321"/>
                </a:lnTo>
                <a:lnTo>
                  <a:pt x="142218" y="169591"/>
                </a:lnTo>
                <a:lnTo>
                  <a:pt x="149631" y="173253"/>
                </a:lnTo>
                <a:lnTo>
                  <a:pt x="157797" y="177844"/>
                </a:lnTo>
                <a:lnTo>
                  <a:pt x="166465" y="183055"/>
                </a:lnTo>
                <a:lnTo>
                  <a:pt x="174395" y="188678"/>
                </a:lnTo>
                <a:lnTo>
                  <a:pt x="181830" y="194577"/>
                </a:lnTo>
                <a:lnTo>
                  <a:pt x="188936" y="200660"/>
                </a:lnTo>
                <a:lnTo>
                  <a:pt x="199700" y="210284"/>
                </a:lnTo>
                <a:lnTo>
                  <a:pt x="204074" y="214355"/>
                </a:lnTo>
                <a:lnTo>
                  <a:pt x="206991" y="218145"/>
                </a:lnTo>
                <a:lnTo>
                  <a:pt x="210232" y="225221"/>
                </a:lnTo>
                <a:lnTo>
                  <a:pt x="210021" y="228612"/>
                </a:lnTo>
                <a:lnTo>
                  <a:pt x="208805" y="231948"/>
                </a:lnTo>
                <a:lnTo>
                  <a:pt x="206920" y="235248"/>
                </a:lnTo>
                <a:lnTo>
                  <a:pt x="204589" y="237446"/>
                </a:lnTo>
                <a:lnTo>
                  <a:pt x="201959" y="238913"/>
                </a:lnTo>
                <a:lnTo>
                  <a:pt x="199132" y="239890"/>
                </a:lnTo>
                <a:lnTo>
                  <a:pt x="193124" y="243843"/>
                </a:lnTo>
                <a:lnTo>
                  <a:pt x="190017" y="246402"/>
                </a:lnTo>
                <a:lnTo>
                  <a:pt x="185796" y="248108"/>
                </a:lnTo>
                <a:lnTo>
                  <a:pt x="180832" y="249245"/>
                </a:lnTo>
                <a:lnTo>
                  <a:pt x="175373" y="250003"/>
                </a:lnTo>
                <a:lnTo>
                  <a:pt x="169584" y="250508"/>
                </a:lnTo>
                <a:lnTo>
                  <a:pt x="163575" y="250846"/>
                </a:lnTo>
                <a:lnTo>
                  <a:pt x="151165" y="251220"/>
                </a:lnTo>
                <a:lnTo>
                  <a:pt x="138485" y="251386"/>
                </a:lnTo>
                <a:lnTo>
                  <a:pt x="132093" y="250356"/>
                </a:lnTo>
                <a:lnTo>
                  <a:pt x="125682" y="248594"/>
                </a:lnTo>
                <a:lnTo>
                  <a:pt x="119259" y="246345"/>
                </a:lnTo>
                <a:lnTo>
                  <a:pt x="112827" y="243770"/>
                </a:lnTo>
                <a:lnTo>
                  <a:pt x="106389" y="240979"/>
                </a:lnTo>
                <a:lnTo>
                  <a:pt x="99948" y="238043"/>
                </a:lnTo>
                <a:lnTo>
                  <a:pt x="94578" y="235011"/>
                </a:lnTo>
                <a:lnTo>
                  <a:pt x="89924" y="231915"/>
                </a:lnTo>
                <a:lnTo>
                  <a:pt x="85747" y="228776"/>
                </a:lnTo>
                <a:lnTo>
                  <a:pt x="80812" y="225608"/>
                </a:lnTo>
                <a:lnTo>
                  <a:pt x="75372" y="222421"/>
                </a:lnTo>
                <a:lnTo>
                  <a:pt x="69596" y="219222"/>
                </a:lnTo>
                <a:lnTo>
                  <a:pt x="64670" y="214940"/>
                </a:lnTo>
                <a:lnTo>
                  <a:pt x="60311" y="209935"/>
                </a:lnTo>
                <a:lnTo>
                  <a:pt x="56331" y="204449"/>
                </a:lnTo>
                <a:lnTo>
                  <a:pt x="52602" y="197567"/>
                </a:lnTo>
                <a:lnTo>
                  <a:pt x="49041" y="189754"/>
                </a:lnTo>
                <a:lnTo>
                  <a:pt x="45593" y="181321"/>
                </a:lnTo>
                <a:lnTo>
                  <a:pt x="42218" y="171400"/>
                </a:lnTo>
                <a:lnTo>
                  <a:pt x="38895" y="160486"/>
                </a:lnTo>
                <a:lnTo>
                  <a:pt x="35604" y="148910"/>
                </a:lnTo>
                <a:lnTo>
                  <a:pt x="26215" y="118851"/>
                </a:lnTo>
                <a:lnTo>
                  <a:pt x="20701" y="101806"/>
                </a:lnTo>
                <a:lnTo>
                  <a:pt x="17025" y="88294"/>
                </a:lnTo>
                <a:lnTo>
                  <a:pt x="14575" y="77135"/>
                </a:lnTo>
                <a:lnTo>
                  <a:pt x="12941" y="67546"/>
                </a:lnTo>
                <a:lnTo>
                  <a:pt x="11852" y="57929"/>
                </a:lnTo>
                <a:lnTo>
                  <a:pt x="11126" y="48293"/>
                </a:lnTo>
                <a:lnTo>
                  <a:pt x="10319" y="31137"/>
                </a:lnTo>
                <a:lnTo>
                  <a:pt x="9961" y="19929"/>
                </a:lnTo>
                <a:lnTo>
                  <a:pt x="8791" y="15436"/>
                </a:lnTo>
                <a:lnTo>
                  <a:pt x="6935" y="11366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4162"/>
          <p:cNvSpPr/>
          <p:nvPr/>
        </p:nvSpPr>
        <p:spPr>
          <a:xfrm>
            <a:off x="6055816" y="5663654"/>
            <a:ext cx="19349" cy="9675"/>
          </a:xfrm>
          <a:custGeom>
            <a:avLst/>
            <a:gdLst/>
            <a:ahLst/>
            <a:cxnLst/>
            <a:rect l="0" t="0" r="0" b="0"/>
            <a:pathLst>
              <a:path w="19349" h="9675">
                <a:moveTo>
                  <a:pt x="0" y="0"/>
                </a:moveTo>
                <a:lnTo>
                  <a:pt x="2866" y="2866"/>
                </a:lnTo>
                <a:lnTo>
                  <a:pt x="19348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4163"/>
          <p:cNvSpPr/>
          <p:nvPr/>
        </p:nvSpPr>
        <p:spPr>
          <a:xfrm>
            <a:off x="5361272" y="5177475"/>
            <a:ext cx="545301" cy="475766"/>
          </a:xfrm>
          <a:custGeom>
            <a:avLst/>
            <a:gdLst/>
            <a:ahLst/>
            <a:cxnLst/>
            <a:rect l="0" t="0" r="0" b="0"/>
            <a:pathLst>
              <a:path w="545301" h="475766">
                <a:moveTo>
                  <a:pt x="404329" y="147595"/>
                </a:moveTo>
                <a:lnTo>
                  <a:pt x="394058" y="142460"/>
                </a:lnTo>
                <a:lnTo>
                  <a:pt x="391032" y="138797"/>
                </a:lnTo>
                <a:lnTo>
                  <a:pt x="389015" y="134205"/>
                </a:lnTo>
                <a:lnTo>
                  <a:pt x="386176" y="120339"/>
                </a:lnTo>
                <a:lnTo>
                  <a:pt x="385778" y="116526"/>
                </a:lnTo>
                <a:lnTo>
                  <a:pt x="388202" y="106557"/>
                </a:lnTo>
                <a:lnTo>
                  <a:pt x="392862" y="96034"/>
                </a:lnTo>
                <a:lnTo>
                  <a:pt x="398516" y="87775"/>
                </a:lnTo>
                <a:lnTo>
                  <a:pt x="401528" y="85143"/>
                </a:lnTo>
                <a:lnTo>
                  <a:pt x="404612" y="83388"/>
                </a:lnTo>
                <a:lnTo>
                  <a:pt x="416953" y="78052"/>
                </a:lnTo>
                <a:lnTo>
                  <a:pt x="422419" y="75436"/>
                </a:lnTo>
                <a:lnTo>
                  <a:pt x="434225" y="72529"/>
                </a:lnTo>
                <a:lnTo>
                  <a:pt x="440383" y="71754"/>
                </a:lnTo>
                <a:lnTo>
                  <a:pt x="455824" y="73759"/>
                </a:lnTo>
                <a:lnTo>
                  <a:pt x="472360" y="78234"/>
                </a:lnTo>
                <a:lnTo>
                  <a:pt x="486876" y="83805"/>
                </a:lnTo>
                <a:lnTo>
                  <a:pt x="500492" y="89864"/>
                </a:lnTo>
                <a:lnTo>
                  <a:pt x="512635" y="96140"/>
                </a:lnTo>
                <a:lnTo>
                  <a:pt x="521615" y="102512"/>
                </a:lnTo>
                <a:lnTo>
                  <a:pt x="529189" y="111793"/>
                </a:lnTo>
                <a:lnTo>
                  <a:pt x="532714" y="117278"/>
                </a:lnTo>
                <a:lnTo>
                  <a:pt x="536630" y="129104"/>
                </a:lnTo>
                <a:lnTo>
                  <a:pt x="538370" y="141527"/>
                </a:lnTo>
                <a:lnTo>
                  <a:pt x="539144" y="154214"/>
                </a:lnTo>
                <a:lnTo>
                  <a:pt x="539487" y="167018"/>
                </a:lnTo>
                <a:lnTo>
                  <a:pt x="540716" y="180949"/>
                </a:lnTo>
                <a:lnTo>
                  <a:pt x="542548" y="189179"/>
                </a:lnTo>
                <a:lnTo>
                  <a:pt x="544844" y="197890"/>
                </a:lnTo>
                <a:lnTo>
                  <a:pt x="545300" y="205847"/>
                </a:lnTo>
                <a:lnTo>
                  <a:pt x="542940" y="220421"/>
                </a:lnTo>
                <a:lnTo>
                  <a:pt x="541175" y="234064"/>
                </a:lnTo>
                <a:lnTo>
                  <a:pt x="540704" y="240711"/>
                </a:lnTo>
                <a:lnTo>
                  <a:pt x="539316" y="246218"/>
                </a:lnTo>
                <a:lnTo>
                  <a:pt x="532226" y="260179"/>
                </a:lnTo>
                <a:lnTo>
                  <a:pt x="526381" y="271440"/>
                </a:lnTo>
                <a:lnTo>
                  <a:pt x="517047" y="284730"/>
                </a:lnTo>
                <a:lnTo>
                  <a:pt x="506159" y="297138"/>
                </a:lnTo>
                <a:lnTo>
                  <a:pt x="503387" y="297809"/>
                </a:lnTo>
                <a:lnTo>
                  <a:pt x="500465" y="297182"/>
                </a:lnTo>
                <a:lnTo>
                  <a:pt x="493186" y="293587"/>
                </a:lnTo>
                <a:lnTo>
                  <a:pt x="486789" y="287829"/>
                </a:lnTo>
                <a:lnTo>
                  <a:pt x="485099" y="284079"/>
                </a:lnTo>
                <a:lnTo>
                  <a:pt x="482721" y="269605"/>
                </a:lnTo>
                <a:lnTo>
                  <a:pt x="482017" y="255882"/>
                </a:lnTo>
                <a:lnTo>
                  <a:pt x="481851" y="240867"/>
                </a:lnTo>
                <a:lnTo>
                  <a:pt x="482882" y="232349"/>
                </a:lnTo>
                <a:lnTo>
                  <a:pt x="484645" y="223445"/>
                </a:lnTo>
                <a:lnTo>
                  <a:pt x="488394" y="209252"/>
                </a:lnTo>
                <a:lnTo>
                  <a:pt x="489394" y="206973"/>
                </a:lnTo>
                <a:lnTo>
                  <a:pt x="490060" y="206528"/>
                </a:lnTo>
                <a:lnTo>
                  <a:pt x="490999" y="221308"/>
                </a:lnTo>
                <a:lnTo>
                  <a:pt x="490056" y="226833"/>
                </a:lnTo>
                <a:lnTo>
                  <a:pt x="486141" y="235839"/>
                </a:lnTo>
                <a:lnTo>
                  <a:pt x="474870" y="251453"/>
                </a:lnTo>
                <a:lnTo>
                  <a:pt x="468643" y="262187"/>
                </a:lnTo>
                <a:lnTo>
                  <a:pt x="465478" y="265910"/>
                </a:lnTo>
                <a:lnTo>
                  <a:pt x="462293" y="268391"/>
                </a:lnTo>
                <a:lnTo>
                  <a:pt x="455888" y="272223"/>
                </a:lnTo>
                <a:lnTo>
                  <a:pt x="446239" y="279349"/>
                </a:lnTo>
                <a:lnTo>
                  <a:pt x="439795" y="281394"/>
                </a:lnTo>
                <a:lnTo>
                  <a:pt x="424989" y="282544"/>
                </a:lnTo>
                <a:lnTo>
                  <a:pt x="412122" y="282885"/>
                </a:lnTo>
                <a:lnTo>
                  <a:pt x="402061" y="280099"/>
                </a:lnTo>
                <a:lnTo>
                  <a:pt x="396368" y="277850"/>
                </a:lnTo>
                <a:lnTo>
                  <a:pt x="391497" y="274202"/>
                </a:lnTo>
                <a:lnTo>
                  <a:pt x="379507" y="259871"/>
                </a:lnTo>
                <a:lnTo>
                  <a:pt x="369147" y="247265"/>
                </a:lnTo>
                <a:lnTo>
                  <a:pt x="362537" y="236321"/>
                </a:lnTo>
                <a:lnTo>
                  <a:pt x="358883" y="227157"/>
                </a:lnTo>
                <a:lnTo>
                  <a:pt x="356184" y="218427"/>
                </a:lnTo>
                <a:lnTo>
                  <a:pt x="351402" y="207381"/>
                </a:lnTo>
                <a:lnTo>
                  <a:pt x="347802" y="194211"/>
                </a:lnTo>
                <a:lnTo>
                  <a:pt x="348372" y="189421"/>
                </a:lnTo>
                <a:lnTo>
                  <a:pt x="351871" y="178366"/>
                </a:lnTo>
                <a:lnTo>
                  <a:pt x="352159" y="175633"/>
                </a:lnTo>
                <a:lnTo>
                  <a:pt x="351276" y="174886"/>
                </a:lnTo>
                <a:lnTo>
                  <a:pt x="347272" y="176274"/>
                </a:lnTo>
                <a:lnTo>
                  <a:pt x="346481" y="190920"/>
                </a:lnTo>
                <a:lnTo>
                  <a:pt x="346372" y="198380"/>
                </a:lnTo>
                <a:lnTo>
                  <a:pt x="344194" y="202949"/>
                </a:lnTo>
                <a:lnTo>
                  <a:pt x="331932" y="219651"/>
                </a:lnTo>
                <a:lnTo>
                  <a:pt x="324500" y="231930"/>
                </a:lnTo>
                <a:lnTo>
                  <a:pt x="314273" y="245794"/>
                </a:lnTo>
                <a:lnTo>
                  <a:pt x="310971" y="248531"/>
                </a:lnTo>
                <a:lnTo>
                  <a:pt x="307695" y="250357"/>
                </a:lnTo>
                <a:lnTo>
                  <a:pt x="304435" y="251574"/>
                </a:lnTo>
                <a:lnTo>
                  <a:pt x="289578" y="253286"/>
                </a:lnTo>
                <a:lnTo>
                  <a:pt x="276696" y="253793"/>
                </a:lnTo>
                <a:lnTo>
                  <a:pt x="266630" y="251046"/>
                </a:lnTo>
                <a:lnTo>
                  <a:pt x="260936" y="248808"/>
                </a:lnTo>
                <a:lnTo>
                  <a:pt x="256065" y="245167"/>
                </a:lnTo>
                <a:lnTo>
                  <a:pt x="244075" y="230846"/>
                </a:lnTo>
                <a:lnTo>
                  <a:pt x="233714" y="218242"/>
                </a:lnTo>
                <a:lnTo>
                  <a:pt x="227104" y="207299"/>
                </a:lnTo>
                <a:lnTo>
                  <a:pt x="222762" y="198146"/>
                </a:lnTo>
                <a:lnTo>
                  <a:pt x="212204" y="173645"/>
                </a:lnTo>
                <a:lnTo>
                  <a:pt x="206379" y="161737"/>
                </a:lnTo>
                <a:lnTo>
                  <a:pt x="200346" y="150574"/>
                </a:lnTo>
                <a:lnTo>
                  <a:pt x="194175" y="139907"/>
                </a:lnTo>
                <a:lnTo>
                  <a:pt x="188985" y="129571"/>
                </a:lnTo>
                <a:lnTo>
                  <a:pt x="184451" y="119456"/>
                </a:lnTo>
                <a:lnTo>
                  <a:pt x="180352" y="109488"/>
                </a:lnTo>
                <a:lnTo>
                  <a:pt x="176546" y="100693"/>
                </a:lnTo>
                <a:lnTo>
                  <a:pt x="169450" y="85188"/>
                </a:lnTo>
                <a:lnTo>
                  <a:pt x="156136" y="57717"/>
                </a:lnTo>
                <a:lnTo>
                  <a:pt x="149631" y="44590"/>
                </a:lnTo>
                <a:lnTo>
                  <a:pt x="146391" y="37005"/>
                </a:lnTo>
                <a:lnTo>
                  <a:pt x="143156" y="28724"/>
                </a:lnTo>
                <a:lnTo>
                  <a:pt x="139925" y="19979"/>
                </a:lnTo>
                <a:lnTo>
                  <a:pt x="133468" y="7395"/>
                </a:lnTo>
                <a:lnTo>
                  <a:pt x="130242" y="2535"/>
                </a:lnTo>
                <a:lnTo>
                  <a:pt x="128090" y="369"/>
                </a:lnTo>
                <a:lnTo>
                  <a:pt x="126656" y="0"/>
                </a:lnTo>
                <a:lnTo>
                  <a:pt x="125700" y="829"/>
                </a:lnTo>
                <a:lnTo>
                  <a:pt x="126138" y="3532"/>
                </a:lnTo>
                <a:lnTo>
                  <a:pt x="130814" y="16531"/>
                </a:lnTo>
                <a:lnTo>
                  <a:pt x="132285" y="24135"/>
                </a:lnTo>
                <a:lnTo>
                  <a:pt x="135902" y="35192"/>
                </a:lnTo>
                <a:lnTo>
                  <a:pt x="199710" y="212547"/>
                </a:lnTo>
                <a:lnTo>
                  <a:pt x="206648" y="230667"/>
                </a:lnTo>
                <a:lnTo>
                  <a:pt x="229671" y="287817"/>
                </a:lnTo>
                <a:lnTo>
                  <a:pt x="239997" y="315253"/>
                </a:lnTo>
                <a:lnTo>
                  <a:pt x="244255" y="328158"/>
                </a:lnTo>
                <a:lnTo>
                  <a:pt x="248170" y="341062"/>
                </a:lnTo>
                <a:lnTo>
                  <a:pt x="251853" y="353964"/>
                </a:lnTo>
                <a:lnTo>
                  <a:pt x="254310" y="365789"/>
                </a:lnTo>
                <a:lnTo>
                  <a:pt x="255947" y="376898"/>
                </a:lnTo>
                <a:lnTo>
                  <a:pt x="257039" y="387527"/>
                </a:lnTo>
                <a:lnTo>
                  <a:pt x="257766" y="396764"/>
                </a:lnTo>
                <a:lnTo>
                  <a:pt x="258252" y="405072"/>
                </a:lnTo>
                <a:lnTo>
                  <a:pt x="258791" y="420035"/>
                </a:lnTo>
                <a:lnTo>
                  <a:pt x="259137" y="447158"/>
                </a:lnTo>
                <a:lnTo>
                  <a:pt x="259165" y="453715"/>
                </a:lnTo>
                <a:lnTo>
                  <a:pt x="257034" y="459162"/>
                </a:lnTo>
                <a:lnTo>
                  <a:pt x="253463" y="463868"/>
                </a:lnTo>
                <a:lnTo>
                  <a:pt x="248934" y="468081"/>
                </a:lnTo>
                <a:lnTo>
                  <a:pt x="241034" y="472761"/>
                </a:lnTo>
                <a:lnTo>
                  <a:pt x="237423" y="474009"/>
                </a:lnTo>
                <a:lnTo>
                  <a:pt x="222069" y="475765"/>
                </a:lnTo>
                <a:lnTo>
                  <a:pt x="210105" y="473310"/>
                </a:lnTo>
                <a:lnTo>
                  <a:pt x="194397" y="468636"/>
                </a:lnTo>
                <a:lnTo>
                  <a:pt x="169502" y="462976"/>
                </a:lnTo>
                <a:lnTo>
                  <a:pt x="157488" y="458886"/>
                </a:lnTo>
                <a:lnTo>
                  <a:pt x="146255" y="454011"/>
                </a:lnTo>
                <a:lnTo>
                  <a:pt x="135542" y="448610"/>
                </a:lnTo>
                <a:lnTo>
                  <a:pt x="123025" y="441786"/>
                </a:lnTo>
                <a:lnTo>
                  <a:pt x="94786" y="425603"/>
                </a:lnTo>
                <a:lnTo>
                  <a:pt x="82956" y="417848"/>
                </a:lnTo>
                <a:lnTo>
                  <a:pt x="72919" y="410529"/>
                </a:lnTo>
                <a:lnTo>
                  <a:pt x="56035" y="397738"/>
                </a:lnTo>
                <a:lnTo>
                  <a:pt x="41365" y="388470"/>
                </a:lnTo>
                <a:lnTo>
                  <a:pt x="30546" y="377903"/>
                </a:lnTo>
                <a:lnTo>
                  <a:pt x="22154" y="366040"/>
                </a:lnTo>
                <a:lnTo>
                  <a:pt x="14842" y="353602"/>
                </a:lnTo>
                <a:lnTo>
                  <a:pt x="4682" y="339649"/>
                </a:lnTo>
                <a:lnTo>
                  <a:pt x="2464" y="334749"/>
                </a:lnTo>
                <a:lnTo>
                  <a:pt x="0" y="323572"/>
                </a:lnTo>
                <a:lnTo>
                  <a:pt x="418" y="318656"/>
                </a:lnTo>
                <a:lnTo>
                  <a:pt x="1771" y="314304"/>
                </a:lnTo>
                <a:lnTo>
                  <a:pt x="11666" y="294461"/>
                </a:lnTo>
                <a:lnTo>
                  <a:pt x="20820" y="281280"/>
                </a:lnTo>
                <a:lnTo>
                  <a:pt x="30014" y="274011"/>
                </a:lnTo>
                <a:lnTo>
                  <a:pt x="35475" y="270567"/>
                </a:lnTo>
                <a:lnTo>
                  <a:pt x="47275" y="266741"/>
                </a:lnTo>
                <a:lnTo>
                  <a:pt x="60761" y="263966"/>
                </a:lnTo>
                <a:lnTo>
                  <a:pt x="77503" y="259150"/>
                </a:lnTo>
                <a:lnTo>
                  <a:pt x="92827" y="256292"/>
                </a:lnTo>
                <a:lnTo>
                  <a:pt x="133462" y="2540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4164"/>
          <p:cNvSpPr/>
          <p:nvPr/>
        </p:nvSpPr>
        <p:spPr>
          <a:xfrm>
            <a:off x="5688210" y="5696776"/>
            <a:ext cx="174130" cy="5574"/>
          </a:xfrm>
          <a:custGeom>
            <a:avLst/>
            <a:gdLst/>
            <a:ahLst/>
            <a:cxnLst/>
            <a:rect l="0" t="0" r="0" b="0"/>
            <a:pathLst>
              <a:path w="174130" h="5574">
                <a:moveTo>
                  <a:pt x="0" y="5573"/>
                </a:moveTo>
                <a:lnTo>
                  <a:pt x="15407" y="5573"/>
                </a:lnTo>
                <a:lnTo>
                  <a:pt x="24245" y="4498"/>
                </a:lnTo>
                <a:lnTo>
                  <a:pt x="34436" y="2707"/>
                </a:lnTo>
                <a:lnTo>
                  <a:pt x="45530" y="438"/>
                </a:lnTo>
                <a:lnTo>
                  <a:pt x="63674" y="0"/>
                </a:lnTo>
                <a:lnTo>
                  <a:pt x="86519" y="783"/>
                </a:lnTo>
                <a:lnTo>
                  <a:pt x="174129" y="5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4165"/>
          <p:cNvSpPr/>
          <p:nvPr/>
        </p:nvSpPr>
        <p:spPr>
          <a:xfrm>
            <a:off x="5872013" y="5702349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4166"/>
          <p:cNvSpPr/>
          <p:nvPr/>
        </p:nvSpPr>
        <p:spPr>
          <a:xfrm>
            <a:off x="5233541" y="5383113"/>
            <a:ext cx="48370" cy="222499"/>
          </a:xfrm>
          <a:custGeom>
            <a:avLst/>
            <a:gdLst/>
            <a:ahLst/>
            <a:cxnLst/>
            <a:rect l="0" t="0" r="0" b="0"/>
            <a:pathLst>
              <a:path w="48370" h="222499">
                <a:moveTo>
                  <a:pt x="0" y="0"/>
                </a:moveTo>
                <a:lnTo>
                  <a:pt x="5135" y="10271"/>
                </a:lnTo>
                <a:lnTo>
                  <a:pt x="6648" y="15447"/>
                </a:lnTo>
                <a:lnTo>
                  <a:pt x="7656" y="21046"/>
                </a:lnTo>
                <a:lnTo>
                  <a:pt x="8329" y="26929"/>
                </a:lnTo>
                <a:lnTo>
                  <a:pt x="8777" y="33001"/>
                </a:lnTo>
                <a:lnTo>
                  <a:pt x="9076" y="39199"/>
                </a:lnTo>
                <a:lnTo>
                  <a:pt x="9275" y="45480"/>
                </a:lnTo>
                <a:lnTo>
                  <a:pt x="10483" y="56117"/>
                </a:lnTo>
                <a:lnTo>
                  <a:pt x="14691" y="85133"/>
                </a:lnTo>
                <a:lnTo>
                  <a:pt x="20144" y="116661"/>
                </a:lnTo>
                <a:lnTo>
                  <a:pt x="23103" y="132592"/>
                </a:lnTo>
                <a:lnTo>
                  <a:pt x="26150" y="145363"/>
                </a:lnTo>
                <a:lnTo>
                  <a:pt x="29257" y="156026"/>
                </a:lnTo>
                <a:lnTo>
                  <a:pt x="32403" y="165285"/>
                </a:lnTo>
                <a:lnTo>
                  <a:pt x="34501" y="172533"/>
                </a:lnTo>
                <a:lnTo>
                  <a:pt x="35898" y="178439"/>
                </a:lnTo>
                <a:lnTo>
                  <a:pt x="36831" y="183452"/>
                </a:lnTo>
                <a:lnTo>
                  <a:pt x="37452" y="188943"/>
                </a:lnTo>
                <a:lnTo>
                  <a:pt x="37867" y="194753"/>
                </a:lnTo>
                <a:lnTo>
                  <a:pt x="48369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4167"/>
          <p:cNvSpPr/>
          <p:nvPr/>
        </p:nvSpPr>
        <p:spPr>
          <a:xfrm>
            <a:off x="5204519" y="5257353"/>
            <a:ext cx="77392" cy="87065"/>
          </a:xfrm>
          <a:custGeom>
            <a:avLst/>
            <a:gdLst/>
            <a:ahLst/>
            <a:cxnLst/>
            <a:rect l="0" t="0" r="0" b="0"/>
            <a:pathLst>
              <a:path w="77392" h="87065">
                <a:moveTo>
                  <a:pt x="77391" y="0"/>
                </a:moveTo>
                <a:lnTo>
                  <a:pt x="50462" y="13464"/>
                </a:lnTo>
                <a:lnTo>
                  <a:pt x="45465" y="16501"/>
                </a:lnTo>
                <a:lnTo>
                  <a:pt x="41058" y="19599"/>
                </a:lnTo>
                <a:lnTo>
                  <a:pt x="37046" y="22740"/>
                </a:lnTo>
                <a:lnTo>
                  <a:pt x="33296" y="25909"/>
                </a:lnTo>
                <a:lnTo>
                  <a:pt x="29722" y="29096"/>
                </a:lnTo>
                <a:lnTo>
                  <a:pt x="26264" y="32296"/>
                </a:lnTo>
                <a:lnTo>
                  <a:pt x="22883" y="36578"/>
                </a:lnTo>
                <a:lnTo>
                  <a:pt x="19555" y="41584"/>
                </a:lnTo>
                <a:lnTo>
                  <a:pt x="16261" y="47070"/>
                </a:lnTo>
                <a:lnTo>
                  <a:pt x="12990" y="51803"/>
                </a:lnTo>
                <a:lnTo>
                  <a:pt x="9735" y="56033"/>
                </a:lnTo>
                <a:lnTo>
                  <a:pt x="6490" y="59927"/>
                </a:lnTo>
                <a:lnTo>
                  <a:pt x="4327" y="63598"/>
                </a:lnTo>
                <a:lnTo>
                  <a:pt x="2884" y="67121"/>
                </a:lnTo>
                <a:lnTo>
                  <a:pt x="1923" y="70545"/>
                </a:lnTo>
                <a:lnTo>
                  <a:pt x="1282" y="73901"/>
                </a:lnTo>
                <a:lnTo>
                  <a:pt x="855" y="77214"/>
                </a:lnTo>
                <a:lnTo>
                  <a:pt x="0" y="8706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4168"/>
          <p:cNvSpPr/>
          <p:nvPr/>
        </p:nvSpPr>
        <p:spPr>
          <a:xfrm>
            <a:off x="4788544" y="5102970"/>
            <a:ext cx="648148" cy="415577"/>
          </a:xfrm>
          <a:custGeom>
            <a:avLst/>
            <a:gdLst/>
            <a:ahLst/>
            <a:cxnLst/>
            <a:rect l="0" t="0" r="0" b="0"/>
            <a:pathLst>
              <a:path w="648148" h="415577">
                <a:moveTo>
                  <a:pt x="648147" y="9276"/>
                </a:moveTo>
                <a:lnTo>
                  <a:pt x="637876" y="4141"/>
                </a:lnTo>
                <a:lnTo>
                  <a:pt x="627101" y="1619"/>
                </a:lnTo>
                <a:lnTo>
                  <a:pt x="610847" y="498"/>
                </a:lnTo>
                <a:lnTo>
                  <a:pt x="582125" y="0"/>
                </a:lnTo>
                <a:lnTo>
                  <a:pt x="567587" y="942"/>
                </a:lnTo>
                <a:lnTo>
                  <a:pt x="553595" y="2645"/>
                </a:lnTo>
                <a:lnTo>
                  <a:pt x="539967" y="4856"/>
                </a:lnTo>
                <a:lnTo>
                  <a:pt x="526583" y="7404"/>
                </a:lnTo>
                <a:lnTo>
                  <a:pt x="500247" y="13101"/>
                </a:lnTo>
                <a:lnTo>
                  <a:pt x="487204" y="15051"/>
                </a:lnTo>
                <a:lnTo>
                  <a:pt x="474210" y="16350"/>
                </a:lnTo>
                <a:lnTo>
                  <a:pt x="461248" y="17217"/>
                </a:lnTo>
                <a:lnTo>
                  <a:pt x="448306" y="18869"/>
                </a:lnTo>
                <a:lnTo>
                  <a:pt x="435380" y="21045"/>
                </a:lnTo>
                <a:lnTo>
                  <a:pt x="422462" y="23571"/>
                </a:lnTo>
                <a:lnTo>
                  <a:pt x="405252" y="28480"/>
                </a:lnTo>
                <a:lnTo>
                  <a:pt x="385179" y="34977"/>
                </a:lnTo>
                <a:lnTo>
                  <a:pt x="282703" y="69782"/>
                </a:lnTo>
                <a:lnTo>
                  <a:pt x="265020" y="79521"/>
                </a:lnTo>
                <a:lnTo>
                  <a:pt x="251071" y="89940"/>
                </a:lnTo>
                <a:lnTo>
                  <a:pt x="241288" y="98153"/>
                </a:lnTo>
                <a:lnTo>
                  <a:pt x="238250" y="102923"/>
                </a:lnTo>
                <a:lnTo>
                  <a:pt x="234874" y="113956"/>
                </a:lnTo>
                <a:lnTo>
                  <a:pt x="233373" y="126025"/>
                </a:lnTo>
                <a:lnTo>
                  <a:pt x="232972" y="132253"/>
                </a:lnTo>
                <a:lnTo>
                  <a:pt x="234855" y="140705"/>
                </a:lnTo>
                <a:lnTo>
                  <a:pt x="238261" y="150638"/>
                </a:lnTo>
                <a:lnTo>
                  <a:pt x="242681" y="161560"/>
                </a:lnTo>
                <a:lnTo>
                  <a:pt x="247776" y="170992"/>
                </a:lnTo>
                <a:lnTo>
                  <a:pt x="253324" y="179428"/>
                </a:lnTo>
                <a:lnTo>
                  <a:pt x="259171" y="187203"/>
                </a:lnTo>
                <a:lnTo>
                  <a:pt x="267370" y="196686"/>
                </a:lnTo>
                <a:lnTo>
                  <a:pt x="277135" y="207307"/>
                </a:lnTo>
                <a:lnTo>
                  <a:pt x="287944" y="218687"/>
                </a:lnTo>
                <a:lnTo>
                  <a:pt x="297300" y="229499"/>
                </a:lnTo>
                <a:lnTo>
                  <a:pt x="305687" y="239931"/>
                </a:lnTo>
                <a:lnTo>
                  <a:pt x="339730" y="284979"/>
                </a:lnTo>
                <a:lnTo>
                  <a:pt x="346872" y="295190"/>
                </a:lnTo>
                <a:lnTo>
                  <a:pt x="352708" y="304148"/>
                </a:lnTo>
                <a:lnTo>
                  <a:pt x="357674" y="312270"/>
                </a:lnTo>
                <a:lnTo>
                  <a:pt x="362060" y="319833"/>
                </a:lnTo>
                <a:lnTo>
                  <a:pt x="369799" y="333971"/>
                </a:lnTo>
                <a:lnTo>
                  <a:pt x="371218" y="340750"/>
                </a:lnTo>
                <a:lnTo>
                  <a:pt x="371088" y="347419"/>
                </a:lnTo>
                <a:lnTo>
                  <a:pt x="369928" y="354015"/>
                </a:lnTo>
                <a:lnTo>
                  <a:pt x="367004" y="359488"/>
                </a:lnTo>
                <a:lnTo>
                  <a:pt x="358023" y="368434"/>
                </a:lnTo>
                <a:lnTo>
                  <a:pt x="349732" y="373127"/>
                </a:lnTo>
                <a:lnTo>
                  <a:pt x="346017" y="374378"/>
                </a:lnTo>
                <a:lnTo>
                  <a:pt x="333289" y="375769"/>
                </a:lnTo>
                <a:lnTo>
                  <a:pt x="325380" y="376140"/>
                </a:lnTo>
                <a:lnTo>
                  <a:pt x="310860" y="373686"/>
                </a:lnTo>
                <a:lnTo>
                  <a:pt x="297241" y="369012"/>
                </a:lnTo>
                <a:lnTo>
                  <a:pt x="284022" y="363352"/>
                </a:lnTo>
                <a:lnTo>
                  <a:pt x="268115" y="357253"/>
                </a:lnTo>
                <a:lnTo>
                  <a:pt x="248147" y="349885"/>
                </a:lnTo>
                <a:lnTo>
                  <a:pt x="221358" y="339445"/>
                </a:lnTo>
                <a:lnTo>
                  <a:pt x="209914" y="334725"/>
                </a:lnTo>
                <a:lnTo>
                  <a:pt x="191467" y="326616"/>
                </a:lnTo>
                <a:lnTo>
                  <a:pt x="174131" y="316007"/>
                </a:lnTo>
                <a:lnTo>
                  <a:pt x="165890" y="306473"/>
                </a:lnTo>
                <a:lnTo>
                  <a:pt x="158643" y="296145"/>
                </a:lnTo>
                <a:lnTo>
                  <a:pt x="149596" y="284287"/>
                </a:lnTo>
                <a:lnTo>
                  <a:pt x="143128" y="267784"/>
                </a:lnTo>
                <a:lnTo>
                  <a:pt x="136954" y="254413"/>
                </a:lnTo>
                <a:lnTo>
                  <a:pt x="135373" y="253315"/>
                </a:lnTo>
                <a:lnTo>
                  <a:pt x="130749" y="252097"/>
                </a:lnTo>
                <a:lnTo>
                  <a:pt x="128011" y="253921"/>
                </a:lnTo>
                <a:lnTo>
                  <a:pt x="117948" y="266760"/>
                </a:lnTo>
                <a:lnTo>
                  <a:pt x="107598" y="278136"/>
                </a:lnTo>
                <a:lnTo>
                  <a:pt x="98699" y="290358"/>
                </a:lnTo>
                <a:lnTo>
                  <a:pt x="90086" y="302956"/>
                </a:lnTo>
                <a:lnTo>
                  <a:pt x="79092" y="315720"/>
                </a:lnTo>
                <a:lnTo>
                  <a:pt x="67040" y="325693"/>
                </a:lnTo>
                <a:lnTo>
                  <a:pt x="60817" y="329858"/>
                </a:lnTo>
                <a:lnTo>
                  <a:pt x="51035" y="340217"/>
                </a:lnTo>
                <a:lnTo>
                  <a:pt x="42030" y="351987"/>
                </a:lnTo>
                <a:lnTo>
                  <a:pt x="36620" y="358135"/>
                </a:lnTo>
                <a:lnTo>
                  <a:pt x="0" y="41557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4169"/>
          <p:cNvSpPr/>
          <p:nvPr/>
        </p:nvSpPr>
        <p:spPr>
          <a:xfrm>
            <a:off x="4962673" y="5586263"/>
            <a:ext cx="19349" cy="58044"/>
          </a:xfrm>
          <a:custGeom>
            <a:avLst/>
            <a:gdLst/>
            <a:ahLst/>
            <a:cxnLst/>
            <a:rect l="0" t="0" r="0" b="0"/>
            <a:pathLst>
              <a:path w="19349" h="58044">
                <a:moveTo>
                  <a:pt x="0" y="0"/>
                </a:moveTo>
                <a:lnTo>
                  <a:pt x="0" y="10272"/>
                </a:lnTo>
                <a:lnTo>
                  <a:pt x="1075" y="14371"/>
                </a:lnTo>
                <a:lnTo>
                  <a:pt x="2867" y="18180"/>
                </a:lnTo>
                <a:lnTo>
                  <a:pt x="5136" y="21794"/>
                </a:lnTo>
                <a:lnTo>
                  <a:pt x="7724" y="27428"/>
                </a:lnTo>
                <a:lnTo>
                  <a:pt x="10523" y="34408"/>
                </a:lnTo>
                <a:lnTo>
                  <a:pt x="19348" y="5804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4170"/>
          <p:cNvSpPr/>
          <p:nvPr/>
        </p:nvSpPr>
        <p:spPr>
          <a:xfrm>
            <a:off x="4333875" y="5238005"/>
            <a:ext cx="313314" cy="299890"/>
          </a:xfrm>
          <a:custGeom>
            <a:avLst/>
            <a:gdLst/>
            <a:ahLst/>
            <a:cxnLst/>
            <a:rect l="0" t="0" r="0" b="0"/>
            <a:pathLst>
              <a:path w="313314" h="299890">
                <a:moveTo>
                  <a:pt x="232171" y="0"/>
                </a:moveTo>
                <a:lnTo>
                  <a:pt x="202048" y="0"/>
                </a:lnTo>
                <a:lnTo>
                  <a:pt x="197041" y="1075"/>
                </a:lnTo>
                <a:lnTo>
                  <a:pt x="191554" y="2867"/>
                </a:lnTo>
                <a:lnTo>
                  <a:pt x="185745" y="5136"/>
                </a:lnTo>
                <a:lnTo>
                  <a:pt x="179723" y="7724"/>
                </a:lnTo>
                <a:lnTo>
                  <a:pt x="167300" y="13465"/>
                </a:lnTo>
                <a:lnTo>
                  <a:pt x="148219" y="22740"/>
                </a:lnTo>
                <a:lnTo>
                  <a:pt x="141808" y="26984"/>
                </a:lnTo>
                <a:lnTo>
                  <a:pt x="135383" y="31963"/>
                </a:lnTo>
                <a:lnTo>
                  <a:pt x="128951" y="37431"/>
                </a:lnTo>
                <a:lnTo>
                  <a:pt x="121803" y="46374"/>
                </a:lnTo>
                <a:lnTo>
                  <a:pt x="118627" y="53932"/>
                </a:lnTo>
                <a:lnTo>
                  <a:pt x="117215" y="60874"/>
                </a:lnTo>
                <a:lnTo>
                  <a:pt x="117914" y="64230"/>
                </a:lnTo>
                <a:lnTo>
                  <a:pt x="121556" y="70825"/>
                </a:lnTo>
                <a:lnTo>
                  <a:pt x="129624" y="77339"/>
                </a:lnTo>
                <a:lnTo>
                  <a:pt x="134785" y="80581"/>
                </a:lnTo>
                <a:lnTo>
                  <a:pt x="143600" y="84892"/>
                </a:lnTo>
                <a:lnTo>
                  <a:pt x="154851" y="89916"/>
                </a:lnTo>
                <a:lnTo>
                  <a:pt x="167726" y="95415"/>
                </a:lnTo>
                <a:lnTo>
                  <a:pt x="179534" y="100155"/>
                </a:lnTo>
                <a:lnTo>
                  <a:pt x="201253" y="108289"/>
                </a:lnTo>
                <a:lnTo>
                  <a:pt x="233120" y="121220"/>
                </a:lnTo>
                <a:lnTo>
                  <a:pt x="252152" y="129182"/>
                </a:lnTo>
                <a:lnTo>
                  <a:pt x="265914" y="135566"/>
                </a:lnTo>
                <a:lnTo>
                  <a:pt x="276164" y="140896"/>
                </a:lnTo>
                <a:lnTo>
                  <a:pt x="284072" y="145525"/>
                </a:lnTo>
                <a:lnTo>
                  <a:pt x="290419" y="149685"/>
                </a:lnTo>
                <a:lnTo>
                  <a:pt x="295725" y="153534"/>
                </a:lnTo>
                <a:lnTo>
                  <a:pt x="304487" y="160676"/>
                </a:lnTo>
                <a:lnTo>
                  <a:pt x="311965" y="167434"/>
                </a:lnTo>
                <a:lnTo>
                  <a:pt x="313313" y="170740"/>
                </a:lnTo>
                <a:lnTo>
                  <a:pt x="313138" y="174020"/>
                </a:lnTo>
                <a:lnTo>
                  <a:pt x="311946" y="177281"/>
                </a:lnTo>
                <a:lnTo>
                  <a:pt x="310076" y="179455"/>
                </a:lnTo>
                <a:lnTo>
                  <a:pt x="307755" y="180904"/>
                </a:lnTo>
                <a:lnTo>
                  <a:pt x="301235" y="183590"/>
                </a:lnTo>
                <a:lnTo>
                  <a:pt x="291171" y="188366"/>
                </a:lnTo>
                <a:lnTo>
                  <a:pt x="285478" y="190069"/>
                </a:lnTo>
                <a:lnTo>
                  <a:pt x="279532" y="191205"/>
                </a:lnTo>
                <a:lnTo>
                  <a:pt x="273420" y="191962"/>
                </a:lnTo>
                <a:lnTo>
                  <a:pt x="261820" y="192467"/>
                </a:lnTo>
                <a:lnTo>
                  <a:pt x="210621" y="193178"/>
                </a:lnTo>
                <a:lnTo>
                  <a:pt x="131202" y="193437"/>
                </a:lnTo>
                <a:lnTo>
                  <a:pt x="119714" y="192376"/>
                </a:lnTo>
                <a:lnTo>
                  <a:pt x="108831" y="190593"/>
                </a:lnTo>
                <a:lnTo>
                  <a:pt x="98350" y="188330"/>
                </a:lnTo>
                <a:lnTo>
                  <a:pt x="88139" y="184671"/>
                </a:lnTo>
                <a:lnTo>
                  <a:pt x="78107" y="180082"/>
                </a:lnTo>
                <a:lnTo>
                  <a:pt x="68194" y="174874"/>
                </a:lnTo>
                <a:lnTo>
                  <a:pt x="60511" y="171401"/>
                </a:lnTo>
                <a:lnTo>
                  <a:pt x="54314" y="169086"/>
                </a:lnTo>
                <a:lnTo>
                  <a:pt x="49108" y="167542"/>
                </a:lnTo>
                <a:lnTo>
                  <a:pt x="43487" y="164363"/>
                </a:lnTo>
                <a:lnTo>
                  <a:pt x="37590" y="160095"/>
                </a:lnTo>
                <a:lnTo>
                  <a:pt x="31509" y="155099"/>
                </a:lnTo>
                <a:lnTo>
                  <a:pt x="21886" y="146682"/>
                </a:lnTo>
                <a:lnTo>
                  <a:pt x="17815" y="142933"/>
                </a:lnTo>
                <a:lnTo>
                  <a:pt x="15101" y="139358"/>
                </a:lnTo>
                <a:lnTo>
                  <a:pt x="11282" y="130267"/>
                </a:lnTo>
                <a:lnTo>
                  <a:pt x="10388" y="127763"/>
                </a:lnTo>
                <a:lnTo>
                  <a:pt x="11225" y="126021"/>
                </a:lnTo>
                <a:lnTo>
                  <a:pt x="15021" y="121219"/>
                </a:lnTo>
                <a:lnTo>
                  <a:pt x="17538" y="120583"/>
                </a:lnTo>
                <a:lnTo>
                  <a:pt x="20291" y="121234"/>
                </a:lnTo>
                <a:lnTo>
                  <a:pt x="37567" y="130001"/>
                </a:lnTo>
                <a:lnTo>
                  <a:pt x="42243" y="133962"/>
                </a:lnTo>
                <a:lnTo>
                  <a:pt x="46435" y="138752"/>
                </a:lnTo>
                <a:lnTo>
                  <a:pt x="50304" y="144095"/>
                </a:lnTo>
                <a:lnTo>
                  <a:pt x="57470" y="152899"/>
                </a:lnTo>
                <a:lnTo>
                  <a:pt x="64237" y="161469"/>
                </a:lnTo>
                <a:lnTo>
                  <a:pt x="67547" y="166764"/>
                </a:lnTo>
                <a:lnTo>
                  <a:pt x="70828" y="172444"/>
                </a:lnTo>
                <a:lnTo>
                  <a:pt x="77340" y="181621"/>
                </a:lnTo>
                <a:lnTo>
                  <a:pt x="80581" y="185573"/>
                </a:lnTo>
                <a:lnTo>
                  <a:pt x="82742" y="190358"/>
                </a:lnTo>
                <a:lnTo>
                  <a:pt x="84183" y="195697"/>
                </a:lnTo>
                <a:lnTo>
                  <a:pt x="85143" y="201406"/>
                </a:lnTo>
                <a:lnTo>
                  <a:pt x="86210" y="210616"/>
                </a:lnTo>
                <a:lnTo>
                  <a:pt x="86495" y="214577"/>
                </a:lnTo>
                <a:lnTo>
                  <a:pt x="85610" y="219367"/>
                </a:lnTo>
                <a:lnTo>
                  <a:pt x="83945" y="224710"/>
                </a:lnTo>
                <a:lnTo>
                  <a:pt x="81760" y="230423"/>
                </a:lnTo>
                <a:lnTo>
                  <a:pt x="79228" y="236381"/>
                </a:lnTo>
                <a:lnTo>
                  <a:pt x="73549" y="248732"/>
                </a:lnTo>
                <a:lnTo>
                  <a:pt x="70530" y="253961"/>
                </a:lnTo>
                <a:lnTo>
                  <a:pt x="64309" y="262637"/>
                </a:lnTo>
                <a:lnTo>
                  <a:pt x="58996" y="267531"/>
                </a:lnTo>
                <a:lnTo>
                  <a:pt x="52228" y="272942"/>
                </a:lnTo>
                <a:lnTo>
                  <a:pt x="44493" y="278700"/>
                </a:lnTo>
                <a:lnTo>
                  <a:pt x="36111" y="283613"/>
                </a:lnTo>
                <a:lnTo>
                  <a:pt x="27298" y="287964"/>
                </a:lnTo>
                <a:lnTo>
                  <a:pt x="0" y="2998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4171"/>
          <p:cNvSpPr/>
          <p:nvPr/>
        </p:nvSpPr>
        <p:spPr>
          <a:xfrm>
            <a:off x="4169419" y="5363765"/>
            <a:ext cx="135266" cy="145109"/>
          </a:xfrm>
          <a:custGeom>
            <a:avLst/>
            <a:gdLst/>
            <a:ahLst/>
            <a:cxnLst/>
            <a:rect l="0" t="0" r="0" b="0"/>
            <a:pathLst>
              <a:path w="135266" h="145109">
                <a:moveTo>
                  <a:pt x="67717" y="0"/>
                </a:moveTo>
                <a:lnTo>
                  <a:pt x="97840" y="0"/>
                </a:lnTo>
                <a:lnTo>
                  <a:pt x="101773" y="1075"/>
                </a:lnTo>
                <a:lnTo>
                  <a:pt x="105469" y="2867"/>
                </a:lnTo>
                <a:lnTo>
                  <a:pt x="109008" y="5136"/>
                </a:lnTo>
                <a:lnTo>
                  <a:pt x="112442" y="7723"/>
                </a:lnTo>
                <a:lnTo>
                  <a:pt x="115807" y="10523"/>
                </a:lnTo>
                <a:lnTo>
                  <a:pt x="119125" y="13464"/>
                </a:lnTo>
                <a:lnTo>
                  <a:pt x="125678" y="19599"/>
                </a:lnTo>
                <a:lnTo>
                  <a:pt x="128930" y="22740"/>
                </a:lnTo>
                <a:lnTo>
                  <a:pt x="131098" y="25909"/>
                </a:lnTo>
                <a:lnTo>
                  <a:pt x="132543" y="29096"/>
                </a:lnTo>
                <a:lnTo>
                  <a:pt x="133507" y="32296"/>
                </a:lnTo>
                <a:lnTo>
                  <a:pt x="134149" y="36579"/>
                </a:lnTo>
                <a:lnTo>
                  <a:pt x="134577" y="41584"/>
                </a:lnTo>
                <a:lnTo>
                  <a:pt x="134863" y="47070"/>
                </a:lnTo>
                <a:lnTo>
                  <a:pt x="135181" y="58898"/>
                </a:lnTo>
                <a:lnTo>
                  <a:pt x="135265" y="65063"/>
                </a:lnTo>
                <a:lnTo>
                  <a:pt x="133171" y="71322"/>
                </a:lnTo>
                <a:lnTo>
                  <a:pt x="129626" y="77645"/>
                </a:lnTo>
                <a:lnTo>
                  <a:pt x="125113" y="84009"/>
                </a:lnTo>
                <a:lnTo>
                  <a:pt x="121029" y="89327"/>
                </a:lnTo>
                <a:lnTo>
                  <a:pt x="117232" y="93947"/>
                </a:lnTo>
                <a:lnTo>
                  <a:pt x="113625" y="98102"/>
                </a:lnTo>
                <a:lnTo>
                  <a:pt x="106922" y="103022"/>
                </a:lnTo>
                <a:lnTo>
                  <a:pt x="98153" y="108452"/>
                </a:lnTo>
                <a:lnTo>
                  <a:pt x="88008" y="114221"/>
                </a:lnTo>
                <a:lnTo>
                  <a:pt x="78020" y="119142"/>
                </a:lnTo>
                <a:lnTo>
                  <a:pt x="68137" y="123498"/>
                </a:lnTo>
                <a:lnTo>
                  <a:pt x="58323" y="127476"/>
                </a:lnTo>
                <a:lnTo>
                  <a:pt x="47481" y="131204"/>
                </a:lnTo>
                <a:lnTo>
                  <a:pt x="35954" y="134764"/>
                </a:lnTo>
                <a:lnTo>
                  <a:pt x="0" y="1451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4172"/>
          <p:cNvSpPr/>
          <p:nvPr/>
        </p:nvSpPr>
        <p:spPr>
          <a:xfrm>
            <a:off x="4043660" y="5199310"/>
            <a:ext cx="38696" cy="261194"/>
          </a:xfrm>
          <a:custGeom>
            <a:avLst/>
            <a:gdLst/>
            <a:ahLst/>
            <a:cxnLst/>
            <a:rect l="0" t="0" r="0" b="0"/>
            <a:pathLst>
              <a:path w="38696" h="261194">
                <a:moveTo>
                  <a:pt x="0" y="0"/>
                </a:moveTo>
                <a:lnTo>
                  <a:pt x="0" y="40394"/>
                </a:lnTo>
                <a:lnTo>
                  <a:pt x="1074" y="53801"/>
                </a:lnTo>
                <a:lnTo>
                  <a:pt x="5135" y="88762"/>
                </a:lnTo>
                <a:lnTo>
                  <a:pt x="7723" y="103245"/>
                </a:lnTo>
                <a:lnTo>
                  <a:pt x="10523" y="115049"/>
                </a:lnTo>
                <a:lnTo>
                  <a:pt x="13464" y="125068"/>
                </a:lnTo>
                <a:lnTo>
                  <a:pt x="15425" y="134972"/>
                </a:lnTo>
                <a:lnTo>
                  <a:pt x="16733" y="144801"/>
                </a:lnTo>
                <a:lnTo>
                  <a:pt x="17604" y="154576"/>
                </a:lnTo>
                <a:lnTo>
                  <a:pt x="18185" y="163244"/>
                </a:lnTo>
                <a:lnTo>
                  <a:pt x="18831" y="178606"/>
                </a:lnTo>
                <a:lnTo>
                  <a:pt x="20078" y="187863"/>
                </a:lnTo>
                <a:lnTo>
                  <a:pt x="21984" y="198333"/>
                </a:lnTo>
                <a:lnTo>
                  <a:pt x="24330" y="209613"/>
                </a:lnTo>
                <a:lnTo>
                  <a:pt x="26969" y="219282"/>
                </a:lnTo>
                <a:lnTo>
                  <a:pt x="29802" y="227878"/>
                </a:lnTo>
                <a:lnTo>
                  <a:pt x="32767" y="235759"/>
                </a:lnTo>
                <a:lnTo>
                  <a:pt x="34743" y="242087"/>
                </a:lnTo>
                <a:lnTo>
                  <a:pt x="36060" y="247381"/>
                </a:lnTo>
                <a:lnTo>
                  <a:pt x="38695" y="2611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4173"/>
          <p:cNvSpPr/>
          <p:nvPr/>
        </p:nvSpPr>
        <p:spPr>
          <a:xfrm>
            <a:off x="3550294" y="5141267"/>
            <a:ext cx="502557" cy="294713"/>
          </a:xfrm>
          <a:custGeom>
            <a:avLst/>
            <a:gdLst/>
            <a:ahLst/>
            <a:cxnLst/>
            <a:rect l="0" t="0" r="0" b="0"/>
            <a:pathLst>
              <a:path w="502557" h="294713">
                <a:moveTo>
                  <a:pt x="406301" y="0"/>
                </a:moveTo>
                <a:lnTo>
                  <a:pt x="396031" y="10272"/>
                </a:lnTo>
                <a:lnTo>
                  <a:pt x="393005" y="15447"/>
                </a:lnTo>
                <a:lnTo>
                  <a:pt x="390988" y="21046"/>
                </a:lnTo>
                <a:lnTo>
                  <a:pt x="389643" y="26929"/>
                </a:lnTo>
                <a:lnTo>
                  <a:pt x="388746" y="33001"/>
                </a:lnTo>
                <a:lnTo>
                  <a:pt x="388149" y="39199"/>
                </a:lnTo>
                <a:lnTo>
                  <a:pt x="387485" y="50743"/>
                </a:lnTo>
                <a:lnTo>
                  <a:pt x="387190" y="59457"/>
                </a:lnTo>
                <a:lnTo>
                  <a:pt x="387024" y="96082"/>
                </a:lnTo>
                <a:lnTo>
                  <a:pt x="388075" y="108124"/>
                </a:lnTo>
                <a:lnTo>
                  <a:pt x="389851" y="118303"/>
                </a:lnTo>
                <a:lnTo>
                  <a:pt x="392110" y="127238"/>
                </a:lnTo>
                <a:lnTo>
                  <a:pt x="393616" y="136418"/>
                </a:lnTo>
                <a:lnTo>
                  <a:pt x="394620" y="145764"/>
                </a:lnTo>
                <a:lnTo>
                  <a:pt x="395289" y="155219"/>
                </a:lnTo>
                <a:lnTo>
                  <a:pt x="396810" y="164747"/>
                </a:lnTo>
                <a:lnTo>
                  <a:pt x="398899" y="174324"/>
                </a:lnTo>
                <a:lnTo>
                  <a:pt x="409975" y="217998"/>
                </a:lnTo>
                <a:lnTo>
                  <a:pt x="413050" y="228097"/>
                </a:lnTo>
                <a:lnTo>
                  <a:pt x="416175" y="236979"/>
                </a:lnTo>
                <a:lnTo>
                  <a:pt x="419333" y="245051"/>
                </a:lnTo>
                <a:lnTo>
                  <a:pt x="423588" y="253656"/>
                </a:lnTo>
                <a:lnTo>
                  <a:pt x="428574" y="262618"/>
                </a:lnTo>
                <a:lnTo>
                  <a:pt x="434048" y="271817"/>
                </a:lnTo>
                <a:lnTo>
                  <a:pt x="438772" y="277950"/>
                </a:lnTo>
                <a:lnTo>
                  <a:pt x="442997" y="282038"/>
                </a:lnTo>
                <a:lnTo>
                  <a:pt x="454078" y="290658"/>
                </a:lnTo>
                <a:lnTo>
                  <a:pt x="457500" y="293735"/>
                </a:lnTo>
                <a:lnTo>
                  <a:pt x="460856" y="294712"/>
                </a:lnTo>
                <a:lnTo>
                  <a:pt x="464169" y="294288"/>
                </a:lnTo>
                <a:lnTo>
                  <a:pt x="467452" y="292930"/>
                </a:lnTo>
                <a:lnTo>
                  <a:pt x="482343" y="291019"/>
                </a:lnTo>
                <a:lnTo>
                  <a:pt x="490100" y="290453"/>
                </a:lnTo>
                <a:lnTo>
                  <a:pt x="494781" y="287455"/>
                </a:lnTo>
                <a:lnTo>
                  <a:pt x="497534" y="285150"/>
                </a:lnTo>
                <a:lnTo>
                  <a:pt x="499369" y="282539"/>
                </a:lnTo>
                <a:lnTo>
                  <a:pt x="501408" y="276771"/>
                </a:lnTo>
                <a:lnTo>
                  <a:pt x="502314" y="270625"/>
                </a:lnTo>
                <a:lnTo>
                  <a:pt x="502556" y="267481"/>
                </a:lnTo>
                <a:lnTo>
                  <a:pt x="501643" y="264310"/>
                </a:lnTo>
                <a:lnTo>
                  <a:pt x="497761" y="257921"/>
                </a:lnTo>
                <a:lnTo>
                  <a:pt x="495221" y="255787"/>
                </a:lnTo>
                <a:lnTo>
                  <a:pt x="492453" y="254365"/>
                </a:lnTo>
                <a:lnTo>
                  <a:pt x="489533" y="253417"/>
                </a:lnTo>
                <a:lnTo>
                  <a:pt x="483421" y="249496"/>
                </a:lnTo>
                <a:lnTo>
                  <a:pt x="480287" y="246946"/>
                </a:lnTo>
                <a:lnTo>
                  <a:pt x="476048" y="245246"/>
                </a:lnTo>
                <a:lnTo>
                  <a:pt x="465605" y="243357"/>
                </a:lnTo>
                <a:lnTo>
                  <a:pt x="453361" y="242853"/>
                </a:lnTo>
                <a:lnTo>
                  <a:pt x="392895" y="242145"/>
                </a:lnTo>
                <a:lnTo>
                  <a:pt x="337642" y="241979"/>
                </a:lnTo>
                <a:lnTo>
                  <a:pt x="314309" y="240859"/>
                </a:lnTo>
                <a:lnTo>
                  <a:pt x="294455" y="239038"/>
                </a:lnTo>
                <a:lnTo>
                  <a:pt x="276918" y="236750"/>
                </a:lnTo>
                <a:lnTo>
                  <a:pt x="263078" y="234149"/>
                </a:lnTo>
                <a:lnTo>
                  <a:pt x="251701" y="231340"/>
                </a:lnTo>
                <a:lnTo>
                  <a:pt x="241967" y="228392"/>
                </a:lnTo>
                <a:lnTo>
                  <a:pt x="228285" y="222252"/>
                </a:lnTo>
                <a:lnTo>
                  <a:pt x="218621" y="215940"/>
                </a:lnTo>
                <a:lnTo>
                  <a:pt x="210743" y="209551"/>
                </a:lnTo>
                <a:lnTo>
                  <a:pt x="203659" y="203129"/>
                </a:lnTo>
                <a:lnTo>
                  <a:pt x="200265" y="199911"/>
                </a:lnTo>
                <a:lnTo>
                  <a:pt x="198002" y="196692"/>
                </a:lnTo>
                <a:lnTo>
                  <a:pt x="195488" y="190248"/>
                </a:lnTo>
                <a:lnTo>
                  <a:pt x="194818" y="185950"/>
                </a:lnTo>
                <a:lnTo>
                  <a:pt x="194371" y="180934"/>
                </a:lnTo>
                <a:lnTo>
                  <a:pt x="193874" y="170704"/>
                </a:lnTo>
                <a:lnTo>
                  <a:pt x="193654" y="162575"/>
                </a:lnTo>
                <a:lnTo>
                  <a:pt x="194670" y="158902"/>
                </a:lnTo>
                <a:lnTo>
                  <a:pt x="198665" y="151955"/>
                </a:lnTo>
                <a:lnTo>
                  <a:pt x="204024" y="145285"/>
                </a:lnTo>
                <a:lnTo>
                  <a:pt x="206957" y="142001"/>
                </a:lnTo>
                <a:lnTo>
                  <a:pt x="209988" y="139812"/>
                </a:lnTo>
                <a:lnTo>
                  <a:pt x="219389" y="135656"/>
                </a:lnTo>
                <a:lnTo>
                  <a:pt x="228982" y="129170"/>
                </a:lnTo>
                <a:lnTo>
                  <a:pt x="235412" y="127276"/>
                </a:lnTo>
                <a:lnTo>
                  <a:pt x="250211" y="126209"/>
                </a:lnTo>
                <a:lnTo>
                  <a:pt x="254946" y="127134"/>
                </a:lnTo>
                <a:lnTo>
                  <a:pt x="267822" y="132497"/>
                </a:lnTo>
                <a:lnTo>
                  <a:pt x="278830" y="134129"/>
                </a:lnTo>
                <a:lnTo>
                  <a:pt x="290888" y="137720"/>
                </a:lnTo>
                <a:lnTo>
                  <a:pt x="297113" y="140183"/>
                </a:lnTo>
                <a:lnTo>
                  <a:pt x="309762" y="148651"/>
                </a:lnTo>
                <a:lnTo>
                  <a:pt x="316145" y="153919"/>
                </a:lnTo>
                <a:lnTo>
                  <a:pt x="326103" y="162639"/>
                </a:lnTo>
                <a:lnTo>
                  <a:pt x="334112" y="170097"/>
                </a:lnTo>
                <a:lnTo>
                  <a:pt x="341254" y="176995"/>
                </a:lnTo>
                <a:lnTo>
                  <a:pt x="343589" y="180339"/>
                </a:lnTo>
                <a:lnTo>
                  <a:pt x="346183" y="186921"/>
                </a:lnTo>
                <a:lnTo>
                  <a:pt x="345800" y="190181"/>
                </a:lnTo>
                <a:lnTo>
                  <a:pt x="344470" y="193429"/>
                </a:lnTo>
                <a:lnTo>
                  <a:pt x="342508" y="196670"/>
                </a:lnTo>
                <a:lnTo>
                  <a:pt x="340125" y="198830"/>
                </a:lnTo>
                <a:lnTo>
                  <a:pt x="337462" y="200270"/>
                </a:lnTo>
                <a:lnTo>
                  <a:pt x="334611" y="201230"/>
                </a:lnTo>
                <a:lnTo>
                  <a:pt x="328578" y="205163"/>
                </a:lnTo>
                <a:lnTo>
                  <a:pt x="321239" y="210495"/>
                </a:lnTo>
                <a:lnTo>
                  <a:pt x="310811" y="216447"/>
                </a:lnTo>
                <a:lnTo>
                  <a:pt x="296144" y="222675"/>
                </a:lnTo>
                <a:lnTo>
                  <a:pt x="287719" y="225841"/>
                </a:lnTo>
                <a:lnTo>
                  <a:pt x="272624" y="229358"/>
                </a:lnTo>
                <a:lnTo>
                  <a:pt x="265590" y="230296"/>
                </a:lnTo>
                <a:lnTo>
                  <a:pt x="257675" y="229847"/>
                </a:lnTo>
                <a:lnTo>
                  <a:pt x="249174" y="228472"/>
                </a:lnTo>
                <a:lnTo>
                  <a:pt x="240282" y="226481"/>
                </a:lnTo>
                <a:lnTo>
                  <a:pt x="231130" y="225153"/>
                </a:lnTo>
                <a:lnTo>
                  <a:pt x="221804" y="224268"/>
                </a:lnTo>
                <a:lnTo>
                  <a:pt x="212361" y="223678"/>
                </a:lnTo>
                <a:lnTo>
                  <a:pt x="202842" y="222210"/>
                </a:lnTo>
                <a:lnTo>
                  <a:pt x="193271" y="220156"/>
                </a:lnTo>
                <a:lnTo>
                  <a:pt x="183666" y="217713"/>
                </a:lnTo>
                <a:lnTo>
                  <a:pt x="175113" y="215008"/>
                </a:lnTo>
                <a:lnTo>
                  <a:pt x="159877" y="209137"/>
                </a:lnTo>
                <a:lnTo>
                  <a:pt x="151729" y="204992"/>
                </a:lnTo>
                <a:lnTo>
                  <a:pt x="143073" y="200079"/>
                </a:lnTo>
                <a:lnTo>
                  <a:pt x="134078" y="194653"/>
                </a:lnTo>
                <a:lnTo>
                  <a:pt x="125931" y="188887"/>
                </a:lnTo>
                <a:lnTo>
                  <a:pt x="118350" y="182893"/>
                </a:lnTo>
                <a:lnTo>
                  <a:pt x="111146" y="176747"/>
                </a:lnTo>
                <a:lnTo>
                  <a:pt x="104194" y="170500"/>
                </a:lnTo>
                <a:lnTo>
                  <a:pt x="90736" y="157826"/>
                </a:lnTo>
                <a:lnTo>
                  <a:pt x="85213" y="151437"/>
                </a:lnTo>
                <a:lnTo>
                  <a:pt x="80456" y="145028"/>
                </a:lnTo>
                <a:lnTo>
                  <a:pt x="49692" y="98753"/>
                </a:lnTo>
                <a:lnTo>
                  <a:pt x="41727" y="87333"/>
                </a:lnTo>
                <a:lnTo>
                  <a:pt x="35342" y="78644"/>
                </a:lnTo>
                <a:lnTo>
                  <a:pt x="30011" y="71777"/>
                </a:lnTo>
                <a:lnTo>
                  <a:pt x="26457" y="65050"/>
                </a:lnTo>
                <a:lnTo>
                  <a:pt x="24087" y="58414"/>
                </a:lnTo>
                <a:lnTo>
                  <a:pt x="22508" y="51841"/>
                </a:lnTo>
                <a:lnTo>
                  <a:pt x="20379" y="46385"/>
                </a:lnTo>
                <a:lnTo>
                  <a:pt x="15149" y="37455"/>
                </a:lnTo>
                <a:lnTo>
                  <a:pt x="12249" y="32494"/>
                </a:lnTo>
                <a:lnTo>
                  <a:pt x="9241" y="27037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4174"/>
          <p:cNvSpPr/>
          <p:nvPr/>
        </p:nvSpPr>
        <p:spPr>
          <a:xfrm>
            <a:off x="3434208" y="5228332"/>
            <a:ext cx="153776" cy="232172"/>
          </a:xfrm>
          <a:custGeom>
            <a:avLst/>
            <a:gdLst/>
            <a:ahLst/>
            <a:cxnLst/>
            <a:rect l="0" t="0" r="0" b="0"/>
            <a:pathLst>
              <a:path w="153776" h="232172">
                <a:moveTo>
                  <a:pt x="48370" y="0"/>
                </a:moveTo>
                <a:lnTo>
                  <a:pt x="63776" y="10271"/>
                </a:lnTo>
                <a:lnTo>
                  <a:pt x="71539" y="16521"/>
                </a:lnTo>
                <a:lnTo>
                  <a:pt x="79939" y="23912"/>
                </a:lnTo>
                <a:lnTo>
                  <a:pt x="88764" y="32064"/>
                </a:lnTo>
                <a:lnTo>
                  <a:pt x="98946" y="40724"/>
                </a:lnTo>
                <a:lnTo>
                  <a:pt x="121726" y="58944"/>
                </a:lnTo>
                <a:lnTo>
                  <a:pt x="130594" y="68317"/>
                </a:lnTo>
                <a:lnTo>
                  <a:pt x="137582" y="77791"/>
                </a:lnTo>
                <a:lnTo>
                  <a:pt x="143315" y="87331"/>
                </a:lnTo>
                <a:lnTo>
                  <a:pt x="147138" y="94766"/>
                </a:lnTo>
                <a:lnTo>
                  <a:pt x="149686" y="100798"/>
                </a:lnTo>
                <a:lnTo>
                  <a:pt x="151384" y="105894"/>
                </a:lnTo>
                <a:lnTo>
                  <a:pt x="152517" y="111441"/>
                </a:lnTo>
                <a:lnTo>
                  <a:pt x="153272" y="117289"/>
                </a:lnTo>
                <a:lnTo>
                  <a:pt x="153775" y="123337"/>
                </a:lnTo>
                <a:lnTo>
                  <a:pt x="153036" y="129519"/>
                </a:lnTo>
                <a:lnTo>
                  <a:pt x="151468" y="135790"/>
                </a:lnTo>
                <a:lnTo>
                  <a:pt x="149348" y="142120"/>
                </a:lnTo>
                <a:lnTo>
                  <a:pt x="146860" y="147415"/>
                </a:lnTo>
                <a:lnTo>
                  <a:pt x="144126" y="152020"/>
                </a:lnTo>
                <a:lnTo>
                  <a:pt x="141229" y="156165"/>
                </a:lnTo>
                <a:lnTo>
                  <a:pt x="137148" y="161078"/>
                </a:lnTo>
                <a:lnTo>
                  <a:pt x="132277" y="166503"/>
                </a:lnTo>
                <a:lnTo>
                  <a:pt x="126880" y="172270"/>
                </a:lnTo>
                <a:lnTo>
                  <a:pt x="118983" y="179339"/>
                </a:lnTo>
                <a:lnTo>
                  <a:pt x="109418" y="187276"/>
                </a:lnTo>
                <a:lnTo>
                  <a:pt x="98743" y="195792"/>
                </a:lnTo>
                <a:lnTo>
                  <a:pt x="89476" y="202544"/>
                </a:lnTo>
                <a:lnTo>
                  <a:pt x="81148" y="208120"/>
                </a:lnTo>
                <a:lnTo>
                  <a:pt x="73447" y="212913"/>
                </a:lnTo>
                <a:lnTo>
                  <a:pt x="65088" y="217182"/>
                </a:lnTo>
                <a:lnTo>
                  <a:pt x="56290" y="221104"/>
                </a:lnTo>
                <a:lnTo>
                  <a:pt x="47201" y="224793"/>
                </a:lnTo>
                <a:lnTo>
                  <a:pt x="40067" y="227252"/>
                </a:lnTo>
                <a:lnTo>
                  <a:pt x="34235" y="228892"/>
                </a:lnTo>
                <a:lnTo>
                  <a:pt x="0" y="23217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4175"/>
          <p:cNvSpPr/>
          <p:nvPr/>
        </p:nvSpPr>
        <p:spPr>
          <a:xfrm>
            <a:off x="3047255" y="5044529"/>
            <a:ext cx="299876" cy="522079"/>
          </a:xfrm>
          <a:custGeom>
            <a:avLst/>
            <a:gdLst/>
            <a:ahLst/>
            <a:cxnLst/>
            <a:rect l="0" t="0" r="0" b="0"/>
            <a:pathLst>
              <a:path w="299876" h="522079">
                <a:moveTo>
                  <a:pt x="280541" y="0"/>
                </a:moveTo>
                <a:lnTo>
                  <a:pt x="280541" y="15406"/>
                </a:lnTo>
                <a:lnTo>
                  <a:pt x="281616" y="21019"/>
                </a:lnTo>
                <a:lnTo>
                  <a:pt x="288265" y="37280"/>
                </a:lnTo>
                <a:lnTo>
                  <a:pt x="291064" y="46351"/>
                </a:lnTo>
                <a:lnTo>
                  <a:pt x="294006" y="56697"/>
                </a:lnTo>
                <a:lnTo>
                  <a:pt x="295967" y="65745"/>
                </a:lnTo>
                <a:lnTo>
                  <a:pt x="298146" y="81530"/>
                </a:lnTo>
                <a:lnTo>
                  <a:pt x="298727" y="89824"/>
                </a:lnTo>
                <a:lnTo>
                  <a:pt x="299114" y="98578"/>
                </a:lnTo>
                <a:lnTo>
                  <a:pt x="299373" y="107639"/>
                </a:lnTo>
                <a:lnTo>
                  <a:pt x="299875" y="221335"/>
                </a:lnTo>
                <a:lnTo>
                  <a:pt x="298805" y="230321"/>
                </a:lnTo>
                <a:lnTo>
                  <a:pt x="294749" y="246039"/>
                </a:lnTo>
                <a:lnTo>
                  <a:pt x="286423" y="272109"/>
                </a:lnTo>
                <a:lnTo>
                  <a:pt x="282313" y="283519"/>
                </a:lnTo>
                <a:lnTo>
                  <a:pt x="263136" y="334713"/>
                </a:lnTo>
                <a:lnTo>
                  <a:pt x="259264" y="345678"/>
                </a:lnTo>
                <a:lnTo>
                  <a:pt x="254533" y="356211"/>
                </a:lnTo>
                <a:lnTo>
                  <a:pt x="249229" y="366458"/>
                </a:lnTo>
                <a:lnTo>
                  <a:pt x="243544" y="376514"/>
                </a:lnTo>
                <a:lnTo>
                  <a:pt x="234379" y="387518"/>
                </a:lnTo>
                <a:lnTo>
                  <a:pt x="222895" y="399153"/>
                </a:lnTo>
                <a:lnTo>
                  <a:pt x="209864" y="411210"/>
                </a:lnTo>
                <a:lnTo>
                  <a:pt x="195803" y="423547"/>
                </a:lnTo>
                <a:lnTo>
                  <a:pt x="153560" y="459302"/>
                </a:lnTo>
                <a:lnTo>
                  <a:pt x="143218" y="468507"/>
                </a:lnTo>
                <a:lnTo>
                  <a:pt x="134174" y="476793"/>
                </a:lnTo>
                <a:lnTo>
                  <a:pt x="124920" y="483392"/>
                </a:lnTo>
                <a:lnTo>
                  <a:pt x="115527" y="488866"/>
                </a:lnTo>
                <a:lnTo>
                  <a:pt x="72145" y="510510"/>
                </a:lnTo>
                <a:lnTo>
                  <a:pt x="62070" y="514469"/>
                </a:lnTo>
                <a:lnTo>
                  <a:pt x="53204" y="517109"/>
                </a:lnTo>
                <a:lnTo>
                  <a:pt x="45143" y="518867"/>
                </a:lnTo>
                <a:lnTo>
                  <a:pt x="38695" y="520041"/>
                </a:lnTo>
                <a:lnTo>
                  <a:pt x="33321" y="520822"/>
                </a:lnTo>
                <a:lnTo>
                  <a:pt x="24483" y="521692"/>
                </a:lnTo>
                <a:lnTo>
                  <a:pt x="16973" y="522078"/>
                </a:lnTo>
                <a:lnTo>
                  <a:pt x="13465" y="521106"/>
                </a:lnTo>
                <a:lnTo>
                  <a:pt x="4468" y="515677"/>
                </a:lnTo>
                <a:lnTo>
                  <a:pt x="0" y="5127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4176"/>
          <p:cNvSpPr/>
          <p:nvPr/>
        </p:nvSpPr>
        <p:spPr>
          <a:xfrm>
            <a:off x="3134320" y="5189636"/>
            <a:ext cx="135434" cy="212825"/>
          </a:xfrm>
          <a:custGeom>
            <a:avLst/>
            <a:gdLst/>
            <a:ahLst/>
            <a:cxnLst/>
            <a:rect l="0" t="0" r="0" b="0"/>
            <a:pathLst>
              <a:path w="135434" h="212825">
                <a:moveTo>
                  <a:pt x="0" y="0"/>
                </a:moveTo>
                <a:lnTo>
                  <a:pt x="16658" y="8330"/>
                </a:lnTo>
                <a:lnTo>
                  <a:pt x="18629" y="9852"/>
                </a:lnTo>
                <a:lnTo>
                  <a:pt x="21018" y="11943"/>
                </a:lnTo>
                <a:lnTo>
                  <a:pt x="23686" y="14411"/>
                </a:lnTo>
                <a:lnTo>
                  <a:pt x="26539" y="19281"/>
                </a:lnTo>
                <a:lnTo>
                  <a:pt x="29516" y="25753"/>
                </a:lnTo>
                <a:lnTo>
                  <a:pt x="32576" y="33292"/>
                </a:lnTo>
                <a:lnTo>
                  <a:pt x="35691" y="40468"/>
                </a:lnTo>
                <a:lnTo>
                  <a:pt x="42018" y="54173"/>
                </a:lnTo>
                <a:lnTo>
                  <a:pt x="45209" y="59762"/>
                </a:lnTo>
                <a:lnTo>
                  <a:pt x="48412" y="64564"/>
                </a:lnTo>
                <a:lnTo>
                  <a:pt x="51623" y="68839"/>
                </a:lnTo>
                <a:lnTo>
                  <a:pt x="69521" y="96521"/>
                </a:lnTo>
                <a:lnTo>
                  <a:pt x="81818" y="115941"/>
                </a:lnTo>
                <a:lnTo>
                  <a:pt x="91091" y="129963"/>
                </a:lnTo>
                <a:lnTo>
                  <a:pt x="98348" y="140385"/>
                </a:lnTo>
                <a:lnTo>
                  <a:pt x="104260" y="148409"/>
                </a:lnTo>
                <a:lnTo>
                  <a:pt x="109277" y="155907"/>
                </a:lnTo>
                <a:lnTo>
                  <a:pt x="113696" y="163056"/>
                </a:lnTo>
                <a:lnTo>
                  <a:pt x="117717" y="169972"/>
                </a:lnTo>
                <a:lnTo>
                  <a:pt x="125051" y="183389"/>
                </a:lnTo>
                <a:lnTo>
                  <a:pt x="128512" y="189976"/>
                </a:lnTo>
                <a:lnTo>
                  <a:pt x="130819" y="195443"/>
                </a:lnTo>
                <a:lnTo>
                  <a:pt x="132358" y="200162"/>
                </a:lnTo>
                <a:lnTo>
                  <a:pt x="135433" y="21282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4177"/>
          <p:cNvSpPr/>
          <p:nvPr/>
        </p:nvSpPr>
        <p:spPr>
          <a:xfrm>
            <a:off x="2621607" y="5315396"/>
            <a:ext cx="464345" cy="159968"/>
          </a:xfrm>
          <a:custGeom>
            <a:avLst/>
            <a:gdLst/>
            <a:ahLst/>
            <a:cxnLst/>
            <a:rect l="0" t="0" r="0" b="0"/>
            <a:pathLst>
              <a:path w="464345" h="159968">
                <a:moveTo>
                  <a:pt x="464344" y="0"/>
                </a:moveTo>
                <a:lnTo>
                  <a:pt x="464344" y="5136"/>
                </a:lnTo>
                <a:lnTo>
                  <a:pt x="463269" y="8798"/>
                </a:lnTo>
                <a:lnTo>
                  <a:pt x="461477" y="13389"/>
                </a:lnTo>
                <a:lnTo>
                  <a:pt x="456015" y="25933"/>
                </a:lnTo>
                <a:lnTo>
                  <a:pt x="449933" y="38377"/>
                </a:lnTo>
                <a:lnTo>
                  <a:pt x="448287" y="42783"/>
                </a:lnTo>
                <a:lnTo>
                  <a:pt x="447190" y="46795"/>
                </a:lnTo>
                <a:lnTo>
                  <a:pt x="446459" y="50544"/>
                </a:lnTo>
                <a:lnTo>
                  <a:pt x="443821" y="56268"/>
                </a:lnTo>
                <a:lnTo>
                  <a:pt x="439913" y="63309"/>
                </a:lnTo>
                <a:lnTo>
                  <a:pt x="435158" y="71227"/>
                </a:lnTo>
                <a:lnTo>
                  <a:pt x="428764" y="78656"/>
                </a:lnTo>
                <a:lnTo>
                  <a:pt x="421276" y="85758"/>
                </a:lnTo>
                <a:lnTo>
                  <a:pt x="413060" y="92643"/>
                </a:lnTo>
                <a:lnTo>
                  <a:pt x="406507" y="99382"/>
                </a:lnTo>
                <a:lnTo>
                  <a:pt x="401064" y="106025"/>
                </a:lnTo>
                <a:lnTo>
                  <a:pt x="396361" y="112604"/>
                </a:lnTo>
                <a:lnTo>
                  <a:pt x="390000" y="118064"/>
                </a:lnTo>
                <a:lnTo>
                  <a:pt x="382535" y="122779"/>
                </a:lnTo>
                <a:lnTo>
                  <a:pt x="374334" y="126997"/>
                </a:lnTo>
                <a:lnTo>
                  <a:pt x="364567" y="130884"/>
                </a:lnTo>
                <a:lnTo>
                  <a:pt x="353756" y="134550"/>
                </a:lnTo>
                <a:lnTo>
                  <a:pt x="342250" y="138069"/>
                </a:lnTo>
                <a:lnTo>
                  <a:pt x="332429" y="141490"/>
                </a:lnTo>
                <a:lnTo>
                  <a:pt x="323732" y="144846"/>
                </a:lnTo>
                <a:lnTo>
                  <a:pt x="315784" y="148158"/>
                </a:lnTo>
                <a:lnTo>
                  <a:pt x="305111" y="150365"/>
                </a:lnTo>
                <a:lnTo>
                  <a:pt x="292622" y="151837"/>
                </a:lnTo>
                <a:lnTo>
                  <a:pt x="278921" y="152819"/>
                </a:lnTo>
                <a:lnTo>
                  <a:pt x="264413" y="154548"/>
                </a:lnTo>
                <a:lnTo>
                  <a:pt x="249366" y="156775"/>
                </a:lnTo>
                <a:lnTo>
                  <a:pt x="233961" y="159335"/>
                </a:lnTo>
                <a:lnTo>
                  <a:pt x="221541" y="159967"/>
                </a:lnTo>
                <a:lnTo>
                  <a:pt x="211111" y="159314"/>
                </a:lnTo>
                <a:lnTo>
                  <a:pt x="202008" y="157802"/>
                </a:lnTo>
                <a:lnTo>
                  <a:pt x="166097" y="150391"/>
                </a:lnTo>
                <a:lnTo>
                  <a:pt x="142978" y="145405"/>
                </a:lnTo>
                <a:lnTo>
                  <a:pt x="121115" y="139932"/>
                </a:lnTo>
                <a:lnTo>
                  <a:pt x="100091" y="134133"/>
                </a:lnTo>
                <a:lnTo>
                  <a:pt x="79626" y="128117"/>
                </a:lnTo>
                <a:lnTo>
                  <a:pt x="64907" y="123032"/>
                </a:lnTo>
                <a:lnTo>
                  <a:pt x="54020" y="118567"/>
                </a:lnTo>
                <a:lnTo>
                  <a:pt x="45687" y="114515"/>
                </a:lnTo>
                <a:lnTo>
                  <a:pt x="39057" y="110739"/>
                </a:lnTo>
                <a:lnTo>
                  <a:pt x="33562" y="107147"/>
                </a:lnTo>
                <a:lnTo>
                  <a:pt x="28824" y="103678"/>
                </a:lnTo>
                <a:lnTo>
                  <a:pt x="24590" y="100290"/>
                </a:lnTo>
                <a:lnTo>
                  <a:pt x="20693" y="96956"/>
                </a:lnTo>
                <a:lnTo>
                  <a:pt x="17020" y="93659"/>
                </a:lnTo>
                <a:lnTo>
                  <a:pt x="10072" y="87129"/>
                </a:lnTo>
                <a:lnTo>
                  <a:pt x="6715" y="83883"/>
                </a:lnTo>
                <a:lnTo>
                  <a:pt x="4477" y="80644"/>
                </a:lnTo>
                <a:lnTo>
                  <a:pt x="2984" y="77410"/>
                </a:lnTo>
                <a:lnTo>
                  <a:pt x="0" y="677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4178"/>
          <p:cNvSpPr/>
          <p:nvPr/>
        </p:nvSpPr>
        <p:spPr>
          <a:xfrm>
            <a:off x="2563564" y="5102572"/>
            <a:ext cx="425649" cy="116087"/>
          </a:xfrm>
          <a:custGeom>
            <a:avLst/>
            <a:gdLst/>
            <a:ahLst/>
            <a:cxnLst/>
            <a:rect l="0" t="0" r="0" b="0"/>
            <a:pathLst>
              <a:path w="425649" h="116087">
                <a:moveTo>
                  <a:pt x="425648" y="0"/>
                </a:moveTo>
                <a:lnTo>
                  <a:pt x="390390" y="0"/>
                </a:lnTo>
                <a:lnTo>
                  <a:pt x="382795" y="1075"/>
                </a:lnTo>
                <a:lnTo>
                  <a:pt x="374507" y="2866"/>
                </a:lnTo>
                <a:lnTo>
                  <a:pt x="365758" y="5135"/>
                </a:lnTo>
                <a:lnTo>
                  <a:pt x="357775" y="6648"/>
                </a:lnTo>
                <a:lnTo>
                  <a:pt x="350303" y="7657"/>
                </a:lnTo>
                <a:lnTo>
                  <a:pt x="343172" y="8329"/>
                </a:lnTo>
                <a:lnTo>
                  <a:pt x="335193" y="9852"/>
                </a:lnTo>
                <a:lnTo>
                  <a:pt x="326650" y="11943"/>
                </a:lnTo>
                <a:lnTo>
                  <a:pt x="317729" y="14411"/>
                </a:lnTo>
                <a:lnTo>
                  <a:pt x="290620" y="22886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4179"/>
          <p:cNvSpPr/>
          <p:nvPr/>
        </p:nvSpPr>
        <p:spPr>
          <a:xfrm>
            <a:off x="6782242" y="5799158"/>
            <a:ext cx="280785" cy="168045"/>
          </a:xfrm>
          <a:custGeom>
            <a:avLst/>
            <a:gdLst/>
            <a:ahLst/>
            <a:cxnLst/>
            <a:rect l="0" t="0" r="0" b="0"/>
            <a:pathLst>
              <a:path w="280785" h="168045">
                <a:moveTo>
                  <a:pt x="202261" y="19277"/>
                </a:moveTo>
                <a:lnTo>
                  <a:pt x="197126" y="9006"/>
                </a:lnTo>
                <a:lnTo>
                  <a:pt x="194539" y="5980"/>
                </a:lnTo>
                <a:lnTo>
                  <a:pt x="191739" y="3963"/>
                </a:lnTo>
                <a:lnTo>
                  <a:pt x="188797" y="2619"/>
                </a:lnTo>
                <a:lnTo>
                  <a:pt x="184687" y="1723"/>
                </a:lnTo>
                <a:lnTo>
                  <a:pt x="179796" y="1124"/>
                </a:lnTo>
                <a:lnTo>
                  <a:pt x="174386" y="726"/>
                </a:lnTo>
                <a:lnTo>
                  <a:pt x="169704" y="461"/>
                </a:lnTo>
                <a:lnTo>
                  <a:pt x="161637" y="165"/>
                </a:lnTo>
                <a:lnTo>
                  <a:pt x="151051" y="0"/>
                </a:lnTo>
                <a:lnTo>
                  <a:pt x="147699" y="1051"/>
                </a:lnTo>
                <a:lnTo>
                  <a:pt x="141108" y="5086"/>
                </a:lnTo>
                <a:lnTo>
                  <a:pt x="134596" y="7596"/>
                </a:lnTo>
                <a:lnTo>
                  <a:pt x="131354" y="8265"/>
                </a:lnTo>
                <a:lnTo>
                  <a:pt x="124886" y="11875"/>
                </a:lnTo>
                <a:lnTo>
                  <a:pt x="121656" y="14342"/>
                </a:lnTo>
                <a:lnTo>
                  <a:pt x="119503" y="17062"/>
                </a:lnTo>
                <a:lnTo>
                  <a:pt x="118067" y="19950"/>
                </a:lnTo>
                <a:lnTo>
                  <a:pt x="117111" y="22950"/>
                </a:lnTo>
                <a:lnTo>
                  <a:pt x="116473" y="26025"/>
                </a:lnTo>
                <a:lnTo>
                  <a:pt x="116048" y="29150"/>
                </a:lnTo>
                <a:lnTo>
                  <a:pt x="115764" y="32309"/>
                </a:lnTo>
                <a:lnTo>
                  <a:pt x="116650" y="36564"/>
                </a:lnTo>
                <a:lnTo>
                  <a:pt x="118315" y="41550"/>
                </a:lnTo>
                <a:lnTo>
                  <a:pt x="120501" y="47024"/>
                </a:lnTo>
                <a:lnTo>
                  <a:pt x="124107" y="51748"/>
                </a:lnTo>
                <a:lnTo>
                  <a:pt x="128661" y="55973"/>
                </a:lnTo>
                <a:lnTo>
                  <a:pt x="133847" y="59864"/>
                </a:lnTo>
                <a:lnTo>
                  <a:pt x="139454" y="64608"/>
                </a:lnTo>
                <a:lnTo>
                  <a:pt x="145342" y="69920"/>
                </a:lnTo>
                <a:lnTo>
                  <a:pt x="151416" y="75611"/>
                </a:lnTo>
                <a:lnTo>
                  <a:pt x="158690" y="81555"/>
                </a:lnTo>
                <a:lnTo>
                  <a:pt x="166765" y="87667"/>
                </a:lnTo>
                <a:lnTo>
                  <a:pt x="175373" y="93893"/>
                </a:lnTo>
                <a:lnTo>
                  <a:pt x="183261" y="100192"/>
                </a:lnTo>
                <a:lnTo>
                  <a:pt x="190669" y="106541"/>
                </a:lnTo>
                <a:lnTo>
                  <a:pt x="197758" y="112924"/>
                </a:lnTo>
                <a:lnTo>
                  <a:pt x="207858" y="120403"/>
                </a:lnTo>
                <a:lnTo>
                  <a:pt x="219966" y="128615"/>
                </a:lnTo>
                <a:lnTo>
                  <a:pt x="233412" y="137313"/>
                </a:lnTo>
                <a:lnTo>
                  <a:pt x="244526" y="144187"/>
                </a:lnTo>
                <a:lnTo>
                  <a:pt x="254085" y="149845"/>
                </a:lnTo>
                <a:lnTo>
                  <a:pt x="262607" y="154691"/>
                </a:lnTo>
                <a:lnTo>
                  <a:pt x="269364" y="158997"/>
                </a:lnTo>
                <a:lnTo>
                  <a:pt x="274943" y="162943"/>
                </a:lnTo>
                <a:lnTo>
                  <a:pt x="279737" y="166648"/>
                </a:lnTo>
                <a:lnTo>
                  <a:pt x="280784" y="168044"/>
                </a:lnTo>
                <a:lnTo>
                  <a:pt x="279332" y="167899"/>
                </a:lnTo>
                <a:lnTo>
                  <a:pt x="270911" y="164872"/>
                </a:lnTo>
                <a:lnTo>
                  <a:pt x="230132" y="151126"/>
                </a:lnTo>
                <a:lnTo>
                  <a:pt x="220842" y="146946"/>
                </a:lnTo>
                <a:lnTo>
                  <a:pt x="211424" y="142010"/>
                </a:lnTo>
                <a:lnTo>
                  <a:pt x="201920" y="136570"/>
                </a:lnTo>
                <a:lnTo>
                  <a:pt x="191285" y="131868"/>
                </a:lnTo>
                <a:lnTo>
                  <a:pt x="179896" y="127659"/>
                </a:lnTo>
                <a:lnTo>
                  <a:pt x="135859" y="113180"/>
                </a:lnTo>
                <a:lnTo>
                  <a:pt x="125747" y="108751"/>
                </a:lnTo>
                <a:lnTo>
                  <a:pt x="115781" y="103649"/>
                </a:lnTo>
                <a:lnTo>
                  <a:pt x="105913" y="98097"/>
                </a:lnTo>
                <a:lnTo>
                  <a:pt x="92884" y="92246"/>
                </a:lnTo>
                <a:lnTo>
                  <a:pt x="77750" y="86196"/>
                </a:lnTo>
                <a:lnTo>
                  <a:pt x="61211" y="80012"/>
                </a:lnTo>
                <a:lnTo>
                  <a:pt x="48035" y="73741"/>
                </a:lnTo>
                <a:lnTo>
                  <a:pt x="37102" y="67410"/>
                </a:lnTo>
                <a:lnTo>
                  <a:pt x="27663" y="61039"/>
                </a:lnTo>
                <a:lnTo>
                  <a:pt x="20295" y="55717"/>
                </a:lnTo>
                <a:lnTo>
                  <a:pt x="14309" y="51095"/>
                </a:lnTo>
                <a:lnTo>
                  <a:pt x="2113" y="41088"/>
                </a:lnTo>
                <a:lnTo>
                  <a:pt x="1112" y="39192"/>
                </a:lnTo>
                <a:lnTo>
                  <a:pt x="0" y="34220"/>
                </a:lnTo>
                <a:lnTo>
                  <a:pt x="779" y="32463"/>
                </a:lnTo>
                <a:lnTo>
                  <a:pt x="2373" y="31293"/>
                </a:lnTo>
                <a:lnTo>
                  <a:pt x="7010" y="29991"/>
                </a:lnTo>
                <a:lnTo>
                  <a:pt x="15663" y="29259"/>
                </a:lnTo>
                <a:lnTo>
                  <a:pt x="21875" y="29088"/>
                </a:lnTo>
                <a:lnTo>
                  <a:pt x="25035" y="30117"/>
                </a:lnTo>
                <a:lnTo>
                  <a:pt x="31414" y="34127"/>
                </a:lnTo>
                <a:lnTo>
                  <a:pt x="33545" y="36701"/>
                </a:lnTo>
                <a:lnTo>
                  <a:pt x="34965" y="39492"/>
                </a:lnTo>
                <a:lnTo>
                  <a:pt x="35912" y="42428"/>
                </a:lnTo>
                <a:lnTo>
                  <a:pt x="37619" y="45460"/>
                </a:lnTo>
                <a:lnTo>
                  <a:pt x="39831" y="48556"/>
                </a:lnTo>
                <a:lnTo>
                  <a:pt x="42381" y="51695"/>
                </a:lnTo>
                <a:lnTo>
                  <a:pt x="45155" y="55937"/>
                </a:lnTo>
                <a:lnTo>
                  <a:pt x="48080" y="60915"/>
                </a:lnTo>
                <a:lnTo>
                  <a:pt x="51105" y="66383"/>
                </a:lnTo>
                <a:lnTo>
                  <a:pt x="54196" y="71104"/>
                </a:lnTo>
                <a:lnTo>
                  <a:pt x="57331" y="75326"/>
                </a:lnTo>
                <a:lnTo>
                  <a:pt x="60497" y="79215"/>
                </a:lnTo>
                <a:lnTo>
                  <a:pt x="62607" y="83958"/>
                </a:lnTo>
                <a:lnTo>
                  <a:pt x="64014" y="89269"/>
                </a:lnTo>
                <a:lnTo>
                  <a:pt x="64952" y="94960"/>
                </a:lnTo>
                <a:lnTo>
                  <a:pt x="65578" y="99829"/>
                </a:lnTo>
                <a:lnTo>
                  <a:pt x="65994" y="104149"/>
                </a:lnTo>
                <a:lnTo>
                  <a:pt x="66663" y="113671"/>
                </a:lnTo>
                <a:lnTo>
                  <a:pt x="63888" y="117840"/>
                </a:lnTo>
                <a:lnTo>
                  <a:pt x="61644" y="120457"/>
                </a:lnTo>
                <a:lnTo>
                  <a:pt x="59072" y="122201"/>
                </a:lnTo>
                <a:lnTo>
                  <a:pt x="53349" y="124138"/>
                </a:lnTo>
                <a:lnTo>
                  <a:pt x="47222" y="125000"/>
                </a:lnTo>
                <a:lnTo>
                  <a:pt x="28133" y="1256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SMARTPenAnnotation4180"/>
          <p:cNvSpPr/>
          <p:nvPr/>
        </p:nvSpPr>
        <p:spPr>
          <a:xfrm>
            <a:off x="6568529" y="5779740"/>
            <a:ext cx="143280" cy="133921"/>
          </a:xfrm>
          <a:custGeom>
            <a:avLst/>
            <a:gdLst/>
            <a:ahLst/>
            <a:cxnLst/>
            <a:rect l="0" t="0" r="0" b="0"/>
            <a:pathLst>
              <a:path w="143280" h="133921">
                <a:moveTo>
                  <a:pt x="48369" y="0"/>
                </a:moveTo>
                <a:lnTo>
                  <a:pt x="63776" y="10271"/>
                </a:lnTo>
                <a:lnTo>
                  <a:pt x="69389" y="14371"/>
                </a:lnTo>
                <a:lnTo>
                  <a:pt x="74205" y="18180"/>
                </a:lnTo>
                <a:lnTo>
                  <a:pt x="78492" y="21794"/>
                </a:lnTo>
                <a:lnTo>
                  <a:pt x="82424" y="26352"/>
                </a:lnTo>
                <a:lnTo>
                  <a:pt x="86121" y="31542"/>
                </a:lnTo>
                <a:lnTo>
                  <a:pt x="89660" y="37151"/>
                </a:lnTo>
                <a:lnTo>
                  <a:pt x="93094" y="41965"/>
                </a:lnTo>
                <a:lnTo>
                  <a:pt x="96459" y="46249"/>
                </a:lnTo>
                <a:lnTo>
                  <a:pt x="99777" y="50181"/>
                </a:lnTo>
                <a:lnTo>
                  <a:pt x="104138" y="53876"/>
                </a:lnTo>
                <a:lnTo>
                  <a:pt x="109195" y="57415"/>
                </a:lnTo>
                <a:lnTo>
                  <a:pt x="114717" y="60849"/>
                </a:lnTo>
                <a:lnTo>
                  <a:pt x="118398" y="65288"/>
                </a:lnTo>
                <a:lnTo>
                  <a:pt x="120852" y="70397"/>
                </a:lnTo>
                <a:lnTo>
                  <a:pt x="122488" y="75952"/>
                </a:lnTo>
                <a:lnTo>
                  <a:pt x="124653" y="80732"/>
                </a:lnTo>
                <a:lnTo>
                  <a:pt x="127172" y="84992"/>
                </a:lnTo>
                <a:lnTo>
                  <a:pt x="129926" y="88907"/>
                </a:lnTo>
                <a:lnTo>
                  <a:pt x="132837" y="92593"/>
                </a:lnTo>
                <a:lnTo>
                  <a:pt x="135852" y="96124"/>
                </a:lnTo>
                <a:lnTo>
                  <a:pt x="138937" y="99553"/>
                </a:lnTo>
                <a:lnTo>
                  <a:pt x="140994" y="102915"/>
                </a:lnTo>
                <a:lnTo>
                  <a:pt x="142366" y="106230"/>
                </a:lnTo>
                <a:lnTo>
                  <a:pt x="143279" y="109515"/>
                </a:lnTo>
                <a:lnTo>
                  <a:pt x="142814" y="112780"/>
                </a:lnTo>
                <a:lnTo>
                  <a:pt x="141428" y="116032"/>
                </a:lnTo>
                <a:lnTo>
                  <a:pt x="139430" y="119274"/>
                </a:lnTo>
                <a:lnTo>
                  <a:pt x="137023" y="121436"/>
                </a:lnTo>
                <a:lnTo>
                  <a:pt x="134344" y="122878"/>
                </a:lnTo>
                <a:lnTo>
                  <a:pt x="131482" y="123838"/>
                </a:lnTo>
                <a:lnTo>
                  <a:pt x="128500" y="125553"/>
                </a:lnTo>
                <a:lnTo>
                  <a:pt x="125436" y="127772"/>
                </a:lnTo>
                <a:lnTo>
                  <a:pt x="122319" y="130326"/>
                </a:lnTo>
                <a:lnTo>
                  <a:pt x="118092" y="132028"/>
                </a:lnTo>
                <a:lnTo>
                  <a:pt x="113124" y="133163"/>
                </a:lnTo>
                <a:lnTo>
                  <a:pt x="107662" y="133920"/>
                </a:lnTo>
                <a:lnTo>
                  <a:pt x="100796" y="133350"/>
                </a:lnTo>
                <a:lnTo>
                  <a:pt x="92994" y="131895"/>
                </a:lnTo>
                <a:lnTo>
                  <a:pt x="84568" y="129850"/>
                </a:lnTo>
                <a:lnTo>
                  <a:pt x="60874" y="124711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" name="SMARTPenAnnotation4181"/>
          <p:cNvSpPr/>
          <p:nvPr/>
        </p:nvSpPr>
        <p:spPr>
          <a:xfrm>
            <a:off x="6268640" y="5741044"/>
            <a:ext cx="197889" cy="270869"/>
          </a:xfrm>
          <a:custGeom>
            <a:avLst/>
            <a:gdLst/>
            <a:ahLst/>
            <a:cxnLst/>
            <a:rect l="0" t="0" r="0" b="0"/>
            <a:pathLst>
              <a:path w="197889" h="270869">
                <a:moveTo>
                  <a:pt x="174129" y="0"/>
                </a:moveTo>
                <a:lnTo>
                  <a:pt x="179265" y="10272"/>
                </a:lnTo>
                <a:lnTo>
                  <a:pt x="181852" y="20821"/>
                </a:lnTo>
                <a:lnTo>
                  <a:pt x="184652" y="35378"/>
                </a:lnTo>
                <a:lnTo>
                  <a:pt x="187593" y="52607"/>
                </a:lnTo>
                <a:lnTo>
                  <a:pt x="190630" y="68393"/>
                </a:lnTo>
                <a:lnTo>
                  <a:pt x="196869" y="97397"/>
                </a:lnTo>
                <a:lnTo>
                  <a:pt x="197888" y="109001"/>
                </a:lnTo>
                <a:lnTo>
                  <a:pt x="197492" y="118887"/>
                </a:lnTo>
                <a:lnTo>
                  <a:pt x="196154" y="127627"/>
                </a:lnTo>
                <a:lnTo>
                  <a:pt x="195261" y="135604"/>
                </a:lnTo>
                <a:lnTo>
                  <a:pt x="194667" y="143072"/>
                </a:lnTo>
                <a:lnTo>
                  <a:pt x="194270" y="150199"/>
                </a:lnTo>
                <a:lnTo>
                  <a:pt x="192931" y="157102"/>
                </a:lnTo>
                <a:lnTo>
                  <a:pt x="190963" y="163852"/>
                </a:lnTo>
                <a:lnTo>
                  <a:pt x="188576" y="170502"/>
                </a:lnTo>
                <a:lnTo>
                  <a:pt x="185910" y="176011"/>
                </a:lnTo>
                <a:lnTo>
                  <a:pt x="183058" y="180758"/>
                </a:lnTo>
                <a:lnTo>
                  <a:pt x="180082" y="184998"/>
                </a:lnTo>
                <a:lnTo>
                  <a:pt x="175948" y="189974"/>
                </a:lnTo>
                <a:lnTo>
                  <a:pt x="171042" y="195441"/>
                </a:lnTo>
                <a:lnTo>
                  <a:pt x="165622" y="201235"/>
                </a:lnTo>
                <a:lnTo>
                  <a:pt x="159859" y="206173"/>
                </a:lnTo>
                <a:lnTo>
                  <a:pt x="153867" y="210540"/>
                </a:lnTo>
                <a:lnTo>
                  <a:pt x="147723" y="214526"/>
                </a:lnTo>
                <a:lnTo>
                  <a:pt x="141476" y="218258"/>
                </a:lnTo>
                <a:lnTo>
                  <a:pt x="135163" y="221822"/>
                </a:lnTo>
                <a:lnTo>
                  <a:pt x="128804" y="225272"/>
                </a:lnTo>
                <a:lnTo>
                  <a:pt x="121340" y="228647"/>
                </a:lnTo>
                <a:lnTo>
                  <a:pt x="113140" y="231972"/>
                </a:lnTo>
                <a:lnTo>
                  <a:pt x="80459" y="244653"/>
                </a:lnTo>
                <a:lnTo>
                  <a:pt x="0" y="2708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3" name="SMARTPenAnnotation4182"/>
          <p:cNvSpPr/>
          <p:nvPr/>
        </p:nvSpPr>
        <p:spPr>
          <a:xfrm>
            <a:off x="6326683" y="5750718"/>
            <a:ext cx="67718" cy="183804"/>
          </a:xfrm>
          <a:custGeom>
            <a:avLst/>
            <a:gdLst/>
            <a:ahLst/>
            <a:cxnLst/>
            <a:rect l="0" t="0" r="0" b="0"/>
            <a:pathLst>
              <a:path w="67718" h="183804">
                <a:moveTo>
                  <a:pt x="0" y="0"/>
                </a:moveTo>
                <a:lnTo>
                  <a:pt x="5136" y="20542"/>
                </a:lnTo>
                <a:lnTo>
                  <a:pt x="7723" y="27668"/>
                </a:lnTo>
                <a:lnTo>
                  <a:pt x="10523" y="33494"/>
                </a:lnTo>
                <a:lnTo>
                  <a:pt x="13464" y="38452"/>
                </a:lnTo>
                <a:lnTo>
                  <a:pt x="18651" y="49282"/>
                </a:lnTo>
                <a:lnTo>
                  <a:pt x="33011" y="81379"/>
                </a:lnTo>
                <a:lnTo>
                  <a:pt x="38130" y="95098"/>
                </a:lnTo>
                <a:lnTo>
                  <a:pt x="41544" y="106393"/>
                </a:lnTo>
                <a:lnTo>
                  <a:pt x="43819" y="116074"/>
                </a:lnTo>
                <a:lnTo>
                  <a:pt x="46410" y="124676"/>
                </a:lnTo>
                <a:lnTo>
                  <a:pt x="49213" y="132562"/>
                </a:lnTo>
                <a:lnTo>
                  <a:pt x="52156" y="139968"/>
                </a:lnTo>
                <a:lnTo>
                  <a:pt x="58293" y="156796"/>
                </a:lnTo>
                <a:lnTo>
                  <a:pt x="67717" y="1838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4" name="SMARTPenAnnotation4183"/>
          <p:cNvSpPr/>
          <p:nvPr/>
        </p:nvSpPr>
        <p:spPr>
          <a:xfrm>
            <a:off x="6055816" y="5857130"/>
            <a:ext cx="164456" cy="77392"/>
          </a:xfrm>
          <a:custGeom>
            <a:avLst/>
            <a:gdLst/>
            <a:ahLst/>
            <a:cxnLst/>
            <a:rect l="0" t="0" r="0" b="0"/>
            <a:pathLst>
              <a:path w="164456" h="77392">
                <a:moveTo>
                  <a:pt x="164455" y="0"/>
                </a:moveTo>
                <a:lnTo>
                  <a:pt x="159320" y="10272"/>
                </a:lnTo>
                <a:lnTo>
                  <a:pt x="156732" y="14372"/>
                </a:lnTo>
                <a:lnTo>
                  <a:pt x="153932" y="18180"/>
                </a:lnTo>
                <a:lnTo>
                  <a:pt x="150991" y="21794"/>
                </a:lnTo>
                <a:lnTo>
                  <a:pt x="147954" y="25278"/>
                </a:lnTo>
                <a:lnTo>
                  <a:pt x="144856" y="28676"/>
                </a:lnTo>
                <a:lnTo>
                  <a:pt x="141715" y="32016"/>
                </a:lnTo>
                <a:lnTo>
                  <a:pt x="138546" y="34242"/>
                </a:lnTo>
                <a:lnTo>
                  <a:pt x="135359" y="35727"/>
                </a:lnTo>
                <a:lnTo>
                  <a:pt x="132160" y="36716"/>
                </a:lnTo>
                <a:lnTo>
                  <a:pt x="128951" y="38451"/>
                </a:lnTo>
                <a:lnTo>
                  <a:pt x="125738" y="40682"/>
                </a:lnTo>
                <a:lnTo>
                  <a:pt x="122520" y="43245"/>
                </a:lnTo>
                <a:lnTo>
                  <a:pt x="118226" y="46028"/>
                </a:lnTo>
                <a:lnTo>
                  <a:pt x="113213" y="48958"/>
                </a:lnTo>
                <a:lnTo>
                  <a:pt x="107722" y="51987"/>
                </a:lnTo>
                <a:lnTo>
                  <a:pt x="101910" y="54006"/>
                </a:lnTo>
                <a:lnTo>
                  <a:pt x="95887" y="55352"/>
                </a:lnTo>
                <a:lnTo>
                  <a:pt x="89721" y="56249"/>
                </a:lnTo>
                <a:lnTo>
                  <a:pt x="68539" y="60112"/>
                </a:lnTo>
                <a:lnTo>
                  <a:pt x="0" y="773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5" name="SMARTPenAnnotation4184"/>
          <p:cNvSpPr/>
          <p:nvPr/>
        </p:nvSpPr>
        <p:spPr>
          <a:xfrm>
            <a:off x="6162228" y="5789414"/>
            <a:ext cx="9675" cy="29022"/>
          </a:xfrm>
          <a:custGeom>
            <a:avLst/>
            <a:gdLst/>
            <a:ahLst/>
            <a:cxnLst/>
            <a:rect l="0" t="0" r="0" b="0"/>
            <a:pathLst>
              <a:path w="9675" h="29022">
                <a:moveTo>
                  <a:pt x="9674" y="0"/>
                </a:moveTo>
                <a:lnTo>
                  <a:pt x="4539" y="10271"/>
                </a:lnTo>
                <a:lnTo>
                  <a:pt x="3025" y="14371"/>
                </a:lnTo>
                <a:lnTo>
                  <a:pt x="2017" y="18179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SMARTPenAnnotation4185"/>
          <p:cNvSpPr/>
          <p:nvPr/>
        </p:nvSpPr>
        <p:spPr>
          <a:xfrm>
            <a:off x="5949404" y="5654563"/>
            <a:ext cx="144951" cy="490001"/>
          </a:xfrm>
          <a:custGeom>
            <a:avLst/>
            <a:gdLst/>
            <a:ahLst/>
            <a:cxnLst/>
            <a:rect l="0" t="0" r="0" b="0"/>
            <a:pathLst>
              <a:path w="144951" h="490001">
                <a:moveTo>
                  <a:pt x="116086" y="192894"/>
                </a:moveTo>
                <a:lnTo>
                  <a:pt x="110951" y="182623"/>
                </a:lnTo>
                <a:lnTo>
                  <a:pt x="108429" y="174714"/>
                </a:lnTo>
                <a:lnTo>
                  <a:pt x="107308" y="165466"/>
                </a:lnTo>
                <a:lnTo>
                  <a:pt x="106810" y="150607"/>
                </a:lnTo>
                <a:lnTo>
                  <a:pt x="106422" y="62900"/>
                </a:lnTo>
                <a:lnTo>
                  <a:pt x="109283" y="48771"/>
                </a:lnTo>
                <a:lnTo>
                  <a:pt x="111550" y="41994"/>
                </a:lnTo>
                <a:lnTo>
                  <a:pt x="114137" y="36401"/>
                </a:lnTo>
                <a:lnTo>
                  <a:pt x="116936" y="31597"/>
                </a:lnTo>
                <a:lnTo>
                  <a:pt x="119878" y="27320"/>
                </a:lnTo>
                <a:lnTo>
                  <a:pt x="123146" y="19701"/>
                </a:lnTo>
                <a:lnTo>
                  <a:pt x="124017" y="16164"/>
                </a:lnTo>
                <a:lnTo>
                  <a:pt x="127852" y="9368"/>
                </a:lnTo>
                <a:lnTo>
                  <a:pt x="130379" y="6051"/>
                </a:lnTo>
                <a:lnTo>
                  <a:pt x="133138" y="3840"/>
                </a:lnTo>
                <a:lnTo>
                  <a:pt x="136054" y="2366"/>
                </a:lnTo>
                <a:lnTo>
                  <a:pt x="143319" y="0"/>
                </a:lnTo>
                <a:lnTo>
                  <a:pt x="143915" y="880"/>
                </a:lnTo>
                <a:lnTo>
                  <a:pt x="144577" y="4725"/>
                </a:lnTo>
                <a:lnTo>
                  <a:pt x="144872" y="15750"/>
                </a:lnTo>
                <a:lnTo>
                  <a:pt x="144950" y="23204"/>
                </a:lnTo>
                <a:lnTo>
                  <a:pt x="143927" y="32473"/>
                </a:lnTo>
                <a:lnTo>
                  <a:pt x="142171" y="42952"/>
                </a:lnTo>
                <a:lnTo>
                  <a:pt x="139925" y="54237"/>
                </a:lnTo>
                <a:lnTo>
                  <a:pt x="137353" y="64985"/>
                </a:lnTo>
                <a:lnTo>
                  <a:pt x="134564" y="75375"/>
                </a:lnTo>
                <a:lnTo>
                  <a:pt x="128598" y="95519"/>
                </a:lnTo>
                <a:lnTo>
                  <a:pt x="116009" y="134725"/>
                </a:lnTo>
                <a:lnTo>
                  <a:pt x="112810" y="144441"/>
                </a:lnTo>
                <a:lnTo>
                  <a:pt x="108528" y="159516"/>
                </a:lnTo>
                <a:lnTo>
                  <a:pt x="98037" y="199199"/>
                </a:lnTo>
                <a:lnTo>
                  <a:pt x="93305" y="221819"/>
                </a:lnTo>
                <a:lnTo>
                  <a:pt x="89075" y="245498"/>
                </a:lnTo>
                <a:lnTo>
                  <a:pt x="85180" y="269883"/>
                </a:lnTo>
                <a:lnTo>
                  <a:pt x="81509" y="290440"/>
                </a:lnTo>
                <a:lnTo>
                  <a:pt x="74563" y="324745"/>
                </a:lnTo>
                <a:lnTo>
                  <a:pt x="72281" y="339912"/>
                </a:lnTo>
                <a:lnTo>
                  <a:pt x="70760" y="354323"/>
                </a:lnTo>
                <a:lnTo>
                  <a:pt x="69746" y="368231"/>
                </a:lnTo>
                <a:lnTo>
                  <a:pt x="69069" y="380726"/>
                </a:lnTo>
                <a:lnTo>
                  <a:pt x="68318" y="403209"/>
                </a:lnTo>
                <a:lnTo>
                  <a:pt x="70267" y="414794"/>
                </a:lnTo>
                <a:lnTo>
                  <a:pt x="73717" y="426817"/>
                </a:lnTo>
                <a:lnTo>
                  <a:pt x="78166" y="439132"/>
                </a:lnTo>
                <a:lnTo>
                  <a:pt x="82207" y="449491"/>
                </a:lnTo>
                <a:lnTo>
                  <a:pt x="85976" y="458547"/>
                </a:lnTo>
                <a:lnTo>
                  <a:pt x="89563" y="466734"/>
                </a:lnTo>
                <a:lnTo>
                  <a:pt x="93029" y="473267"/>
                </a:lnTo>
                <a:lnTo>
                  <a:pt x="96416" y="478697"/>
                </a:lnTo>
                <a:lnTo>
                  <a:pt x="104438" y="490000"/>
                </a:lnTo>
                <a:lnTo>
                  <a:pt x="106170" y="489853"/>
                </a:lnTo>
                <a:lnTo>
                  <a:pt x="108401" y="488679"/>
                </a:lnTo>
                <a:lnTo>
                  <a:pt x="110962" y="486822"/>
                </a:lnTo>
                <a:lnTo>
                  <a:pt x="113745" y="484509"/>
                </a:lnTo>
                <a:lnTo>
                  <a:pt x="116675" y="481893"/>
                </a:lnTo>
                <a:lnTo>
                  <a:pt x="119703" y="479073"/>
                </a:lnTo>
                <a:lnTo>
                  <a:pt x="121722" y="475044"/>
                </a:lnTo>
                <a:lnTo>
                  <a:pt x="123965" y="464835"/>
                </a:lnTo>
                <a:lnTo>
                  <a:pt x="124962" y="450265"/>
                </a:lnTo>
                <a:lnTo>
                  <a:pt x="125405" y="433041"/>
                </a:lnTo>
                <a:lnTo>
                  <a:pt x="125602" y="414637"/>
                </a:lnTo>
                <a:lnTo>
                  <a:pt x="124580" y="405215"/>
                </a:lnTo>
                <a:lnTo>
                  <a:pt x="122823" y="395709"/>
                </a:lnTo>
                <a:lnTo>
                  <a:pt x="103016" y="314843"/>
                </a:lnTo>
                <a:lnTo>
                  <a:pt x="97699" y="296765"/>
                </a:lnTo>
                <a:lnTo>
                  <a:pt x="83192" y="250882"/>
                </a:lnTo>
                <a:lnTo>
                  <a:pt x="75884" y="230478"/>
                </a:lnTo>
                <a:lnTo>
                  <a:pt x="68862" y="212575"/>
                </a:lnTo>
                <a:lnTo>
                  <a:pt x="62031" y="196341"/>
                </a:lnTo>
                <a:lnTo>
                  <a:pt x="56402" y="181219"/>
                </a:lnTo>
                <a:lnTo>
                  <a:pt x="51575" y="166837"/>
                </a:lnTo>
                <a:lnTo>
                  <a:pt x="47281" y="152951"/>
                </a:lnTo>
                <a:lnTo>
                  <a:pt x="41195" y="137243"/>
                </a:lnTo>
                <a:lnTo>
                  <a:pt x="33912" y="120323"/>
                </a:lnTo>
                <a:lnTo>
                  <a:pt x="13989" y="77161"/>
                </a:lnTo>
                <a:lnTo>
                  <a:pt x="0" y="381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7" name="SMARTPenAnnotation4186"/>
          <p:cNvSpPr/>
          <p:nvPr/>
        </p:nvSpPr>
        <p:spPr>
          <a:xfrm>
            <a:off x="5784949" y="5808761"/>
            <a:ext cx="87065" cy="270294"/>
          </a:xfrm>
          <a:custGeom>
            <a:avLst/>
            <a:gdLst/>
            <a:ahLst/>
            <a:cxnLst/>
            <a:rect l="0" t="0" r="0" b="0"/>
            <a:pathLst>
              <a:path w="87065" h="270294">
                <a:moveTo>
                  <a:pt x="87064" y="0"/>
                </a:moveTo>
                <a:lnTo>
                  <a:pt x="87064" y="10272"/>
                </a:lnTo>
                <a:lnTo>
                  <a:pt x="85989" y="15447"/>
                </a:lnTo>
                <a:lnTo>
                  <a:pt x="84198" y="21047"/>
                </a:lnTo>
                <a:lnTo>
                  <a:pt x="81929" y="26930"/>
                </a:lnTo>
                <a:lnTo>
                  <a:pt x="80416" y="33001"/>
                </a:lnTo>
                <a:lnTo>
                  <a:pt x="79407" y="39199"/>
                </a:lnTo>
                <a:lnTo>
                  <a:pt x="78735" y="45480"/>
                </a:lnTo>
                <a:lnTo>
                  <a:pt x="77212" y="49668"/>
                </a:lnTo>
                <a:lnTo>
                  <a:pt x="75122" y="52460"/>
                </a:lnTo>
                <a:lnTo>
                  <a:pt x="72653" y="54321"/>
                </a:lnTo>
                <a:lnTo>
                  <a:pt x="71008" y="56637"/>
                </a:lnTo>
                <a:lnTo>
                  <a:pt x="69180" y="62076"/>
                </a:lnTo>
                <a:lnTo>
                  <a:pt x="66542" y="66106"/>
                </a:lnTo>
                <a:lnTo>
                  <a:pt x="62634" y="70943"/>
                </a:lnTo>
                <a:lnTo>
                  <a:pt x="57879" y="76317"/>
                </a:lnTo>
                <a:lnTo>
                  <a:pt x="53634" y="79900"/>
                </a:lnTo>
                <a:lnTo>
                  <a:pt x="49729" y="82288"/>
                </a:lnTo>
                <a:lnTo>
                  <a:pt x="46052" y="83880"/>
                </a:lnTo>
                <a:lnTo>
                  <a:pt x="42524" y="86017"/>
                </a:lnTo>
                <a:lnTo>
                  <a:pt x="39098" y="88515"/>
                </a:lnTo>
                <a:lnTo>
                  <a:pt x="35739" y="91257"/>
                </a:lnTo>
                <a:lnTo>
                  <a:pt x="32425" y="94159"/>
                </a:lnTo>
                <a:lnTo>
                  <a:pt x="29141" y="97168"/>
                </a:lnTo>
                <a:lnTo>
                  <a:pt x="22625" y="103379"/>
                </a:lnTo>
                <a:lnTo>
                  <a:pt x="6456" y="119336"/>
                </a:lnTo>
                <a:lnTo>
                  <a:pt x="4304" y="123627"/>
                </a:lnTo>
                <a:lnTo>
                  <a:pt x="2869" y="128638"/>
                </a:lnTo>
                <a:lnTo>
                  <a:pt x="1913" y="134128"/>
                </a:lnTo>
                <a:lnTo>
                  <a:pt x="1275" y="138863"/>
                </a:lnTo>
                <a:lnTo>
                  <a:pt x="566" y="146990"/>
                </a:lnTo>
                <a:lnTo>
                  <a:pt x="1453" y="152812"/>
                </a:lnTo>
                <a:lnTo>
                  <a:pt x="3118" y="159918"/>
                </a:lnTo>
                <a:lnTo>
                  <a:pt x="5303" y="167879"/>
                </a:lnTo>
                <a:lnTo>
                  <a:pt x="7835" y="175337"/>
                </a:lnTo>
                <a:lnTo>
                  <a:pt x="10598" y="182458"/>
                </a:lnTo>
                <a:lnTo>
                  <a:pt x="13514" y="189356"/>
                </a:lnTo>
                <a:lnTo>
                  <a:pt x="17608" y="197179"/>
                </a:lnTo>
                <a:lnTo>
                  <a:pt x="22487" y="205619"/>
                </a:lnTo>
                <a:lnTo>
                  <a:pt x="27890" y="214469"/>
                </a:lnTo>
                <a:lnTo>
                  <a:pt x="32567" y="221446"/>
                </a:lnTo>
                <a:lnTo>
                  <a:pt x="36759" y="227171"/>
                </a:lnTo>
                <a:lnTo>
                  <a:pt x="40629" y="232063"/>
                </a:lnTo>
                <a:lnTo>
                  <a:pt x="44283" y="236399"/>
                </a:lnTo>
                <a:lnTo>
                  <a:pt x="47796" y="240364"/>
                </a:lnTo>
                <a:lnTo>
                  <a:pt x="51211" y="244083"/>
                </a:lnTo>
                <a:lnTo>
                  <a:pt x="53488" y="247636"/>
                </a:lnTo>
                <a:lnTo>
                  <a:pt x="56019" y="254452"/>
                </a:lnTo>
                <a:lnTo>
                  <a:pt x="57144" y="261064"/>
                </a:lnTo>
                <a:lnTo>
                  <a:pt x="57865" y="268931"/>
                </a:lnTo>
                <a:lnTo>
                  <a:pt x="56849" y="269576"/>
                </a:lnTo>
                <a:lnTo>
                  <a:pt x="55098" y="270007"/>
                </a:lnTo>
                <a:lnTo>
                  <a:pt x="52855" y="270293"/>
                </a:lnTo>
                <a:lnTo>
                  <a:pt x="49210" y="269410"/>
                </a:lnTo>
                <a:lnTo>
                  <a:pt x="0" y="2515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8" name="SMARTPenAnnotation4187"/>
          <p:cNvSpPr/>
          <p:nvPr/>
        </p:nvSpPr>
        <p:spPr>
          <a:xfrm>
            <a:off x="5784949" y="5770066"/>
            <a:ext cx="19348" cy="29022"/>
          </a:xfrm>
          <a:custGeom>
            <a:avLst/>
            <a:gdLst/>
            <a:ahLst/>
            <a:cxnLst/>
            <a:rect l="0" t="0" r="0" b="0"/>
            <a:pathLst>
              <a:path w="19348" h="29022">
                <a:moveTo>
                  <a:pt x="19347" y="0"/>
                </a:moveTo>
                <a:lnTo>
                  <a:pt x="14212" y="10271"/>
                </a:lnTo>
                <a:lnTo>
                  <a:pt x="11624" y="14371"/>
                </a:lnTo>
                <a:lnTo>
                  <a:pt x="8824" y="18180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9" name="SMARTPenAnnotation4188"/>
          <p:cNvSpPr/>
          <p:nvPr/>
        </p:nvSpPr>
        <p:spPr>
          <a:xfrm>
            <a:off x="5214193" y="5839232"/>
            <a:ext cx="396589" cy="163007"/>
          </a:xfrm>
          <a:custGeom>
            <a:avLst/>
            <a:gdLst/>
            <a:ahLst/>
            <a:cxnLst/>
            <a:rect l="0" t="0" r="0" b="0"/>
            <a:pathLst>
              <a:path w="396589" h="163007">
                <a:moveTo>
                  <a:pt x="357932" y="37246"/>
                </a:moveTo>
                <a:lnTo>
                  <a:pt x="357932" y="21840"/>
                </a:lnTo>
                <a:lnTo>
                  <a:pt x="359007" y="17301"/>
                </a:lnTo>
                <a:lnTo>
                  <a:pt x="360798" y="14276"/>
                </a:lnTo>
                <a:lnTo>
                  <a:pt x="366261" y="9419"/>
                </a:lnTo>
                <a:lnTo>
                  <a:pt x="372343" y="3443"/>
                </a:lnTo>
                <a:lnTo>
                  <a:pt x="375063" y="1812"/>
                </a:lnTo>
                <a:lnTo>
                  <a:pt x="380952" y="0"/>
                </a:lnTo>
                <a:lnTo>
                  <a:pt x="382952" y="592"/>
                </a:lnTo>
                <a:lnTo>
                  <a:pt x="384286" y="2061"/>
                </a:lnTo>
                <a:lnTo>
                  <a:pt x="385175" y="4115"/>
                </a:lnTo>
                <a:lnTo>
                  <a:pt x="386843" y="5486"/>
                </a:lnTo>
                <a:lnTo>
                  <a:pt x="389029" y="6398"/>
                </a:lnTo>
                <a:lnTo>
                  <a:pt x="391562" y="7007"/>
                </a:lnTo>
                <a:lnTo>
                  <a:pt x="393250" y="8488"/>
                </a:lnTo>
                <a:lnTo>
                  <a:pt x="394376" y="10550"/>
                </a:lnTo>
                <a:lnTo>
                  <a:pt x="395126" y="12999"/>
                </a:lnTo>
                <a:lnTo>
                  <a:pt x="395626" y="15707"/>
                </a:lnTo>
                <a:lnTo>
                  <a:pt x="395960" y="18587"/>
                </a:lnTo>
                <a:lnTo>
                  <a:pt x="396495" y="25797"/>
                </a:lnTo>
                <a:lnTo>
                  <a:pt x="396568" y="29650"/>
                </a:lnTo>
                <a:lnTo>
                  <a:pt x="396588" y="32182"/>
                </a:lnTo>
                <a:lnTo>
                  <a:pt x="395526" y="34945"/>
                </a:lnTo>
                <a:lnTo>
                  <a:pt x="393743" y="37862"/>
                </a:lnTo>
                <a:lnTo>
                  <a:pt x="391480" y="40881"/>
                </a:lnTo>
                <a:lnTo>
                  <a:pt x="388896" y="43969"/>
                </a:lnTo>
                <a:lnTo>
                  <a:pt x="386099" y="47102"/>
                </a:lnTo>
                <a:lnTo>
                  <a:pt x="380124" y="53450"/>
                </a:lnTo>
                <a:lnTo>
                  <a:pt x="364331" y="69503"/>
                </a:lnTo>
                <a:lnTo>
                  <a:pt x="361123" y="71649"/>
                </a:lnTo>
                <a:lnTo>
                  <a:pt x="354692" y="74034"/>
                </a:lnTo>
                <a:lnTo>
                  <a:pt x="345385" y="75093"/>
                </a:lnTo>
                <a:lnTo>
                  <a:pt x="335157" y="75565"/>
                </a:lnTo>
                <a:lnTo>
                  <a:pt x="323356" y="75830"/>
                </a:lnTo>
                <a:lnTo>
                  <a:pt x="316410" y="75892"/>
                </a:lnTo>
                <a:lnTo>
                  <a:pt x="313052" y="74834"/>
                </a:lnTo>
                <a:lnTo>
                  <a:pt x="306456" y="70792"/>
                </a:lnTo>
                <a:lnTo>
                  <a:pt x="304267" y="68208"/>
                </a:lnTo>
                <a:lnTo>
                  <a:pt x="302807" y="65412"/>
                </a:lnTo>
                <a:lnTo>
                  <a:pt x="301834" y="62473"/>
                </a:lnTo>
                <a:lnTo>
                  <a:pt x="299036" y="59438"/>
                </a:lnTo>
                <a:lnTo>
                  <a:pt x="295021" y="56340"/>
                </a:lnTo>
                <a:lnTo>
                  <a:pt x="290194" y="53200"/>
                </a:lnTo>
                <a:lnTo>
                  <a:pt x="286976" y="50032"/>
                </a:lnTo>
                <a:lnTo>
                  <a:pt x="284831" y="46845"/>
                </a:lnTo>
                <a:lnTo>
                  <a:pt x="283402" y="43645"/>
                </a:lnTo>
                <a:lnTo>
                  <a:pt x="281373" y="41512"/>
                </a:lnTo>
                <a:lnTo>
                  <a:pt x="278946" y="40090"/>
                </a:lnTo>
                <a:lnTo>
                  <a:pt x="272463" y="37808"/>
                </a:lnTo>
                <a:lnTo>
                  <a:pt x="270857" y="38696"/>
                </a:lnTo>
                <a:lnTo>
                  <a:pt x="266204" y="42548"/>
                </a:lnTo>
                <a:lnTo>
                  <a:pt x="263459" y="44005"/>
                </a:lnTo>
                <a:lnTo>
                  <a:pt x="254460" y="47131"/>
                </a:lnTo>
                <a:lnTo>
                  <a:pt x="248168" y="51672"/>
                </a:lnTo>
                <a:lnTo>
                  <a:pt x="246061" y="54387"/>
                </a:lnTo>
                <a:lnTo>
                  <a:pt x="244656" y="57273"/>
                </a:lnTo>
                <a:lnTo>
                  <a:pt x="243719" y="60271"/>
                </a:lnTo>
                <a:lnTo>
                  <a:pt x="242020" y="63345"/>
                </a:lnTo>
                <a:lnTo>
                  <a:pt x="239812" y="66469"/>
                </a:lnTo>
                <a:lnTo>
                  <a:pt x="237265" y="69626"/>
                </a:lnTo>
                <a:lnTo>
                  <a:pt x="233417" y="73881"/>
                </a:lnTo>
                <a:lnTo>
                  <a:pt x="223410" y="84341"/>
                </a:lnTo>
                <a:lnTo>
                  <a:pt x="210825" y="97181"/>
                </a:lnTo>
                <a:lnTo>
                  <a:pt x="207192" y="99775"/>
                </a:lnTo>
                <a:lnTo>
                  <a:pt x="196943" y="104500"/>
                </a:lnTo>
                <a:lnTo>
                  <a:pt x="190360" y="109415"/>
                </a:lnTo>
                <a:lnTo>
                  <a:pt x="187099" y="110081"/>
                </a:lnTo>
                <a:lnTo>
                  <a:pt x="183850" y="109450"/>
                </a:lnTo>
                <a:lnTo>
                  <a:pt x="177374" y="106957"/>
                </a:lnTo>
                <a:lnTo>
                  <a:pt x="166611" y="104479"/>
                </a:lnTo>
                <a:lnTo>
                  <a:pt x="156098" y="100090"/>
                </a:lnTo>
                <a:lnTo>
                  <a:pt x="151360" y="97414"/>
                </a:lnTo>
                <a:lnTo>
                  <a:pt x="147125" y="94556"/>
                </a:lnTo>
                <a:lnTo>
                  <a:pt x="143228" y="91576"/>
                </a:lnTo>
                <a:lnTo>
                  <a:pt x="138480" y="88514"/>
                </a:lnTo>
                <a:lnTo>
                  <a:pt x="133165" y="85398"/>
                </a:lnTo>
                <a:lnTo>
                  <a:pt x="127472" y="82246"/>
                </a:lnTo>
                <a:lnTo>
                  <a:pt x="122602" y="77994"/>
                </a:lnTo>
                <a:lnTo>
                  <a:pt x="118280" y="73011"/>
                </a:lnTo>
                <a:lnTo>
                  <a:pt x="114324" y="67538"/>
                </a:lnTo>
                <a:lnTo>
                  <a:pt x="109537" y="62815"/>
                </a:lnTo>
                <a:lnTo>
                  <a:pt x="104196" y="58592"/>
                </a:lnTo>
                <a:lnTo>
                  <a:pt x="98485" y="54701"/>
                </a:lnTo>
                <a:lnTo>
                  <a:pt x="91454" y="48883"/>
                </a:lnTo>
                <a:lnTo>
                  <a:pt x="83542" y="41779"/>
                </a:lnTo>
                <a:lnTo>
                  <a:pt x="75042" y="33819"/>
                </a:lnTo>
                <a:lnTo>
                  <a:pt x="68301" y="28512"/>
                </a:lnTo>
                <a:lnTo>
                  <a:pt x="62732" y="24974"/>
                </a:lnTo>
                <a:lnTo>
                  <a:pt x="53678" y="19968"/>
                </a:lnTo>
                <a:lnTo>
                  <a:pt x="49758" y="17128"/>
                </a:lnTo>
                <a:lnTo>
                  <a:pt x="40880" y="9983"/>
                </a:lnTo>
                <a:lnTo>
                  <a:pt x="39077" y="10472"/>
                </a:lnTo>
                <a:lnTo>
                  <a:pt x="34207" y="13882"/>
                </a:lnTo>
                <a:lnTo>
                  <a:pt x="32478" y="16295"/>
                </a:lnTo>
                <a:lnTo>
                  <a:pt x="31327" y="18979"/>
                </a:lnTo>
                <a:lnTo>
                  <a:pt x="30558" y="21844"/>
                </a:lnTo>
                <a:lnTo>
                  <a:pt x="30046" y="24829"/>
                </a:lnTo>
                <a:lnTo>
                  <a:pt x="29705" y="27893"/>
                </a:lnTo>
                <a:lnTo>
                  <a:pt x="29477" y="31010"/>
                </a:lnTo>
                <a:lnTo>
                  <a:pt x="29224" y="45940"/>
                </a:lnTo>
                <a:lnTo>
                  <a:pt x="29157" y="55941"/>
                </a:lnTo>
                <a:lnTo>
                  <a:pt x="28037" y="69057"/>
                </a:lnTo>
                <a:lnTo>
                  <a:pt x="26215" y="84250"/>
                </a:lnTo>
                <a:lnTo>
                  <a:pt x="23926" y="100828"/>
                </a:lnTo>
                <a:lnTo>
                  <a:pt x="21325" y="112955"/>
                </a:lnTo>
                <a:lnTo>
                  <a:pt x="18516" y="122114"/>
                </a:lnTo>
                <a:lnTo>
                  <a:pt x="15569" y="129295"/>
                </a:lnTo>
                <a:lnTo>
                  <a:pt x="13604" y="135158"/>
                </a:lnTo>
                <a:lnTo>
                  <a:pt x="12293" y="140141"/>
                </a:lnTo>
                <a:lnTo>
                  <a:pt x="0" y="1630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SMARTPenAnnotation4189"/>
          <p:cNvSpPr/>
          <p:nvPr/>
        </p:nvSpPr>
        <p:spPr>
          <a:xfrm>
            <a:off x="5049738" y="5750718"/>
            <a:ext cx="19348" cy="203152"/>
          </a:xfrm>
          <a:custGeom>
            <a:avLst/>
            <a:gdLst/>
            <a:ahLst/>
            <a:cxnLst/>
            <a:rect l="0" t="0" r="0" b="0"/>
            <a:pathLst>
              <a:path w="19348" h="203152">
                <a:moveTo>
                  <a:pt x="0" y="0"/>
                </a:moveTo>
                <a:lnTo>
                  <a:pt x="0" y="15407"/>
                </a:lnTo>
                <a:lnTo>
                  <a:pt x="1075" y="22095"/>
                </a:lnTo>
                <a:lnTo>
                  <a:pt x="2866" y="28704"/>
                </a:lnTo>
                <a:lnTo>
                  <a:pt x="5136" y="35259"/>
                </a:lnTo>
                <a:lnTo>
                  <a:pt x="6648" y="45003"/>
                </a:lnTo>
                <a:lnTo>
                  <a:pt x="7657" y="56874"/>
                </a:lnTo>
                <a:lnTo>
                  <a:pt x="8329" y="70162"/>
                </a:lnTo>
                <a:lnTo>
                  <a:pt x="9076" y="99259"/>
                </a:lnTo>
                <a:lnTo>
                  <a:pt x="9275" y="114542"/>
                </a:lnTo>
                <a:lnTo>
                  <a:pt x="10483" y="130104"/>
                </a:lnTo>
                <a:lnTo>
                  <a:pt x="12363" y="145855"/>
                </a:lnTo>
                <a:lnTo>
                  <a:pt x="16243" y="173387"/>
                </a:lnTo>
                <a:lnTo>
                  <a:pt x="17278" y="182233"/>
                </a:lnTo>
                <a:lnTo>
                  <a:pt x="19347" y="20315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1" name="SMARTPenAnnotation4190"/>
          <p:cNvSpPr/>
          <p:nvPr/>
        </p:nvSpPr>
        <p:spPr>
          <a:xfrm>
            <a:off x="4904630" y="5683001"/>
            <a:ext cx="48217" cy="309564"/>
          </a:xfrm>
          <a:custGeom>
            <a:avLst/>
            <a:gdLst/>
            <a:ahLst/>
            <a:cxnLst/>
            <a:rect l="0" t="0" r="0" b="0"/>
            <a:pathLst>
              <a:path w="48217" h="309564">
                <a:moveTo>
                  <a:pt x="29022" y="0"/>
                </a:moveTo>
                <a:lnTo>
                  <a:pt x="29022" y="10272"/>
                </a:lnTo>
                <a:lnTo>
                  <a:pt x="30097" y="17597"/>
                </a:lnTo>
                <a:lnTo>
                  <a:pt x="31888" y="26779"/>
                </a:lnTo>
                <a:lnTo>
                  <a:pt x="42486" y="77545"/>
                </a:lnTo>
                <a:lnTo>
                  <a:pt x="44448" y="90393"/>
                </a:lnTo>
                <a:lnTo>
                  <a:pt x="45755" y="102182"/>
                </a:lnTo>
                <a:lnTo>
                  <a:pt x="46627" y="113266"/>
                </a:lnTo>
                <a:lnTo>
                  <a:pt x="47208" y="122805"/>
                </a:lnTo>
                <a:lnTo>
                  <a:pt x="47853" y="139137"/>
                </a:lnTo>
                <a:lnTo>
                  <a:pt x="48216" y="191230"/>
                </a:lnTo>
                <a:lnTo>
                  <a:pt x="47193" y="207027"/>
                </a:lnTo>
                <a:lnTo>
                  <a:pt x="45435" y="219709"/>
                </a:lnTo>
                <a:lnTo>
                  <a:pt x="43189" y="230312"/>
                </a:lnTo>
                <a:lnTo>
                  <a:pt x="38466" y="242756"/>
                </a:lnTo>
                <a:lnTo>
                  <a:pt x="32094" y="256426"/>
                </a:lnTo>
                <a:lnTo>
                  <a:pt x="0" y="3095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2" name="SMARTPenAnnotation4191"/>
          <p:cNvSpPr/>
          <p:nvPr/>
        </p:nvSpPr>
        <p:spPr>
          <a:xfrm>
            <a:off x="4459638" y="5636871"/>
            <a:ext cx="385971" cy="346020"/>
          </a:xfrm>
          <a:custGeom>
            <a:avLst/>
            <a:gdLst/>
            <a:ahLst/>
            <a:cxnLst/>
            <a:rect l="0" t="0" r="0" b="0"/>
            <a:pathLst>
              <a:path w="385971" h="346020">
                <a:moveTo>
                  <a:pt x="261190" y="200912"/>
                </a:moveTo>
                <a:lnTo>
                  <a:pt x="271461" y="195777"/>
                </a:lnTo>
                <a:lnTo>
                  <a:pt x="282984" y="187447"/>
                </a:lnTo>
                <a:lnTo>
                  <a:pt x="287542" y="185486"/>
                </a:lnTo>
                <a:lnTo>
                  <a:pt x="298340" y="183307"/>
                </a:lnTo>
                <a:lnTo>
                  <a:pt x="310306" y="185205"/>
                </a:lnTo>
                <a:lnTo>
                  <a:pt x="316506" y="187216"/>
                </a:lnTo>
                <a:lnTo>
                  <a:pt x="322789" y="188557"/>
                </a:lnTo>
                <a:lnTo>
                  <a:pt x="329128" y="189451"/>
                </a:lnTo>
                <a:lnTo>
                  <a:pt x="335503" y="190046"/>
                </a:lnTo>
                <a:lnTo>
                  <a:pt x="340828" y="191518"/>
                </a:lnTo>
                <a:lnTo>
                  <a:pt x="349612" y="196021"/>
                </a:lnTo>
                <a:lnTo>
                  <a:pt x="360599" y="204598"/>
                </a:lnTo>
                <a:lnTo>
                  <a:pt x="370222" y="213657"/>
                </a:lnTo>
                <a:lnTo>
                  <a:pt x="375798" y="219083"/>
                </a:lnTo>
                <a:lnTo>
                  <a:pt x="379515" y="224849"/>
                </a:lnTo>
                <a:lnTo>
                  <a:pt x="381993" y="230843"/>
                </a:lnTo>
                <a:lnTo>
                  <a:pt x="383645" y="236989"/>
                </a:lnTo>
                <a:lnTo>
                  <a:pt x="385481" y="246684"/>
                </a:lnTo>
                <a:lnTo>
                  <a:pt x="385970" y="250775"/>
                </a:lnTo>
                <a:lnTo>
                  <a:pt x="385222" y="254576"/>
                </a:lnTo>
                <a:lnTo>
                  <a:pt x="381524" y="261667"/>
                </a:lnTo>
                <a:lnTo>
                  <a:pt x="373431" y="268401"/>
                </a:lnTo>
                <a:lnTo>
                  <a:pt x="362669" y="274976"/>
                </a:lnTo>
                <a:lnTo>
                  <a:pt x="350719" y="281482"/>
                </a:lnTo>
                <a:lnTo>
                  <a:pt x="344523" y="283647"/>
                </a:lnTo>
                <a:lnTo>
                  <a:pt x="338243" y="285090"/>
                </a:lnTo>
                <a:lnTo>
                  <a:pt x="331906" y="286052"/>
                </a:lnTo>
                <a:lnTo>
                  <a:pt x="324457" y="286694"/>
                </a:lnTo>
                <a:lnTo>
                  <a:pt x="316266" y="287121"/>
                </a:lnTo>
                <a:lnTo>
                  <a:pt x="298566" y="287596"/>
                </a:lnTo>
                <a:lnTo>
                  <a:pt x="279951" y="287807"/>
                </a:lnTo>
                <a:lnTo>
                  <a:pt x="270473" y="286789"/>
                </a:lnTo>
                <a:lnTo>
                  <a:pt x="260929" y="285034"/>
                </a:lnTo>
                <a:lnTo>
                  <a:pt x="251342" y="282791"/>
                </a:lnTo>
                <a:lnTo>
                  <a:pt x="241726" y="280220"/>
                </a:lnTo>
                <a:lnTo>
                  <a:pt x="222443" y="274497"/>
                </a:lnTo>
                <a:lnTo>
                  <a:pt x="213861" y="270391"/>
                </a:lnTo>
                <a:lnTo>
                  <a:pt x="205990" y="265504"/>
                </a:lnTo>
                <a:lnTo>
                  <a:pt x="198593" y="260096"/>
                </a:lnTo>
                <a:lnTo>
                  <a:pt x="191512" y="254341"/>
                </a:lnTo>
                <a:lnTo>
                  <a:pt x="184642" y="248355"/>
                </a:lnTo>
                <a:lnTo>
                  <a:pt x="177911" y="242214"/>
                </a:lnTo>
                <a:lnTo>
                  <a:pt x="164701" y="229659"/>
                </a:lnTo>
                <a:lnTo>
                  <a:pt x="158169" y="223301"/>
                </a:lnTo>
                <a:lnTo>
                  <a:pt x="151664" y="215838"/>
                </a:lnTo>
                <a:lnTo>
                  <a:pt x="145178" y="207638"/>
                </a:lnTo>
                <a:lnTo>
                  <a:pt x="138704" y="198947"/>
                </a:lnTo>
                <a:lnTo>
                  <a:pt x="125778" y="180691"/>
                </a:lnTo>
                <a:lnTo>
                  <a:pt x="119322" y="171308"/>
                </a:lnTo>
                <a:lnTo>
                  <a:pt x="113942" y="161828"/>
                </a:lnTo>
                <a:lnTo>
                  <a:pt x="109281" y="152284"/>
                </a:lnTo>
                <a:lnTo>
                  <a:pt x="105099" y="142696"/>
                </a:lnTo>
                <a:lnTo>
                  <a:pt x="102311" y="133080"/>
                </a:lnTo>
                <a:lnTo>
                  <a:pt x="100452" y="123444"/>
                </a:lnTo>
                <a:lnTo>
                  <a:pt x="99213" y="113796"/>
                </a:lnTo>
                <a:lnTo>
                  <a:pt x="95162" y="97690"/>
                </a:lnTo>
                <a:lnTo>
                  <a:pt x="89237" y="77279"/>
                </a:lnTo>
                <a:lnTo>
                  <a:pt x="82063" y="53998"/>
                </a:lnTo>
                <a:lnTo>
                  <a:pt x="77280" y="36327"/>
                </a:lnTo>
                <a:lnTo>
                  <a:pt x="74091" y="22397"/>
                </a:lnTo>
                <a:lnTo>
                  <a:pt x="71965" y="10961"/>
                </a:lnTo>
                <a:lnTo>
                  <a:pt x="69603" y="1120"/>
                </a:lnTo>
                <a:lnTo>
                  <a:pt x="68973" y="0"/>
                </a:lnTo>
                <a:lnTo>
                  <a:pt x="68553" y="329"/>
                </a:lnTo>
                <a:lnTo>
                  <a:pt x="68087" y="3560"/>
                </a:lnTo>
                <a:lnTo>
                  <a:pt x="70745" y="14312"/>
                </a:lnTo>
                <a:lnTo>
                  <a:pt x="72960" y="21694"/>
                </a:lnTo>
                <a:lnTo>
                  <a:pt x="74435" y="29840"/>
                </a:lnTo>
                <a:lnTo>
                  <a:pt x="75419" y="38494"/>
                </a:lnTo>
                <a:lnTo>
                  <a:pt x="76075" y="47489"/>
                </a:lnTo>
                <a:lnTo>
                  <a:pt x="79737" y="62084"/>
                </a:lnTo>
                <a:lnTo>
                  <a:pt x="85403" y="80413"/>
                </a:lnTo>
                <a:lnTo>
                  <a:pt x="92405" y="101232"/>
                </a:lnTo>
                <a:lnTo>
                  <a:pt x="97073" y="118335"/>
                </a:lnTo>
                <a:lnTo>
                  <a:pt x="100184" y="132962"/>
                </a:lnTo>
                <a:lnTo>
                  <a:pt x="102259" y="145938"/>
                </a:lnTo>
                <a:lnTo>
                  <a:pt x="103642" y="159963"/>
                </a:lnTo>
                <a:lnTo>
                  <a:pt x="104564" y="174688"/>
                </a:lnTo>
                <a:lnTo>
                  <a:pt x="105589" y="203230"/>
                </a:lnTo>
                <a:lnTo>
                  <a:pt x="106044" y="226664"/>
                </a:lnTo>
                <a:lnTo>
                  <a:pt x="105091" y="236353"/>
                </a:lnTo>
                <a:lnTo>
                  <a:pt x="103380" y="244962"/>
                </a:lnTo>
                <a:lnTo>
                  <a:pt x="101165" y="252851"/>
                </a:lnTo>
                <a:lnTo>
                  <a:pt x="98614" y="257035"/>
                </a:lnTo>
                <a:lnTo>
                  <a:pt x="95837" y="258750"/>
                </a:lnTo>
                <a:lnTo>
                  <a:pt x="92912" y="258818"/>
                </a:lnTo>
                <a:lnTo>
                  <a:pt x="90962" y="257789"/>
                </a:lnTo>
                <a:lnTo>
                  <a:pt x="89661" y="256028"/>
                </a:lnTo>
                <a:lnTo>
                  <a:pt x="88795" y="253779"/>
                </a:lnTo>
                <a:lnTo>
                  <a:pt x="82439" y="245478"/>
                </a:lnTo>
                <a:lnTo>
                  <a:pt x="73748" y="236211"/>
                </a:lnTo>
                <a:lnTo>
                  <a:pt x="67529" y="226991"/>
                </a:lnTo>
                <a:lnTo>
                  <a:pt x="64366" y="221522"/>
                </a:lnTo>
                <a:lnTo>
                  <a:pt x="55118" y="203981"/>
                </a:lnTo>
                <a:lnTo>
                  <a:pt x="36801" y="167958"/>
                </a:lnTo>
                <a:lnTo>
                  <a:pt x="33132" y="161745"/>
                </a:lnTo>
                <a:lnTo>
                  <a:pt x="26188" y="151974"/>
                </a:lnTo>
                <a:lnTo>
                  <a:pt x="19519" y="141183"/>
                </a:lnTo>
                <a:lnTo>
                  <a:pt x="16236" y="135296"/>
                </a:lnTo>
                <a:lnTo>
                  <a:pt x="12589" y="125888"/>
                </a:lnTo>
                <a:lnTo>
                  <a:pt x="11616" y="121874"/>
                </a:lnTo>
                <a:lnTo>
                  <a:pt x="7669" y="114549"/>
                </a:lnTo>
                <a:lnTo>
                  <a:pt x="5111" y="111090"/>
                </a:lnTo>
                <a:lnTo>
                  <a:pt x="2269" y="104381"/>
                </a:lnTo>
                <a:lnTo>
                  <a:pt x="445" y="96451"/>
                </a:lnTo>
                <a:lnTo>
                  <a:pt x="295" y="96876"/>
                </a:lnTo>
                <a:lnTo>
                  <a:pt x="36" y="103000"/>
                </a:lnTo>
                <a:lnTo>
                  <a:pt x="0" y="95741"/>
                </a:lnTo>
                <a:lnTo>
                  <a:pt x="1074" y="95327"/>
                </a:lnTo>
                <a:lnTo>
                  <a:pt x="5133" y="94867"/>
                </a:lnTo>
                <a:lnTo>
                  <a:pt x="6645" y="93670"/>
                </a:lnTo>
                <a:lnTo>
                  <a:pt x="7654" y="91797"/>
                </a:lnTo>
                <a:lnTo>
                  <a:pt x="9272" y="86203"/>
                </a:lnTo>
                <a:lnTo>
                  <a:pt x="10480" y="85744"/>
                </a:lnTo>
                <a:lnTo>
                  <a:pt x="14688" y="85234"/>
                </a:lnTo>
                <a:lnTo>
                  <a:pt x="16240" y="84023"/>
                </a:lnTo>
                <a:lnTo>
                  <a:pt x="17274" y="82141"/>
                </a:lnTo>
                <a:lnTo>
                  <a:pt x="18424" y="77183"/>
                </a:lnTo>
                <a:lnTo>
                  <a:pt x="18935" y="71397"/>
                </a:lnTo>
                <a:lnTo>
                  <a:pt x="20146" y="69424"/>
                </a:lnTo>
                <a:lnTo>
                  <a:pt x="22029" y="68109"/>
                </a:lnTo>
                <a:lnTo>
                  <a:pt x="26986" y="66647"/>
                </a:lnTo>
                <a:lnTo>
                  <a:pt x="36938" y="65632"/>
                </a:lnTo>
                <a:lnTo>
                  <a:pt x="48443" y="60388"/>
                </a:lnTo>
                <a:lnTo>
                  <a:pt x="55196" y="57163"/>
                </a:lnTo>
                <a:lnTo>
                  <a:pt x="57218" y="57785"/>
                </a:lnTo>
                <a:lnTo>
                  <a:pt x="66119" y="64253"/>
                </a:lnTo>
                <a:lnTo>
                  <a:pt x="72376" y="70251"/>
                </a:lnTo>
                <a:lnTo>
                  <a:pt x="75122" y="71884"/>
                </a:lnTo>
                <a:lnTo>
                  <a:pt x="81037" y="73700"/>
                </a:lnTo>
                <a:lnTo>
                  <a:pt x="83045" y="75259"/>
                </a:lnTo>
                <a:lnTo>
                  <a:pt x="84384" y="77373"/>
                </a:lnTo>
                <a:lnTo>
                  <a:pt x="85276" y="79857"/>
                </a:lnTo>
                <a:lnTo>
                  <a:pt x="89134" y="85484"/>
                </a:lnTo>
                <a:lnTo>
                  <a:pt x="94431" y="92643"/>
                </a:lnTo>
                <a:lnTo>
                  <a:pt x="100368" y="102990"/>
                </a:lnTo>
                <a:lnTo>
                  <a:pt x="104619" y="110630"/>
                </a:lnTo>
                <a:lnTo>
                  <a:pt x="111014" y="118030"/>
                </a:lnTo>
                <a:lnTo>
                  <a:pt x="112703" y="122010"/>
                </a:lnTo>
                <a:lnTo>
                  <a:pt x="114580" y="132165"/>
                </a:lnTo>
                <a:lnTo>
                  <a:pt x="115081" y="138958"/>
                </a:lnTo>
                <a:lnTo>
                  <a:pt x="115415" y="146711"/>
                </a:lnTo>
                <a:lnTo>
                  <a:pt x="115637" y="155104"/>
                </a:lnTo>
                <a:lnTo>
                  <a:pt x="114711" y="163924"/>
                </a:lnTo>
                <a:lnTo>
                  <a:pt x="113018" y="173029"/>
                </a:lnTo>
                <a:lnTo>
                  <a:pt x="110815" y="182323"/>
                </a:lnTo>
                <a:lnTo>
                  <a:pt x="107196" y="192818"/>
                </a:lnTo>
                <a:lnTo>
                  <a:pt x="102634" y="204115"/>
                </a:lnTo>
                <a:lnTo>
                  <a:pt x="97443" y="215946"/>
                </a:lnTo>
                <a:lnTo>
                  <a:pt x="92908" y="228133"/>
                </a:lnTo>
                <a:lnTo>
                  <a:pt x="88809" y="240557"/>
                </a:lnTo>
                <a:lnTo>
                  <a:pt x="85002" y="253138"/>
                </a:lnTo>
                <a:lnTo>
                  <a:pt x="80314" y="262601"/>
                </a:lnTo>
                <a:lnTo>
                  <a:pt x="75039" y="269985"/>
                </a:lnTo>
                <a:lnTo>
                  <a:pt x="69372" y="275982"/>
                </a:lnTo>
                <a:lnTo>
                  <a:pt x="64519" y="282130"/>
                </a:lnTo>
                <a:lnTo>
                  <a:pt x="60210" y="288378"/>
                </a:lnTo>
                <a:lnTo>
                  <a:pt x="56262" y="294694"/>
                </a:lnTo>
                <a:lnTo>
                  <a:pt x="49009" y="304576"/>
                </a:lnTo>
                <a:lnTo>
                  <a:pt x="45570" y="308717"/>
                </a:lnTo>
                <a:lnTo>
                  <a:pt x="36016" y="316184"/>
                </a:lnTo>
                <a:lnTo>
                  <a:pt x="25679" y="323085"/>
                </a:lnTo>
                <a:lnTo>
                  <a:pt x="17502" y="329735"/>
                </a:lnTo>
                <a:lnTo>
                  <a:pt x="14891" y="333013"/>
                </a:lnTo>
                <a:lnTo>
                  <a:pt x="13151" y="336274"/>
                </a:lnTo>
                <a:lnTo>
                  <a:pt x="9670" y="3460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3" name="SMARTPenAnnotation4192"/>
          <p:cNvSpPr/>
          <p:nvPr/>
        </p:nvSpPr>
        <p:spPr>
          <a:xfrm>
            <a:off x="4275832" y="5537894"/>
            <a:ext cx="115790" cy="375756"/>
          </a:xfrm>
          <a:custGeom>
            <a:avLst/>
            <a:gdLst/>
            <a:ahLst/>
            <a:cxnLst/>
            <a:rect l="0" t="0" r="0" b="0"/>
            <a:pathLst>
              <a:path w="115790" h="375756">
                <a:moveTo>
                  <a:pt x="38695" y="0"/>
                </a:moveTo>
                <a:lnTo>
                  <a:pt x="38695" y="26929"/>
                </a:lnTo>
                <a:lnTo>
                  <a:pt x="39770" y="33001"/>
                </a:lnTo>
                <a:lnTo>
                  <a:pt x="41561" y="39199"/>
                </a:lnTo>
                <a:lnTo>
                  <a:pt x="43831" y="45480"/>
                </a:lnTo>
                <a:lnTo>
                  <a:pt x="46418" y="53967"/>
                </a:lnTo>
                <a:lnTo>
                  <a:pt x="55195" y="85379"/>
                </a:lnTo>
                <a:lnTo>
                  <a:pt x="61435" y="105663"/>
                </a:lnTo>
                <a:lnTo>
                  <a:pt x="65678" y="117736"/>
                </a:lnTo>
                <a:lnTo>
                  <a:pt x="76126" y="145482"/>
                </a:lnTo>
                <a:lnTo>
                  <a:pt x="80847" y="160406"/>
                </a:lnTo>
                <a:lnTo>
                  <a:pt x="85069" y="175729"/>
                </a:lnTo>
                <a:lnTo>
                  <a:pt x="88959" y="191319"/>
                </a:lnTo>
                <a:lnTo>
                  <a:pt x="93702" y="207086"/>
                </a:lnTo>
                <a:lnTo>
                  <a:pt x="99013" y="222972"/>
                </a:lnTo>
                <a:lnTo>
                  <a:pt x="104704" y="238937"/>
                </a:lnTo>
                <a:lnTo>
                  <a:pt x="108498" y="252805"/>
                </a:lnTo>
                <a:lnTo>
                  <a:pt x="111027" y="265275"/>
                </a:lnTo>
                <a:lnTo>
                  <a:pt x="112713" y="276813"/>
                </a:lnTo>
                <a:lnTo>
                  <a:pt x="113838" y="286655"/>
                </a:lnTo>
                <a:lnTo>
                  <a:pt x="114587" y="295365"/>
                </a:lnTo>
                <a:lnTo>
                  <a:pt x="115420" y="309702"/>
                </a:lnTo>
                <a:lnTo>
                  <a:pt x="115789" y="319657"/>
                </a:lnTo>
                <a:lnTo>
                  <a:pt x="113088" y="330530"/>
                </a:lnTo>
                <a:lnTo>
                  <a:pt x="110863" y="336440"/>
                </a:lnTo>
                <a:lnTo>
                  <a:pt x="108390" y="345872"/>
                </a:lnTo>
                <a:lnTo>
                  <a:pt x="107731" y="349891"/>
                </a:lnTo>
                <a:lnTo>
                  <a:pt x="105141" y="353646"/>
                </a:lnTo>
                <a:lnTo>
                  <a:pt x="101265" y="357225"/>
                </a:lnTo>
                <a:lnTo>
                  <a:pt x="96532" y="360685"/>
                </a:lnTo>
                <a:lnTo>
                  <a:pt x="92300" y="362992"/>
                </a:lnTo>
                <a:lnTo>
                  <a:pt x="88405" y="364530"/>
                </a:lnTo>
                <a:lnTo>
                  <a:pt x="84734" y="365555"/>
                </a:lnTo>
                <a:lnTo>
                  <a:pt x="81211" y="367313"/>
                </a:lnTo>
                <a:lnTo>
                  <a:pt x="77788" y="369560"/>
                </a:lnTo>
                <a:lnTo>
                  <a:pt x="74431" y="372134"/>
                </a:lnTo>
                <a:lnTo>
                  <a:pt x="70043" y="373849"/>
                </a:lnTo>
                <a:lnTo>
                  <a:pt x="64968" y="374993"/>
                </a:lnTo>
                <a:lnTo>
                  <a:pt x="59435" y="375755"/>
                </a:lnTo>
                <a:lnTo>
                  <a:pt x="54671" y="375188"/>
                </a:lnTo>
                <a:lnTo>
                  <a:pt x="50421" y="373735"/>
                </a:lnTo>
                <a:lnTo>
                  <a:pt x="46512" y="371692"/>
                </a:lnTo>
                <a:lnTo>
                  <a:pt x="41757" y="370330"/>
                </a:lnTo>
                <a:lnTo>
                  <a:pt x="36437" y="369422"/>
                </a:lnTo>
                <a:lnTo>
                  <a:pt x="30740" y="368817"/>
                </a:lnTo>
                <a:lnTo>
                  <a:pt x="25867" y="367338"/>
                </a:lnTo>
                <a:lnTo>
                  <a:pt x="21544" y="365277"/>
                </a:lnTo>
                <a:lnTo>
                  <a:pt x="17587" y="362829"/>
                </a:lnTo>
                <a:lnTo>
                  <a:pt x="13875" y="359046"/>
                </a:lnTo>
                <a:lnTo>
                  <a:pt x="10324" y="354375"/>
                </a:lnTo>
                <a:lnTo>
                  <a:pt x="0" y="3385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4" name="SMARTPenAnnotation4193"/>
          <p:cNvSpPr/>
          <p:nvPr/>
        </p:nvSpPr>
        <p:spPr>
          <a:xfrm>
            <a:off x="3977457" y="5697760"/>
            <a:ext cx="75877" cy="227088"/>
          </a:xfrm>
          <a:custGeom>
            <a:avLst/>
            <a:gdLst/>
            <a:ahLst/>
            <a:cxnLst/>
            <a:rect l="0" t="0" r="0" b="0"/>
            <a:pathLst>
              <a:path w="75877" h="227088">
                <a:moveTo>
                  <a:pt x="75876" y="52958"/>
                </a:moveTo>
                <a:lnTo>
                  <a:pt x="60470" y="52958"/>
                </a:lnTo>
                <a:lnTo>
                  <a:pt x="54857" y="51884"/>
                </a:lnTo>
                <a:lnTo>
                  <a:pt x="50040" y="50092"/>
                </a:lnTo>
                <a:lnTo>
                  <a:pt x="45754" y="47823"/>
                </a:lnTo>
                <a:lnTo>
                  <a:pt x="41821" y="46310"/>
                </a:lnTo>
                <a:lnTo>
                  <a:pt x="38125" y="45301"/>
                </a:lnTo>
                <a:lnTo>
                  <a:pt x="34586" y="44629"/>
                </a:lnTo>
                <a:lnTo>
                  <a:pt x="31151" y="44181"/>
                </a:lnTo>
                <a:lnTo>
                  <a:pt x="27787" y="43882"/>
                </a:lnTo>
                <a:lnTo>
                  <a:pt x="24469" y="43683"/>
                </a:lnTo>
                <a:lnTo>
                  <a:pt x="21183" y="42476"/>
                </a:lnTo>
                <a:lnTo>
                  <a:pt x="17916" y="40595"/>
                </a:lnTo>
                <a:lnTo>
                  <a:pt x="14664" y="38267"/>
                </a:lnTo>
                <a:lnTo>
                  <a:pt x="12496" y="35640"/>
                </a:lnTo>
                <a:lnTo>
                  <a:pt x="11051" y="32814"/>
                </a:lnTo>
                <a:lnTo>
                  <a:pt x="10087" y="29855"/>
                </a:lnTo>
                <a:lnTo>
                  <a:pt x="8370" y="27882"/>
                </a:lnTo>
                <a:lnTo>
                  <a:pt x="6150" y="26567"/>
                </a:lnTo>
                <a:lnTo>
                  <a:pt x="3595" y="25691"/>
                </a:lnTo>
                <a:lnTo>
                  <a:pt x="1892" y="24031"/>
                </a:lnTo>
                <a:lnTo>
                  <a:pt x="757" y="21850"/>
                </a:lnTo>
                <a:lnTo>
                  <a:pt x="0" y="19321"/>
                </a:lnTo>
                <a:lnTo>
                  <a:pt x="570" y="17635"/>
                </a:lnTo>
                <a:lnTo>
                  <a:pt x="2025" y="16511"/>
                </a:lnTo>
                <a:lnTo>
                  <a:pt x="4070" y="15761"/>
                </a:lnTo>
                <a:lnTo>
                  <a:pt x="5433" y="14187"/>
                </a:lnTo>
                <a:lnTo>
                  <a:pt x="6342" y="12063"/>
                </a:lnTo>
                <a:lnTo>
                  <a:pt x="6948" y="9572"/>
                </a:lnTo>
                <a:lnTo>
                  <a:pt x="8427" y="6836"/>
                </a:lnTo>
                <a:lnTo>
                  <a:pt x="10487" y="3937"/>
                </a:lnTo>
                <a:lnTo>
                  <a:pt x="12937" y="930"/>
                </a:lnTo>
                <a:lnTo>
                  <a:pt x="15644" y="0"/>
                </a:lnTo>
                <a:lnTo>
                  <a:pt x="18523" y="455"/>
                </a:lnTo>
                <a:lnTo>
                  <a:pt x="21518" y="1833"/>
                </a:lnTo>
                <a:lnTo>
                  <a:pt x="25664" y="2752"/>
                </a:lnTo>
                <a:lnTo>
                  <a:pt x="30578" y="3364"/>
                </a:lnTo>
                <a:lnTo>
                  <a:pt x="36004" y="3772"/>
                </a:lnTo>
                <a:lnTo>
                  <a:pt x="40696" y="5119"/>
                </a:lnTo>
                <a:lnTo>
                  <a:pt x="44899" y="7092"/>
                </a:lnTo>
                <a:lnTo>
                  <a:pt x="48775" y="9483"/>
                </a:lnTo>
                <a:lnTo>
                  <a:pt x="52435" y="13226"/>
                </a:lnTo>
                <a:lnTo>
                  <a:pt x="55949" y="17871"/>
                </a:lnTo>
                <a:lnTo>
                  <a:pt x="59367" y="23118"/>
                </a:lnTo>
                <a:lnTo>
                  <a:pt x="62721" y="28765"/>
                </a:lnTo>
                <a:lnTo>
                  <a:pt x="66031" y="34680"/>
                </a:lnTo>
                <a:lnTo>
                  <a:pt x="69313" y="40773"/>
                </a:lnTo>
                <a:lnTo>
                  <a:pt x="71501" y="45909"/>
                </a:lnTo>
                <a:lnTo>
                  <a:pt x="72959" y="50409"/>
                </a:lnTo>
                <a:lnTo>
                  <a:pt x="73932" y="54483"/>
                </a:lnTo>
                <a:lnTo>
                  <a:pt x="74580" y="61499"/>
                </a:lnTo>
                <a:lnTo>
                  <a:pt x="75012" y="70475"/>
                </a:lnTo>
                <a:lnTo>
                  <a:pt x="75300" y="80760"/>
                </a:lnTo>
                <a:lnTo>
                  <a:pt x="73343" y="92990"/>
                </a:lnTo>
                <a:lnTo>
                  <a:pt x="69888" y="106518"/>
                </a:lnTo>
                <a:lnTo>
                  <a:pt x="65435" y="120911"/>
                </a:lnTo>
                <a:lnTo>
                  <a:pt x="60317" y="135881"/>
                </a:lnTo>
                <a:lnTo>
                  <a:pt x="54755" y="151235"/>
                </a:lnTo>
                <a:lnTo>
                  <a:pt x="17834" y="2270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5" name="SMARTPenAnnotation4194"/>
          <p:cNvSpPr/>
          <p:nvPr/>
        </p:nvSpPr>
        <p:spPr>
          <a:xfrm>
            <a:off x="3569642" y="5576589"/>
            <a:ext cx="270750" cy="454671"/>
          </a:xfrm>
          <a:custGeom>
            <a:avLst/>
            <a:gdLst/>
            <a:ahLst/>
            <a:cxnLst/>
            <a:rect l="0" t="0" r="0" b="0"/>
            <a:pathLst>
              <a:path w="270750" h="454671">
                <a:moveTo>
                  <a:pt x="261193" y="0"/>
                </a:moveTo>
                <a:lnTo>
                  <a:pt x="266329" y="15407"/>
                </a:lnTo>
                <a:lnTo>
                  <a:pt x="268850" y="25837"/>
                </a:lnTo>
                <a:lnTo>
                  <a:pt x="269971" y="35130"/>
                </a:lnTo>
                <a:lnTo>
                  <a:pt x="270469" y="46426"/>
                </a:lnTo>
                <a:lnTo>
                  <a:pt x="270749" y="90549"/>
                </a:lnTo>
                <a:lnTo>
                  <a:pt x="269714" y="104436"/>
                </a:lnTo>
                <a:lnTo>
                  <a:pt x="267948" y="115844"/>
                </a:lnTo>
                <a:lnTo>
                  <a:pt x="265697" y="125598"/>
                </a:lnTo>
                <a:lnTo>
                  <a:pt x="264196" y="135327"/>
                </a:lnTo>
                <a:lnTo>
                  <a:pt x="263195" y="145036"/>
                </a:lnTo>
                <a:lnTo>
                  <a:pt x="262528" y="154734"/>
                </a:lnTo>
                <a:lnTo>
                  <a:pt x="261008" y="164424"/>
                </a:lnTo>
                <a:lnTo>
                  <a:pt x="258920" y="174108"/>
                </a:lnTo>
                <a:lnTo>
                  <a:pt x="256453" y="183789"/>
                </a:lnTo>
                <a:lnTo>
                  <a:pt x="253734" y="193468"/>
                </a:lnTo>
                <a:lnTo>
                  <a:pt x="247846" y="212820"/>
                </a:lnTo>
                <a:lnTo>
                  <a:pt x="243696" y="221421"/>
                </a:lnTo>
                <a:lnTo>
                  <a:pt x="238780" y="229304"/>
                </a:lnTo>
                <a:lnTo>
                  <a:pt x="233353" y="236709"/>
                </a:lnTo>
                <a:lnTo>
                  <a:pt x="221590" y="253536"/>
                </a:lnTo>
                <a:lnTo>
                  <a:pt x="196522" y="290613"/>
                </a:lnTo>
                <a:lnTo>
                  <a:pt x="189058" y="300155"/>
                </a:lnTo>
                <a:lnTo>
                  <a:pt x="180857" y="309740"/>
                </a:lnTo>
                <a:lnTo>
                  <a:pt x="164221" y="327914"/>
                </a:lnTo>
                <a:lnTo>
                  <a:pt x="149661" y="343158"/>
                </a:lnTo>
                <a:lnTo>
                  <a:pt x="124243" y="368961"/>
                </a:lnTo>
                <a:lnTo>
                  <a:pt x="111850" y="379258"/>
                </a:lnTo>
                <a:lnTo>
                  <a:pt x="97139" y="390422"/>
                </a:lnTo>
                <a:lnTo>
                  <a:pt x="80883" y="402165"/>
                </a:lnTo>
                <a:lnTo>
                  <a:pt x="67895" y="412142"/>
                </a:lnTo>
                <a:lnTo>
                  <a:pt x="57087" y="420944"/>
                </a:lnTo>
                <a:lnTo>
                  <a:pt x="47732" y="428962"/>
                </a:lnTo>
                <a:lnTo>
                  <a:pt x="39345" y="435382"/>
                </a:lnTo>
                <a:lnTo>
                  <a:pt x="31605" y="440736"/>
                </a:lnTo>
                <a:lnTo>
                  <a:pt x="0" y="4546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6" name="SMARTPenAnnotation4195"/>
          <p:cNvSpPr/>
          <p:nvPr/>
        </p:nvSpPr>
        <p:spPr>
          <a:xfrm>
            <a:off x="3647033" y="5595937"/>
            <a:ext cx="154782" cy="261194"/>
          </a:xfrm>
          <a:custGeom>
            <a:avLst/>
            <a:gdLst/>
            <a:ahLst/>
            <a:cxnLst/>
            <a:rect l="0" t="0" r="0" b="0"/>
            <a:pathLst>
              <a:path w="154782" h="261194">
                <a:moveTo>
                  <a:pt x="0" y="0"/>
                </a:moveTo>
                <a:lnTo>
                  <a:pt x="0" y="8329"/>
                </a:lnTo>
                <a:lnTo>
                  <a:pt x="2866" y="14809"/>
                </a:lnTo>
                <a:lnTo>
                  <a:pt x="5135" y="19546"/>
                </a:lnTo>
                <a:lnTo>
                  <a:pt x="8798" y="24855"/>
                </a:lnTo>
                <a:lnTo>
                  <a:pt x="13389" y="30543"/>
                </a:lnTo>
                <a:lnTo>
                  <a:pt x="18600" y="36485"/>
                </a:lnTo>
                <a:lnTo>
                  <a:pt x="23149" y="42596"/>
                </a:lnTo>
                <a:lnTo>
                  <a:pt x="27256" y="48820"/>
                </a:lnTo>
                <a:lnTo>
                  <a:pt x="31069" y="55119"/>
                </a:lnTo>
                <a:lnTo>
                  <a:pt x="34686" y="61468"/>
                </a:lnTo>
                <a:lnTo>
                  <a:pt x="41571" y="74256"/>
                </a:lnTo>
                <a:lnTo>
                  <a:pt x="45987" y="80675"/>
                </a:lnTo>
                <a:lnTo>
                  <a:pt x="51080" y="87104"/>
                </a:lnTo>
                <a:lnTo>
                  <a:pt x="56626" y="93540"/>
                </a:lnTo>
                <a:lnTo>
                  <a:pt x="62473" y="101055"/>
                </a:lnTo>
                <a:lnTo>
                  <a:pt x="68520" y="109291"/>
                </a:lnTo>
                <a:lnTo>
                  <a:pt x="74701" y="118005"/>
                </a:lnTo>
                <a:lnTo>
                  <a:pt x="85272" y="135638"/>
                </a:lnTo>
                <a:lnTo>
                  <a:pt x="98768" y="159217"/>
                </a:lnTo>
                <a:lnTo>
                  <a:pt x="154781" y="2611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7" name="SMARTPenAnnotation4196"/>
          <p:cNvSpPr/>
          <p:nvPr/>
        </p:nvSpPr>
        <p:spPr>
          <a:xfrm>
            <a:off x="2902148" y="5699018"/>
            <a:ext cx="618728" cy="235066"/>
          </a:xfrm>
          <a:custGeom>
            <a:avLst/>
            <a:gdLst/>
            <a:ahLst/>
            <a:cxnLst/>
            <a:rect l="0" t="0" r="0" b="0"/>
            <a:pathLst>
              <a:path w="618728" h="235066">
                <a:moveTo>
                  <a:pt x="609451" y="3331"/>
                </a:moveTo>
                <a:lnTo>
                  <a:pt x="614587" y="13603"/>
                </a:lnTo>
                <a:lnTo>
                  <a:pt x="616100" y="17702"/>
                </a:lnTo>
                <a:lnTo>
                  <a:pt x="617108" y="21511"/>
                </a:lnTo>
                <a:lnTo>
                  <a:pt x="617780" y="25125"/>
                </a:lnTo>
                <a:lnTo>
                  <a:pt x="618228" y="29684"/>
                </a:lnTo>
                <a:lnTo>
                  <a:pt x="618527" y="34873"/>
                </a:lnTo>
                <a:lnTo>
                  <a:pt x="618727" y="40482"/>
                </a:lnTo>
                <a:lnTo>
                  <a:pt x="616710" y="47446"/>
                </a:lnTo>
                <a:lnTo>
                  <a:pt x="613215" y="55313"/>
                </a:lnTo>
                <a:lnTo>
                  <a:pt x="608736" y="63782"/>
                </a:lnTo>
                <a:lnTo>
                  <a:pt x="603600" y="70504"/>
                </a:lnTo>
                <a:lnTo>
                  <a:pt x="598026" y="76060"/>
                </a:lnTo>
                <a:lnTo>
                  <a:pt x="592161" y="80838"/>
                </a:lnTo>
                <a:lnTo>
                  <a:pt x="586101" y="85099"/>
                </a:lnTo>
                <a:lnTo>
                  <a:pt x="579911" y="89015"/>
                </a:lnTo>
                <a:lnTo>
                  <a:pt x="528853" y="118428"/>
                </a:lnTo>
                <a:lnTo>
                  <a:pt x="503405" y="132592"/>
                </a:lnTo>
                <a:lnTo>
                  <a:pt x="493609" y="137874"/>
                </a:lnTo>
                <a:lnTo>
                  <a:pt x="483854" y="142470"/>
                </a:lnTo>
                <a:lnTo>
                  <a:pt x="474126" y="146610"/>
                </a:lnTo>
                <a:lnTo>
                  <a:pt x="464416" y="150444"/>
                </a:lnTo>
                <a:lnTo>
                  <a:pt x="457943" y="154075"/>
                </a:lnTo>
                <a:lnTo>
                  <a:pt x="453627" y="157570"/>
                </a:lnTo>
                <a:lnTo>
                  <a:pt x="450750" y="160975"/>
                </a:lnTo>
                <a:lnTo>
                  <a:pt x="448832" y="164321"/>
                </a:lnTo>
                <a:lnTo>
                  <a:pt x="446701" y="170904"/>
                </a:lnTo>
                <a:lnTo>
                  <a:pt x="445754" y="177413"/>
                </a:lnTo>
                <a:lnTo>
                  <a:pt x="445501" y="180652"/>
                </a:lnTo>
                <a:lnTo>
                  <a:pt x="446408" y="182813"/>
                </a:lnTo>
                <a:lnTo>
                  <a:pt x="448087" y="184254"/>
                </a:lnTo>
                <a:lnTo>
                  <a:pt x="450281" y="185214"/>
                </a:lnTo>
                <a:lnTo>
                  <a:pt x="458505" y="191700"/>
                </a:lnTo>
                <a:lnTo>
                  <a:pt x="461526" y="193402"/>
                </a:lnTo>
                <a:lnTo>
                  <a:pt x="476964" y="199002"/>
                </a:lnTo>
                <a:lnTo>
                  <a:pt x="487151" y="204232"/>
                </a:lnTo>
                <a:lnTo>
                  <a:pt x="495261" y="210140"/>
                </a:lnTo>
                <a:lnTo>
                  <a:pt x="502449" y="213482"/>
                </a:lnTo>
                <a:lnTo>
                  <a:pt x="505870" y="214373"/>
                </a:lnTo>
                <a:lnTo>
                  <a:pt x="508151" y="216042"/>
                </a:lnTo>
                <a:lnTo>
                  <a:pt x="509672" y="218230"/>
                </a:lnTo>
                <a:lnTo>
                  <a:pt x="510685" y="220762"/>
                </a:lnTo>
                <a:lnTo>
                  <a:pt x="512436" y="222452"/>
                </a:lnTo>
                <a:lnTo>
                  <a:pt x="514678" y="223577"/>
                </a:lnTo>
                <a:lnTo>
                  <a:pt x="517248" y="224328"/>
                </a:lnTo>
                <a:lnTo>
                  <a:pt x="517886" y="225904"/>
                </a:lnTo>
                <a:lnTo>
                  <a:pt x="517237" y="228029"/>
                </a:lnTo>
                <a:lnTo>
                  <a:pt x="515729" y="230520"/>
                </a:lnTo>
                <a:lnTo>
                  <a:pt x="513648" y="232181"/>
                </a:lnTo>
                <a:lnTo>
                  <a:pt x="511187" y="233288"/>
                </a:lnTo>
                <a:lnTo>
                  <a:pt x="505585" y="234519"/>
                </a:lnTo>
                <a:lnTo>
                  <a:pt x="499513" y="235065"/>
                </a:lnTo>
                <a:lnTo>
                  <a:pt x="490365" y="232442"/>
                </a:lnTo>
                <a:lnTo>
                  <a:pt x="476984" y="227693"/>
                </a:lnTo>
                <a:lnTo>
                  <a:pt x="467396" y="224922"/>
                </a:lnTo>
                <a:lnTo>
                  <a:pt x="456705" y="222000"/>
                </a:lnTo>
                <a:lnTo>
                  <a:pt x="444203" y="215752"/>
                </a:lnTo>
                <a:lnTo>
                  <a:pt x="430494" y="207287"/>
                </a:lnTo>
                <a:lnTo>
                  <a:pt x="415980" y="197345"/>
                </a:lnTo>
                <a:lnTo>
                  <a:pt x="404155" y="188567"/>
                </a:lnTo>
                <a:lnTo>
                  <a:pt x="394121" y="180565"/>
                </a:lnTo>
                <a:lnTo>
                  <a:pt x="385283" y="173081"/>
                </a:lnTo>
                <a:lnTo>
                  <a:pt x="377240" y="165942"/>
                </a:lnTo>
                <a:lnTo>
                  <a:pt x="362572" y="152276"/>
                </a:lnTo>
                <a:lnTo>
                  <a:pt x="356726" y="144548"/>
                </a:lnTo>
                <a:lnTo>
                  <a:pt x="351754" y="136171"/>
                </a:lnTo>
                <a:lnTo>
                  <a:pt x="347364" y="127362"/>
                </a:lnTo>
                <a:lnTo>
                  <a:pt x="343362" y="118264"/>
                </a:lnTo>
                <a:lnTo>
                  <a:pt x="339620" y="108975"/>
                </a:lnTo>
                <a:lnTo>
                  <a:pt x="336050" y="99557"/>
                </a:lnTo>
                <a:lnTo>
                  <a:pt x="332595" y="91129"/>
                </a:lnTo>
                <a:lnTo>
                  <a:pt x="329217" y="83360"/>
                </a:lnTo>
                <a:lnTo>
                  <a:pt x="322597" y="68996"/>
                </a:lnTo>
                <a:lnTo>
                  <a:pt x="316072" y="55446"/>
                </a:lnTo>
                <a:lnTo>
                  <a:pt x="312828" y="45599"/>
                </a:lnTo>
                <a:lnTo>
                  <a:pt x="309590" y="33659"/>
                </a:lnTo>
                <a:lnTo>
                  <a:pt x="301805" y="1559"/>
                </a:lnTo>
                <a:lnTo>
                  <a:pt x="301166" y="0"/>
                </a:lnTo>
                <a:lnTo>
                  <a:pt x="300740" y="35"/>
                </a:lnTo>
                <a:lnTo>
                  <a:pt x="300456" y="1134"/>
                </a:lnTo>
                <a:lnTo>
                  <a:pt x="301342" y="7241"/>
                </a:lnTo>
                <a:lnTo>
                  <a:pt x="305192" y="28357"/>
                </a:lnTo>
                <a:lnTo>
                  <a:pt x="307724" y="39363"/>
                </a:lnTo>
                <a:lnTo>
                  <a:pt x="310486" y="49925"/>
                </a:lnTo>
                <a:lnTo>
                  <a:pt x="313403" y="60190"/>
                </a:lnTo>
                <a:lnTo>
                  <a:pt x="315348" y="70259"/>
                </a:lnTo>
                <a:lnTo>
                  <a:pt x="316644" y="80196"/>
                </a:lnTo>
                <a:lnTo>
                  <a:pt x="318084" y="97686"/>
                </a:lnTo>
                <a:lnTo>
                  <a:pt x="318724" y="109042"/>
                </a:lnTo>
                <a:lnTo>
                  <a:pt x="317820" y="115725"/>
                </a:lnTo>
                <a:lnTo>
                  <a:pt x="316142" y="123405"/>
                </a:lnTo>
                <a:lnTo>
                  <a:pt x="313949" y="131750"/>
                </a:lnTo>
                <a:lnTo>
                  <a:pt x="311412" y="138388"/>
                </a:lnTo>
                <a:lnTo>
                  <a:pt x="308646" y="143888"/>
                </a:lnTo>
                <a:lnTo>
                  <a:pt x="305727" y="148629"/>
                </a:lnTo>
                <a:lnTo>
                  <a:pt x="302706" y="151791"/>
                </a:lnTo>
                <a:lnTo>
                  <a:pt x="299617" y="153898"/>
                </a:lnTo>
                <a:lnTo>
                  <a:pt x="293319" y="156240"/>
                </a:lnTo>
                <a:lnTo>
                  <a:pt x="286936" y="157280"/>
                </a:lnTo>
                <a:lnTo>
                  <a:pt x="283730" y="156483"/>
                </a:lnTo>
                <a:lnTo>
                  <a:pt x="277300" y="152731"/>
                </a:lnTo>
                <a:lnTo>
                  <a:pt x="275156" y="150224"/>
                </a:lnTo>
                <a:lnTo>
                  <a:pt x="273726" y="147480"/>
                </a:lnTo>
                <a:lnTo>
                  <a:pt x="272773" y="144575"/>
                </a:lnTo>
                <a:lnTo>
                  <a:pt x="268848" y="138481"/>
                </a:lnTo>
                <a:lnTo>
                  <a:pt x="263520" y="132190"/>
                </a:lnTo>
                <a:lnTo>
                  <a:pt x="257570" y="125810"/>
                </a:lnTo>
                <a:lnTo>
                  <a:pt x="254478" y="121530"/>
                </a:lnTo>
                <a:lnTo>
                  <a:pt x="251342" y="116526"/>
                </a:lnTo>
                <a:lnTo>
                  <a:pt x="248177" y="111040"/>
                </a:lnTo>
                <a:lnTo>
                  <a:pt x="244992" y="107383"/>
                </a:lnTo>
                <a:lnTo>
                  <a:pt x="241793" y="104945"/>
                </a:lnTo>
                <a:lnTo>
                  <a:pt x="235373" y="101162"/>
                </a:lnTo>
                <a:lnTo>
                  <a:pt x="228937" y="95897"/>
                </a:lnTo>
                <a:lnTo>
                  <a:pt x="225716" y="95138"/>
                </a:lnTo>
                <a:lnTo>
                  <a:pt x="222494" y="95707"/>
                </a:lnTo>
                <a:lnTo>
                  <a:pt x="214734" y="99208"/>
                </a:lnTo>
                <a:lnTo>
                  <a:pt x="214098" y="100569"/>
                </a:lnTo>
                <a:lnTo>
                  <a:pt x="213390" y="104950"/>
                </a:lnTo>
                <a:lnTo>
                  <a:pt x="213201" y="108698"/>
                </a:lnTo>
                <a:lnTo>
                  <a:pt x="212992" y="118594"/>
                </a:lnTo>
                <a:lnTo>
                  <a:pt x="211861" y="124243"/>
                </a:lnTo>
                <a:lnTo>
                  <a:pt x="210032" y="130158"/>
                </a:lnTo>
                <a:lnTo>
                  <a:pt x="207738" y="136252"/>
                </a:lnTo>
                <a:lnTo>
                  <a:pt x="206209" y="141389"/>
                </a:lnTo>
                <a:lnTo>
                  <a:pt x="205189" y="145888"/>
                </a:lnTo>
                <a:lnTo>
                  <a:pt x="204510" y="149963"/>
                </a:lnTo>
                <a:lnTo>
                  <a:pt x="202982" y="153754"/>
                </a:lnTo>
                <a:lnTo>
                  <a:pt x="198418" y="160833"/>
                </a:lnTo>
                <a:lnTo>
                  <a:pt x="194941" y="165726"/>
                </a:lnTo>
                <a:lnTo>
                  <a:pt x="193378" y="166413"/>
                </a:lnTo>
                <a:lnTo>
                  <a:pt x="186042" y="167379"/>
                </a:lnTo>
                <a:lnTo>
                  <a:pt x="180140" y="167606"/>
                </a:lnTo>
                <a:lnTo>
                  <a:pt x="177062" y="166591"/>
                </a:lnTo>
                <a:lnTo>
                  <a:pt x="170775" y="162597"/>
                </a:lnTo>
                <a:lnTo>
                  <a:pt x="164397" y="157240"/>
                </a:lnTo>
                <a:lnTo>
                  <a:pt x="157980" y="151275"/>
                </a:lnTo>
                <a:lnTo>
                  <a:pt x="147249" y="140799"/>
                </a:lnTo>
                <a:lnTo>
                  <a:pt x="113259" y="106913"/>
                </a:lnTo>
                <a:lnTo>
                  <a:pt x="103723" y="100245"/>
                </a:lnTo>
                <a:lnTo>
                  <a:pt x="93393" y="93698"/>
                </a:lnTo>
                <a:lnTo>
                  <a:pt x="85220" y="87205"/>
                </a:lnTo>
                <a:lnTo>
                  <a:pt x="78004" y="83604"/>
                </a:lnTo>
                <a:lnTo>
                  <a:pt x="67899" y="81576"/>
                </a:lnTo>
                <a:lnTo>
                  <a:pt x="54854" y="80891"/>
                </a:lnTo>
                <a:lnTo>
                  <a:pt x="51618" y="81909"/>
                </a:lnTo>
                <a:lnTo>
                  <a:pt x="45155" y="85907"/>
                </a:lnTo>
                <a:lnTo>
                  <a:pt x="40852" y="89553"/>
                </a:lnTo>
                <a:lnTo>
                  <a:pt x="35834" y="94134"/>
                </a:lnTo>
                <a:lnTo>
                  <a:pt x="30338" y="99336"/>
                </a:lnTo>
                <a:lnTo>
                  <a:pt x="25600" y="109255"/>
                </a:lnTo>
                <a:lnTo>
                  <a:pt x="21366" y="122316"/>
                </a:lnTo>
                <a:lnTo>
                  <a:pt x="17469" y="137473"/>
                </a:lnTo>
                <a:lnTo>
                  <a:pt x="14870" y="150802"/>
                </a:lnTo>
                <a:lnTo>
                  <a:pt x="13138" y="162913"/>
                </a:lnTo>
                <a:lnTo>
                  <a:pt x="0" y="2258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8" name="SMARTPenAnnotation4197"/>
          <p:cNvSpPr/>
          <p:nvPr/>
        </p:nvSpPr>
        <p:spPr>
          <a:xfrm>
            <a:off x="3298775" y="5866804"/>
            <a:ext cx="183804" cy="106413"/>
          </a:xfrm>
          <a:custGeom>
            <a:avLst/>
            <a:gdLst/>
            <a:ahLst/>
            <a:cxnLst/>
            <a:rect l="0" t="0" r="0" b="0"/>
            <a:pathLst>
              <a:path w="183804" h="106413">
                <a:moveTo>
                  <a:pt x="0" y="106412"/>
                </a:moveTo>
                <a:lnTo>
                  <a:pt x="15406" y="101277"/>
                </a:lnTo>
                <a:lnTo>
                  <a:pt x="21020" y="98689"/>
                </a:lnTo>
                <a:lnTo>
                  <a:pt x="25837" y="95889"/>
                </a:lnTo>
                <a:lnTo>
                  <a:pt x="30123" y="92948"/>
                </a:lnTo>
                <a:lnTo>
                  <a:pt x="34055" y="90987"/>
                </a:lnTo>
                <a:lnTo>
                  <a:pt x="37752" y="89680"/>
                </a:lnTo>
                <a:lnTo>
                  <a:pt x="41291" y="88808"/>
                </a:lnTo>
                <a:lnTo>
                  <a:pt x="45800" y="87152"/>
                </a:lnTo>
                <a:lnTo>
                  <a:pt x="50956" y="84973"/>
                </a:lnTo>
                <a:lnTo>
                  <a:pt x="56543" y="82446"/>
                </a:lnTo>
                <a:lnTo>
                  <a:pt x="62417" y="78611"/>
                </a:lnTo>
                <a:lnTo>
                  <a:pt x="68483" y="73905"/>
                </a:lnTo>
                <a:lnTo>
                  <a:pt x="74677" y="68617"/>
                </a:lnTo>
                <a:lnTo>
                  <a:pt x="83106" y="62943"/>
                </a:lnTo>
                <a:lnTo>
                  <a:pt x="93024" y="57011"/>
                </a:lnTo>
                <a:lnTo>
                  <a:pt x="103936" y="50905"/>
                </a:lnTo>
                <a:lnTo>
                  <a:pt x="112285" y="45761"/>
                </a:lnTo>
                <a:lnTo>
                  <a:pt x="118927" y="41256"/>
                </a:lnTo>
                <a:lnTo>
                  <a:pt x="124429" y="37177"/>
                </a:lnTo>
                <a:lnTo>
                  <a:pt x="130247" y="32309"/>
                </a:lnTo>
                <a:lnTo>
                  <a:pt x="136275" y="26914"/>
                </a:lnTo>
                <a:lnTo>
                  <a:pt x="142444" y="21168"/>
                </a:lnTo>
                <a:lnTo>
                  <a:pt x="148706" y="17336"/>
                </a:lnTo>
                <a:lnTo>
                  <a:pt x="155031" y="14782"/>
                </a:lnTo>
                <a:lnTo>
                  <a:pt x="18380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9" name="SMARTPenAnnotation4198"/>
          <p:cNvSpPr/>
          <p:nvPr/>
        </p:nvSpPr>
        <p:spPr>
          <a:xfrm>
            <a:off x="3114972" y="5489525"/>
            <a:ext cx="428423" cy="183804"/>
          </a:xfrm>
          <a:custGeom>
            <a:avLst/>
            <a:gdLst/>
            <a:ahLst/>
            <a:cxnLst/>
            <a:rect l="0" t="0" r="0" b="0"/>
            <a:pathLst>
              <a:path w="428423" h="183804">
                <a:moveTo>
                  <a:pt x="415975" y="0"/>
                </a:moveTo>
                <a:lnTo>
                  <a:pt x="428422" y="0"/>
                </a:lnTo>
                <a:lnTo>
                  <a:pt x="427498" y="0"/>
                </a:lnTo>
                <a:lnTo>
                  <a:pt x="426881" y="1075"/>
                </a:lnTo>
                <a:lnTo>
                  <a:pt x="426197" y="5136"/>
                </a:lnTo>
                <a:lnTo>
                  <a:pt x="423864" y="7723"/>
                </a:lnTo>
                <a:lnTo>
                  <a:pt x="415540" y="13464"/>
                </a:lnTo>
                <a:lnTo>
                  <a:pt x="411386" y="16500"/>
                </a:lnTo>
                <a:lnTo>
                  <a:pt x="407541" y="19599"/>
                </a:lnTo>
                <a:lnTo>
                  <a:pt x="403903" y="22740"/>
                </a:lnTo>
                <a:lnTo>
                  <a:pt x="399328" y="25908"/>
                </a:lnTo>
                <a:lnTo>
                  <a:pt x="394128" y="29096"/>
                </a:lnTo>
                <a:lnTo>
                  <a:pt x="388512" y="32296"/>
                </a:lnTo>
                <a:lnTo>
                  <a:pt x="381543" y="35504"/>
                </a:lnTo>
                <a:lnTo>
                  <a:pt x="373673" y="38718"/>
                </a:lnTo>
                <a:lnTo>
                  <a:pt x="365201" y="41935"/>
                </a:lnTo>
                <a:lnTo>
                  <a:pt x="347730" y="50529"/>
                </a:lnTo>
                <a:lnTo>
                  <a:pt x="247854" y="102915"/>
                </a:lnTo>
                <a:lnTo>
                  <a:pt x="229728" y="110530"/>
                </a:lnTo>
                <a:lnTo>
                  <a:pt x="207971" y="118831"/>
                </a:lnTo>
                <a:lnTo>
                  <a:pt x="183792" y="127589"/>
                </a:lnTo>
                <a:lnTo>
                  <a:pt x="159073" y="135579"/>
                </a:lnTo>
                <a:lnTo>
                  <a:pt x="133996" y="143054"/>
                </a:lnTo>
                <a:lnTo>
                  <a:pt x="88575" y="156018"/>
                </a:lnTo>
                <a:lnTo>
                  <a:pt x="57640" y="165363"/>
                </a:lnTo>
                <a:lnTo>
                  <a:pt x="45950" y="169360"/>
                </a:lnTo>
                <a:lnTo>
                  <a:pt x="36008" y="173100"/>
                </a:lnTo>
                <a:lnTo>
                  <a:pt x="27230" y="176667"/>
                </a:lnTo>
                <a:lnTo>
                  <a:pt x="14610" y="180632"/>
                </a:lnTo>
                <a:lnTo>
                  <a:pt x="0" y="1838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SMARTPenAnnotation4199"/>
          <p:cNvSpPr/>
          <p:nvPr/>
        </p:nvSpPr>
        <p:spPr>
          <a:xfrm>
            <a:off x="2689324" y="5760392"/>
            <a:ext cx="232173" cy="144897"/>
          </a:xfrm>
          <a:custGeom>
            <a:avLst/>
            <a:gdLst/>
            <a:ahLst/>
            <a:cxnLst/>
            <a:rect l="0" t="0" r="0" b="0"/>
            <a:pathLst>
              <a:path w="232173" h="144897">
                <a:moveTo>
                  <a:pt x="232172" y="0"/>
                </a:moveTo>
                <a:lnTo>
                  <a:pt x="232172" y="10272"/>
                </a:lnTo>
                <a:lnTo>
                  <a:pt x="228947" y="20821"/>
                </a:lnTo>
                <a:lnTo>
                  <a:pt x="223573" y="35378"/>
                </a:lnTo>
                <a:lnTo>
                  <a:pt x="216765" y="52607"/>
                </a:lnTo>
                <a:lnTo>
                  <a:pt x="211152" y="66243"/>
                </a:lnTo>
                <a:lnTo>
                  <a:pt x="202049" y="87126"/>
                </a:lnTo>
                <a:lnTo>
                  <a:pt x="198116" y="94629"/>
                </a:lnTo>
                <a:lnTo>
                  <a:pt x="194420" y="100707"/>
                </a:lnTo>
                <a:lnTo>
                  <a:pt x="190881" y="105833"/>
                </a:lnTo>
                <a:lnTo>
                  <a:pt x="186371" y="111400"/>
                </a:lnTo>
                <a:lnTo>
                  <a:pt x="181216" y="117262"/>
                </a:lnTo>
                <a:lnTo>
                  <a:pt x="170829" y="128432"/>
                </a:lnTo>
                <a:lnTo>
                  <a:pt x="162630" y="136979"/>
                </a:lnTo>
                <a:lnTo>
                  <a:pt x="158939" y="139689"/>
                </a:lnTo>
                <a:lnTo>
                  <a:pt x="151971" y="142699"/>
                </a:lnTo>
                <a:lnTo>
                  <a:pt x="145292" y="144037"/>
                </a:lnTo>
                <a:lnTo>
                  <a:pt x="138740" y="144632"/>
                </a:lnTo>
                <a:lnTo>
                  <a:pt x="132245" y="144896"/>
                </a:lnTo>
                <a:lnTo>
                  <a:pt x="129008" y="143892"/>
                </a:lnTo>
                <a:lnTo>
                  <a:pt x="122546" y="139910"/>
                </a:lnTo>
                <a:lnTo>
                  <a:pt x="116090" y="137423"/>
                </a:lnTo>
                <a:lnTo>
                  <a:pt x="112864" y="136760"/>
                </a:lnTo>
                <a:lnTo>
                  <a:pt x="109639" y="134168"/>
                </a:lnTo>
                <a:lnTo>
                  <a:pt x="106413" y="130290"/>
                </a:lnTo>
                <a:lnTo>
                  <a:pt x="103188" y="125556"/>
                </a:lnTo>
                <a:lnTo>
                  <a:pt x="99963" y="121324"/>
                </a:lnTo>
                <a:lnTo>
                  <a:pt x="96738" y="117429"/>
                </a:lnTo>
                <a:lnTo>
                  <a:pt x="93514" y="113757"/>
                </a:lnTo>
                <a:lnTo>
                  <a:pt x="90289" y="111308"/>
                </a:lnTo>
                <a:lnTo>
                  <a:pt x="83840" y="108588"/>
                </a:lnTo>
                <a:lnTo>
                  <a:pt x="81690" y="106788"/>
                </a:lnTo>
                <a:lnTo>
                  <a:pt x="80257" y="104513"/>
                </a:lnTo>
                <a:lnTo>
                  <a:pt x="79301" y="101921"/>
                </a:lnTo>
                <a:lnTo>
                  <a:pt x="77589" y="100194"/>
                </a:lnTo>
                <a:lnTo>
                  <a:pt x="75373" y="99042"/>
                </a:lnTo>
                <a:lnTo>
                  <a:pt x="69229" y="97194"/>
                </a:lnTo>
                <a:lnTo>
                  <a:pt x="62656" y="96941"/>
                </a:lnTo>
                <a:lnTo>
                  <a:pt x="57894" y="96874"/>
                </a:lnTo>
                <a:lnTo>
                  <a:pt x="53644" y="97903"/>
                </a:lnTo>
                <a:lnTo>
                  <a:pt x="49736" y="99665"/>
                </a:lnTo>
                <a:lnTo>
                  <a:pt x="42527" y="103413"/>
                </a:lnTo>
                <a:lnTo>
                  <a:pt x="35740" y="105080"/>
                </a:lnTo>
                <a:lnTo>
                  <a:pt x="29141" y="108686"/>
                </a:lnTo>
                <a:lnTo>
                  <a:pt x="25876" y="111153"/>
                </a:lnTo>
                <a:lnTo>
                  <a:pt x="23700" y="113873"/>
                </a:lnTo>
                <a:lnTo>
                  <a:pt x="22249" y="116760"/>
                </a:lnTo>
                <a:lnTo>
                  <a:pt x="21282" y="119760"/>
                </a:lnTo>
                <a:lnTo>
                  <a:pt x="19562" y="121760"/>
                </a:lnTo>
                <a:lnTo>
                  <a:pt x="17341" y="123093"/>
                </a:lnTo>
                <a:lnTo>
                  <a:pt x="0" y="13543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1" name="SMARTPenAnnotation4200"/>
          <p:cNvSpPr/>
          <p:nvPr/>
        </p:nvSpPr>
        <p:spPr>
          <a:xfrm>
            <a:off x="2844105" y="5595937"/>
            <a:ext cx="164456" cy="87065"/>
          </a:xfrm>
          <a:custGeom>
            <a:avLst/>
            <a:gdLst/>
            <a:ahLst/>
            <a:cxnLst/>
            <a:rect l="0" t="0" r="0" b="0"/>
            <a:pathLst>
              <a:path w="164456" h="87065">
                <a:moveTo>
                  <a:pt x="164455" y="0"/>
                </a:moveTo>
                <a:lnTo>
                  <a:pt x="159320" y="5136"/>
                </a:lnTo>
                <a:lnTo>
                  <a:pt x="156732" y="6648"/>
                </a:lnTo>
                <a:lnTo>
                  <a:pt x="153932" y="7657"/>
                </a:lnTo>
                <a:lnTo>
                  <a:pt x="150991" y="8329"/>
                </a:lnTo>
                <a:lnTo>
                  <a:pt x="146880" y="9852"/>
                </a:lnTo>
                <a:lnTo>
                  <a:pt x="141990" y="11943"/>
                </a:lnTo>
                <a:lnTo>
                  <a:pt x="136580" y="14411"/>
                </a:lnTo>
                <a:lnTo>
                  <a:pt x="131898" y="17132"/>
                </a:lnTo>
                <a:lnTo>
                  <a:pt x="127702" y="20020"/>
                </a:lnTo>
                <a:lnTo>
                  <a:pt x="123830" y="23021"/>
                </a:lnTo>
                <a:lnTo>
                  <a:pt x="115874" y="28246"/>
                </a:lnTo>
                <a:lnTo>
                  <a:pt x="92703" y="42650"/>
                </a:lnTo>
                <a:lnTo>
                  <a:pt x="83300" y="48856"/>
                </a:lnTo>
                <a:lnTo>
                  <a:pt x="75956" y="54068"/>
                </a:lnTo>
                <a:lnTo>
                  <a:pt x="69985" y="58617"/>
                </a:lnTo>
                <a:lnTo>
                  <a:pt x="62779" y="62726"/>
                </a:lnTo>
                <a:lnTo>
                  <a:pt x="54751" y="66539"/>
                </a:lnTo>
                <a:lnTo>
                  <a:pt x="46175" y="70157"/>
                </a:lnTo>
                <a:lnTo>
                  <a:pt x="39382" y="73642"/>
                </a:lnTo>
                <a:lnTo>
                  <a:pt x="33779" y="77042"/>
                </a:lnTo>
                <a:lnTo>
                  <a:pt x="28969" y="80382"/>
                </a:lnTo>
                <a:lnTo>
                  <a:pt x="23612" y="82610"/>
                </a:lnTo>
                <a:lnTo>
                  <a:pt x="17891" y="84094"/>
                </a:lnTo>
                <a:lnTo>
                  <a:pt x="0" y="8706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SMARTPenAnnotation4201"/>
          <p:cNvSpPr/>
          <p:nvPr/>
        </p:nvSpPr>
        <p:spPr>
          <a:xfrm>
            <a:off x="2331392" y="5741841"/>
            <a:ext cx="510789" cy="202355"/>
          </a:xfrm>
          <a:custGeom>
            <a:avLst/>
            <a:gdLst/>
            <a:ahLst/>
            <a:cxnLst/>
            <a:rect l="0" t="0" r="0" b="0"/>
            <a:pathLst>
              <a:path w="510789" h="202355">
                <a:moveTo>
                  <a:pt x="328910" y="18551"/>
                </a:moveTo>
                <a:lnTo>
                  <a:pt x="344317" y="8280"/>
                </a:lnTo>
                <a:lnTo>
                  <a:pt x="354747" y="3237"/>
                </a:lnTo>
                <a:lnTo>
                  <a:pt x="364040" y="997"/>
                </a:lnTo>
                <a:lnTo>
                  <a:pt x="375336" y="0"/>
                </a:lnTo>
                <a:lnTo>
                  <a:pt x="383508" y="810"/>
                </a:lnTo>
                <a:lnTo>
                  <a:pt x="393256" y="2424"/>
                </a:lnTo>
                <a:lnTo>
                  <a:pt x="404053" y="4575"/>
                </a:lnTo>
                <a:lnTo>
                  <a:pt x="418917" y="6965"/>
                </a:lnTo>
                <a:lnTo>
                  <a:pt x="430181" y="9102"/>
                </a:lnTo>
                <a:lnTo>
                  <a:pt x="442353" y="13635"/>
                </a:lnTo>
                <a:lnTo>
                  <a:pt x="448608" y="17423"/>
                </a:lnTo>
                <a:lnTo>
                  <a:pt x="454928" y="22099"/>
                </a:lnTo>
                <a:lnTo>
                  <a:pt x="461291" y="27366"/>
                </a:lnTo>
                <a:lnTo>
                  <a:pt x="466608" y="31952"/>
                </a:lnTo>
                <a:lnTo>
                  <a:pt x="471228" y="36084"/>
                </a:lnTo>
                <a:lnTo>
                  <a:pt x="479227" y="43541"/>
                </a:lnTo>
                <a:lnTo>
                  <a:pt x="486365" y="50439"/>
                </a:lnTo>
                <a:lnTo>
                  <a:pt x="489773" y="54857"/>
                </a:lnTo>
                <a:lnTo>
                  <a:pt x="493121" y="59954"/>
                </a:lnTo>
                <a:lnTo>
                  <a:pt x="496427" y="65500"/>
                </a:lnTo>
                <a:lnTo>
                  <a:pt x="499706" y="70274"/>
                </a:lnTo>
                <a:lnTo>
                  <a:pt x="502966" y="74530"/>
                </a:lnTo>
                <a:lnTo>
                  <a:pt x="506215" y="78443"/>
                </a:lnTo>
                <a:lnTo>
                  <a:pt x="508381" y="82126"/>
                </a:lnTo>
                <a:lnTo>
                  <a:pt x="509825" y="85656"/>
                </a:lnTo>
                <a:lnTo>
                  <a:pt x="510788" y="89085"/>
                </a:lnTo>
                <a:lnTo>
                  <a:pt x="510355" y="92445"/>
                </a:lnTo>
                <a:lnTo>
                  <a:pt x="508991" y="95760"/>
                </a:lnTo>
                <a:lnTo>
                  <a:pt x="507007" y="99046"/>
                </a:lnTo>
                <a:lnTo>
                  <a:pt x="504610" y="102310"/>
                </a:lnTo>
                <a:lnTo>
                  <a:pt x="501936" y="105562"/>
                </a:lnTo>
                <a:lnTo>
                  <a:pt x="499079" y="108804"/>
                </a:lnTo>
                <a:lnTo>
                  <a:pt x="495025" y="112041"/>
                </a:lnTo>
                <a:lnTo>
                  <a:pt x="490172" y="115273"/>
                </a:lnTo>
                <a:lnTo>
                  <a:pt x="484787" y="118504"/>
                </a:lnTo>
                <a:lnTo>
                  <a:pt x="473071" y="122092"/>
                </a:lnTo>
                <a:lnTo>
                  <a:pt x="460699" y="124762"/>
                </a:lnTo>
                <a:lnTo>
                  <a:pt x="448034" y="129532"/>
                </a:lnTo>
                <a:lnTo>
                  <a:pt x="437348" y="132308"/>
                </a:lnTo>
                <a:lnTo>
                  <a:pt x="423774" y="135235"/>
                </a:lnTo>
                <a:lnTo>
                  <a:pt x="408276" y="138260"/>
                </a:lnTo>
                <a:lnTo>
                  <a:pt x="392569" y="140277"/>
                </a:lnTo>
                <a:lnTo>
                  <a:pt x="376724" y="141621"/>
                </a:lnTo>
                <a:lnTo>
                  <a:pt x="348011" y="143116"/>
                </a:lnTo>
                <a:lnTo>
                  <a:pt x="328084" y="143780"/>
                </a:lnTo>
                <a:lnTo>
                  <a:pt x="319760" y="142882"/>
                </a:lnTo>
                <a:lnTo>
                  <a:pt x="304779" y="139018"/>
                </a:lnTo>
                <a:lnTo>
                  <a:pt x="279124" y="130800"/>
                </a:lnTo>
                <a:lnTo>
                  <a:pt x="273147" y="127780"/>
                </a:lnTo>
                <a:lnTo>
                  <a:pt x="269163" y="124691"/>
                </a:lnTo>
                <a:lnTo>
                  <a:pt x="266506" y="121557"/>
                </a:lnTo>
                <a:lnTo>
                  <a:pt x="263660" y="117318"/>
                </a:lnTo>
                <a:lnTo>
                  <a:pt x="260688" y="112343"/>
                </a:lnTo>
                <a:lnTo>
                  <a:pt x="257632" y="106876"/>
                </a:lnTo>
                <a:lnTo>
                  <a:pt x="255595" y="102156"/>
                </a:lnTo>
                <a:lnTo>
                  <a:pt x="254236" y="97935"/>
                </a:lnTo>
                <a:lnTo>
                  <a:pt x="253331" y="94046"/>
                </a:lnTo>
                <a:lnTo>
                  <a:pt x="252727" y="88229"/>
                </a:lnTo>
                <a:lnTo>
                  <a:pt x="252325" y="81126"/>
                </a:lnTo>
                <a:lnTo>
                  <a:pt x="252056" y="73166"/>
                </a:lnTo>
                <a:lnTo>
                  <a:pt x="252952" y="66785"/>
                </a:lnTo>
                <a:lnTo>
                  <a:pt x="254624" y="61456"/>
                </a:lnTo>
                <a:lnTo>
                  <a:pt x="256814" y="56828"/>
                </a:lnTo>
                <a:lnTo>
                  <a:pt x="257199" y="54818"/>
                </a:lnTo>
                <a:lnTo>
                  <a:pt x="256381" y="54552"/>
                </a:lnTo>
                <a:lnTo>
                  <a:pt x="254760" y="55450"/>
                </a:lnTo>
                <a:lnTo>
                  <a:pt x="253680" y="57124"/>
                </a:lnTo>
                <a:lnTo>
                  <a:pt x="252480" y="61850"/>
                </a:lnTo>
                <a:lnTo>
                  <a:pt x="251947" y="67533"/>
                </a:lnTo>
                <a:lnTo>
                  <a:pt x="251804" y="70554"/>
                </a:lnTo>
                <a:lnTo>
                  <a:pt x="250635" y="73642"/>
                </a:lnTo>
                <a:lnTo>
                  <a:pt x="246468" y="79940"/>
                </a:lnTo>
                <a:lnTo>
                  <a:pt x="244928" y="83124"/>
                </a:lnTo>
                <a:lnTo>
                  <a:pt x="243900" y="86322"/>
                </a:lnTo>
                <a:lnTo>
                  <a:pt x="243215" y="89528"/>
                </a:lnTo>
                <a:lnTo>
                  <a:pt x="240609" y="92741"/>
                </a:lnTo>
                <a:lnTo>
                  <a:pt x="236722" y="95958"/>
                </a:lnTo>
                <a:lnTo>
                  <a:pt x="231981" y="99177"/>
                </a:lnTo>
                <a:lnTo>
                  <a:pt x="226670" y="103473"/>
                </a:lnTo>
                <a:lnTo>
                  <a:pt x="220980" y="108487"/>
                </a:lnTo>
                <a:lnTo>
                  <a:pt x="215037" y="113979"/>
                </a:lnTo>
                <a:lnTo>
                  <a:pt x="208925" y="118715"/>
                </a:lnTo>
                <a:lnTo>
                  <a:pt x="202701" y="122948"/>
                </a:lnTo>
                <a:lnTo>
                  <a:pt x="196401" y="126844"/>
                </a:lnTo>
                <a:lnTo>
                  <a:pt x="191127" y="130517"/>
                </a:lnTo>
                <a:lnTo>
                  <a:pt x="186536" y="134040"/>
                </a:lnTo>
                <a:lnTo>
                  <a:pt x="182400" y="137464"/>
                </a:lnTo>
                <a:lnTo>
                  <a:pt x="174939" y="141268"/>
                </a:lnTo>
                <a:lnTo>
                  <a:pt x="168040" y="142959"/>
                </a:lnTo>
                <a:lnTo>
                  <a:pt x="154852" y="144044"/>
                </a:lnTo>
                <a:lnTo>
                  <a:pt x="151604" y="144133"/>
                </a:lnTo>
                <a:lnTo>
                  <a:pt x="148364" y="143118"/>
                </a:lnTo>
                <a:lnTo>
                  <a:pt x="138668" y="137628"/>
                </a:lnTo>
                <a:lnTo>
                  <a:pt x="132213" y="135966"/>
                </a:lnTo>
                <a:lnTo>
                  <a:pt x="130062" y="134448"/>
                </a:lnTo>
                <a:lnTo>
                  <a:pt x="128628" y="132362"/>
                </a:lnTo>
                <a:lnTo>
                  <a:pt x="127672" y="129895"/>
                </a:lnTo>
                <a:lnTo>
                  <a:pt x="123743" y="124289"/>
                </a:lnTo>
                <a:lnTo>
                  <a:pt x="121191" y="121289"/>
                </a:lnTo>
                <a:lnTo>
                  <a:pt x="118414" y="117139"/>
                </a:lnTo>
                <a:lnTo>
                  <a:pt x="115489" y="112223"/>
                </a:lnTo>
                <a:lnTo>
                  <a:pt x="112463" y="106796"/>
                </a:lnTo>
                <a:lnTo>
                  <a:pt x="109371" y="103178"/>
                </a:lnTo>
                <a:lnTo>
                  <a:pt x="106235" y="100766"/>
                </a:lnTo>
                <a:lnTo>
                  <a:pt x="98614" y="96895"/>
                </a:lnTo>
                <a:lnTo>
                  <a:pt x="96914" y="97652"/>
                </a:lnTo>
                <a:lnTo>
                  <a:pt x="92159" y="101360"/>
                </a:lnTo>
                <a:lnTo>
                  <a:pt x="89386" y="104928"/>
                </a:lnTo>
                <a:lnTo>
                  <a:pt x="86462" y="109457"/>
                </a:lnTo>
                <a:lnTo>
                  <a:pt x="83438" y="114626"/>
                </a:lnTo>
                <a:lnTo>
                  <a:pt x="77123" y="122371"/>
                </a:lnTo>
                <a:lnTo>
                  <a:pt x="68613" y="131834"/>
                </a:lnTo>
                <a:lnTo>
                  <a:pt x="41827" y="159962"/>
                </a:lnTo>
                <a:lnTo>
                  <a:pt x="0" y="20235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3" name="SMARTPenAnnotation4202"/>
          <p:cNvSpPr/>
          <p:nvPr/>
        </p:nvSpPr>
        <p:spPr>
          <a:xfrm>
            <a:off x="2254001" y="5634632"/>
            <a:ext cx="29023" cy="261195"/>
          </a:xfrm>
          <a:custGeom>
            <a:avLst/>
            <a:gdLst/>
            <a:ahLst/>
            <a:cxnLst/>
            <a:rect l="0" t="0" r="0" b="0"/>
            <a:pathLst>
              <a:path w="29023" h="261195">
                <a:moveTo>
                  <a:pt x="0" y="0"/>
                </a:moveTo>
                <a:lnTo>
                  <a:pt x="0" y="45530"/>
                </a:lnTo>
                <a:lnTo>
                  <a:pt x="1075" y="56150"/>
                </a:lnTo>
                <a:lnTo>
                  <a:pt x="2867" y="66455"/>
                </a:lnTo>
                <a:lnTo>
                  <a:pt x="5136" y="76550"/>
                </a:lnTo>
                <a:lnTo>
                  <a:pt x="6649" y="88654"/>
                </a:lnTo>
                <a:lnTo>
                  <a:pt x="7657" y="102098"/>
                </a:lnTo>
                <a:lnTo>
                  <a:pt x="8778" y="129216"/>
                </a:lnTo>
                <a:lnTo>
                  <a:pt x="9276" y="152018"/>
                </a:lnTo>
                <a:lnTo>
                  <a:pt x="10484" y="162613"/>
                </a:lnTo>
                <a:lnTo>
                  <a:pt x="12364" y="172901"/>
                </a:lnTo>
                <a:lnTo>
                  <a:pt x="14692" y="182984"/>
                </a:lnTo>
                <a:lnTo>
                  <a:pt x="16244" y="194006"/>
                </a:lnTo>
                <a:lnTo>
                  <a:pt x="17279" y="205653"/>
                </a:lnTo>
                <a:lnTo>
                  <a:pt x="29022" y="2611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4" name="SMARTPenAnnotation4203"/>
          <p:cNvSpPr/>
          <p:nvPr/>
        </p:nvSpPr>
        <p:spPr>
          <a:xfrm>
            <a:off x="1715520" y="5489525"/>
            <a:ext cx="507151" cy="599778"/>
          </a:xfrm>
          <a:custGeom>
            <a:avLst/>
            <a:gdLst/>
            <a:ahLst/>
            <a:cxnLst/>
            <a:rect l="0" t="0" r="0" b="0"/>
            <a:pathLst>
              <a:path w="507151" h="599778">
                <a:moveTo>
                  <a:pt x="393374" y="0"/>
                </a:moveTo>
                <a:lnTo>
                  <a:pt x="388239" y="10271"/>
                </a:lnTo>
                <a:lnTo>
                  <a:pt x="385717" y="21046"/>
                </a:lnTo>
                <a:lnTo>
                  <a:pt x="384298" y="39199"/>
                </a:lnTo>
                <a:lnTo>
                  <a:pt x="384099" y="45480"/>
                </a:lnTo>
                <a:lnTo>
                  <a:pt x="385041" y="59341"/>
                </a:lnTo>
                <a:lnTo>
                  <a:pt x="388954" y="100540"/>
                </a:lnTo>
                <a:lnTo>
                  <a:pt x="391502" y="118621"/>
                </a:lnTo>
                <a:lnTo>
                  <a:pt x="394276" y="133899"/>
                </a:lnTo>
                <a:lnTo>
                  <a:pt x="397200" y="147309"/>
                </a:lnTo>
                <a:lnTo>
                  <a:pt x="399149" y="159473"/>
                </a:lnTo>
                <a:lnTo>
                  <a:pt x="400449" y="170808"/>
                </a:lnTo>
                <a:lnTo>
                  <a:pt x="401315" y="181588"/>
                </a:lnTo>
                <a:lnTo>
                  <a:pt x="402968" y="192000"/>
                </a:lnTo>
                <a:lnTo>
                  <a:pt x="405144" y="202167"/>
                </a:lnTo>
                <a:lnTo>
                  <a:pt x="407670" y="212168"/>
                </a:lnTo>
                <a:lnTo>
                  <a:pt x="411504" y="225285"/>
                </a:lnTo>
                <a:lnTo>
                  <a:pt x="421496" y="257058"/>
                </a:lnTo>
                <a:lnTo>
                  <a:pt x="426095" y="269185"/>
                </a:lnTo>
                <a:lnTo>
                  <a:pt x="434072" y="285526"/>
                </a:lnTo>
                <a:lnTo>
                  <a:pt x="437704" y="290313"/>
                </a:lnTo>
                <a:lnTo>
                  <a:pt x="441200" y="293505"/>
                </a:lnTo>
                <a:lnTo>
                  <a:pt x="444606" y="295633"/>
                </a:lnTo>
                <a:lnTo>
                  <a:pt x="451256" y="297997"/>
                </a:lnTo>
                <a:lnTo>
                  <a:pt x="464284" y="299515"/>
                </a:lnTo>
                <a:lnTo>
                  <a:pt x="467519" y="298565"/>
                </a:lnTo>
                <a:lnTo>
                  <a:pt x="473980" y="294642"/>
                </a:lnTo>
                <a:lnTo>
                  <a:pt x="488796" y="281256"/>
                </a:lnTo>
                <a:lnTo>
                  <a:pt x="507150" y="263450"/>
                </a:lnTo>
                <a:lnTo>
                  <a:pt x="506845" y="262698"/>
                </a:lnTo>
                <a:lnTo>
                  <a:pt x="505567" y="262196"/>
                </a:lnTo>
                <a:lnTo>
                  <a:pt x="503640" y="261862"/>
                </a:lnTo>
                <a:lnTo>
                  <a:pt x="492900" y="264357"/>
                </a:lnTo>
                <a:lnTo>
                  <a:pt x="478453" y="269049"/>
                </a:lnTo>
                <a:lnTo>
                  <a:pt x="464866" y="274717"/>
                </a:lnTo>
                <a:lnTo>
                  <a:pt x="457159" y="278808"/>
                </a:lnTo>
                <a:lnTo>
                  <a:pt x="448795" y="283685"/>
                </a:lnTo>
                <a:lnTo>
                  <a:pt x="439995" y="289087"/>
                </a:lnTo>
                <a:lnTo>
                  <a:pt x="424485" y="297954"/>
                </a:lnTo>
                <a:lnTo>
                  <a:pt x="409351" y="306553"/>
                </a:lnTo>
                <a:lnTo>
                  <a:pt x="391876" y="317541"/>
                </a:lnTo>
                <a:lnTo>
                  <a:pt x="381626" y="324555"/>
                </a:lnTo>
                <a:lnTo>
                  <a:pt x="358773" y="340948"/>
                </a:lnTo>
                <a:lnTo>
                  <a:pt x="347735" y="347684"/>
                </a:lnTo>
                <a:lnTo>
                  <a:pt x="337151" y="353249"/>
                </a:lnTo>
                <a:lnTo>
                  <a:pt x="309715" y="366218"/>
                </a:lnTo>
                <a:lnTo>
                  <a:pt x="296000" y="372363"/>
                </a:lnTo>
                <a:lnTo>
                  <a:pt x="282235" y="375823"/>
                </a:lnTo>
                <a:lnTo>
                  <a:pt x="274829" y="376632"/>
                </a:lnTo>
                <a:lnTo>
                  <a:pt x="271349" y="375773"/>
                </a:lnTo>
                <a:lnTo>
                  <a:pt x="264616" y="371952"/>
                </a:lnTo>
                <a:lnTo>
                  <a:pt x="254783" y="363758"/>
                </a:lnTo>
                <a:lnTo>
                  <a:pt x="252611" y="360741"/>
                </a:lnTo>
                <a:lnTo>
                  <a:pt x="250197" y="354522"/>
                </a:lnTo>
                <a:lnTo>
                  <a:pt x="248839" y="339843"/>
                </a:lnTo>
                <a:lnTo>
                  <a:pt x="248380" y="322272"/>
                </a:lnTo>
                <a:lnTo>
                  <a:pt x="248271" y="292559"/>
                </a:lnTo>
                <a:lnTo>
                  <a:pt x="245402" y="288390"/>
                </a:lnTo>
                <a:lnTo>
                  <a:pt x="243132" y="285774"/>
                </a:lnTo>
                <a:lnTo>
                  <a:pt x="241619" y="285105"/>
                </a:lnTo>
                <a:lnTo>
                  <a:pt x="240610" y="285733"/>
                </a:lnTo>
                <a:lnTo>
                  <a:pt x="239938" y="287227"/>
                </a:lnTo>
                <a:lnTo>
                  <a:pt x="238415" y="288223"/>
                </a:lnTo>
                <a:lnTo>
                  <a:pt x="233856" y="289330"/>
                </a:lnTo>
                <a:lnTo>
                  <a:pt x="231135" y="291774"/>
                </a:lnTo>
                <a:lnTo>
                  <a:pt x="219046" y="308278"/>
                </a:lnTo>
                <a:lnTo>
                  <a:pt x="209483" y="317591"/>
                </a:lnTo>
                <a:lnTo>
                  <a:pt x="200913" y="324589"/>
                </a:lnTo>
                <a:lnTo>
                  <a:pt x="190901" y="332478"/>
                </a:lnTo>
                <a:lnTo>
                  <a:pt x="182076" y="339888"/>
                </a:lnTo>
                <a:lnTo>
                  <a:pt x="166538" y="353853"/>
                </a:lnTo>
                <a:lnTo>
                  <a:pt x="152467" y="367226"/>
                </a:lnTo>
                <a:lnTo>
                  <a:pt x="139047" y="379260"/>
                </a:lnTo>
                <a:lnTo>
                  <a:pt x="125917" y="388192"/>
                </a:lnTo>
                <a:lnTo>
                  <a:pt x="112915" y="395745"/>
                </a:lnTo>
                <a:lnTo>
                  <a:pt x="99971" y="402684"/>
                </a:lnTo>
                <a:lnTo>
                  <a:pt x="87052" y="409351"/>
                </a:lnTo>
                <a:lnTo>
                  <a:pt x="77011" y="413030"/>
                </a:lnTo>
                <a:lnTo>
                  <a:pt x="72829" y="414012"/>
                </a:lnTo>
                <a:lnTo>
                  <a:pt x="67891" y="413591"/>
                </a:lnTo>
                <a:lnTo>
                  <a:pt x="56672" y="410258"/>
                </a:lnTo>
                <a:lnTo>
                  <a:pt x="43405" y="407473"/>
                </a:lnTo>
                <a:lnTo>
                  <a:pt x="39676" y="404933"/>
                </a:lnTo>
                <a:lnTo>
                  <a:pt x="25968" y="388275"/>
                </a:lnTo>
                <a:lnTo>
                  <a:pt x="13288" y="371939"/>
                </a:lnTo>
                <a:lnTo>
                  <a:pt x="7774" y="364045"/>
                </a:lnTo>
                <a:lnTo>
                  <a:pt x="1648" y="349542"/>
                </a:lnTo>
                <a:lnTo>
                  <a:pt x="15" y="342664"/>
                </a:lnTo>
                <a:lnTo>
                  <a:pt x="0" y="337005"/>
                </a:lnTo>
                <a:lnTo>
                  <a:pt x="1066" y="332157"/>
                </a:lnTo>
                <a:lnTo>
                  <a:pt x="5116" y="323904"/>
                </a:lnTo>
                <a:lnTo>
                  <a:pt x="16064" y="309888"/>
                </a:lnTo>
                <a:lnTo>
                  <a:pt x="20739" y="305049"/>
                </a:lnTo>
                <a:lnTo>
                  <a:pt x="24565" y="303329"/>
                </a:lnTo>
                <a:lnTo>
                  <a:pt x="34549" y="301418"/>
                </a:lnTo>
                <a:lnTo>
                  <a:pt x="39147" y="301983"/>
                </a:lnTo>
                <a:lnTo>
                  <a:pt x="43286" y="303435"/>
                </a:lnTo>
                <a:lnTo>
                  <a:pt x="50752" y="307914"/>
                </a:lnTo>
                <a:lnTo>
                  <a:pt x="62073" y="316479"/>
                </a:lnTo>
                <a:lnTo>
                  <a:pt x="77490" y="325824"/>
                </a:lnTo>
                <a:lnTo>
                  <a:pt x="85660" y="332196"/>
                </a:lnTo>
                <a:lnTo>
                  <a:pt x="92874" y="347210"/>
                </a:lnTo>
                <a:lnTo>
                  <a:pt x="106263" y="386746"/>
                </a:lnTo>
                <a:lnTo>
                  <a:pt x="108453" y="396489"/>
                </a:lnTo>
                <a:lnTo>
                  <a:pt x="109913" y="406209"/>
                </a:lnTo>
                <a:lnTo>
                  <a:pt x="110886" y="415913"/>
                </a:lnTo>
                <a:lnTo>
                  <a:pt x="109102" y="432429"/>
                </a:lnTo>
                <a:lnTo>
                  <a:pt x="107121" y="439842"/>
                </a:lnTo>
                <a:lnTo>
                  <a:pt x="99187" y="465278"/>
                </a:lnTo>
                <a:lnTo>
                  <a:pt x="94062" y="481090"/>
                </a:lnTo>
                <a:lnTo>
                  <a:pt x="88495" y="494855"/>
                </a:lnTo>
                <a:lnTo>
                  <a:pt x="82635" y="507257"/>
                </a:lnTo>
                <a:lnTo>
                  <a:pt x="76578" y="518750"/>
                </a:lnTo>
                <a:lnTo>
                  <a:pt x="70390" y="529635"/>
                </a:lnTo>
                <a:lnTo>
                  <a:pt x="64115" y="540118"/>
                </a:lnTo>
                <a:lnTo>
                  <a:pt x="51410" y="558213"/>
                </a:lnTo>
                <a:lnTo>
                  <a:pt x="45013" y="564544"/>
                </a:lnTo>
                <a:lnTo>
                  <a:pt x="16095" y="5997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5" name="SMARTPenAnnotation4204"/>
          <p:cNvSpPr/>
          <p:nvPr/>
        </p:nvSpPr>
        <p:spPr>
          <a:xfrm>
            <a:off x="1750962" y="5566916"/>
            <a:ext cx="222499" cy="67717"/>
          </a:xfrm>
          <a:custGeom>
            <a:avLst/>
            <a:gdLst/>
            <a:ahLst/>
            <a:cxnLst/>
            <a:rect l="0" t="0" r="0" b="0"/>
            <a:pathLst>
              <a:path w="222499" h="67717">
                <a:moveTo>
                  <a:pt x="222498" y="0"/>
                </a:moveTo>
                <a:lnTo>
                  <a:pt x="185298" y="18600"/>
                </a:lnTo>
                <a:lnTo>
                  <a:pt x="167602" y="25298"/>
                </a:lnTo>
                <a:lnTo>
                  <a:pt x="145056" y="32988"/>
                </a:lnTo>
                <a:lnTo>
                  <a:pt x="119276" y="41339"/>
                </a:lnTo>
                <a:lnTo>
                  <a:pt x="99940" y="47982"/>
                </a:lnTo>
                <a:lnTo>
                  <a:pt x="84900" y="53485"/>
                </a:lnTo>
                <a:lnTo>
                  <a:pt x="72723" y="58229"/>
                </a:lnTo>
                <a:lnTo>
                  <a:pt x="61381" y="61392"/>
                </a:lnTo>
                <a:lnTo>
                  <a:pt x="50594" y="63500"/>
                </a:lnTo>
                <a:lnTo>
                  <a:pt x="40179" y="64905"/>
                </a:lnTo>
                <a:lnTo>
                  <a:pt x="32160" y="65842"/>
                </a:lnTo>
                <a:lnTo>
                  <a:pt x="25740" y="66467"/>
                </a:lnTo>
                <a:lnTo>
                  <a:pt x="20385" y="66884"/>
                </a:lnTo>
                <a:lnTo>
                  <a:pt x="15740" y="67161"/>
                </a:lnTo>
                <a:lnTo>
                  <a:pt x="0" y="677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6" name="SMARTPenAnnotation4205"/>
          <p:cNvSpPr/>
          <p:nvPr/>
        </p:nvSpPr>
        <p:spPr>
          <a:xfrm>
            <a:off x="1499443" y="5373439"/>
            <a:ext cx="135434" cy="464345"/>
          </a:xfrm>
          <a:custGeom>
            <a:avLst/>
            <a:gdLst/>
            <a:ahLst/>
            <a:cxnLst/>
            <a:rect l="0" t="0" r="0" b="0"/>
            <a:pathLst>
              <a:path w="135434" h="464345">
                <a:moveTo>
                  <a:pt x="0" y="0"/>
                </a:moveTo>
                <a:lnTo>
                  <a:pt x="0" y="20542"/>
                </a:lnTo>
                <a:lnTo>
                  <a:pt x="1075" y="28743"/>
                </a:lnTo>
                <a:lnTo>
                  <a:pt x="2866" y="36360"/>
                </a:lnTo>
                <a:lnTo>
                  <a:pt x="5135" y="43588"/>
                </a:lnTo>
                <a:lnTo>
                  <a:pt x="7723" y="50555"/>
                </a:lnTo>
                <a:lnTo>
                  <a:pt x="10523" y="57351"/>
                </a:lnTo>
                <a:lnTo>
                  <a:pt x="13464" y="64031"/>
                </a:lnTo>
                <a:lnTo>
                  <a:pt x="16500" y="71709"/>
                </a:lnTo>
                <a:lnTo>
                  <a:pt x="22740" y="88839"/>
                </a:lnTo>
                <a:lnTo>
                  <a:pt x="37653" y="131485"/>
                </a:lnTo>
                <a:lnTo>
                  <a:pt x="52206" y="170940"/>
                </a:lnTo>
                <a:lnTo>
                  <a:pt x="58451" y="190276"/>
                </a:lnTo>
                <a:lnTo>
                  <a:pt x="63689" y="208541"/>
                </a:lnTo>
                <a:lnTo>
                  <a:pt x="68256" y="226092"/>
                </a:lnTo>
                <a:lnTo>
                  <a:pt x="84796" y="279988"/>
                </a:lnTo>
                <a:lnTo>
                  <a:pt x="103254" y="338338"/>
                </a:lnTo>
                <a:lnTo>
                  <a:pt x="127719" y="420308"/>
                </a:lnTo>
                <a:lnTo>
                  <a:pt x="130291" y="430687"/>
                </a:lnTo>
                <a:lnTo>
                  <a:pt x="132005" y="439756"/>
                </a:lnTo>
                <a:lnTo>
                  <a:pt x="135433" y="4643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7" name="SMARTPenAnnotation4206"/>
          <p:cNvSpPr/>
          <p:nvPr/>
        </p:nvSpPr>
        <p:spPr>
          <a:xfrm>
            <a:off x="1209432" y="5431482"/>
            <a:ext cx="295940" cy="448105"/>
          </a:xfrm>
          <a:custGeom>
            <a:avLst/>
            <a:gdLst/>
            <a:ahLst/>
            <a:cxnLst/>
            <a:rect l="0" t="0" r="0" b="0"/>
            <a:pathLst>
              <a:path w="295940" h="448105">
                <a:moveTo>
                  <a:pt x="202946" y="0"/>
                </a:moveTo>
                <a:lnTo>
                  <a:pt x="208082" y="20542"/>
                </a:lnTo>
                <a:lnTo>
                  <a:pt x="211744" y="31967"/>
                </a:lnTo>
                <a:lnTo>
                  <a:pt x="216336" y="44959"/>
                </a:lnTo>
                <a:lnTo>
                  <a:pt x="221547" y="58994"/>
                </a:lnTo>
                <a:lnTo>
                  <a:pt x="286163" y="249931"/>
                </a:lnTo>
                <a:lnTo>
                  <a:pt x="290670" y="265509"/>
                </a:lnTo>
                <a:lnTo>
                  <a:pt x="293675" y="278043"/>
                </a:lnTo>
                <a:lnTo>
                  <a:pt x="295678" y="288550"/>
                </a:lnTo>
                <a:lnTo>
                  <a:pt x="295939" y="298779"/>
                </a:lnTo>
                <a:lnTo>
                  <a:pt x="295038" y="308823"/>
                </a:lnTo>
                <a:lnTo>
                  <a:pt x="293362" y="318743"/>
                </a:lnTo>
                <a:lnTo>
                  <a:pt x="291500" y="332632"/>
                </a:lnTo>
                <a:lnTo>
                  <a:pt x="291004" y="337841"/>
                </a:lnTo>
                <a:lnTo>
                  <a:pt x="289598" y="340238"/>
                </a:lnTo>
                <a:lnTo>
                  <a:pt x="287586" y="340761"/>
                </a:lnTo>
                <a:lnTo>
                  <a:pt x="285169" y="340036"/>
                </a:lnTo>
                <a:lnTo>
                  <a:pt x="283559" y="338477"/>
                </a:lnTo>
                <a:lnTo>
                  <a:pt x="282485" y="336363"/>
                </a:lnTo>
                <a:lnTo>
                  <a:pt x="281769" y="333879"/>
                </a:lnTo>
                <a:lnTo>
                  <a:pt x="278107" y="328252"/>
                </a:lnTo>
                <a:lnTo>
                  <a:pt x="275626" y="325247"/>
                </a:lnTo>
                <a:lnTo>
                  <a:pt x="273972" y="322168"/>
                </a:lnTo>
                <a:lnTo>
                  <a:pt x="270569" y="312701"/>
                </a:lnTo>
                <a:lnTo>
                  <a:pt x="261426" y="300452"/>
                </a:lnTo>
                <a:lnTo>
                  <a:pt x="266254" y="305191"/>
                </a:lnTo>
                <a:lnTo>
                  <a:pt x="267724" y="308798"/>
                </a:lnTo>
                <a:lnTo>
                  <a:pt x="269357" y="318538"/>
                </a:lnTo>
                <a:lnTo>
                  <a:pt x="270276" y="330972"/>
                </a:lnTo>
                <a:lnTo>
                  <a:pt x="270491" y="340934"/>
                </a:lnTo>
                <a:lnTo>
                  <a:pt x="270660" y="394787"/>
                </a:lnTo>
                <a:lnTo>
                  <a:pt x="267796" y="406917"/>
                </a:lnTo>
                <a:lnTo>
                  <a:pt x="262939" y="419473"/>
                </a:lnTo>
                <a:lnTo>
                  <a:pt x="257198" y="432219"/>
                </a:lnTo>
                <a:lnTo>
                  <a:pt x="253930" y="442184"/>
                </a:lnTo>
                <a:lnTo>
                  <a:pt x="253059" y="446346"/>
                </a:lnTo>
                <a:lnTo>
                  <a:pt x="250328" y="448046"/>
                </a:lnTo>
                <a:lnTo>
                  <a:pt x="246358" y="448104"/>
                </a:lnTo>
                <a:lnTo>
                  <a:pt x="241561" y="447068"/>
                </a:lnTo>
                <a:lnTo>
                  <a:pt x="233365" y="443050"/>
                </a:lnTo>
                <a:lnTo>
                  <a:pt x="226140" y="437682"/>
                </a:lnTo>
                <a:lnTo>
                  <a:pt x="219346" y="431713"/>
                </a:lnTo>
                <a:lnTo>
                  <a:pt x="212743" y="425478"/>
                </a:lnTo>
                <a:lnTo>
                  <a:pt x="204076" y="415899"/>
                </a:lnTo>
                <a:lnTo>
                  <a:pt x="189475" y="397310"/>
                </a:lnTo>
                <a:lnTo>
                  <a:pt x="183217" y="387408"/>
                </a:lnTo>
                <a:lnTo>
                  <a:pt x="177970" y="377583"/>
                </a:lnTo>
                <a:lnTo>
                  <a:pt x="173397" y="367808"/>
                </a:lnTo>
                <a:lnTo>
                  <a:pt x="167124" y="358066"/>
                </a:lnTo>
                <a:lnTo>
                  <a:pt x="159717" y="348348"/>
                </a:lnTo>
                <a:lnTo>
                  <a:pt x="151554" y="338644"/>
                </a:lnTo>
                <a:lnTo>
                  <a:pt x="143963" y="330025"/>
                </a:lnTo>
                <a:lnTo>
                  <a:pt x="129796" y="314716"/>
                </a:lnTo>
                <a:lnTo>
                  <a:pt x="123008" y="308699"/>
                </a:lnTo>
                <a:lnTo>
                  <a:pt x="116333" y="303612"/>
                </a:lnTo>
                <a:lnTo>
                  <a:pt x="109733" y="299146"/>
                </a:lnTo>
                <a:lnTo>
                  <a:pt x="102109" y="295094"/>
                </a:lnTo>
                <a:lnTo>
                  <a:pt x="93802" y="291318"/>
                </a:lnTo>
                <a:lnTo>
                  <a:pt x="85039" y="287725"/>
                </a:lnTo>
                <a:lnTo>
                  <a:pt x="77047" y="285331"/>
                </a:lnTo>
                <a:lnTo>
                  <a:pt x="69569" y="283734"/>
                </a:lnTo>
                <a:lnTo>
                  <a:pt x="62435" y="282669"/>
                </a:lnTo>
                <a:lnTo>
                  <a:pt x="56603" y="283035"/>
                </a:lnTo>
                <a:lnTo>
                  <a:pt x="51641" y="284353"/>
                </a:lnTo>
                <a:lnTo>
                  <a:pt x="43261" y="287610"/>
                </a:lnTo>
                <a:lnTo>
                  <a:pt x="35953" y="289057"/>
                </a:lnTo>
                <a:lnTo>
                  <a:pt x="31425" y="290518"/>
                </a:lnTo>
                <a:lnTo>
                  <a:pt x="26256" y="292567"/>
                </a:lnTo>
                <a:lnTo>
                  <a:pt x="20661" y="295007"/>
                </a:lnTo>
                <a:lnTo>
                  <a:pt x="15856" y="298784"/>
                </a:lnTo>
                <a:lnTo>
                  <a:pt x="7650" y="308713"/>
                </a:lnTo>
                <a:lnTo>
                  <a:pt x="3287" y="317426"/>
                </a:lnTo>
                <a:lnTo>
                  <a:pt x="2123" y="321254"/>
                </a:lnTo>
                <a:lnTo>
                  <a:pt x="830" y="334107"/>
                </a:lnTo>
                <a:lnTo>
                  <a:pt x="256" y="349493"/>
                </a:lnTo>
                <a:lnTo>
                  <a:pt x="0" y="363496"/>
                </a:lnTo>
                <a:lnTo>
                  <a:pt x="1007" y="369165"/>
                </a:lnTo>
                <a:lnTo>
                  <a:pt x="4992" y="378331"/>
                </a:lnTo>
                <a:lnTo>
                  <a:pt x="13279" y="389534"/>
                </a:lnTo>
                <a:lnTo>
                  <a:pt x="22270" y="396341"/>
                </a:lnTo>
                <a:lnTo>
                  <a:pt x="38491" y="40630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8" name="SMARTPenAnnotation4207"/>
          <p:cNvSpPr/>
          <p:nvPr/>
        </p:nvSpPr>
        <p:spPr>
          <a:xfrm>
            <a:off x="1402705" y="5924847"/>
            <a:ext cx="212825" cy="28787"/>
          </a:xfrm>
          <a:custGeom>
            <a:avLst/>
            <a:gdLst/>
            <a:ahLst/>
            <a:cxnLst/>
            <a:rect l="0" t="0" r="0" b="0"/>
            <a:pathLst>
              <a:path w="212825" h="28787">
                <a:moveTo>
                  <a:pt x="0" y="9674"/>
                </a:moveTo>
                <a:lnTo>
                  <a:pt x="10271" y="19945"/>
                </a:lnTo>
                <a:lnTo>
                  <a:pt x="14371" y="22971"/>
                </a:lnTo>
                <a:lnTo>
                  <a:pt x="18179" y="24988"/>
                </a:lnTo>
                <a:lnTo>
                  <a:pt x="21793" y="26332"/>
                </a:lnTo>
                <a:lnTo>
                  <a:pt x="26352" y="27229"/>
                </a:lnTo>
                <a:lnTo>
                  <a:pt x="31541" y="27827"/>
                </a:lnTo>
                <a:lnTo>
                  <a:pt x="37150" y="28225"/>
                </a:lnTo>
                <a:lnTo>
                  <a:pt x="43040" y="28491"/>
                </a:lnTo>
                <a:lnTo>
                  <a:pt x="55316" y="28786"/>
                </a:lnTo>
                <a:lnTo>
                  <a:pt x="61599" y="27790"/>
                </a:lnTo>
                <a:lnTo>
                  <a:pt x="67938" y="26051"/>
                </a:lnTo>
                <a:lnTo>
                  <a:pt x="74313" y="23816"/>
                </a:lnTo>
                <a:lnTo>
                  <a:pt x="80713" y="22327"/>
                </a:lnTo>
                <a:lnTo>
                  <a:pt x="87130" y="21334"/>
                </a:lnTo>
                <a:lnTo>
                  <a:pt x="93557" y="20672"/>
                </a:lnTo>
                <a:lnTo>
                  <a:pt x="104291" y="18081"/>
                </a:lnTo>
                <a:lnTo>
                  <a:pt x="117896" y="14204"/>
                </a:lnTo>
                <a:lnTo>
                  <a:pt x="133416" y="9469"/>
                </a:lnTo>
                <a:lnTo>
                  <a:pt x="149137" y="6313"/>
                </a:lnTo>
                <a:lnTo>
                  <a:pt x="164991" y="4209"/>
                </a:lnTo>
                <a:lnTo>
                  <a:pt x="21282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34456E-2A8C-44BE-8220-AA1C2046FA95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7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محاضرة  13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8" name="Subtitle 5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7353300" cy="838200"/>
          </a:xfrm>
        </p:spPr>
        <p:txBody>
          <a:bodyPr/>
          <a:lstStyle/>
          <a:p>
            <a:pPr rtl="1" eaLnBrk="1" hangingPunct="1"/>
            <a:r>
              <a:rPr lang="ar-SA" sz="4000" b="1" dirty="0" smtClean="0">
                <a:solidFill>
                  <a:schemeClr val="tx1"/>
                </a:solidFill>
                <a:cs typeface="Arial" pitchFamily="34" charset="0"/>
              </a:rPr>
              <a:t>المتواليات الهندسية</a:t>
            </a:r>
          </a:p>
        </p:txBody>
      </p:sp>
      <p:sp>
        <p:nvSpPr>
          <p:cNvPr id="6149" name="Slide Number Placeholder 3"/>
          <p:cNvSpPr txBox="1">
            <a:spLocks noGrp="1"/>
          </p:cNvSpPr>
          <p:nvPr/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9B7A4A2-7A43-48FE-8DFE-72C9D820FEF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المتوالية الهندسية</a:t>
            </a:r>
            <a:endParaRPr lang="ar-SA" dirty="0"/>
          </a:p>
        </p:txBody>
      </p:sp>
      <p:sp>
        <p:nvSpPr>
          <p:cNvPr id="2253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Arial" pitchFamily="34" charset="0"/>
              </a:rPr>
              <a:t>يطلق علي متسلسلة الأعداد </a:t>
            </a:r>
            <a:r>
              <a:rPr lang="ar-SA" dirty="0" err="1" smtClean="0">
                <a:cs typeface="Arial" pitchFamily="34" charset="0"/>
              </a:rPr>
              <a:t>التى</a:t>
            </a:r>
            <a:r>
              <a:rPr lang="ar-SA" dirty="0" smtClean="0">
                <a:cs typeface="Arial" pitchFamily="34" charset="0"/>
              </a:rPr>
              <a:t> يكون خارج قسمة </a:t>
            </a:r>
            <a:r>
              <a:rPr lang="ar-SA" dirty="0" err="1" smtClean="0">
                <a:cs typeface="Arial" pitchFamily="34" charset="0"/>
              </a:rPr>
              <a:t>أى</a:t>
            </a:r>
            <a:r>
              <a:rPr lang="ar-SA" dirty="0" smtClean="0">
                <a:cs typeface="Arial" pitchFamily="34" charset="0"/>
              </a:rPr>
              <a:t> حد فيها على الحد السابق له مباشرة مقدار ثابت بالمتوالية الهندسية.</a:t>
            </a:r>
          </a:p>
          <a:p>
            <a:pPr rtl="1"/>
            <a:r>
              <a:rPr lang="ar-SA" dirty="0" smtClean="0">
                <a:cs typeface="Arial" pitchFamily="34" charset="0"/>
              </a:rPr>
              <a:t>الرموز المستخدمة</a:t>
            </a:r>
          </a:p>
          <a:p>
            <a:pPr rtl="1"/>
            <a:r>
              <a:rPr lang="ar-SA" dirty="0" smtClean="0">
                <a:cs typeface="Arial" pitchFamily="34" charset="0"/>
              </a:rPr>
              <a:t>          الحد الأول</a:t>
            </a:r>
          </a:p>
          <a:p>
            <a:pPr rtl="1"/>
            <a:r>
              <a:rPr lang="ar-SA" dirty="0" smtClean="0">
                <a:cs typeface="Arial" pitchFamily="34" charset="0"/>
              </a:rPr>
              <a:t>          أساس المتوالية</a:t>
            </a:r>
          </a:p>
          <a:p>
            <a:pPr rtl="1"/>
            <a:r>
              <a:rPr lang="ar-SA" dirty="0" smtClean="0">
                <a:cs typeface="Arial" pitchFamily="34" charset="0"/>
              </a:rPr>
              <a:t>          مجموع          من الحدود</a:t>
            </a:r>
          </a:p>
          <a:p>
            <a:pPr rtl="1"/>
            <a:r>
              <a:rPr lang="ar-SA" dirty="0" smtClean="0">
                <a:cs typeface="Arial" pitchFamily="34" charset="0"/>
              </a:rPr>
              <a:t>         مجموع المتوالية إلى ما لانهاية</a:t>
            </a:r>
          </a:p>
        </p:txBody>
      </p:sp>
      <p:sp>
        <p:nvSpPr>
          <p:cNvPr id="22532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1EB8D00-E41C-4200-80B6-9496B2769961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8839200" y="3352800"/>
          <a:ext cx="458787" cy="255588"/>
        </p:xfrm>
        <a:graphic>
          <a:graphicData uri="http://schemas.openxmlformats.org/presentationml/2006/ole">
            <p:oleObj spid="_x0000_s37890" name="Equation" r:id="rId3" imgW="126720" imgH="139680" progId="Equation.3">
              <p:embed/>
            </p:oleObj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8839200" y="3962400"/>
          <a:ext cx="412750" cy="231775"/>
        </p:xfrm>
        <a:graphic>
          <a:graphicData uri="http://schemas.openxmlformats.org/presentationml/2006/ole">
            <p:oleObj spid="_x0000_s37891" name="Equation" r:id="rId4" imgW="114120" imgH="126720" progId="Equation.3">
              <p:embed/>
            </p:oleObj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8839200" y="4572000"/>
          <a:ext cx="488950" cy="419100"/>
        </p:xfrm>
        <a:graphic>
          <a:graphicData uri="http://schemas.openxmlformats.org/presentationml/2006/ole">
            <p:oleObj spid="_x0000_s37892" name="Equation" r:id="rId5" imgW="177480" imgH="228600" progId="Equation.3">
              <p:embed/>
            </p:oleObj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6477000" y="4572000"/>
          <a:ext cx="458787" cy="255588"/>
        </p:xfrm>
        <a:graphic>
          <a:graphicData uri="http://schemas.openxmlformats.org/presentationml/2006/ole">
            <p:oleObj spid="_x0000_s37893" name="Equation" r:id="rId6" imgW="126720" imgH="139680" progId="Equation.3">
              <p:embed/>
            </p:oleObj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8763000" y="5181600"/>
          <a:ext cx="471488" cy="395288"/>
        </p:xfrm>
        <a:graphic>
          <a:graphicData uri="http://schemas.openxmlformats.org/presentationml/2006/ole">
            <p:oleObj spid="_x0000_s37895" name="Equation" r:id="rId7" imgW="203040" imgH="215640" progId="Equation.3">
              <p:embed/>
            </p:oleObj>
          </a:graphicData>
        </a:graphic>
      </p:graphicFrame>
      <p:sp>
        <p:nvSpPr>
          <p:cNvPr id="10" name="SMARTPenAnnotation4026"/>
          <p:cNvSpPr/>
          <p:nvPr/>
        </p:nvSpPr>
        <p:spPr>
          <a:xfrm>
            <a:off x="1973460" y="3072818"/>
            <a:ext cx="328149" cy="481942"/>
          </a:xfrm>
          <a:custGeom>
            <a:avLst/>
            <a:gdLst/>
            <a:ahLst/>
            <a:cxnLst/>
            <a:rect l="0" t="0" r="0" b="0"/>
            <a:pathLst>
              <a:path w="328149" h="481942">
                <a:moveTo>
                  <a:pt x="0" y="17598"/>
                </a:moveTo>
                <a:lnTo>
                  <a:pt x="5136" y="22733"/>
                </a:lnTo>
                <a:lnTo>
                  <a:pt x="7724" y="23171"/>
                </a:lnTo>
                <a:lnTo>
                  <a:pt x="10524" y="22388"/>
                </a:lnTo>
                <a:lnTo>
                  <a:pt x="13465" y="20791"/>
                </a:lnTo>
                <a:lnTo>
                  <a:pt x="22466" y="19017"/>
                </a:lnTo>
                <a:lnTo>
                  <a:pt x="27876" y="18544"/>
                </a:lnTo>
                <a:lnTo>
                  <a:pt x="33632" y="18228"/>
                </a:lnTo>
                <a:lnTo>
                  <a:pt x="45761" y="17878"/>
                </a:lnTo>
                <a:lnTo>
                  <a:pt x="57379" y="16709"/>
                </a:lnTo>
                <a:lnTo>
                  <a:pt x="90353" y="12545"/>
                </a:lnTo>
                <a:lnTo>
                  <a:pt x="107530" y="9930"/>
                </a:lnTo>
                <a:lnTo>
                  <a:pt x="140946" y="4158"/>
                </a:lnTo>
                <a:lnTo>
                  <a:pt x="154157" y="2188"/>
                </a:lnTo>
                <a:lnTo>
                  <a:pt x="165114" y="875"/>
                </a:lnTo>
                <a:lnTo>
                  <a:pt x="174568" y="0"/>
                </a:lnTo>
                <a:lnTo>
                  <a:pt x="183021" y="492"/>
                </a:lnTo>
                <a:lnTo>
                  <a:pt x="190806" y="1894"/>
                </a:lnTo>
                <a:lnTo>
                  <a:pt x="198146" y="3904"/>
                </a:lnTo>
                <a:lnTo>
                  <a:pt x="204113" y="5244"/>
                </a:lnTo>
                <a:lnTo>
                  <a:pt x="213611" y="6733"/>
                </a:lnTo>
                <a:lnTo>
                  <a:pt x="216573" y="8204"/>
                </a:lnTo>
                <a:lnTo>
                  <a:pt x="218548" y="10261"/>
                </a:lnTo>
                <a:lnTo>
                  <a:pt x="219865" y="12706"/>
                </a:lnTo>
                <a:lnTo>
                  <a:pt x="221328" y="18290"/>
                </a:lnTo>
                <a:lnTo>
                  <a:pt x="222152" y="30343"/>
                </a:lnTo>
                <a:lnTo>
                  <a:pt x="222267" y="35768"/>
                </a:lnTo>
                <a:lnTo>
                  <a:pt x="221269" y="40460"/>
                </a:lnTo>
                <a:lnTo>
                  <a:pt x="217295" y="48540"/>
                </a:lnTo>
                <a:lnTo>
                  <a:pt x="209079" y="58580"/>
                </a:lnTo>
                <a:lnTo>
                  <a:pt x="199336" y="70207"/>
                </a:lnTo>
                <a:lnTo>
                  <a:pt x="191423" y="82541"/>
                </a:lnTo>
                <a:lnTo>
                  <a:pt x="181457" y="95189"/>
                </a:lnTo>
                <a:lnTo>
                  <a:pt x="175790" y="101571"/>
                </a:lnTo>
                <a:lnTo>
                  <a:pt x="158028" y="120128"/>
                </a:lnTo>
                <a:lnTo>
                  <a:pt x="126998" y="151667"/>
                </a:lnTo>
                <a:lnTo>
                  <a:pt x="120936" y="160666"/>
                </a:lnTo>
                <a:lnTo>
                  <a:pt x="119320" y="164570"/>
                </a:lnTo>
                <a:lnTo>
                  <a:pt x="119317" y="168248"/>
                </a:lnTo>
                <a:lnTo>
                  <a:pt x="120390" y="171775"/>
                </a:lnTo>
                <a:lnTo>
                  <a:pt x="122180" y="175201"/>
                </a:lnTo>
                <a:lnTo>
                  <a:pt x="124448" y="177485"/>
                </a:lnTo>
                <a:lnTo>
                  <a:pt x="127035" y="179007"/>
                </a:lnTo>
                <a:lnTo>
                  <a:pt x="129835" y="180022"/>
                </a:lnTo>
                <a:lnTo>
                  <a:pt x="138678" y="181150"/>
                </a:lnTo>
                <a:lnTo>
                  <a:pt x="148700" y="181652"/>
                </a:lnTo>
                <a:lnTo>
                  <a:pt x="156736" y="181874"/>
                </a:lnTo>
                <a:lnTo>
                  <a:pt x="165759" y="183008"/>
                </a:lnTo>
                <a:lnTo>
                  <a:pt x="192981" y="187136"/>
                </a:lnTo>
                <a:lnTo>
                  <a:pt x="210345" y="188665"/>
                </a:lnTo>
                <a:lnTo>
                  <a:pt x="229444" y="189686"/>
                </a:lnTo>
                <a:lnTo>
                  <a:pt x="249701" y="190366"/>
                </a:lnTo>
                <a:lnTo>
                  <a:pt x="264281" y="191894"/>
                </a:lnTo>
                <a:lnTo>
                  <a:pt x="275075" y="193988"/>
                </a:lnTo>
                <a:lnTo>
                  <a:pt x="283347" y="196459"/>
                </a:lnTo>
                <a:lnTo>
                  <a:pt x="291010" y="199181"/>
                </a:lnTo>
                <a:lnTo>
                  <a:pt x="298269" y="202070"/>
                </a:lnTo>
                <a:lnTo>
                  <a:pt x="305259" y="205072"/>
                </a:lnTo>
                <a:lnTo>
                  <a:pt x="310993" y="208147"/>
                </a:lnTo>
                <a:lnTo>
                  <a:pt x="320231" y="214431"/>
                </a:lnTo>
                <a:lnTo>
                  <a:pt x="323124" y="217611"/>
                </a:lnTo>
                <a:lnTo>
                  <a:pt x="325053" y="220807"/>
                </a:lnTo>
                <a:lnTo>
                  <a:pt x="326339" y="224012"/>
                </a:lnTo>
                <a:lnTo>
                  <a:pt x="328148" y="238793"/>
                </a:lnTo>
                <a:lnTo>
                  <a:pt x="325706" y="250624"/>
                </a:lnTo>
                <a:lnTo>
                  <a:pt x="323549" y="256788"/>
                </a:lnTo>
                <a:lnTo>
                  <a:pt x="315421" y="269371"/>
                </a:lnTo>
                <a:lnTo>
                  <a:pt x="310244" y="275735"/>
                </a:lnTo>
                <a:lnTo>
                  <a:pt x="304643" y="282128"/>
                </a:lnTo>
                <a:lnTo>
                  <a:pt x="298759" y="288540"/>
                </a:lnTo>
                <a:lnTo>
                  <a:pt x="285413" y="302472"/>
                </a:lnTo>
                <a:lnTo>
                  <a:pt x="246349" y="341943"/>
                </a:lnTo>
                <a:lnTo>
                  <a:pt x="234100" y="353138"/>
                </a:lnTo>
                <a:lnTo>
                  <a:pt x="186285" y="395408"/>
                </a:lnTo>
                <a:lnTo>
                  <a:pt x="164842" y="415177"/>
                </a:lnTo>
                <a:lnTo>
                  <a:pt x="155039" y="423459"/>
                </a:lnTo>
                <a:lnTo>
                  <a:pt x="145280" y="431129"/>
                </a:lnTo>
                <a:lnTo>
                  <a:pt x="135549" y="438393"/>
                </a:lnTo>
                <a:lnTo>
                  <a:pt x="126911" y="445385"/>
                </a:lnTo>
                <a:lnTo>
                  <a:pt x="119004" y="452196"/>
                </a:lnTo>
                <a:lnTo>
                  <a:pt x="111582" y="458886"/>
                </a:lnTo>
                <a:lnTo>
                  <a:pt x="103336" y="469187"/>
                </a:lnTo>
                <a:lnTo>
                  <a:pt x="96739" y="4819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4027"/>
          <p:cNvSpPr/>
          <p:nvPr/>
        </p:nvSpPr>
        <p:spPr>
          <a:xfrm>
            <a:off x="2495847" y="2925960"/>
            <a:ext cx="280542" cy="406302"/>
          </a:xfrm>
          <a:custGeom>
            <a:avLst/>
            <a:gdLst/>
            <a:ahLst/>
            <a:cxnLst/>
            <a:rect l="0" t="0" r="0" b="0"/>
            <a:pathLst>
              <a:path w="280542" h="406302">
                <a:moveTo>
                  <a:pt x="0" y="406301"/>
                </a:moveTo>
                <a:lnTo>
                  <a:pt x="0" y="390895"/>
                </a:lnTo>
                <a:lnTo>
                  <a:pt x="1075" y="383132"/>
                </a:lnTo>
                <a:lnTo>
                  <a:pt x="2866" y="374732"/>
                </a:lnTo>
                <a:lnTo>
                  <a:pt x="5136" y="365908"/>
                </a:lnTo>
                <a:lnTo>
                  <a:pt x="6649" y="357874"/>
                </a:lnTo>
                <a:lnTo>
                  <a:pt x="7657" y="350370"/>
                </a:lnTo>
                <a:lnTo>
                  <a:pt x="8329" y="343217"/>
                </a:lnTo>
                <a:lnTo>
                  <a:pt x="8778" y="336298"/>
                </a:lnTo>
                <a:lnTo>
                  <a:pt x="9077" y="329536"/>
                </a:lnTo>
                <a:lnTo>
                  <a:pt x="9276" y="322878"/>
                </a:lnTo>
                <a:lnTo>
                  <a:pt x="10483" y="316290"/>
                </a:lnTo>
                <a:lnTo>
                  <a:pt x="12363" y="309748"/>
                </a:lnTo>
                <a:lnTo>
                  <a:pt x="14692" y="303237"/>
                </a:lnTo>
                <a:lnTo>
                  <a:pt x="17318" y="296747"/>
                </a:lnTo>
                <a:lnTo>
                  <a:pt x="20145" y="290270"/>
                </a:lnTo>
                <a:lnTo>
                  <a:pt x="23104" y="283803"/>
                </a:lnTo>
                <a:lnTo>
                  <a:pt x="26151" y="276266"/>
                </a:lnTo>
                <a:lnTo>
                  <a:pt x="32404" y="259294"/>
                </a:lnTo>
                <a:lnTo>
                  <a:pt x="36651" y="250253"/>
                </a:lnTo>
                <a:lnTo>
                  <a:pt x="41632" y="241002"/>
                </a:lnTo>
                <a:lnTo>
                  <a:pt x="47102" y="231609"/>
                </a:lnTo>
                <a:lnTo>
                  <a:pt x="52899" y="223198"/>
                </a:lnTo>
                <a:lnTo>
                  <a:pt x="58913" y="215441"/>
                </a:lnTo>
                <a:lnTo>
                  <a:pt x="65072" y="208119"/>
                </a:lnTo>
                <a:lnTo>
                  <a:pt x="73478" y="196789"/>
                </a:lnTo>
                <a:lnTo>
                  <a:pt x="94283" y="167003"/>
                </a:lnTo>
                <a:lnTo>
                  <a:pt x="119897" y="129381"/>
                </a:lnTo>
                <a:lnTo>
                  <a:pt x="127226" y="119575"/>
                </a:lnTo>
                <a:lnTo>
                  <a:pt x="134261" y="110888"/>
                </a:lnTo>
                <a:lnTo>
                  <a:pt x="141101" y="102947"/>
                </a:lnTo>
                <a:lnTo>
                  <a:pt x="148886" y="94429"/>
                </a:lnTo>
                <a:lnTo>
                  <a:pt x="166134" y="76364"/>
                </a:lnTo>
                <a:lnTo>
                  <a:pt x="188839" y="53201"/>
                </a:lnTo>
                <a:lnTo>
                  <a:pt x="196834" y="47291"/>
                </a:lnTo>
                <a:lnTo>
                  <a:pt x="205389" y="42276"/>
                </a:lnTo>
                <a:lnTo>
                  <a:pt x="214316" y="37858"/>
                </a:lnTo>
                <a:lnTo>
                  <a:pt x="222418" y="32763"/>
                </a:lnTo>
                <a:lnTo>
                  <a:pt x="229969" y="27217"/>
                </a:lnTo>
                <a:lnTo>
                  <a:pt x="237153" y="21369"/>
                </a:lnTo>
                <a:lnTo>
                  <a:pt x="244091" y="16396"/>
                </a:lnTo>
                <a:lnTo>
                  <a:pt x="250867" y="12006"/>
                </a:lnTo>
                <a:lnTo>
                  <a:pt x="257534" y="8004"/>
                </a:lnTo>
                <a:lnTo>
                  <a:pt x="263053" y="5336"/>
                </a:lnTo>
                <a:lnTo>
                  <a:pt x="267808" y="3558"/>
                </a:lnTo>
                <a:lnTo>
                  <a:pt x="28054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4028"/>
          <p:cNvSpPr/>
          <p:nvPr/>
        </p:nvSpPr>
        <p:spPr>
          <a:xfrm>
            <a:off x="2844105" y="3119437"/>
            <a:ext cx="28891" cy="386954"/>
          </a:xfrm>
          <a:custGeom>
            <a:avLst/>
            <a:gdLst/>
            <a:ahLst/>
            <a:cxnLst/>
            <a:rect l="0" t="0" r="0" b="0"/>
            <a:pathLst>
              <a:path w="28891" h="386954">
                <a:moveTo>
                  <a:pt x="0" y="0"/>
                </a:moveTo>
                <a:lnTo>
                  <a:pt x="0" y="26929"/>
                </a:lnTo>
                <a:lnTo>
                  <a:pt x="1075" y="36226"/>
                </a:lnTo>
                <a:lnTo>
                  <a:pt x="2866" y="47798"/>
                </a:lnTo>
                <a:lnTo>
                  <a:pt x="5136" y="60887"/>
                </a:lnTo>
                <a:lnTo>
                  <a:pt x="7723" y="71762"/>
                </a:lnTo>
                <a:lnTo>
                  <a:pt x="10523" y="81162"/>
                </a:lnTo>
                <a:lnTo>
                  <a:pt x="13465" y="89579"/>
                </a:lnTo>
                <a:lnTo>
                  <a:pt x="15426" y="101639"/>
                </a:lnTo>
                <a:lnTo>
                  <a:pt x="16733" y="116129"/>
                </a:lnTo>
                <a:lnTo>
                  <a:pt x="17605" y="132238"/>
                </a:lnTo>
                <a:lnTo>
                  <a:pt x="26775" y="250170"/>
                </a:lnTo>
                <a:lnTo>
                  <a:pt x="27524" y="263518"/>
                </a:lnTo>
                <a:lnTo>
                  <a:pt x="28356" y="286948"/>
                </a:lnTo>
                <a:lnTo>
                  <a:pt x="28890" y="323130"/>
                </a:lnTo>
                <a:lnTo>
                  <a:pt x="27859" y="331505"/>
                </a:lnTo>
                <a:lnTo>
                  <a:pt x="26097" y="340314"/>
                </a:lnTo>
                <a:lnTo>
                  <a:pt x="23847" y="349412"/>
                </a:lnTo>
                <a:lnTo>
                  <a:pt x="22347" y="356551"/>
                </a:lnTo>
                <a:lnTo>
                  <a:pt x="21348" y="362386"/>
                </a:lnTo>
                <a:lnTo>
                  <a:pt x="20681" y="367350"/>
                </a:lnTo>
                <a:lnTo>
                  <a:pt x="19940" y="375732"/>
                </a:lnTo>
                <a:lnTo>
                  <a:pt x="19348" y="3869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4029"/>
          <p:cNvSpPr/>
          <p:nvPr/>
        </p:nvSpPr>
        <p:spPr>
          <a:xfrm>
            <a:off x="3078149" y="3109763"/>
            <a:ext cx="220543" cy="464345"/>
          </a:xfrm>
          <a:custGeom>
            <a:avLst/>
            <a:gdLst/>
            <a:ahLst/>
            <a:cxnLst/>
            <a:rect l="0" t="0" r="0" b="0"/>
            <a:pathLst>
              <a:path w="220543" h="464345">
                <a:moveTo>
                  <a:pt x="152909" y="0"/>
                </a:moveTo>
                <a:lnTo>
                  <a:pt x="142638" y="5136"/>
                </a:lnTo>
                <a:lnTo>
                  <a:pt x="136388" y="7724"/>
                </a:lnTo>
                <a:lnTo>
                  <a:pt x="128997" y="10523"/>
                </a:lnTo>
                <a:lnTo>
                  <a:pt x="120844" y="13465"/>
                </a:lnTo>
                <a:lnTo>
                  <a:pt x="113260" y="16501"/>
                </a:lnTo>
                <a:lnTo>
                  <a:pt x="106054" y="19600"/>
                </a:lnTo>
                <a:lnTo>
                  <a:pt x="99100" y="22740"/>
                </a:lnTo>
                <a:lnTo>
                  <a:pt x="93389" y="24834"/>
                </a:lnTo>
                <a:lnTo>
                  <a:pt x="88507" y="26230"/>
                </a:lnTo>
                <a:lnTo>
                  <a:pt x="84178" y="27161"/>
                </a:lnTo>
                <a:lnTo>
                  <a:pt x="79142" y="29931"/>
                </a:lnTo>
                <a:lnTo>
                  <a:pt x="73634" y="33927"/>
                </a:lnTo>
                <a:lnTo>
                  <a:pt x="67813" y="38741"/>
                </a:lnTo>
                <a:lnTo>
                  <a:pt x="61783" y="43025"/>
                </a:lnTo>
                <a:lnTo>
                  <a:pt x="55613" y="46956"/>
                </a:lnTo>
                <a:lnTo>
                  <a:pt x="49349" y="50652"/>
                </a:lnTo>
                <a:lnTo>
                  <a:pt x="45174" y="54190"/>
                </a:lnTo>
                <a:lnTo>
                  <a:pt x="42390" y="57625"/>
                </a:lnTo>
                <a:lnTo>
                  <a:pt x="40535" y="60989"/>
                </a:lnTo>
                <a:lnTo>
                  <a:pt x="38473" y="70459"/>
                </a:lnTo>
                <a:lnTo>
                  <a:pt x="37556" y="81834"/>
                </a:lnTo>
                <a:lnTo>
                  <a:pt x="37149" y="94055"/>
                </a:lnTo>
                <a:lnTo>
                  <a:pt x="36920" y="107887"/>
                </a:lnTo>
                <a:lnTo>
                  <a:pt x="34000" y="118175"/>
                </a:lnTo>
                <a:lnTo>
                  <a:pt x="31716" y="123927"/>
                </a:lnTo>
                <a:lnTo>
                  <a:pt x="30194" y="132062"/>
                </a:lnTo>
                <a:lnTo>
                  <a:pt x="29179" y="141785"/>
                </a:lnTo>
                <a:lnTo>
                  <a:pt x="28503" y="152566"/>
                </a:lnTo>
                <a:lnTo>
                  <a:pt x="26977" y="160829"/>
                </a:lnTo>
                <a:lnTo>
                  <a:pt x="22415" y="172876"/>
                </a:lnTo>
                <a:lnTo>
                  <a:pt x="16804" y="184679"/>
                </a:lnTo>
                <a:lnTo>
                  <a:pt x="10728" y="198166"/>
                </a:lnTo>
                <a:lnTo>
                  <a:pt x="7603" y="206276"/>
                </a:lnTo>
                <a:lnTo>
                  <a:pt x="0" y="227057"/>
                </a:lnTo>
                <a:lnTo>
                  <a:pt x="450" y="228762"/>
                </a:lnTo>
                <a:lnTo>
                  <a:pt x="1826" y="229899"/>
                </a:lnTo>
                <a:lnTo>
                  <a:pt x="3818" y="230656"/>
                </a:lnTo>
                <a:lnTo>
                  <a:pt x="8898" y="231499"/>
                </a:lnTo>
                <a:lnTo>
                  <a:pt x="11757" y="231723"/>
                </a:lnTo>
                <a:lnTo>
                  <a:pt x="22262" y="230798"/>
                </a:lnTo>
                <a:lnTo>
                  <a:pt x="56865" y="226903"/>
                </a:lnTo>
                <a:lnTo>
                  <a:pt x="73832" y="226510"/>
                </a:lnTo>
                <a:lnTo>
                  <a:pt x="89442" y="227322"/>
                </a:lnTo>
                <a:lnTo>
                  <a:pt x="104149" y="228939"/>
                </a:lnTo>
                <a:lnTo>
                  <a:pt x="117178" y="230017"/>
                </a:lnTo>
                <a:lnTo>
                  <a:pt x="129088" y="230735"/>
                </a:lnTo>
                <a:lnTo>
                  <a:pt x="140253" y="231214"/>
                </a:lnTo>
                <a:lnTo>
                  <a:pt x="148771" y="232608"/>
                </a:lnTo>
                <a:lnTo>
                  <a:pt x="155525" y="234613"/>
                </a:lnTo>
                <a:lnTo>
                  <a:pt x="161102" y="237024"/>
                </a:lnTo>
                <a:lnTo>
                  <a:pt x="178764" y="245436"/>
                </a:lnTo>
                <a:lnTo>
                  <a:pt x="189494" y="250688"/>
                </a:lnTo>
                <a:lnTo>
                  <a:pt x="197721" y="255265"/>
                </a:lnTo>
                <a:lnTo>
                  <a:pt x="204281" y="259391"/>
                </a:lnTo>
                <a:lnTo>
                  <a:pt x="209730" y="263216"/>
                </a:lnTo>
                <a:lnTo>
                  <a:pt x="213362" y="267916"/>
                </a:lnTo>
                <a:lnTo>
                  <a:pt x="215783" y="273200"/>
                </a:lnTo>
                <a:lnTo>
                  <a:pt x="218474" y="283727"/>
                </a:lnTo>
                <a:lnTo>
                  <a:pt x="219669" y="291990"/>
                </a:lnTo>
                <a:lnTo>
                  <a:pt x="219988" y="298922"/>
                </a:lnTo>
                <a:lnTo>
                  <a:pt x="220500" y="332342"/>
                </a:lnTo>
                <a:lnTo>
                  <a:pt x="220542" y="337647"/>
                </a:lnTo>
                <a:lnTo>
                  <a:pt x="217722" y="349275"/>
                </a:lnTo>
                <a:lnTo>
                  <a:pt x="215465" y="355385"/>
                </a:lnTo>
                <a:lnTo>
                  <a:pt x="211811" y="361608"/>
                </a:lnTo>
                <a:lnTo>
                  <a:pt x="207226" y="367907"/>
                </a:lnTo>
                <a:lnTo>
                  <a:pt x="202018" y="374256"/>
                </a:lnTo>
                <a:lnTo>
                  <a:pt x="197472" y="379563"/>
                </a:lnTo>
                <a:lnTo>
                  <a:pt x="193367" y="384176"/>
                </a:lnTo>
                <a:lnTo>
                  <a:pt x="189555" y="388327"/>
                </a:lnTo>
                <a:lnTo>
                  <a:pt x="179587" y="398671"/>
                </a:lnTo>
                <a:lnTo>
                  <a:pt x="155671" y="422828"/>
                </a:lnTo>
                <a:lnTo>
                  <a:pt x="147226" y="430217"/>
                </a:lnTo>
                <a:lnTo>
                  <a:pt x="137297" y="438368"/>
                </a:lnTo>
                <a:lnTo>
                  <a:pt x="104540" y="4643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4030"/>
          <p:cNvSpPr/>
          <p:nvPr/>
        </p:nvSpPr>
        <p:spPr>
          <a:xfrm>
            <a:off x="3501925" y="3051720"/>
            <a:ext cx="222499" cy="338585"/>
          </a:xfrm>
          <a:custGeom>
            <a:avLst/>
            <a:gdLst/>
            <a:ahLst/>
            <a:cxnLst/>
            <a:rect l="0" t="0" r="0" b="0"/>
            <a:pathLst>
              <a:path w="222499" h="338585">
                <a:moveTo>
                  <a:pt x="0" y="338584"/>
                </a:moveTo>
                <a:lnTo>
                  <a:pt x="0" y="328313"/>
                </a:lnTo>
                <a:lnTo>
                  <a:pt x="1075" y="323138"/>
                </a:lnTo>
                <a:lnTo>
                  <a:pt x="2867" y="317538"/>
                </a:lnTo>
                <a:lnTo>
                  <a:pt x="5136" y="311655"/>
                </a:lnTo>
                <a:lnTo>
                  <a:pt x="7723" y="305583"/>
                </a:lnTo>
                <a:lnTo>
                  <a:pt x="13465" y="293104"/>
                </a:lnTo>
                <a:lnTo>
                  <a:pt x="22740" y="273993"/>
                </a:lnTo>
                <a:lnTo>
                  <a:pt x="25909" y="266502"/>
                </a:lnTo>
                <a:lnTo>
                  <a:pt x="29097" y="258283"/>
                </a:lnTo>
                <a:lnTo>
                  <a:pt x="32296" y="249580"/>
                </a:lnTo>
                <a:lnTo>
                  <a:pt x="39804" y="236253"/>
                </a:lnTo>
                <a:lnTo>
                  <a:pt x="50183" y="219845"/>
                </a:lnTo>
                <a:lnTo>
                  <a:pt x="62477" y="201381"/>
                </a:lnTo>
                <a:lnTo>
                  <a:pt x="71748" y="185848"/>
                </a:lnTo>
                <a:lnTo>
                  <a:pt x="79003" y="172268"/>
                </a:lnTo>
                <a:lnTo>
                  <a:pt x="84915" y="159990"/>
                </a:lnTo>
                <a:lnTo>
                  <a:pt x="91006" y="148580"/>
                </a:lnTo>
                <a:lnTo>
                  <a:pt x="97216" y="137749"/>
                </a:lnTo>
                <a:lnTo>
                  <a:pt x="103506" y="127303"/>
                </a:lnTo>
                <a:lnTo>
                  <a:pt x="109849" y="118190"/>
                </a:lnTo>
                <a:lnTo>
                  <a:pt x="116228" y="109964"/>
                </a:lnTo>
                <a:lnTo>
                  <a:pt x="122630" y="102331"/>
                </a:lnTo>
                <a:lnTo>
                  <a:pt x="129047" y="94018"/>
                </a:lnTo>
                <a:lnTo>
                  <a:pt x="135476" y="85251"/>
                </a:lnTo>
                <a:lnTo>
                  <a:pt x="141911" y="76182"/>
                </a:lnTo>
                <a:lnTo>
                  <a:pt x="148351" y="67986"/>
                </a:lnTo>
                <a:lnTo>
                  <a:pt x="154794" y="60372"/>
                </a:lnTo>
                <a:lnTo>
                  <a:pt x="161239" y="53147"/>
                </a:lnTo>
                <a:lnTo>
                  <a:pt x="169836" y="45105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4031"/>
          <p:cNvSpPr/>
          <p:nvPr/>
        </p:nvSpPr>
        <p:spPr>
          <a:xfrm>
            <a:off x="3782466" y="3177612"/>
            <a:ext cx="289974" cy="415844"/>
          </a:xfrm>
          <a:custGeom>
            <a:avLst/>
            <a:gdLst/>
            <a:ahLst/>
            <a:cxnLst/>
            <a:rect l="0" t="0" r="0" b="0"/>
            <a:pathLst>
              <a:path w="289974" h="415844">
                <a:moveTo>
                  <a:pt x="0" y="67585"/>
                </a:moveTo>
                <a:lnTo>
                  <a:pt x="5136" y="57314"/>
                </a:lnTo>
                <a:lnTo>
                  <a:pt x="13465" y="45791"/>
                </a:lnTo>
                <a:lnTo>
                  <a:pt x="17576" y="43382"/>
                </a:lnTo>
                <a:lnTo>
                  <a:pt x="22466" y="41776"/>
                </a:lnTo>
                <a:lnTo>
                  <a:pt x="27876" y="40705"/>
                </a:lnTo>
                <a:lnTo>
                  <a:pt x="33632" y="38916"/>
                </a:lnTo>
                <a:lnTo>
                  <a:pt x="39620" y="36649"/>
                </a:lnTo>
                <a:lnTo>
                  <a:pt x="45761" y="34062"/>
                </a:lnTo>
                <a:lnTo>
                  <a:pt x="52005" y="32338"/>
                </a:lnTo>
                <a:lnTo>
                  <a:pt x="58317" y="31189"/>
                </a:lnTo>
                <a:lnTo>
                  <a:pt x="64675" y="30422"/>
                </a:lnTo>
                <a:lnTo>
                  <a:pt x="72139" y="28836"/>
                </a:lnTo>
                <a:lnTo>
                  <a:pt x="80338" y="26705"/>
                </a:lnTo>
                <a:lnTo>
                  <a:pt x="89030" y="24208"/>
                </a:lnTo>
                <a:lnTo>
                  <a:pt x="107286" y="18568"/>
                </a:lnTo>
                <a:lnTo>
                  <a:pt x="116668" y="15559"/>
                </a:lnTo>
                <a:lnTo>
                  <a:pt x="126148" y="13554"/>
                </a:lnTo>
                <a:lnTo>
                  <a:pt x="135693" y="12216"/>
                </a:lnTo>
                <a:lnTo>
                  <a:pt x="145280" y="11325"/>
                </a:lnTo>
                <a:lnTo>
                  <a:pt x="154897" y="9656"/>
                </a:lnTo>
                <a:lnTo>
                  <a:pt x="164532" y="7468"/>
                </a:lnTo>
                <a:lnTo>
                  <a:pt x="174180" y="4935"/>
                </a:lnTo>
                <a:lnTo>
                  <a:pt x="183837" y="3246"/>
                </a:lnTo>
                <a:lnTo>
                  <a:pt x="193500" y="2120"/>
                </a:lnTo>
                <a:lnTo>
                  <a:pt x="203166" y="1369"/>
                </a:lnTo>
                <a:lnTo>
                  <a:pt x="213909" y="869"/>
                </a:lnTo>
                <a:lnTo>
                  <a:pt x="237312" y="313"/>
                </a:lnTo>
                <a:lnTo>
                  <a:pt x="264389" y="0"/>
                </a:lnTo>
                <a:lnTo>
                  <a:pt x="270848" y="1031"/>
                </a:lnTo>
                <a:lnTo>
                  <a:pt x="276229" y="2793"/>
                </a:lnTo>
                <a:lnTo>
                  <a:pt x="287453" y="8209"/>
                </a:lnTo>
                <a:lnTo>
                  <a:pt x="288373" y="9728"/>
                </a:lnTo>
                <a:lnTo>
                  <a:pt x="289397" y="14282"/>
                </a:lnTo>
                <a:lnTo>
                  <a:pt x="289852" y="22756"/>
                </a:lnTo>
                <a:lnTo>
                  <a:pt x="289973" y="28025"/>
                </a:lnTo>
                <a:lnTo>
                  <a:pt x="288979" y="32612"/>
                </a:lnTo>
                <a:lnTo>
                  <a:pt x="285008" y="40576"/>
                </a:lnTo>
                <a:lnTo>
                  <a:pt x="279660" y="53431"/>
                </a:lnTo>
                <a:lnTo>
                  <a:pt x="276730" y="61374"/>
                </a:lnTo>
                <a:lnTo>
                  <a:pt x="272626" y="68818"/>
                </a:lnTo>
                <a:lnTo>
                  <a:pt x="267740" y="75931"/>
                </a:lnTo>
                <a:lnTo>
                  <a:pt x="262333" y="82823"/>
                </a:lnTo>
                <a:lnTo>
                  <a:pt x="257654" y="89567"/>
                </a:lnTo>
                <a:lnTo>
                  <a:pt x="253459" y="96213"/>
                </a:lnTo>
                <a:lnTo>
                  <a:pt x="249589" y="102793"/>
                </a:lnTo>
                <a:lnTo>
                  <a:pt x="233822" y="133035"/>
                </a:lnTo>
                <a:lnTo>
                  <a:pt x="223598" y="153138"/>
                </a:lnTo>
                <a:lnTo>
                  <a:pt x="215707" y="169765"/>
                </a:lnTo>
                <a:lnTo>
                  <a:pt x="209372" y="184074"/>
                </a:lnTo>
                <a:lnTo>
                  <a:pt x="204074" y="196838"/>
                </a:lnTo>
                <a:lnTo>
                  <a:pt x="199467" y="208572"/>
                </a:lnTo>
                <a:lnTo>
                  <a:pt x="191481" y="230209"/>
                </a:lnTo>
                <a:lnTo>
                  <a:pt x="188922" y="240493"/>
                </a:lnTo>
                <a:lnTo>
                  <a:pt x="187216" y="250574"/>
                </a:lnTo>
                <a:lnTo>
                  <a:pt x="186078" y="260519"/>
                </a:lnTo>
                <a:lnTo>
                  <a:pt x="184245" y="270374"/>
                </a:lnTo>
                <a:lnTo>
                  <a:pt x="181948" y="280168"/>
                </a:lnTo>
                <a:lnTo>
                  <a:pt x="179342" y="289922"/>
                </a:lnTo>
                <a:lnTo>
                  <a:pt x="173580" y="315092"/>
                </a:lnTo>
                <a:lnTo>
                  <a:pt x="170538" y="329328"/>
                </a:lnTo>
                <a:lnTo>
                  <a:pt x="167436" y="342043"/>
                </a:lnTo>
                <a:lnTo>
                  <a:pt x="164293" y="353744"/>
                </a:lnTo>
                <a:lnTo>
                  <a:pt x="161122" y="364770"/>
                </a:lnTo>
                <a:lnTo>
                  <a:pt x="159008" y="373195"/>
                </a:lnTo>
                <a:lnTo>
                  <a:pt x="156661" y="385423"/>
                </a:lnTo>
                <a:lnTo>
                  <a:pt x="152750" y="394440"/>
                </a:lnTo>
                <a:lnTo>
                  <a:pt x="148504" y="402031"/>
                </a:lnTo>
                <a:lnTo>
                  <a:pt x="147372" y="405560"/>
                </a:lnTo>
                <a:lnTo>
                  <a:pt x="145108" y="41584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4032"/>
          <p:cNvSpPr/>
          <p:nvPr/>
        </p:nvSpPr>
        <p:spPr>
          <a:xfrm>
            <a:off x="4179093" y="3206655"/>
            <a:ext cx="207563" cy="106260"/>
          </a:xfrm>
          <a:custGeom>
            <a:avLst/>
            <a:gdLst/>
            <a:ahLst/>
            <a:cxnLst/>
            <a:rect l="0" t="0" r="0" b="0"/>
            <a:pathLst>
              <a:path w="207563" h="106260">
                <a:moveTo>
                  <a:pt x="183803" y="19194"/>
                </a:moveTo>
                <a:lnTo>
                  <a:pt x="197268" y="5730"/>
                </a:lnTo>
                <a:lnTo>
                  <a:pt x="200304" y="3769"/>
                </a:lnTo>
                <a:lnTo>
                  <a:pt x="206543" y="1590"/>
                </a:lnTo>
                <a:lnTo>
                  <a:pt x="207562" y="1008"/>
                </a:lnTo>
                <a:lnTo>
                  <a:pt x="207167" y="621"/>
                </a:lnTo>
                <a:lnTo>
                  <a:pt x="202786" y="191"/>
                </a:lnTo>
                <a:lnTo>
                  <a:pt x="193673" y="0"/>
                </a:lnTo>
                <a:lnTo>
                  <a:pt x="188233" y="1024"/>
                </a:lnTo>
                <a:lnTo>
                  <a:pt x="182457" y="2781"/>
                </a:lnTo>
                <a:lnTo>
                  <a:pt x="176457" y="5027"/>
                </a:lnTo>
                <a:lnTo>
                  <a:pt x="171381" y="7600"/>
                </a:lnTo>
                <a:lnTo>
                  <a:pt x="166923" y="10390"/>
                </a:lnTo>
                <a:lnTo>
                  <a:pt x="162876" y="13325"/>
                </a:lnTo>
                <a:lnTo>
                  <a:pt x="159103" y="15281"/>
                </a:lnTo>
                <a:lnTo>
                  <a:pt x="155513" y="16586"/>
                </a:lnTo>
                <a:lnTo>
                  <a:pt x="152044" y="17455"/>
                </a:lnTo>
                <a:lnTo>
                  <a:pt x="149732" y="19110"/>
                </a:lnTo>
                <a:lnTo>
                  <a:pt x="148191" y="21288"/>
                </a:lnTo>
                <a:lnTo>
                  <a:pt x="147163" y="23814"/>
                </a:lnTo>
                <a:lnTo>
                  <a:pt x="145403" y="25499"/>
                </a:lnTo>
                <a:lnTo>
                  <a:pt x="143155" y="26622"/>
                </a:lnTo>
                <a:lnTo>
                  <a:pt x="140581" y="27371"/>
                </a:lnTo>
                <a:lnTo>
                  <a:pt x="137791" y="30020"/>
                </a:lnTo>
                <a:lnTo>
                  <a:pt x="134855" y="33935"/>
                </a:lnTo>
                <a:lnTo>
                  <a:pt x="127556" y="45395"/>
                </a:lnTo>
                <a:lnTo>
                  <a:pt x="125883" y="47410"/>
                </a:lnTo>
                <a:lnTo>
                  <a:pt x="123692" y="49828"/>
                </a:lnTo>
                <a:lnTo>
                  <a:pt x="121157" y="52515"/>
                </a:lnTo>
                <a:lnTo>
                  <a:pt x="119467" y="55381"/>
                </a:lnTo>
                <a:lnTo>
                  <a:pt x="118340" y="58367"/>
                </a:lnTo>
                <a:lnTo>
                  <a:pt x="117588" y="61433"/>
                </a:lnTo>
                <a:lnTo>
                  <a:pt x="114938" y="64551"/>
                </a:lnTo>
                <a:lnTo>
                  <a:pt x="111021" y="67705"/>
                </a:lnTo>
                <a:lnTo>
                  <a:pt x="106260" y="70882"/>
                </a:lnTo>
                <a:lnTo>
                  <a:pt x="100937" y="74076"/>
                </a:lnTo>
                <a:lnTo>
                  <a:pt x="95238" y="77279"/>
                </a:lnTo>
                <a:lnTo>
                  <a:pt x="89289" y="80490"/>
                </a:lnTo>
                <a:lnTo>
                  <a:pt x="81023" y="83705"/>
                </a:lnTo>
                <a:lnTo>
                  <a:pt x="71214" y="86923"/>
                </a:lnTo>
                <a:lnTo>
                  <a:pt x="60374" y="90144"/>
                </a:lnTo>
                <a:lnTo>
                  <a:pt x="52073" y="93366"/>
                </a:lnTo>
                <a:lnTo>
                  <a:pt x="45464" y="96589"/>
                </a:lnTo>
                <a:lnTo>
                  <a:pt x="39983" y="99812"/>
                </a:lnTo>
                <a:lnTo>
                  <a:pt x="35255" y="101961"/>
                </a:lnTo>
                <a:lnTo>
                  <a:pt x="31027" y="103394"/>
                </a:lnTo>
                <a:lnTo>
                  <a:pt x="27134" y="104349"/>
                </a:lnTo>
                <a:lnTo>
                  <a:pt x="22389" y="104985"/>
                </a:lnTo>
                <a:lnTo>
                  <a:pt x="17076" y="105410"/>
                </a:lnTo>
                <a:lnTo>
                  <a:pt x="0" y="1062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4033"/>
          <p:cNvSpPr/>
          <p:nvPr/>
        </p:nvSpPr>
        <p:spPr>
          <a:xfrm>
            <a:off x="4223977" y="3332261"/>
            <a:ext cx="235186" cy="338585"/>
          </a:xfrm>
          <a:custGeom>
            <a:avLst/>
            <a:gdLst/>
            <a:ahLst/>
            <a:cxnLst/>
            <a:rect l="0" t="0" r="0" b="0"/>
            <a:pathLst>
              <a:path w="235186" h="338585">
                <a:moveTo>
                  <a:pt x="22833" y="0"/>
                </a:moveTo>
                <a:lnTo>
                  <a:pt x="36298" y="0"/>
                </a:lnTo>
                <a:lnTo>
                  <a:pt x="38259" y="1075"/>
                </a:lnTo>
                <a:lnTo>
                  <a:pt x="39566" y="2867"/>
                </a:lnTo>
                <a:lnTo>
                  <a:pt x="41019" y="7723"/>
                </a:lnTo>
                <a:lnTo>
                  <a:pt x="41664" y="13465"/>
                </a:lnTo>
                <a:lnTo>
                  <a:pt x="42911" y="16501"/>
                </a:lnTo>
                <a:lnTo>
                  <a:pt x="47163" y="22740"/>
                </a:lnTo>
                <a:lnTo>
                  <a:pt x="49770" y="31963"/>
                </a:lnTo>
                <a:lnTo>
                  <a:pt x="50465" y="37432"/>
                </a:lnTo>
                <a:lnTo>
                  <a:pt x="49853" y="44302"/>
                </a:lnTo>
                <a:lnTo>
                  <a:pt x="48371" y="52107"/>
                </a:lnTo>
                <a:lnTo>
                  <a:pt x="46307" y="60535"/>
                </a:lnTo>
                <a:lnTo>
                  <a:pt x="43857" y="67228"/>
                </a:lnTo>
                <a:lnTo>
                  <a:pt x="38268" y="77532"/>
                </a:lnTo>
                <a:lnTo>
                  <a:pt x="35067" y="85694"/>
                </a:lnTo>
                <a:lnTo>
                  <a:pt x="32570" y="93980"/>
                </a:lnTo>
                <a:lnTo>
                  <a:pt x="30399" y="99199"/>
                </a:lnTo>
                <a:lnTo>
                  <a:pt x="27877" y="104828"/>
                </a:lnTo>
                <a:lnTo>
                  <a:pt x="24046" y="110731"/>
                </a:lnTo>
                <a:lnTo>
                  <a:pt x="19342" y="116815"/>
                </a:lnTo>
                <a:lnTo>
                  <a:pt x="14057" y="123021"/>
                </a:lnTo>
                <a:lnTo>
                  <a:pt x="9458" y="127159"/>
                </a:lnTo>
                <a:lnTo>
                  <a:pt x="5317" y="129917"/>
                </a:lnTo>
                <a:lnTo>
                  <a:pt x="1482" y="131756"/>
                </a:lnTo>
                <a:lnTo>
                  <a:pt x="0" y="132982"/>
                </a:lnTo>
                <a:lnTo>
                  <a:pt x="87" y="133799"/>
                </a:lnTo>
                <a:lnTo>
                  <a:pt x="1220" y="134344"/>
                </a:lnTo>
                <a:lnTo>
                  <a:pt x="1975" y="133632"/>
                </a:lnTo>
                <a:lnTo>
                  <a:pt x="2479" y="132083"/>
                </a:lnTo>
                <a:lnTo>
                  <a:pt x="2814" y="129976"/>
                </a:lnTo>
                <a:lnTo>
                  <a:pt x="4113" y="128571"/>
                </a:lnTo>
                <a:lnTo>
                  <a:pt x="6053" y="127634"/>
                </a:lnTo>
                <a:lnTo>
                  <a:pt x="12151" y="125518"/>
                </a:lnTo>
                <a:lnTo>
                  <a:pt x="16787" y="123449"/>
                </a:lnTo>
                <a:lnTo>
                  <a:pt x="22027" y="120994"/>
                </a:lnTo>
                <a:lnTo>
                  <a:pt x="26595" y="119358"/>
                </a:lnTo>
                <a:lnTo>
                  <a:pt x="30716" y="118268"/>
                </a:lnTo>
                <a:lnTo>
                  <a:pt x="34537" y="117540"/>
                </a:lnTo>
                <a:lnTo>
                  <a:pt x="50249" y="113867"/>
                </a:lnTo>
                <a:lnTo>
                  <a:pt x="95368" y="102749"/>
                </a:lnTo>
                <a:lnTo>
                  <a:pt x="105586" y="100746"/>
                </a:lnTo>
                <a:lnTo>
                  <a:pt x="114547" y="99410"/>
                </a:lnTo>
                <a:lnTo>
                  <a:pt x="122671" y="98519"/>
                </a:lnTo>
                <a:lnTo>
                  <a:pt x="132386" y="97926"/>
                </a:lnTo>
                <a:lnTo>
                  <a:pt x="154647" y="97266"/>
                </a:lnTo>
                <a:lnTo>
                  <a:pt x="175945" y="96895"/>
                </a:lnTo>
                <a:lnTo>
                  <a:pt x="182950" y="97917"/>
                </a:lnTo>
                <a:lnTo>
                  <a:pt x="190846" y="99674"/>
                </a:lnTo>
                <a:lnTo>
                  <a:pt x="199334" y="101920"/>
                </a:lnTo>
                <a:lnTo>
                  <a:pt x="206067" y="104493"/>
                </a:lnTo>
                <a:lnTo>
                  <a:pt x="211631" y="107282"/>
                </a:lnTo>
                <a:lnTo>
                  <a:pt x="216415" y="110217"/>
                </a:lnTo>
                <a:lnTo>
                  <a:pt x="219605" y="113248"/>
                </a:lnTo>
                <a:lnTo>
                  <a:pt x="221731" y="116344"/>
                </a:lnTo>
                <a:lnTo>
                  <a:pt x="225168" y="122650"/>
                </a:lnTo>
                <a:lnTo>
                  <a:pt x="230279" y="129035"/>
                </a:lnTo>
                <a:lnTo>
                  <a:pt x="232072" y="133318"/>
                </a:lnTo>
                <a:lnTo>
                  <a:pt x="234064" y="143809"/>
                </a:lnTo>
                <a:lnTo>
                  <a:pt x="234595" y="149616"/>
                </a:lnTo>
                <a:lnTo>
                  <a:pt x="234949" y="155638"/>
                </a:lnTo>
                <a:lnTo>
                  <a:pt x="235185" y="161801"/>
                </a:lnTo>
                <a:lnTo>
                  <a:pt x="233193" y="169135"/>
                </a:lnTo>
                <a:lnTo>
                  <a:pt x="229715" y="177249"/>
                </a:lnTo>
                <a:lnTo>
                  <a:pt x="203629" y="228564"/>
                </a:lnTo>
                <a:lnTo>
                  <a:pt x="197108" y="236216"/>
                </a:lnTo>
                <a:lnTo>
                  <a:pt x="188460" y="244542"/>
                </a:lnTo>
                <a:lnTo>
                  <a:pt x="178396" y="253317"/>
                </a:lnTo>
                <a:lnTo>
                  <a:pt x="167387" y="262392"/>
                </a:lnTo>
                <a:lnTo>
                  <a:pt x="143689" y="281074"/>
                </a:lnTo>
                <a:lnTo>
                  <a:pt x="133500" y="288421"/>
                </a:lnTo>
                <a:lnTo>
                  <a:pt x="124557" y="294393"/>
                </a:lnTo>
                <a:lnTo>
                  <a:pt x="116446" y="299450"/>
                </a:lnTo>
                <a:lnTo>
                  <a:pt x="108889" y="304970"/>
                </a:lnTo>
                <a:lnTo>
                  <a:pt x="101701" y="310801"/>
                </a:lnTo>
                <a:lnTo>
                  <a:pt x="94759" y="316837"/>
                </a:lnTo>
                <a:lnTo>
                  <a:pt x="85832" y="321936"/>
                </a:lnTo>
                <a:lnTo>
                  <a:pt x="75581" y="326411"/>
                </a:lnTo>
                <a:lnTo>
                  <a:pt x="42181" y="3385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4034"/>
          <p:cNvSpPr/>
          <p:nvPr/>
        </p:nvSpPr>
        <p:spPr>
          <a:xfrm>
            <a:off x="4722173" y="3061394"/>
            <a:ext cx="163111" cy="328911"/>
          </a:xfrm>
          <a:custGeom>
            <a:avLst/>
            <a:gdLst/>
            <a:ahLst/>
            <a:cxnLst/>
            <a:rect l="0" t="0" r="0" b="0"/>
            <a:pathLst>
              <a:path w="163111" h="328911">
                <a:moveTo>
                  <a:pt x="8328" y="328910"/>
                </a:moveTo>
                <a:lnTo>
                  <a:pt x="3193" y="318639"/>
                </a:lnTo>
                <a:lnTo>
                  <a:pt x="672" y="310730"/>
                </a:lnTo>
                <a:lnTo>
                  <a:pt x="0" y="307116"/>
                </a:lnTo>
                <a:lnTo>
                  <a:pt x="626" y="303632"/>
                </a:lnTo>
                <a:lnTo>
                  <a:pt x="5569" y="293593"/>
                </a:lnTo>
                <a:lnTo>
                  <a:pt x="7102" y="287058"/>
                </a:lnTo>
                <a:lnTo>
                  <a:pt x="7965" y="277337"/>
                </a:lnTo>
                <a:lnTo>
                  <a:pt x="8221" y="267649"/>
                </a:lnTo>
                <a:lnTo>
                  <a:pt x="12556" y="254748"/>
                </a:lnTo>
                <a:lnTo>
                  <a:pt x="28838" y="211751"/>
                </a:lnTo>
                <a:lnTo>
                  <a:pt x="38125" y="191686"/>
                </a:lnTo>
                <a:lnTo>
                  <a:pt x="47540" y="174010"/>
                </a:lnTo>
                <a:lnTo>
                  <a:pt x="64451" y="145055"/>
                </a:lnTo>
                <a:lnTo>
                  <a:pt x="75550" y="125020"/>
                </a:lnTo>
                <a:lnTo>
                  <a:pt x="81090" y="116668"/>
                </a:lnTo>
                <a:lnTo>
                  <a:pt x="86932" y="108950"/>
                </a:lnTo>
                <a:lnTo>
                  <a:pt x="92977" y="101655"/>
                </a:lnTo>
                <a:lnTo>
                  <a:pt x="98082" y="94641"/>
                </a:lnTo>
                <a:lnTo>
                  <a:pt x="102560" y="87816"/>
                </a:lnTo>
                <a:lnTo>
                  <a:pt x="106620" y="81117"/>
                </a:lnTo>
                <a:lnTo>
                  <a:pt x="111476" y="74500"/>
                </a:lnTo>
                <a:lnTo>
                  <a:pt x="116864" y="67940"/>
                </a:lnTo>
                <a:lnTo>
                  <a:pt x="122606" y="61416"/>
                </a:lnTo>
                <a:lnTo>
                  <a:pt x="128583" y="53843"/>
                </a:lnTo>
                <a:lnTo>
                  <a:pt x="134717" y="45569"/>
                </a:lnTo>
                <a:lnTo>
                  <a:pt x="140957" y="36829"/>
                </a:lnTo>
                <a:lnTo>
                  <a:pt x="146191" y="28852"/>
                </a:lnTo>
                <a:lnTo>
                  <a:pt x="150756" y="21384"/>
                </a:lnTo>
                <a:lnTo>
                  <a:pt x="16311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4035"/>
          <p:cNvSpPr/>
          <p:nvPr/>
        </p:nvSpPr>
        <p:spPr>
          <a:xfrm>
            <a:off x="5596742" y="3142885"/>
            <a:ext cx="236577" cy="344158"/>
          </a:xfrm>
          <a:custGeom>
            <a:avLst/>
            <a:gdLst/>
            <a:ahLst/>
            <a:cxnLst/>
            <a:rect l="0" t="0" r="0" b="0"/>
            <a:pathLst>
              <a:path w="236577" h="344158">
                <a:moveTo>
                  <a:pt x="236576" y="5573"/>
                </a:moveTo>
                <a:lnTo>
                  <a:pt x="216034" y="438"/>
                </a:lnTo>
                <a:lnTo>
                  <a:pt x="207833" y="0"/>
                </a:lnTo>
                <a:lnTo>
                  <a:pt x="200216" y="783"/>
                </a:lnTo>
                <a:lnTo>
                  <a:pt x="192988" y="2380"/>
                </a:lnTo>
                <a:lnTo>
                  <a:pt x="175271" y="4519"/>
                </a:lnTo>
                <a:lnTo>
                  <a:pt x="121190" y="9763"/>
                </a:lnTo>
                <a:lnTo>
                  <a:pt x="100534" y="12666"/>
                </a:lnTo>
                <a:lnTo>
                  <a:pt x="85689" y="15676"/>
                </a:lnTo>
                <a:lnTo>
                  <a:pt x="74717" y="18758"/>
                </a:lnTo>
                <a:lnTo>
                  <a:pt x="66327" y="21887"/>
                </a:lnTo>
                <a:lnTo>
                  <a:pt x="59660" y="25048"/>
                </a:lnTo>
                <a:lnTo>
                  <a:pt x="54139" y="28231"/>
                </a:lnTo>
                <a:lnTo>
                  <a:pt x="49385" y="31427"/>
                </a:lnTo>
                <a:lnTo>
                  <a:pt x="45140" y="34633"/>
                </a:lnTo>
                <a:lnTo>
                  <a:pt x="41235" y="37845"/>
                </a:lnTo>
                <a:lnTo>
                  <a:pt x="38632" y="41061"/>
                </a:lnTo>
                <a:lnTo>
                  <a:pt x="36897" y="44280"/>
                </a:lnTo>
                <a:lnTo>
                  <a:pt x="35739" y="47501"/>
                </a:lnTo>
                <a:lnTo>
                  <a:pt x="31588" y="53946"/>
                </a:lnTo>
                <a:lnTo>
                  <a:pt x="28975" y="57169"/>
                </a:lnTo>
                <a:lnTo>
                  <a:pt x="27234" y="62543"/>
                </a:lnTo>
                <a:lnTo>
                  <a:pt x="26073" y="69350"/>
                </a:lnTo>
                <a:lnTo>
                  <a:pt x="25300" y="77113"/>
                </a:lnTo>
                <a:lnTo>
                  <a:pt x="24784" y="83363"/>
                </a:lnTo>
                <a:lnTo>
                  <a:pt x="24211" y="93174"/>
                </a:lnTo>
                <a:lnTo>
                  <a:pt x="22983" y="100519"/>
                </a:lnTo>
                <a:lnTo>
                  <a:pt x="21089" y="109716"/>
                </a:lnTo>
                <a:lnTo>
                  <a:pt x="18752" y="120146"/>
                </a:lnTo>
                <a:lnTo>
                  <a:pt x="16119" y="128175"/>
                </a:lnTo>
                <a:lnTo>
                  <a:pt x="13289" y="134602"/>
                </a:lnTo>
                <a:lnTo>
                  <a:pt x="7278" y="144610"/>
                </a:lnTo>
                <a:lnTo>
                  <a:pt x="0" y="154137"/>
                </a:lnTo>
                <a:lnTo>
                  <a:pt x="394" y="154060"/>
                </a:lnTo>
                <a:lnTo>
                  <a:pt x="1731" y="152933"/>
                </a:lnTo>
                <a:lnTo>
                  <a:pt x="3697" y="152183"/>
                </a:lnTo>
                <a:lnTo>
                  <a:pt x="14824" y="150051"/>
                </a:lnTo>
                <a:lnTo>
                  <a:pt x="33041" y="145743"/>
                </a:lnTo>
                <a:lnTo>
                  <a:pt x="41768" y="144165"/>
                </a:lnTo>
                <a:lnTo>
                  <a:pt x="49736" y="143112"/>
                </a:lnTo>
                <a:lnTo>
                  <a:pt x="57197" y="142410"/>
                </a:lnTo>
                <a:lnTo>
                  <a:pt x="64322" y="141943"/>
                </a:lnTo>
                <a:lnTo>
                  <a:pt x="71221" y="141631"/>
                </a:lnTo>
                <a:lnTo>
                  <a:pt x="77970" y="141423"/>
                </a:lnTo>
                <a:lnTo>
                  <a:pt x="86769" y="142359"/>
                </a:lnTo>
                <a:lnTo>
                  <a:pt x="96934" y="144058"/>
                </a:lnTo>
                <a:lnTo>
                  <a:pt x="108011" y="146266"/>
                </a:lnTo>
                <a:lnTo>
                  <a:pt x="117545" y="147738"/>
                </a:lnTo>
                <a:lnTo>
                  <a:pt x="126051" y="148719"/>
                </a:lnTo>
                <a:lnTo>
                  <a:pt x="133871" y="149373"/>
                </a:lnTo>
                <a:lnTo>
                  <a:pt x="142309" y="151959"/>
                </a:lnTo>
                <a:lnTo>
                  <a:pt x="151159" y="155832"/>
                </a:lnTo>
                <a:lnTo>
                  <a:pt x="160284" y="160564"/>
                </a:lnTo>
                <a:lnTo>
                  <a:pt x="168516" y="165869"/>
                </a:lnTo>
                <a:lnTo>
                  <a:pt x="176155" y="171555"/>
                </a:lnTo>
                <a:lnTo>
                  <a:pt x="183397" y="177495"/>
                </a:lnTo>
                <a:lnTo>
                  <a:pt x="189300" y="182531"/>
                </a:lnTo>
                <a:lnTo>
                  <a:pt x="194309" y="186962"/>
                </a:lnTo>
                <a:lnTo>
                  <a:pt x="202743" y="194753"/>
                </a:lnTo>
                <a:lnTo>
                  <a:pt x="210074" y="201798"/>
                </a:lnTo>
                <a:lnTo>
                  <a:pt x="212459" y="205181"/>
                </a:lnTo>
                <a:lnTo>
                  <a:pt x="215109" y="211807"/>
                </a:lnTo>
                <a:lnTo>
                  <a:pt x="216600" y="221580"/>
                </a:lnTo>
                <a:lnTo>
                  <a:pt x="216810" y="226969"/>
                </a:lnTo>
                <a:lnTo>
                  <a:pt x="217042" y="241555"/>
                </a:lnTo>
                <a:lnTo>
                  <a:pt x="216029" y="247809"/>
                </a:lnTo>
                <a:lnTo>
                  <a:pt x="212037" y="257625"/>
                </a:lnTo>
                <a:lnTo>
                  <a:pt x="203747" y="274329"/>
                </a:lnTo>
                <a:lnTo>
                  <a:pt x="198567" y="280407"/>
                </a:lnTo>
                <a:lnTo>
                  <a:pt x="191889" y="286609"/>
                </a:lnTo>
                <a:lnTo>
                  <a:pt x="184212" y="292894"/>
                </a:lnTo>
                <a:lnTo>
                  <a:pt x="176945" y="298158"/>
                </a:lnTo>
                <a:lnTo>
                  <a:pt x="169950" y="302743"/>
                </a:lnTo>
                <a:lnTo>
                  <a:pt x="163137" y="306874"/>
                </a:lnTo>
                <a:lnTo>
                  <a:pt x="156445" y="310703"/>
                </a:lnTo>
                <a:lnTo>
                  <a:pt x="143278" y="317823"/>
                </a:lnTo>
                <a:lnTo>
                  <a:pt x="135682" y="321227"/>
                </a:lnTo>
                <a:lnTo>
                  <a:pt x="127393" y="324571"/>
                </a:lnTo>
                <a:lnTo>
                  <a:pt x="109585" y="331153"/>
                </a:lnTo>
                <a:lnTo>
                  <a:pt x="72121" y="34415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4036"/>
          <p:cNvSpPr/>
          <p:nvPr/>
        </p:nvSpPr>
        <p:spPr>
          <a:xfrm>
            <a:off x="5339953" y="3158254"/>
            <a:ext cx="201281" cy="338463"/>
          </a:xfrm>
          <a:custGeom>
            <a:avLst/>
            <a:gdLst/>
            <a:ahLst/>
            <a:cxnLst/>
            <a:rect l="0" t="0" r="0" b="0"/>
            <a:pathLst>
              <a:path w="201281" h="338463">
                <a:moveTo>
                  <a:pt x="0" y="19226"/>
                </a:moveTo>
                <a:lnTo>
                  <a:pt x="26929" y="19226"/>
                </a:lnTo>
                <a:lnTo>
                  <a:pt x="33001" y="18151"/>
                </a:lnTo>
                <a:lnTo>
                  <a:pt x="39198" y="16360"/>
                </a:lnTo>
                <a:lnTo>
                  <a:pt x="45480" y="14091"/>
                </a:lnTo>
                <a:lnTo>
                  <a:pt x="51817" y="12578"/>
                </a:lnTo>
                <a:lnTo>
                  <a:pt x="58192" y="11569"/>
                </a:lnTo>
                <a:lnTo>
                  <a:pt x="64591" y="10897"/>
                </a:lnTo>
                <a:lnTo>
                  <a:pt x="71008" y="10449"/>
                </a:lnTo>
                <a:lnTo>
                  <a:pt x="77434" y="10150"/>
                </a:lnTo>
                <a:lnTo>
                  <a:pt x="83869" y="9950"/>
                </a:lnTo>
                <a:lnTo>
                  <a:pt x="96757" y="8743"/>
                </a:lnTo>
                <a:lnTo>
                  <a:pt x="159164" y="1948"/>
                </a:lnTo>
                <a:lnTo>
                  <a:pt x="178935" y="287"/>
                </a:lnTo>
                <a:lnTo>
                  <a:pt x="184505" y="60"/>
                </a:lnTo>
                <a:lnTo>
                  <a:pt x="187496" y="0"/>
                </a:lnTo>
                <a:lnTo>
                  <a:pt x="190564" y="1034"/>
                </a:lnTo>
                <a:lnTo>
                  <a:pt x="196840" y="5050"/>
                </a:lnTo>
                <a:lnTo>
                  <a:pt x="198943" y="7626"/>
                </a:lnTo>
                <a:lnTo>
                  <a:pt x="200346" y="10417"/>
                </a:lnTo>
                <a:lnTo>
                  <a:pt x="201280" y="13354"/>
                </a:lnTo>
                <a:lnTo>
                  <a:pt x="200828" y="16386"/>
                </a:lnTo>
                <a:lnTo>
                  <a:pt x="199453" y="19483"/>
                </a:lnTo>
                <a:lnTo>
                  <a:pt x="197460" y="22622"/>
                </a:lnTo>
                <a:lnTo>
                  <a:pt x="196133" y="27939"/>
                </a:lnTo>
                <a:lnTo>
                  <a:pt x="195247" y="34709"/>
                </a:lnTo>
                <a:lnTo>
                  <a:pt x="194656" y="42446"/>
                </a:lnTo>
                <a:lnTo>
                  <a:pt x="192113" y="54053"/>
                </a:lnTo>
                <a:lnTo>
                  <a:pt x="188268" y="68241"/>
                </a:lnTo>
                <a:lnTo>
                  <a:pt x="183555" y="84149"/>
                </a:lnTo>
                <a:lnTo>
                  <a:pt x="179338" y="96904"/>
                </a:lnTo>
                <a:lnTo>
                  <a:pt x="175452" y="107557"/>
                </a:lnTo>
                <a:lnTo>
                  <a:pt x="171786" y="116809"/>
                </a:lnTo>
                <a:lnTo>
                  <a:pt x="169342" y="125126"/>
                </a:lnTo>
                <a:lnTo>
                  <a:pt x="167713" y="132821"/>
                </a:lnTo>
                <a:lnTo>
                  <a:pt x="166627" y="140100"/>
                </a:lnTo>
                <a:lnTo>
                  <a:pt x="164828" y="148178"/>
                </a:lnTo>
                <a:lnTo>
                  <a:pt x="162554" y="156788"/>
                </a:lnTo>
                <a:lnTo>
                  <a:pt x="159963" y="165752"/>
                </a:lnTo>
                <a:lnTo>
                  <a:pt x="151181" y="198911"/>
                </a:lnTo>
                <a:lnTo>
                  <a:pt x="147007" y="213182"/>
                </a:lnTo>
                <a:lnTo>
                  <a:pt x="136636" y="246237"/>
                </a:lnTo>
                <a:lnTo>
                  <a:pt x="133010" y="259781"/>
                </a:lnTo>
                <a:lnTo>
                  <a:pt x="130593" y="270960"/>
                </a:lnTo>
                <a:lnTo>
                  <a:pt x="128982" y="280562"/>
                </a:lnTo>
                <a:lnTo>
                  <a:pt x="126833" y="291263"/>
                </a:lnTo>
                <a:lnTo>
                  <a:pt x="116086" y="3384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4037"/>
          <p:cNvSpPr/>
          <p:nvPr/>
        </p:nvSpPr>
        <p:spPr>
          <a:xfrm>
            <a:off x="5204519" y="3206501"/>
            <a:ext cx="121253" cy="338585"/>
          </a:xfrm>
          <a:custGeom>
            <a:avLst/>
            <a:gdLst/>
            <a:ahLst/>
            <a:cxnLst/>
            <a:rect l="0" t="0" r="0" b="0"/>
            <a:pathLst>
              <a:path w="121253" h="338585">
                <a:moveTo>
                  <a:pt x="0" y="0"/>
                </a:moveTo>
                <a:lnTo>
                  <a:pt x="15406" y="5136"/>
                </a:lnTo>
                <a:lnTo>
                  <a:pt x="23170" y="8799"/>
                </a:lnTo>
                <a:lnTo>
                  <a:pt x="31569" y="13390"/>
                </a:lnTo>
                <a:lnTo>
                  <a:pt x="40394" y="18601"/>
                </a:lnTo>
                <a:lnTo>
                  <a:pt x="47352" y="23149"/>
                </a:lnTo>
                <a:lnTo>
                  <a:pt x="53065" y="27257"/>
                </a:lnTo>
                <a:lnTo>
                  <a:pt x="57949" y="31070"/>
                </a:lnTo>
                <a:lnTo>
                  <a:pt x="61206" y="34687"/>
                </a:lnTo>
                <a:lnTo>
                  <a:pt x="63376" y="38173"/>
                </a:lnTo>
                <a:lnTo>
                  <a:pt x="65788" y="44912"/>
                </a:lnTo>
                <a:lnTo>
                  <a:pt x="66860" y="51491"/>
                </a:lnTo>
                <a:lnTo>
                  <a:pt x="64469" y="60864"/>
                </a:lnTo>
                <a:lnTo>
                  <a:pt x="62327" y="66373"/>
                </a:lnTo>
                <a:lnTo>
                  <a:pt x="60899" y="72196"/>
                </a:lnTo>
                <a:lnTo>
                  <a:pt x="59947" y="78227"/>
                </a:lnTo>
                <a:lnTo>
                  <a:pt x="59312" y="84398"/>
                </a:lnTo>
                <a:lnTo>
                  <a:pt x="57814" y="89586"/>
                </a:lnTo>
                <a:lnTo>
                  <a:pt x="55741" y="94120"/>
                </a:lnTo>
                <a:lnTo>
                  <a:pt x="53284" y="98217"/>
                </a:lnTo>
                <a:lnTo>
                  <a:pt x="49496" y="102024"/>
                </a:lnTo>
                <a:lnTo>
                  <a:pt x="44821" y="105637"/>
                </a:lnTo>
                <a:lnTo>
                  <a:pt x="39555" y="109120"/>
                </a:lnTo>
                <a:lnTo>
                  <a:pt x="36044" y="112517"/>
                </a:lnTo>
                <a:lnTo>
                  <a:pt x="33703" y="115857"/>
                </a:lnTo>
                <a:lnTo>
                  <a:pt x="29946" y="123804"/>
                </a:lnTo>
                <a:lnTo>
                  <a:pt x="29296" y="130316"/>
                </a:lnTo>
                <a:lnTo>
                  <a:pt x="30279" y="132022"/>
                </a:lnTo>
                <a:lnTo>
                  <a:pt x="32010" y="133159"/>
                </a:lnTo>
                <a:lnTo>
                  <a:pt x="34238" y="133917"/>
                </a:lnTo>
                <a:lnTo>
                  <a:pt x="36799" y="135498"/>
                </a:lnTo>
                <a:lnTo>
                  <a:pt x="39581" y="137627"/>
                </a:lnTo>
                <a:lnTo>
                  <a:pt x="42510" y="140120"/>
                </a:lnTo>
                <a:lnTo>
                  <a:pt x="45538" y="141783"/>
                </a:lnTo>
                <a:lnTo>
                  <a:pt x="48631" y="142891"/>
                </a:lnTo>
                <a:lnTo>
                  <a:pt x="51769" y="143630"/>
                </a:lnTo>
                <a:lnTo>
                  <a:pt x="56010" y="146273"/>
                </a:lnTo>
                <a:lnTo>
                  <a:pt x="60987" y="150184"/>
                </a:lnTo>
                <a:lnTo>
                  <a:pt x="66455" y="154941"/>
                </a:lnTo>
                <a:lnTo>
                  <a:pt x="72250" y="159188"/>
                </a:lnTo>
                <a:lnTo>
                  <a:pt x="78263" y="163093"/>
                </a:lnTo>
                <a:lnTo>
                  <a:pt x="84422" y="166772"/>
                </a:lnTo>
                <a:lnTo>
                  <a:pt x="89602" y="170299"/>
                </a:lnTo>
                <a:lnTo>
                  <a:pt x="94130" y="173726"/>
                </a:lnTo>
                <a:lnTo>
                  <a:pt x="98224" y="177085"/>
                </a:lnTo>
                <a:lnTo>
                  <a:pt x="102029" y="180399"/>
                </a:lnTo>
                <a:lnTo>
                  <a:pt x="105639" y="183684"/>
                </a:lnTo>
                <a:lnTo>
                  <a:pt x="109122" y="186948"/>
                </a:lnTo>
                <a:lnTo>
                  <a:pt x="111443" y="190199"/>
                </a:lnTo>
                <a:lnTo>
                  <a:pt x="114023" y="196678"/>
                </a:lnTo>
                <a:lnTo>
                  <a:pt x="115786" y="199910"/>
                </a:lnTo>
                <a:lnTo>
                  <a:pt x="118035" y="203140"/>
                </a:lnTo>
                <a:lnTo>
                  <a:pt x="120610" y="206368"/>
                </a:lnTo>
                <a:lnTo>
                  <a:pt x="121252" y="209595"/>
                </a:lnTo>
                <a:lnTo>
                  <a:pt x="120605" y="212822"/>
                </a:lnTo>
                <a:lnTo>
                  <a:pt x="118095" y="219273"/>
                </a:lnTo>
                <a:lnTo>
                  <a:pt x="116979" y="225723"/>
                </a:lnTo>
                <a:lnTo>
                  <a:pt x="113616" y="235038"/>
                </a:lnTo>
                <a:lnTo>
                  <a:pt x="111215" y="240532"/>
                </a:lnTo>
                <a:lnTo>
                  <a:pt x="105680" y="252369"/>
                </a:lnTo>
                <a:lnTo>
                  <a:pt x="102700" y="258535"/>
                </a:lnTo>
                <a:lnTo>
                  <a:pt x="98563" y="263721"/>
                </a:lnTo>
                <a:lnTo>
                  <a:pt x="93655" y="268253"/>
                </a:lnTo>
                <a:lnTo>
                  <a:pt x="88234" y="272349"/>
                </a:lnTo>
                <a:lnTo>
                  <a:pt x="79245" y="278304"/>
                </a:lnTo>
                <a:lnTo>
                  <a:pt x="54926" y="293521"/>
                </a:lnTo>
                <a:lnTo>
                  <a:pt x="45216" y="301018"/>
                </a:lnTo>
                <a:lnTo>
                  <a:pt x="37669" y="308166"/>
                </a:lnTo>
                <a:lnTo>
                  <a:pt x="31562" y="315081"/>
                </a:lnTo>
                <a:lnTo>
                  <a:pt x="25341" y="320765"/>
                </a:lnTo>
                <a:lnTo>
                  <a:pt x="19043" y="325631"/>
                </a:lnTo>
                <a:lnTo>
                  <a:pt x="0" y="3385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4038"/>
          <p:cNvSpPr/>
          <p:nvPr/>
        </p:nvSpPr>
        <p:spPr>
          <a:xfrm>
            <a:off x="2321851" y="2703893"/>
            <a:ext cx="686710" cy="347828"/>
          </a:xfrm>
          <a:custGeom>
            <a:avLst/>
            <a:gdLst/>
            <a:ahLst/>
            <a:cxnLst/>
            <a:rect l="0" t="0" r="0" b="0"/>
            <a:pathLst>
              <a:path w="686710" h="347828">
                <a:moveTo>
                  <a:pt x="686709" y="328480"/>
                </a:moveTo>
                <a:lnTo>
                  <a:pt x="686709" y="306686"/>
                </a:lnTo>
                <a:lnTo>
                  <a:pt x="684559" y="299977"/>
                </a:lnTo>
                <a:lnTo>
                  <a:pt x="680976" y="291205"/>
                </a:lnTo>
                <a:lnTo>
                  <a:pt x="676438" y="281058"/>
                </a:lnTo>
                <a:lnTo>
                  <a:pt x="672338" y="271068"/>
                </a:lnTo>
                <a:lnTo>
                  <a:pt x="668529" y="261184"/>
                </a:lnTo>
                <a:lnTo>
                  <a:pt x="664915" y="251370"/>
                </a:lnTo>
                <a:lnTo>
                  <a:pt x="660356" y="240527"/>
                </a:lnTo>
                <a:lnTo>
                  <a:pt x="655167" y="229000"/>
                </a:lnTo>
                <a:lnTo>
                  <a:pt x="649558" y="217015"/>
                </a:lnTo>
                <a:lnTo>
                  <a:pt x="641519" y="202576"/>
                </a:lnTo>
                <a:lnTo>
                  <a:pt x="631861" y="186501"/>
                </a:lnTo>
                <a:lnTo>
                  <a:pt x="621122" y="169335"/>
                </a:lnTo>
                <a:lnTo>
                  <a:pt x="611813" y="155741"/>
                </a:lnTo>
                <a:lnTo>
                  <a:pt x="603457" y="144529"/>
                </a:lnTo>
                <a:lnTo>
                  <a:pt x="595737" y="134904"/>
                </a:lnTo>
                <a:lnTo>
                  <a:pt x="588441" y="126339"/>
                </a:lnTo>
                <a:lnTo>
                  <a:pt x="581427" y="118478"/>
                </a:lnTo>
                <a:lnTo>
                  <a:pt x="574601" y="111088"/>
                </a:lnTo>
                <a:lnTo>
                  <a:pt x="567901" y="105086"/>
                </a:lnTo>
                <a:lnTo>
                  <a:pt x="548200" y="90429"/>
                </a:lnTo>
                <a:lnTo>
                  <a:pt x="541701" y="84865"/>
                </a:lnTo>
                <a:lnTo>
                  <a:pt x="535219" y="79005"/>
                </a:lnTo>
                <a:lnTo>
                  <a:pt x="522283" y="66762"/>
                </a:lnTo>
                <a:lnTo>
                  <a:pt x="515824" y="60488"/>
                </a:lnTo>
                <a:lnTo>
                  <a:pt x="500049" y="50650"/>
                </a:lnTo>
                <a:lnTo>
                  <a:pt x="468782" y="35576"/>
                </a:lnTo>
                <a:lnTo>
                  <a:pt x="452269" y="28829"/>
                </a:lnTo>
                <a:lnTo>
                  <a:pt x="432032" y="21173"/>
                </a:lnTo>
                <a:lnTo>
                  <a:pt x="405123" y="10604"/>
                </a:lnTo>
                <a:lnTo>
                  <a:pt x="383848" y="4474"/>
                </a:lnTo>
                <a:lnTo>
                  <a:pt x="366152" y="1749"/>
                </a:lnTo>
                <a:lnTo>
                  <a:pt x="347538" y="538"/>
                </a:lnTo>
                <a:lnTo>
                  <a:pt x="328516" y="0"/>
                </a:lnTo>
                <a:lnTo>
                  <a:pt x="309314" y="836"/>
                </a:lnTo>
                <a:lnTo>
                  <a:pt x="290031" y="4790"/>
                </a:lnTo>
                <a:lnTo>
                  <a:pt x="273578" y="10130"/>
                </a:lnTo>
                <a:lnTo>
                  <a:pt x="258025" y="16087"/>
                </a:lnTo>
                <a:lnTo>
                  <a:pt x="240364" y="22317"/>
                </a:lnTo>
                <a:lnTo>
                  <a:pt x="224632" y="28669"/>
                </a:lnTo>
                <a:lnTo>
                  <a:pt x="209399" y="36150"/>
                </a:lnTo>
                <a:lnTo>
                  <a:pt x="183769" y="51373"/>
                </a:lnTo>
                <a:lnTo>
                  <a:pt x="169024" y="59497"/>
                </a:lnTo>
                <a:lnTo>
                  <a:pt x="155305" y="69557"/>
                </a:lnTo>
                <a:lnTo>
                  <a:pt x="148637" y="75249"/>
                </a:lnTo>
                <a:lnTo>
                  <a:pt x="143117" y="81194"/>
                </a:lnTo>
                <a:lnTo>
                  <a:pt x="138362" y="87307"/>
                </a:lnTo>
                <a:lnTo>
                  <a:pt x="117871" y="117699"/>
                </a:lnTo>
                <a:lnTo>
                  <a:pt x="102832" y="138778"/>
                </a:lnTo>
                <a:lnTo>
                  <a:pt x="86475" y="161403"/>
                </a:lnTo>
                <a:lnTo>
                  <a:pt x="72039" y="182207"/>
                </a:lnTo>
                <a:lnTo>
                  <a:pt x="63030" y="196569"/>
                </a:lnTo>
                <a:lnTo>
                  <a:pt x="41554" y="232590"/>
                </a:lnTo>
                <a:lnTo>
                  <a:pt x="34108" y="246281"/>
                </a:lnTo>
                <a:lnTo>
                  <a:pt x="29144" y="256482"/>
                </a:lnTo>
                <a:lnTo>
                  <a:pt x="25834" y="264358"/>
                </a:lnTo>
                <a:lnTo>
                  <a:pt x="22553" y="269609"/>
                </a:lnTo>
                <a:lnTo>
                  <a:pt x="19290" y="273109"/>
                </a:lnTo>
                <a:lnTo>
                  <a:pt x="16041" y="275443"/>
                </a:lnTo>
                <a:lnTo>
                  <a:pt x="13874" y="278074"/>
                </a:lnTo>
                <a:lnTo>
                  <a:pt x="12430" y="280902"/>
                </a:lnTo>
                <a:lnTo>
                  <a:pt x="11467" y="283863"/>
                </a:lnTo>
                <a:lnTo>
                  <a:pt x="9750" y="284762"/>
                </a:lnTo>
                <a:lnTo>
                  <a:pt x="7531" y="284286"/>
                </a:lnTo>
                <a:lnTo>
                  <a:pt x="1381" y="280935"/>
                </a:lnTo>
                <a:lnTo>
                  <a:pt x="540" y="274744"/>
                </a:lnTo>
                <a:lnTo>
                  <a:pt x="166" y="265902"/>
                </a:lnTo>
                <a:lnTo>
                  <a:pt x="0" y="258389"/>
                </a:lnTo>
                <a:lnTo>
                  <a:pt x="2793" y="248601"/>
                </a:lnTo>
                <a:lnTo>
                  <a:pt x="5042" y="242981"/>
                </a:lnTo>
                <a:lnTo>
                  <a:pt x="6542" y="237085"/>
                </a:lnTo>
                <a:lnTo>
                  <a:pt x="7542" y="231004"/>
                </a:lnTo>
                <a:lnTo>
                  <a:pt x="8208" y="224801"/>
                </a:lnTo>
                <a:lnTo>
                  <a:pt x="11877" y="214216"/>
                </a:lnTo>
                <a:lnTo>
                  <a:pt x="17548" y="200710"/>
                </a:lnTo>
                <a:lnTo>
                  <a:pt x="35202" y="162354"/>
                </a:lnTo>
                <a:lnTo>
                  <a:pt x="45662" y="140406"/>
                </a:lnTo>
                <a:lnTo>
                  <a:pt x="46520" y="139680"/>
                </a:lnTo>
                <a:lnTo>
                  <a:pt x="47092" y="140271"/>
                </a:lnTo>
                <a:lnTo>
                  <a:pt x="47728" y="143793"/>
                </a:lnTo>
                <a:lnTo>
                  <a:pt x="48010" y="148942"/>
                </a:lnTo>
                <a:lnTo>
                  <a:pt x="45270" y="157680"/>
                </a:lnTo>
                <a:lnTo>
                  <a:pt x="43034" y="163019"/>
                </a:lnTo>
                <a:lnTo>
                  <a:pt x="41544" y="168728"/>
                </a:lnTo>
                <a:lnTo>
                  <a:pt x="40550" y="174685"/>
                </a:lnTo>
                <a:lnTo>
                  <a:pt x="39887" y="180805"/>
                </a:lnTo>
                <a:lnTo>
                  <a:pt x="39446" y="187035"/>
                </a:lnTo>
                <a:lnTo>
                  <a:pt x="39151" y="193338"/>
                </a:lnTo>
                <a:lnTo>
                  <a:pt x="38955" y="199690"/>
                </a:lnTo>
                <a:lnTo>
                  <a:pt x="37749" y="206074"/>
                </a:lnTo>
                <a:lnTo>
                  <a:pt x="35871" y="212480"/>
                </a:lnTo>
                <a:lnTo>
                  <a:pt x="33543" y="218901"/>
                </a:lnTo>
                <a:lnTo>
                  <a:pt x="31992" y="225331"/>
                </a:lnTo>
                <a:lnTo>
                  <a:pt x="30957" y="231767"/>
                </a:lnTo>
                <a:lnTo>
                  <a:pt x="30268" y="238208"/>
                </a:lnTo>
                <a:lnTo>
                  <a:pt x="29808" y="244651"/>
                </a:lnTo>
                <a:lnTo>
                  <a:pt x="29502" y="251097"/>
                </a:lnTo>
                <a:lnTo>
                  <a:pt x="29161" y="263991"/>
                </a:lnTo>
                <a:lnTo>
                  <a:pt x="29010" y="276888"/>
                </a:lnTo>
                <a:lnTo>
                  <a:pt x="30044" y="282261"/>
                </a:lnTo>
                <a:lnTo>
                  <a:pt x="34060" y="291098"/>
                </a:lnTo>
                <a:lnTo>
                  <a:pt x="42364" y="307252"/>
                </a:lnTo>
                <a:lnTo>
                  <a:pt x="46471" y="313253"/>
                </a:lnTo>
                <a:lnTo>
                  <a:pt x="51359" y="319404"/>
                </a:lnTo>
                <a:lnTo>
                  <a:pt x="56767" y="325653"/>
                </a:lnTo>
                <a:lnTo>
                  <a:pt x="65643" y="335464"/>
                </a:lnTo>
                <a:lnTo>
                  <a:pt x="77258" y="34782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4039"/>
          <p:cNvSpPr/>
          <p:nvPr/>
        </p:nvSpPr>
        <p:spPr>
          <a:xfrm>
            <a:off x="2621607" y="2888610"/>
            <a:ext cx="145108" cy="27678"/>
          </a:xfrm>
          <a:custGeom>
            <a:avLst/>
            <a:gdLst/>
            <a:ahLst/>
            <a:cxnLst/>
            <a:rect l="0" t="0" r="0" b="0"/>
            <a:pathLst>
              <a:path w="145108" h="27678">
                <a:moveTo>
                  <a:pt x="145107" y="8329"/>
                </a:moveTo>
                <a:lnTo>
                  <a:pt x="139972" y="3194"/>
                </a:lnTo>
                <a:lnTo>
                  <a:pt x="137384" y="1681"/>
                </a:lnTo>
                <a:lnTo>
                  <a:pt x="134584" y="672"/>
                </a:lnTo>
                <a:lnTo>
                  <a:pt x="131643" y="0"/>
                </a:lnTo>
                <a:lnTo>
                  <a:pt x="127532" y="626"/>
                </a:lnTo>
                <a:lnTo>
                  <a:pt x="122642" y="2119"/>
                </a:lnTo>
                <a:lnTo>
                  <a:pt x="117232" y="4189"/>
                </a:lnTo>
                <a:lnTo>
                  <a:pt x="109326" y="6644"/>
                </a:lnTo>
                <a:lnTo>
                  <a:pt x="89076" y="12238"/>
                </a:lnTo>
                <a:lnTo>
                  <a:pt x="79806" y="14160"/>
                </a:lnTo>
                <a:lnTo>
                  <a:pt x="71477" y="15441"/>
                </a:lnTo>
                <a:lnTo>
                  <a:pt x="63775" y="16295"/>
                </a:lnTo>
                <a:lnTo>
                  <a:pt x="54340" y="17939"/>
                </a:lnTo>
                <a:lnTo>
                  <a:pt x="43751" y="20110"/>
                </a:lnTo>
                <a:lnTo>
                  <a:pt x="32392" y="22632"/>
                </a:lnTo>
                <a:lnTo>
                  <a:pt x="23744" y="24314"/>
                </a:lnTo>
                <a:lnTo>
                  <a:pt x="16904" y="25435"/>
                </a:lnTo>
                <a:lnTo>
                  <a:pt x="0" y="2767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4040"/>
          <p:cNvSpPr/>
          <p:nvPr/>
        </p:nvSpPr>
        <p:spPr>
          <a:xfrm>
            <a:off x="2669976" y="2800201"/>
            <a:ext cx="9675" cy="38696"/>
          </a:xfrm>
          <a:custGeom>
            <a:avLst/>
            <a:gdLst/>
            <a:ahLst/>
            <a:cxnLst/>
            <a:rect l="0" t="0" r="0" b="0"/>
            <a:pathLst>
              <a:path w="9675" h="38696">
                <a:moveTo>
                  <a:pt x="0" y="0"/>
                </a:moveTo>
                <a:lnTo>
                  <a:pt x="5136" y="10271"/>
                </a:lnTo>
                <a:lnTo>
                  <a:pt x="6648" y="14371"/>
                </a:lnTo>
                <a:lnTo>
                  <a:pt x="7657" y="18180"/>
                </a:lnTo>
                <a:lnTo>
                  <a:pt x="8329" y="21793"/>
                </a:lnTo>
                <a:lnTo>
                  <a:pt x="8778" y="25277"/>
                </a:lnTo>
                <a:lnTo>
                  <a:pt x="9076" y="28675"/>
                </a:lnTo>
                <a:lnTo>
                  <a:pt x="9674" y="3869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4041"/>
          <p:cNvSpPr/>
          <p:nvPr/>
        </p:nvSpPr>
        <p:spPr>
          <a:xfrm>
            <a:off x="2718345" y="2964656"/>
            <a:ext cx="9675" cy="58044"/>
          </a:xfrm>
          <a:custGeom>
            <a:avLst/>
            <a:gdLst/>
            <a:ahLst/>
            <a:cxnLst/>
            <a:rect l="0" t="0" r="0" b="0"/>
            <a:pathLst>
              <a:path w="9675" h="58044">
                <a:moveTo>
                  <a:pt x="0" y="0"/>
                </a:moveTo>
                <a:lnTo>
                  <a:pt x="0" y="10271"/>
                </a:lnTo>
                <a:lnTo>
                  <a:pt x="1075" y="16521"/>
                </a:lnTo>
                <a:lnTo>
                  <a:pt x="2867" y="23912"/>
                </a:lnTo>
                <a:lnTo>
                  <a:pt x="9674" y="5804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4042"/>
          <p:cNvSpPr/>
          <p:nvPr/>
        </p:nvSpPr>
        <p:spPr>
          <a:xfrm>
            <a:off x="2070199" y="3767583"/>
            <a:ext cx="28986" cy="367607"/>
          </a:xfrm>
          <a:custGeom>
            <a:avLst/>
            <a:gdLst/>
            <a:ahLst/>
            <a:cxnLst/>
            <a:rect l="0" t="0" r="0" b="0"/>
            <a:pathLst>
              <a:path w="28986" h="367607">
                <a:moveTo>
                  <a:pt x="9674" y="0"/>
                </a:moveTo>
                <a:lnTo>
                  <a:pt x="9674" y="21795"/>
                </a:lnTo>
                <a:lnTo>
                  <a:pt x="10748" y="26353"/>
                </a:lnTo>
                <a:lnTo>
                  <a:pt x="12540" y="31542"/>
                </a:lnTo>
                <a:lnTo>
                  <a:pt x="14809" y="37151"/>
                </a:lnTo>
                <a:lnTo>
                  <a:pt x="16322" y="43040"/>
                </a:lnTo>
                <a:lnTo>
                  <a:pt x="17330" y="49116"/>
                </a:lnTo>
                <a:lnTo>
                  <a:pt x="18003" y="55317"/>
                </a:lnTo>
                <a:lnTo>
                  <a:pt x="18451" y="62675"/>
                </a:lnTo>
                <a:lnTo>
                  <a:pt x="18949" y="79450"/>
                </a:lnTo>
                <a:lnTo>
                  <a:pt x="20157" y="90587"/>
                </a:lnTo>
                <a:lnTo>
                  <a:pt x="22037" y="103386"/>
                </a:lnTo>
                <a:lnTo>
                  <a:pt x="24365" y="117294"/>
                </a:lnTo>
                <a:lnTo>
                  <a:pt x="25917" y="129790"/>
                </a:lnTo>
                <a:lnTo>
                  <a:pt x="26952" y="141345"/>
                </a:lnTo>
                <a:lnTo>
                  <a:pt x="27642" y="152273"/>
                </a:lnTo>
                <a:lnTo>
                  <a:pt x="28408" y="173015"/>
                </a:lnTo>
                <a:lnTo>
                  <a:pt x="28839" y="202821"/>
                </a:lnTo>
                <a:lnTo>
                  <a:pt x="28985" y="241781"/>
                </a:lnTo>
                <a:lnTo>
                  <a:pt x="27922" y="251477"/>
                </a:lnTo>
                <a:lnTo>
                  <a:pt x="26139" y="261165"/>
                </a:lnTo>
                <a:lnTo>
                  <a:pt x="23875" y="270848"/>
                </a:lnTo>
                <a:lnTo>
                  <a:pt x="22366" y="280529"/>
                </a:lnTo>
                <a:lnTo>
                  <a:pt x="21360" y="290207"/>
                </a:lnTo>
                <a:lnTo>
                  <a:pt x="20689" y="299884"/>
                </a:lnTo>
                <a:lnTo>
                  <a:pt x="19167" y="308484"/>
                </a:lnTo>
                <a:lnTo>
                  <a:pt x="17077" y="316368"/>
                </a:lnTo>
                <a:lnTo>
                  <a:pt x="14609" y="323773"/>
                </a:lnTo>
                <a:lnTo>
                  <a:pt x="11889" y="330860"/>
                </a:lnTo>
                <a:lnTo>
                  <a:pt x="9001" y="337735"/>
                </a:lnTo>
                <a:lnTo>
                  <a:pt x="6001" y="344467"/>
                </a:lnTo>
                <a:lnTo>
                  <a:pt x="4000" y="350030"/>
                </a:lnTo>
                <a:lnTo>
                  <a:pt x="2667" y="354814"/>
                </a:lnTo>
                <a:lnTo>
                  <a:pt x="0" y="36760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4043"/>
          <p:cNvSpPr/>
          <p:nvPr/>
        </p:nvSpPr>
        <p:spPr>
          <a:xfrm>
            <a:off x="2281018" y="3709541"/>
            <a:ext cx="224321" cy="386954"/>
          </a:xfrm>
          <a:custGeom>
            <a:avLst/>
            <a:gdLst/>
            <a:ahLst/>
            <a:cxnLst/>
            <a:rect l="0" t="0" r="0" b="0"/>
            <a:pathLst>
              <a:path w="224321" h="386954">
                <a:moveTo>
                  <a:pt x="176134" y="0"/>
                </a:moveTo>
                <a:lnTo>
                  <a:pt x="165863" y="0"/>
                </a:lnTo>
                <a:lnTo>
                  <a:pt x="154238" y="2149"/>
                </a:lnTo>
                <a:lnTo>
                  <a:pt x="118392" y="10271"/>
                </a:lnTo>
                <a:lnTo>
                  <a:pt x="103243" y="14371"/>
                </a:lnTo>
                <a:lnTo>
                  <a:pt x="90994" y="18179"/>
                </a:lnTo>
                <a:lnTo>
                  <a:pt x="80679" y="21794"/>
                </a:lnTo>
                <a:lnTo>
                  <a:pt x="71652" y="24203"/>
                </a:lnTo>
                <a:lnTo>
                  <a:pt x="63485" y="25809"/>
                </a:lnTo>
                <a:lnTo>
                  <a:pt x="55890" y="26879"/>
                </a:lnTo>
                <a:lnTo>
                  <a:pt x="47602" y="28668"/>
                </a:lnTo>
                <a:lnTo>
                  <a:pt x="38852" y="30936"/>
                </a:lnTo>
                <a:lnTo>
                  <a:pt x="17046" y="37162"/>
                </a:lnTo>
                <a:lnTo>
                  <a:pt x="11198" y="40880"/>
                </a:lnTo>
                <a:lnTo>
                  <a:pt x="8134" y="43376"/>
                </a:lnTo>
                <a:lnTo>
                  <a:pt x="7165" y="45040"/>
                </a:lnTo>
                <a:lnTo>
                  <a:pt x="7595" y="46150"/>
                </a:lnTo>
                <a:lnTo>
                  <a:pt x="8956" y="46890"/>
                </a:lnTo>
                <a:lnTo>
                  <a:pt x="10939" y="52757"/>
                </a:lnTo>
                <a:lnTo>
                  <a:pt x="13335" y="62043"/>
                </a:lnTo>
                <a:lnTo>
                  <a:pt x="16008" y="73608"/>
                </a:lnTo>
                <a:lnTo>
                  <a:pt x="18864" y="84542"/>
                </a:lnTo>
                <a:lnTo>
                  <a:pt x="21843" y="95057"/>
                </a:lnTo>
                <a:lnTo>
                  <a:pt x="24904" y="105291"/>
                </a:lnTo>
                <a:lnTo>
                  <a:pt x="26945" y="116413"/>
                </a:lnTo>
                <a:lnTo>
                  <a:pt x="28305" y="128128"/>
                </a:lnTo>
                <a:lnTo>
                  <a:pt x="29817" y="149384"/>
                </a:lnTo>
                <a:lnTo>
                  <a:pt x="30489" y="162414"/>
                </a:lnTo>
                <a:lnTo>
                  <a:pt x="29593" y="168469"/>
                </a:lnTo>
                <a:lnTo>
                  <a:pt x="27921" y="174655"/>
                </a:lnTo>
                <a:lnTo>
                  <a:pt x="23197" y="186186"/>
                </a:lnTo>
                <a:lnTo>
                  <a:pt x="17515" y="194894"/>
                </a:lnTo>
                <a:lnTo>
                  <a:pt x="13420" y="199795"/>
                </a:lnTo>
                <a:lnTo>
                  <a:pt x="8540" y="205213"/>
                </a:lnTo>
                <a:lnTo>
                  <a:pt x="610" y="213741"/>
                </a:lnTo>
                <a:lnTo>
                  <a:pt x="0" y="214510"/>
                </a:lnTo>
                <a:lnTo>
                  <a:pt x="1609" y="213157"/>
                </a:lnTo>
                <a:lnTo>
                  <a:pt x="12159" y="207787"/>
                </a:lnTo>
                <a:lnTo>
                  <a:pt x="16298" y="205166"/>
                </a:lnTo>
                <a:lnTo>
                  <a:pt x="20133" y="202345"/>
                </a:lnTo>
                <a:lnTo>
                  <a:pt x="23764" y="199389"/>
                </a:lnTo>
                <a:lnTo>
                  <a:pt x="28335" y="196343"/>
                </a:lnTo>
                <a:lnTo>
                  <a:pt x="33531" y="193238"/>
                </a:lnTo>
                <a:lnTo>
                  <a:pt x="39145" y="190093"/>
                </a:lnTo>
                <a:lnTo>
                  <a:pt x="46113" y="186921"/>
                </a:lnTo>
                <a:lnTo>
                  <a:pt x="53983" y="183732"/>
                </a:lnTo>
                <a:lnTo>
                  <a:pt x="62454" y="180531"/>
                </a:lnTo>
                <a:lnTo>
                  <a:pt x="70251" y="178396"/>
                </a:lnTo>
                <a:lnTo>
                  <a:pt x="77598" y="176974"/>
                </a:lnTo>
                <a:lnTo>
                  <a:pt x="84647" y="176026"/>
                </a:lnTo>
                <a:lnTo>
                  <a:pt x="91495" y="174318"/>
                </a:lnTo>
                <a:lnTo>
                  <a:pt x="98211" y="172105"/>
                </a:lnTo>
                <a:lnTo>
                  <a:pt x="104837" y="169555"/>
                </a:lnTo>
                <a:lnTo>
                  <a:pt x="112480" y="167855"/>
                </a:lnTo>
                <a:lnTo>
                  <a:pt x="120800" y="166722"/>
                </a:lnTo>
                <a:lnTo>
                  <a:pt x="129571" y="165966"/>
                </a:lnTo>
                <a:lnTo>
                  <a:pt x="137568" y="165462"/>
                </a:lnTo>
                <a:lnTo>
                  <a:pt x="152186" y="164903"/>
                </a:lnTo>
                <a:lnTo>
                  <a:pt x="159094" y="165828"/>
                </a:lnTo>
                <a:lnTo>
                  <a:pt x="165849" y="167520"/>
                </a:lnTo>
                <a:lnTo>
                  <a:pt x="172502" y="169723"/>
                </a:lnTo>
                <a:lnTo>
                  <a:pt x="179087" y="172266"/>
                </a:lnTo>
                <a:lnTo>
                  <a:pt x="185626" y="175037"/>
                </a:lnTo>
                <a:lnTo>
                  <a:pt x="192136" y="177959"/>
                </a:lnTo>
                <a:lnTo>
                  <a:pt x="197551" y="180981"/>
                </a:lnTo>
                <a:lnTo>
                  <a:pt x="202235" y="184072"/>
                </a:lnTo>
                <a:lnTo>
                  <a:pt x="206433" y="187206"/>
                </a:lnTo>
                <a:lnTo>
                  <a:pt x="210307" y="190371"/>
                </a:lnTo>
                <a:lnTo>
                  <a:pt x="213964" y="193556"/>
                </a:lnTo>
                <a:lnTo>
                  <a:pt x="217477" y="196754"/>
                </a:lnTo>
                <a:lnTo>
                  <a:pt x="219819" y="199961"/>
                </a:lnTo>
                <a:lnTo>
                  <a:pt x="222421" y="206390"/>
                </a:lnTo>
                <a:lnTo>
                  <a:pt x="223578" y="215697"/>
                </a:lnTo>
                <a:lnTo>
                  <a:pt x="224092" y="225924"/>
                </a:lnTo>
                <a:lnTo>
                  <a:pt x="224320" y="234053"/>
                </a:lnTo>
                <a:lnTo>
                  <a:pt x="221555" y="244114"/>
                </a:lnTo>
                <a:lnTo>
                  <a:pt x="216744" y="255752"/>
                </a:lnTo>
                <a:lnTo>
                  <a:pt x="211022" y="268091"/>
                </a:lnTo>
                <a:lnTo>
                  <a:pt x="206917" y="274390"/>
                </a:lnTo>
                <a:lnTo>
                  <a:pt x="202030" y="280740"/>
                </a:lnTo>
                <a:lnTo>
                  <a:pt x="196623" y="287123"/>
                </a:lnTo>
                <a:lnTo>
                  <a:pt x="189793" y="293528"/>
                </a:lnTo>
                <a:lnTo>
                  <a:pt x="182015" y="299947"/>
                </a:lnTo>
                <a:lnTo>
                  <a:pt x="173606" y="306377"/>
                </a:lnTo>
                <a:lnTo>
                  <a:pt x="147064" y="324986"/>
                </a:lnTo>
                <a:lnTo>
                  <a:pt x="130957" y="335968"/>
                </a:lnTo>
                <a:lnTo>
                  <a:pt x="116994" y="346514"/>
                </a:lnTo>
                <a:lnTo>
                  <a:pt x="104461" y="356768"/>
                </a:lnTo>
                <a:lnTo>
                  <a:pt x="69722" y="38695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4044"/>
          <p:cNvSpPr/>
          <p:nvPr/>
        </p:nvSpPr>
        <p:spPr>
          <a:xfrm>
            <a:off x="2089546" y="4144863"/>
            <a:ext cx="619126" cy="174130"/>
          </a:xfrm>
          <a:custGeom>
            <a:avLst/>
            <a:gdLst/>
            <a:ahLst/>
            <a:cxnLst/>
            <a:rect l="0" t="0" r="0" b="0"/>
            <a:pathLst>
              <a:path w="619126" h="174130">
                <a:moveTo>
                  <a:pt x="619125" y="0"/>
                </a:moveTo>
                <a:lnTo>
                  <a:pt x="592196" y="13464"/>
                </a:lnTo>
                <a:lnTo>
                  <a:pt x="581825" y="16500"/>
                </a:lnTo>
                <a:lnTo>
                  <a:pt x="568461" y="19599"/>
                </a:lnTo>
                <a:lnTo>
                  <a:pt x="538565" y="25908"/>
                </a:lnTo>
                <a:lnTo>
                  <a:pt x="497562" y="35504"/>
                </a:lnTo>
                <a:lnTo>
                  <a:pt x="471225" y="41934"/>
                </a:lnTo>
                <a:lnTo>
                  <a:pt x="459258" y="45154"/>
                </a:lnTo>
                <a:lnTo>
                  <a:pt x="437361" y="51598"/>
                </a:lnTo>
                <a:lnTo>
                  <a:pt x="420559" y="54821"/>
                </a:lnTo>
                <a:lnTo>
                  <a:pt x="399683" y="58045"/>
                </a:lnTo>
                <a:lnTo>
                  <a:pt x="376092" y="61269"/>
                </a:lnTo>
                <a:lnTo>
                  <a:pt x="356066" y="64493"/>
                </a:lnTo>
                <a:lnTo>
                  <a:pt x="338415" y="67717"/>
                </a:lnTo>
                <a:lnTo>
                  <a:pt x="307338" y="74166"/>
                </a:lnTo>
                <a:lnTo>
                  <a:pt x="279194" y="80615"/>
                </a:lnTo>
                <a:lnTo>
                  <a:pt x="243755" y="89931"/>
                </a:lnTo>
                <a:lnTo>
                  <a:pt x="175103" y="108292"/>
                </a:lnTo>
                <a:lnTo>
                  <a:pt x="153282" y="115189"/>
                </a:lnTo>
                <a:lnTo>
                  <a:pt x="97505" y="134318"/>
                </a:lnTo>
                <a:lnTo>
                  <a:pt x="75752" y="142214"/>
                </a:lnTo>
                <a:lnTo>
                  <a:pt x="59100" y="148553"/>
                </a:lnTo>
                <a:lnTo>
                  <a:pt x="45850" y="153854"/>
                </a:lnTo>
                <a:lnTo>
                  <a:pt x="34866" y="158462"/>
                </a:lnTo>
                <a:lnTo>
                  <a:pt x="0" y="17412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4045"/>
          <p:cNvSpPr/>
          <p:nvPr/>
        </p:nvSpPr>
        <p:spPr>
          <a:xfrm>
            <a:off x="2379761" y="4291350"/>
            <a:ext cx="270154" cy="298510"/>
          </a:xfrm>
          <a:custGeom>
            <a:avLst/>
            <a:gdLst/>
            <a:ahLst/>
            <a:cxnLst/>
            <a:rect l="0" t="0" r="0" b="0"/>
            <a:pathLst>
              <a:path w="270154" h="298510">
                <a:moveTo>
                  <a:pt x="0" y="17968"/>
                </a:moveTo>
                <a:lnTo>
                  <a:pt x="10271" y="12833"/>
                </a:lnTo>
                <a:lnTo>
                  <a:pt x="15447" y="11320"/>
                </a:lnTo>
                <a:lnTo>
                  <a:pt x="21046" y="10311"/>
                </a:lnTo>
                <a:lnTo>
                  <a:pt x="26929" y="9639"/>
                </a:lnTo>
                <a:lnTo>
                  <a:pt x="33001" y="9190"/>
                </a:lnTo>
                <a:lnTo>
                  <a:pt x="39199" y="8892"/>
                </a:lnTo>
                <a:lnTo>
                  <a:pt x="45480" y="8692"/>
                </a:lnTo>
                <a:lnTo>
                  <a:pt x="52893" y="7485"/>
                </a:lnTo>
                <a:lnTo>
                  <a:pt x="61059" y="5605"/>
                </a:lnTo>
                <a:lnTo>
                  <a:pt x="69727" y="3277"/>
                </a:lnTo>
                <a:lnTo>
                  <a:pt x="81956" y="1724"/>
                </a:lnTo>
                <a:lnTo>
                  <a:pt x="96557" y="690"/>
                </a:lnTo>
                <a:lnTo>
                  <a:pt x="112741" y="0"/>
                </a:lnTo>
                <a:lnTo>
                  <a:pt x="126754" y="615"/>
                </a:lnTo>
                <a:lnTo>
                  <a:pt x="139321" y="2100"/>
                </a:lnTo>
                <a:lnTo>
                  <a:pt x="150924" y="4165"/>
                </a:lnTo>
                <a:lnTo>
                  <a:pt x="160809" y="6616"/>
                </a:lnTo>
                <a:lnTo>
                  <a:pt x="169548" y="9325"/>
                </a:lnTo>
                <a:lnTo>
                  <a:pt x="177524" y="12206"/>
                </a:lnTo>
                <a:lnTo>
                  <a:pt x="182842" y="15202"/>
                </a:lnTo>
                <a:lnTo>
                  <a:pt x="186387" y="18273"/>
                </a:lnTo>
                <a:lnTo>
                  <a:pt x="188750" y="21396"/>
                </a:lnTo>
                <a:lnTo>
                  <a:pt x="191376" y="27732"/>
                </a:lnTo>
                <a:lnTo>
                  <a:pt x="192076" y="30927"/>
                </a:lnTo>
                <a:lnTo>
                  <a:pt x="191468" y="34131"/>
                </a:lnTo>
                <a:lnTo>
                  <a:pt x="187926" y="40558"/>
                </a:lnTo>
                <a:lnTo>
                  <a:pt x="182769" y="46997"/>
                </a:lnTo>
                <a:lnTo>
                  <a:pt x="179889" y="50219"/>
                </a:lnTo>
                <a:lnTo>
                  <a:pt x="173670" y="55592"/>
                </a:lnTo>
                <a:lnTo>
                  <a:pt x="165224" y="62398"/>
                </a:lnTo>
                <a:lnTo>
                  <a:pt x="155294" y="70160"/>
                </a:lnTo>
                <a:lnTo>
                  <a:pt x="147599" y="76410"/>
                </a:lnTo>
                <a:lnTo>
                  <a:pt x="141394" y="81651"/>
                </a:lnTo>
                <a:lnTo>
                  <a:pt x="136183" y="86221"/>
                </a:lnTo>
                <a:lnTo>
                  <a:pt x="121793" y="99896"/>
                </a:lnTo>
                <a:lnTo>
                  <a:pt x="101688" y="119544"/>
                </a:lnTo>
                <a:lnTo>
                  <a:pt x="101113" y="121156"/>
                </a:lnTo>
                <a:lnTo>
                  <a:pt x="101804" y="122231"/>
                </a:lnTo>
                <a:lnTo>
                  <a:pt x="103341" y="122947"/>
                </a:lnTo>
                <a:lnTo>
                  <a:pt x="110637" y="123956"/>
                </a:lnTo>
                <a:lnTo>
                  <a:pt x="116531" y="124191"/>
                </a:lnTo>
                <a:lnTo>
                  <a:pt x="119607" y="124254"/>
                </a:lnTo>
                <a:lnTo>
                  <a:pt x="225835" y="124377"/>
                </a:lnTo>
                <a:lnTo>
                  <a:pt x="235472" y="125453"/>
                </a:lnTo>
                <a:lnTo>
                  <a:pt x="242971" y="127245"/>
                </a:lnTo>
                <a:lnTo>
                  <a:pt x="249045" y="129515"/>
                </a:lnTo>
                <a:lnTo>
                  <a:pt x="254169" y="132103"/>
                </a:lnTo>
                <a:lnTo>
                  <a:pt x="258661" y="134903"/>
                </a:lnTo>
                <a:lnTo>
                  <a:pt x="262730" y="137844"/>
                </a:lnTo>
                <a:lnTo>
                  <a:pt x="265442" y="141955"/>
                </a:lnTo>
                <a:lnTo>
                  <a:pt x="267251" y="146846"/>
                </a:lnTo>
                <a:lnTo>
                  <a:pt x="268456" y="152256"/>
                </a:lnTo>
                <a:lnTo>
                  <a:pt x="269796" y="161133"/>
                </a:lnTo>
                <a:lnTo>
                  <a:pt x="270153" y="165005"/>
                </a:lnTo>
                <a:lnTo>
                  <a:pt x="268241" y="170811"/>
                </a:lnTo>
                <a:lnTo>
                  <a:pt x="264817" y="177906"/>
                </a:lnTo>
                <a:lnTo>
                  <a:pt x="260385" y="185861"/>
                </a:lnTo>
                <a:lnTo>
                  <a:pt x="253130" y="195464"/>
                </a:lnTo>
                <a:lnTo>
                  <a:pt x="243995" y="206165"/>
                </a:lnTo>
                <a:lnTo>
                  <a:pt x="233605" y="217599"/>
                </a:lnTo>
                <a:lnTo>
                  <a:pt x="224528" y="226296"/>
                </a:lnTo>
                <a:lnTo>
                  <a:pt x="216328" y="233169"/>
                </a:lnTo>
                <a:lnTo>
                  <a:pt x="208711" y="238826"/>
                </a:lnTo>
                <a:lnTo>
                  <a:pt x="191648" y="250844"/>
                </a:lnTo>
                <a:lnTo>
                  <a:pt x="182584" y="257059"/>
                </a:lnTo>
                <a:lnTo>
                  <a:pt x="174392" y="262276"/>
                </a:lnTo>
                <a:lnTo>
                  <a:pt x="166780" y="266830"/>
                </a:lnTo>
                <a:lnTo>
                  <a:pt x="159556" y="270940"/>
                </a:lnTo>
                <a:lnTo>
                  <a:pt x="145796" y="278374"/>
                </a:lnTo>
                <a:lnTo>
                  <a:pt x="139118" y="281861"/>
                </a:lnTo>
                <a:lnTo>
                  <a:pt x="133590" y="285260"/>
                </a:lnTo>
                <a:lnTo>
                  <a:pt x="128831" y="288602"/>
                </a:lnTo>
                <a:lnTo>
                  <a:pt x="116086" y="29850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4046"/>
          <p:cNvSpPr/>
          <p:nvPr/>
        </p:nvSpPr>
        <p:spPr>
          <a:xfrm>
            <a:off x="2853779" y="4115841"/>
            <a:ext cx="222499" cy="58044"/>
          </a:xfrm>
          <a:custGeom>
            <a:avLst/>
            <a:gdLst/>
            <a:ahLst/>
            <a:cxnLst/>
            <a:rect l="0" t="0" r="0" b="0"/>
            <a:pathLst>
              <a:path w="222499" h="58044">
                <a:moveTo>
                  <a:pt x="0" y="58043"/>
                </a:moveTo>
                <a:lnTo>
                  <a:pt x="10271" y="47772"/>
                </a:lnTo>
                <a:lnTo>
                  <a:pt x="15446" y="44747"/>
                </a:lnTo>
                <a:lnTo>
                  <a:pt x="21046" y="42730"/>
                </a:lnTo>
                <a:lnTo>
                  <a:pt x="26929" y="41385"/>
                </a:lnTo>
                <a:lnTo>
                  <a:pt x="31926" y="39413"/>
                </a:lnTo>
                <a:lnTo>
                  <a:pt x="36332" y="37025"/>
                </a:lnTo>
                <a:lnTo>
                  <a:pt x="40344" y="34357"/>
                </a:lnTo>
                <a:lnTo>
                  <a:pt x="45169" y="32579"/>
                </a:lnTo>
                <a:lnTo>
                  <a:pt x="50535" y="31393"/>
                </a:lnTo>
                <a:lnTo>
                  <a:pt x="56262" y="30603"/>
                </a:lnTo>
                <a:lnTo>
                  <a:pt x="62230" y="29001"/>
                </a:lnTo>
                <a:lnTo>
                  <a:pt x="68358" y="26858"/>
                </a:lnTo>
                <a:lnTo>
                  <a:pt x="74594" y="24355"/>
                </a:lnTo>
                <a:lnTo>
                  <a:pt x="80900" y="22686"/>
                </a:lnTo>
                <a:lnTo>
                  <a:pt x="87254" y="21573"/>
                </a:lnTo>
                <a:lnTo>
                  <a:pt x="93640" y="20832"/>
                </a:lnTo>
                <a:lnTo>
                  <a:pt x="100047" y="19262"/>
                </a:lnTo>
                <a:lnTo>
                  <a:pt x="106468" y="17141"/>
                </a:lnTo>
                <a:lnTo>
                  <a:pt x="112899" y="14652"/>
                </a:lnTo>
                <a:lnTo>
                  <a:pt x="121485" y="11918"/>
                </a:lnTo>
                <a:lnTo>
                  <a:pt x="131509" y="9020"/>
                </a:lnTo>
                <a:lnTo>
                  <a:pt x="142491" y="6013"/>
                </a:lnTo>
                <a:lnTo>
                  <a:pt x="151962" y="4009"/>
                </a:lnTo>
                <a:lnTo>
                  <a:pt x="160426" y="2673"/>
                </a:lnTo>
                <a:lnTo>
                  <a:pt x="168218" y="1782"/>
                </a:lnTo>
                <a:lnTo>
                  <a:pt x="175563" y="1188"/>
                </a:lnTo>
                <a:lnTo>
                  <a:pt x="182609" y="792"/>
                </a:lnTo>
                <a:lnTo>
                  <a:pt x="196171" y="352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4047"/>
          <p:cNvSpPr/>
          <p:nvPr/>
        </p:nvSpPr>
        <p:spPr>
          <a:xfrm>
            <a:off x="2931169" y="4193232"/>
            <a:ext cx="212826" cy="58044"/>
          </a:xfrm>
          <a:custGeom>
            <a:avLst/>
            <a:gdLst/>
            <a:ahLst/>
            <a:cxnLst/>
            <a:rect l="0" t="0" r="0" b="0"/>
            <a:pathLst>
              <a:path w="212826" h="58044">
                <a:moveTo>
                  <a:pt x="0" y="58043"/>
                </a:moveTo>
                <a:lnTo>
                  <a:pt x="15407" y="52908"/>
                </a:lnTo>
                <a:lnTo>
                  <a:pt x="57367" y="41787"/>
                </a:lnTo>
                <a:lnTo>
                  <a:pt x="86614" y="34308"/>
                </a:lnTo>
                <a:lnTo>
                  <a:pt x="112561" y="27171"/>
                </a:lnTo>
                <a:lnTo>
                  <a:pt x="136308" y="20264"/>
                </a:lnTo>
                <a:lnTo>
                  <a:pt x="212825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4048"/>
          <p:cNvSpPr/>
          <p:nvPr/>
        </p:nvSpPr>
        <p:spPr>
          <a:xfrm>
            <a:off x="3352148" y="3941712"/>
            <a:ext cx="216974" cy="367607"/>
          </a:xfrm>
          <a:custGeom>
            <a:avLst/>
            <a:gdLst/>
            <a:ahLst/>
            <a:cxnLst/>
            <a:rect l="0" t="0" r="0" b="0"/>
            <a:pathLst>
              <a:path w="216974" h="367607">
                <a:moveTo>
                  <a:pt x="178799" y="0"/>
                </a:moveTo>
                <a:lnTo>
                  <a:pt x="173663" y="0"/>
                </a:lnTo>
                <a:lnTo>
                  <a:pt x="170001" y="1075"/>
                </a:lnTo>
                <a:lnTo>
                  <a:pt x="165409" y="2867"/>
                </a:lnTo>
                <a:lnTo>
                  <a:pt x="160199" y="5136"/>
                </a:lnTo>
                <a:lnTo>
                  <a:pt x="147051" y="8799"/>
                </a:lnTo>
                <a:lnTo>
                  <a:pt x="106646" y="18600"/>
                </a:lnTo>
                <a:lnTo>
                  <a:pt x="90927" y="22074"/>
                </a:lnTo>
                <a:lnTo>
                  <a:pt x="79372" y="24390"/>
                </a:lnTo>
                <a:lnTo>
                  <a:pt x="70595" y="25934"/>
                </a:lnTo>
                <a:lnTo>
                  <a:pt x="63668" y="28038"/>
                </a:lnTo>
                <a:lnTo>
                  <a:pt x="57975" y="30516"/>
                </a:lnTo>
                <a:lnTo>
                  <a:pt x="53105" y="33243"/>
                </a:lnTo>
                <a:lnTo>
                  <a:pt x="48784" y="35060"/>
                </a:lnTo>
                <a:lnTo>
                  <a:pt x="44828" y="36272"/>
                </a:lnTo>
                <a:lnTo>
                  <a:pt x="41116" y="37080"/>
                </a:lnTo>
                <a:lnTo>
                  <a:pt x="38641" y="38693"/>
                </a:lnTo>
                <a:lnTo>
                  <a:pt x="36991" y="40844"/>
                </a:lnTo>
                <a:lnTo>
                  <a:pt x="35891" y="43352"/>
                </a:lnTo>
                <a:lnTo>
                  <a:pt x="29208" y="52019"/>
                </a:lnTo>
                <a:lnTo>
                  <a:pt x="25555" y="56258"/>
                </a:lnTo>
                <a:lnTo>
                  <a:pt x="24701" y="60116"/>
                </a:lnTo>
                <a:lnTo>
                  <a:pt x="24153" y="71351"/>
                </a:lnTo>
                <a:lnTo>
                  <a:pt x="24058" y="85872"/>
                </a:lnTo>
                <a:lnTo>
                  <a:pt x="22970" y="90569"/>
                </a:lnTo>
                <a:lnTo>
                  <a:pt x="18894" y="98655"/>
                </a:lnTo>
                <a:lnTo>
                  <a:pt x="17377" y="104465"/>
                </a:lnTo>
                <a:lnTo>
                  <a:pt x="16366" y="111563"/>
                </a:lnTo>
                <a:lnTo>
                  <a:pt x="15692" y="119520"/>
                </a:lnTo>
                <a:lnTo>
                  <a:pt x="15242" y="126975"/>
                </a:lnTo>
                <a:lnTo>
                  <a:pt x="14743" y="140990"/>
                </a:lnTo>
                <a:lnTo>
                  <a:pt x="14462" y="160966"/>
                </a:lnTo>
                <a:lnTo>
                  <a:pt x="13348" y="166429"/>
                </a:lnTo>
                <a:lnTo>
                  <a:pt x="9244" y="175364"/>
                </a:lnTo>
                <a:lnTo>
                  <a:pt x="889" y="191574"/>
                </a:lnTo>
                <a:lnTo>
                  <a:pt x="0" y="196508"/>
                </a:lnTo>
                <a:lnTo>
                  <a:pt x="482" y="200872"/>
                </a:lnTo>
                <a:lnTo>
                  <a:pt x="1878" y="204856"/>
                </a:lnTo>
                <a:lnTo>
                  <a:pt x="2808" y="206437"/>
                </a:lnTo>
                <a:lnTo>
                  <a:pt x="3429" y="206417"/>
                </a:lnTo>
                <a:lnTo>
                  <a:pt x="3843" y="205328"/>
                </a:lnTo>
                <a:lnTo>
                  <a:pt x="6268" y="204602"/>
                </a:lnTo>
                <a:lnTo>
                  <a:pt x="10035" y="204119"/>
                </a:lnTo>
                <a:lnTo>
                  <a:pt x="14696" y="203796"/>
                </a:lnTo>
                <a:lnTo>
                  <a:pt x="21027" y="202506"/>
                </a:lnTo>
                <a:lnTo>
                  <a:pt x="28473" y="200571"/>
                </a:lnTo>
                <a:lnTo>
                  <a:pt x="36662" y="198207"/>
                </a:lnTo>
                <a:lnTo>
                  <a:pt x="43196" y="196630"/>
                </a:lnTo>
                <a:lnTo>
                  <a:pt x="48626" y="195579"/>
                </a:lnTo>
                <a:lnTo>
                  <a:pt x="53322" y="194878"/>
                </a:lnTo>
                <a:lnTo>
                  <a:pt x="60752" y="194411"/>
                </a:lnTo>
                <a:lnTo>
                  <a:pt x="80473" y="193892"/>
                </a:lnTo>
                <a:lnTo>
                  <a:pt x="126499" y="193513"/>
                </a:lnTo>
                <a:lnTo>
                  <a:pt x="132109" y="194576"/>
                </a:lnTo>
                <a:lnTo>
                  <a:pt x="136924" y="196359"/>
                </a:lnTo>
                <a:lnTo>
                  <a:pt x="141208" y="198623"/>
                </a:lnTo>
                <a:lnTo>
                  <a:pt x="146214" y="200132"/>
                </a:lnTo>
                <a:lnTo>
                  <a:pt x="151702" y="201139"/>
                </a:lnTo>
                <a:lnTo>
                  <a:pt x="157509" y="201809"/>
                </a:lnTo>
                <a:lnTo>
                  <a:pt x="162456" y="203331"/>
                </a:lnTo>
                <a:lnTo>
                  <a:pt x="166829" y="205421"/>
                </a:lnTo>
                <a:lnTo>
                  <a:pt x="170819" y="207889"/>
                </a:lnTo>
                <a:lnTo>
                  <a:pt x="191841" y="221633"/>
                </a:lnTo>
                <a:lnTo>
                  <a:pt x="197167" y="226221"/>
                </a:lnTo>
                <a:lnTo>
                  <a:pt x="200718" y="230355"/>
                </a:lnTo>
                <a:lnTo>
                  <a:pt x="203086" y="234185"/>
                </a:lnTo>
                <a:lnTo>
                  <a:pt x="205739" y="236739"/>
                </a:lnTo>
                <a:lnTo>
                  <a:pt x="208583" y="238441"/>
                </a:lnTo>
                <a:lnTo>
                  <a:pt x="211553" y="239576"/>
                </a:lnTo>
                <a:lnTo>
                  <a:pt x="213533" y="242482"/>
                </a:lnTo>
                <a:lnTo>
                  <a:pt x="215734" y="251445"/>
                </a:lnTo>
                <a:lnTo>
                  <a:pt x="216712" y="259727"/>
                </a:lnTo>
                <a:lnTo>
                  <a:pt x="216973" y="263441"/>
                </a:lnTo>
                <a:lnTo>
                  <a:pt x="216072" y="266991"/>
                </a:lnTo>
                <a:lnTo>
                  <a:pt x="212204" y="273802"/>
                </a:lnTo>
                <a:lnTo>
                  <a:pt x="206902" y="280413"/>
                </a:lnTo>
                <a:lnTo>
                  <a:pt x="203984" y="283680"/>
                </a:lnTo>
                <a:lnTo>
                  <a:pt x="192142" y="295910"/>
                </a:lnTo>
                <a:lnTo>
                  <a:pt x="184469" y="303685"/>
                </a:lnTo>
                <a:lnTo>
                  <a:pt x="177205" y="309944"/>
                </a:lnTo>
                <a:lnTo>
                  <a:pt x="170212" y="315191"/>
                </a:lnTo>
                <a:lnTo>
                  <a:pt x="163400" y="319764"/>
                </a:lnTo>
                <a:lnTo>
                  <a:pt x="141500" y="333444"/>
                </a:lnTo>
                <a:lnTo>
                  <a:pt x="128136" y="341607"/>
                </a:lnTo>
                <a:lnTo>
                  <a:pt x="117077" y="348124"/>
                </a:lnTo>
                <a:lnTo>
                  <a:pt x="107555" y="353543"/>
                </a:lnTo>
                <a:lnTo>
                  <a:pt x="72387" y="36760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4049"/>
          <p:cNvSpPr/>
          <p:nvPr/>
        </p:nvSpPr>
        <p:spPr>
          <a:xfrm>
            <a:off x="2078400" y="4698267"/>
            <a:ext cx="339871" cy="394632"/>
          </a:xfrm>
          <a:custGeom>
            <a:avLst/>
            <a:gdLst/>
            <a:ahLst/>
            <a:cxnLst/>
            <a:rect l="0" t="0" r="0" b="0"/>
            <a:pathLst>
              <a:path w="339871" h="394632">
                <a:moveTo>
                  <a:pt x="11146" y="85068"/>
                </a:moveTo>
                <a:lnTo>
                  <a:pt x="0" y="85068"/>
                </a:lnTo>
                <a:lnTo>
                  <a:pt x="4759" y="85068"/>
                </a:lnTo>
                <a:lnTo>
                  <a:pt x="16562" y="81844"/>
                </a:lnTo>
                <a:lnTo>
                  <a:pt x="72944" y="64049"/>
                </a:lnTo>
                <a:lnTo>
                  <a:pt x="134853" y="43778"/>
                </a:lnTo>
                <a:lnTo>
                  <a:pt x="145211" y="41418"/>
                </a:lnTo>
                <a:lnTo>
                  <a:pt x="155341" y="39845"/>
                </a:lnTo>
                <a:lnTo>
                  <a:pt x="165319" y="38796"/>
                </a:lnTo>
                <a:lnTo>
                  <a:pt x="177346" y="35948"/>
                </a:lnTo>
                <a:lnTo>
                  <a:pt x="190738" y="31899"/>
                </a:lnTo>
                <a:lnTo>
                  <a:pt x="205040" y="27049"/>
                </a:lnTo>
                <a:lnTo>
                  <a:pt x="219949" y="22742"/>
                </a:lnTo>
                <a:lnTo>
                  <a:pt x="235263" y="18796"/>
                </a:lnTo>
                <a:lnTo>
                  <a:pt x="250846" y="15090"/>
                </a:lnTo>
                <a:lnTo>
                  <a:pt x="263385" y="11544"/>
                </a:lnTo>
                <a:lnTo>
                  <a:pt x="273894" y="8106"/>
                </a:lnTo>
                <a:lnTo>
                  <a:pt x="283050" y="4738"/>
                </a:lnTo>
                <a:lnTo>
                  <a:pt x="291303" y="2494"/>
                </a:lnTo>
                <a:lnTo>
                  <a:pt x="298956" y="997"/>
                </a:lnTo>
                <a:lnTo>
                  <a:pt x="306206" y="0"/>
                </a:lnTo>
                <a:lnTo>
                  <a:pt x="312116" y="409"/>
                </a:lnTo>
                <a:lnTo>
                  <a:pt x="317130" y="1757"/>
                </a:lnTo>
                <a:lnTo>
                  <a:pt x="325567" y="5046"/>
                </a:lnTo>
                <a:lnTo>
                  <a:pt x="332900" y="6509"/>
                </a:lnTo>
                <a:lnTo>
                  <a:pt x="335286" y="7973"/>
                </a:lnTo>
                <a:lnTo>
                  <a:pt x="336876" y="10024"/>
                </a:lnTo>
                <a:lnTo>
                  <a:pt x="337936" y="12467"/>
                </a:lnTo>
                <a:lnTo>
                  <a:pt x="339114" y="18047"/>
                </a:lnTo>
                <a:lnTo>
                  <a:pt x="339638" y="27335"/>
                </a:lnTo>
                <a:lnTo>
                  <a:pt x="339870" y="45794"/>
                </a:lnTo>
                <a:lnTo>
                  <a:pt x="338858" y="54586"/>
                </a:lnTo>
                <a:lnTo>
                  <a:pt x="337107" y="62597"/>
                </a:lnTo>
                <a:lnTo>
                  <a:pt x="332297" y="78306"/>
                </a:lnTo>
                <a:lnTo>
                  <a:pt x="326576" y="96036"/>
                </a:lnTo>
                <a:lnTo>
                  <a:pt x="323545" y="104204"/>
                </a:lnTo>
                <a:lnTo>
                  <a:pt x="320450" y="111799"/>
                </a:lnTo>
                <a:lnTo>
                  <a:pt x="317312" y="119011"/>
                </a:lnTo>
                <a:lnTo>
                  <a:pt x="314145" y="127045"/>
                </a:lnTo>
                <a:lnTo>
                  <a:pt x="307759" y="144570"/>
                </a:lnTo>
                <a:lnTo>
                  <a:pt x="298122" y="172565"/>
                </a:lnTo>
                <a:lnTo>
                  <a:pt x="295977" y="181020"/>
                </a:lnTo>
                <a:lnTo>
                  <a:pt x="294547" y="188806"/>
                </a:lnTo>
                <a:lnTo>
                  <a:pt x="293594" y="196147"/>
                </a:lnTo>
                <a:lnTo>
                  <a:pt x="287117" y="237291"/>
                </a:lnTo>
                <a:lnTo>
                  <a:pt x="284341" y="251043"/>
                </a:lnTo>
                <a:lnTo>
                  <a:pt x="281415" y="263435"/>
                </a:lnTo>
                <a:lnTo>
                  <a:pt x="268997" y="311628"/>
                </a:lnTo>
                <a:lnTo>
                  <a:pt x="266887" y="322098"/>
                </a:lnTo>
                <a:lnTo>
                  <a:pt x="265480" y="331227"/>
                </a:lnTo>
                <a:lnTo>
                  <a:pt x="264542" y="339463"/>
                </a:lnTo>
                <a:lnTo>
                  <a:pt x="262842" y="348179"/>
                </a:lnTo>
                <a:lnTo>
                  <a:pt x="260633" y="357214"/>
                </a:lnTo>
                <a:lnTo>
                  <a:pt x="258086" y="366461"/>
                </a:lnTo>
                <a:lnTo>
                  <a:pt x="256388" y="373702"/>
                </a:lnTo>
                <a:lnTo>
                  <a:pt x="255256" y="379603"/>
                </a:lnTo>
                <a:lnTo>
                  <a:pt x="252992" y="39463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4050"/>
          <p:cNvSpPr/>
          <p:nvPr/>
        </p:nvSpPr>
        <p:spPr>
          <a:xfrm>
            <a:off x="2573238" y="4696271"/>
            <a:ext cx="220632" cy="309563"/>
          </a:xfrm>
          <a:custGeom>
            <a:avLst/>
            <a:gdLst/>
            <a:ahLst/>
            <a:cxnLst/>
            <a:rect l="0" t="0" r="0" b="0"/>
            <a:pathLst>
              <a:path w="220632" h="309563">
                <a:moveTo>
                  <a:pt x="174129" y="0"/>
                </a:moveTo>
                <a:lnTo>
                  <a:pt x="168993" y="0"/>
                </a:lnTo>
                <a:lnTo>
                  <a:pt x="166405" y="1075"/>
                </a:lnTo>
                <a:lnTo>
                  <a:pt x="160664" y="5136"/>
                </a:lnTo>
                <a:lnTo>
                  <a:pt x="157628" y="6648"/>
                </a:lnTo>
                <a:lnTo>
                  <a:pt x="151389" y="8329"/>
                </a:lnTo>
                <a:lnTo>
                  <a:pt x="145033" y="11942"/>
                </a:lnTo>
                <a:lnTo>
                  <a:pt x="141833" y="14411"/>
                </a:lnTo>
                <a:lnTo>
                  <a:pt x="137550" y="17132"/>
                </a:lnTo>
                <a:lnTo>
                  <a:pt x="132545" y="20020"/>
                </a:lnTo>
                <a:lnTo>
                  <a:pt x="127058" y="23021"/>
                </a:lnTo>
                <a:lnTo>
                  <a:pt x="120176" y="26096"/>
                </a:lnTo>
                <a:lnTo>
                  <a:pt x="112363" y="29221"/>
                </a:lnTo>
                <a:lnTo>
                  <a:pt x="103931" y="32379"/>
                </a:lnTo>
                <a:lnTo>
                  <a:pt x="95084" y="34484"/>
                </a:lnTo>
                <a:lnTo>
                  <a:pt x="85961" y="35888"/>
                </a:lnTo>
                <a:lnTo>
                  <a:pt x="76655" y="36824"/>
                </a:lnTo>
                <a:lnTo>
                  <a:pt x="67226" y="38522"/>
                </a:lnTo>
                <a:lnTo>
                  <a:pt x="57716" y="40730"/>
                </a:lnTo>
                <a:lnTo>
                  <a:pt x="34689" y="46860"/>
                </a:lnTo>
                <a:lnTo>
                  <a:pt x="32800" y="48438"/>
                </a:lnTo>
                <a:lnTo>
                  <a:pt x="31540" y="50565"/>
                </a:lnTo>
                <a:lnTo>
                  <a:pt x="24383" y="71972"/>
                </a:lnTo>
                <a:lnTo>
                  <a:pt x="22705" y="78078"/>
                </a:lnTo>
                <a:lnTo>
                  <a:pt x="20839" y="87728"/>
                </a:lnTo>
                <a:lnTo>
                  <a:pt x="20342" y="92882"/>
                </a:lnTo>
                <a:lnTo>
                  <a:pt x="20011" y="98466"/>
                </a:lnTo>
                <a:lnTo>
                  <a:pt x="19642" y="109330"/>
                </a:lnTo>
                <a:lnTo>
                  <a:pt x="19406" y="125063"/>
                </a:lnTo>
                <a:lnTo>
                  <a:pt x="19386" y="128520"/>
                </a:lnTo>
                <a:lnTo>
                  <a:pt x="20448" y="130824"/>
                </a:lnTo>
                <a:lnTo>
                  <a:pt x="22231" y="132361"/>
                </a:lnTo>
                <a:lnTo>
                  <a:pt x="24495" y="133385"/>
                </a:lnTo>
                <a:lnTo>
                  <a:pt x="29876" y="134523"/>
                </a:lnTo>
                <a:lnTo>
                  <a:pt x="32815" y="134827"/>
                </a:lnTo>
                <a:lnTo>
                  <a:pt x="35850" y="133954"/>
                </a:lnTo>
                <a:lnTo>
                  <a:pt x="42089" y="130118"/>
                </a:lnTo>
                <a:lnTo>
                  <a:pt x="48444" y="127697"/>
                </a:lnTo>
                <a:lnTo>
                  <a:pt x="51644" y="127051"/>
                </a:lnTo>
                <a:lnTo>
                  <a:pt x="55926" y="125546"/>
                </a:lnTo>
                <a:lnTo>
                  <a:pt x="60931" y="123468"/>
                </a:lnTo>
                <a:lnTo>
                  <a:pt x="66418" y="121007"/>
                </a:lnTo>
                <a:lnTo>
                  <a:pt x="94681" y="107273"/>
                </a:lnTo>
                <a:lnTo>
                  <a:pt x="102891" y="103761"/>
                </a:lnTo>
                <a:lnTo>
                  <a:pt x="109439" y="101421"/>
                </a:lnTo>
                <a:lnTo>
                  <a:pt x="114879" y="99860"/>
                </a:lnTo>
                <a:lnTo>
                  <a:pt x="120656" y="98819"/>
                </a:lnTo>
                <a:lnTo>
                  <a:pt x="126656" y="98126"/>
                </a:lnTo>
                <a:lnTo>
                  <a:pt x="132807" y="97663"/>
                </a:lnTo>
                <a:lnTo>
                  <a:pt x="139057" y="97355"/>
                </a:lnTo>
                <a:lnTo>
                  <a:pt x="151734" y="97012"/>
                </a:lnTo>
                <a:lnTo>
                  <a:pt x="165821" y="96820"/>
                </a:lnTo>
                <a:lnTo>
                  <a:pt x="171815" y="97867"/>
                </a:lnTo>
                <a:lnTo>
                  <a:pt x="179036" y="99641"/>
                </a:lnTo>
                <a:lnTo>
                  <a:pt x="198387" y="105075"/>
                </a:lnTo>
                <a:lnTo>
                  <a:pt x="203899" y="108684"/>
                </a:lnTo>
                <a:lnTo>
                  <a:pt x="209932" y="113871"/>
                </a:lnTo>
                <a:lnTo>
                  <a:pt x="216197" y="119760"/>
                </a:lnTo>
                <a:lnTo>
                  <a:pt x="218297" y="122835"/>
                </a:lnTo>
                <a:lnTo>
                  <a:pt x="220631" y="129118"/>
                </a:lnTo>
                <a:lnTo>
                  <a:pt x="220178" y="133372"/>
                </a:lnTo>
                <a:lnTo>
                  <a:pt x="218802" y="138359"/>
                </a:lnTo>
                <a:lnTo>
                  <a:pt x="216809" y="143833"/>
                </a:lnTo>
                <a:lnTo>
                  <a:pt x="214406" y="149632"/>
                </a:lnTo>
                <a:lnTo>
                  <a:pt x="211729" y="155648"/>
                </a:lnTo>
                <a:lnTo>
                  <a:pt x="208870" y="161809"/>
                </a:lnTo>
                <a:lnTo>
                  <a:pt x="204813" y="169140"/>
                </a:lnTo>
                <a:lnTo>
                  <a:pt x="199959" y="177252"/>
                </a:lnTo>
                <a:lnTo>
                  <a:pt x="194574" y="185885"/>
                </a:lnTo>
                <a:lnTo>
                  <a:pt x="189909" y="192715"/>
                </a:lnTo>
                <a:lnTo>
                  <a:pt x="185724" y="198343"/>
                </a:lnTo>
                <a:lnTo>
                  <a:pt x="181858" y="203171"/>
                </a:lnTo>
                <a:lnTo>
                  <a:pt x="177132" y="208538"/>
                </a:lnTo>
                <a:lnTo>
                  <a:pt x="171832" y="214266"/>
                </a:lnTo>
                <a:lnTo>
                  <a:pt x="166148" y="220235"/>
                </a:lnTo>
                <a:lnTo>
                  <a:pt x="160209" y="225289"/>
                </a:lnTo>
                <a:lnTo>
                  <a:pt x="154100" y="229733"/>
                </a:lnTo>
                <a:lnTo>
                  <a:pt x="123714" y="249724"/>
                </a:lnTo>
                <a:lnTo>
                  <a:pt x="115797" y="254622"/>
                </a:lnTo>
                <a:lnTo>
                  <a:pt x="108369" y="258962"/>
                </a:lnTo>
                <a:lnTo>
                  <a:pt x="94383" y="266651"/>
                </a:lnTo>
                <a:lnTo>
                  <a:pt x="74423" y="277023"/>
                </a:lnTo>
                <a:lnTo>
                  <a:pt x="61382" y="283635"/>
                </a:lnTo>
                <a:lnTo>
                  <a:pt x="53820" y="286903"/>
                </a:lnTo>
                <a:lnTo>
                  <a:pt x="45554" y="290157"/>
                </a:lnTo>
                <a:lnTo>
                  <a:pt x="36818" y="293401"/>
                </a:lnTo>
                <a:lnTo>
                  <a:pt x="29920" y="296638"/>
                </a:lnTo>
                <a:lnTo>
                  <a:pt x="24246" y="299872"/>
                </a:lnTo>
                <a:lnTo>
                  <a:pt x="0" y="30956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4051"/>
          <p:cNvSpPr/>
          <p:nvPr/>
        </p:nvSpPr>
        <p:spPr>
          <a:xfrm>
            <a:off x="2312044" y="4996160"/>
            <a:ext cx="580431" cy="154782"/>
          </a:xfrm>
          <a:custGeom>
            <a:avLst/>
            <a:gdLst/>
            <a:ahLst/>
            <a:cxnLst/>
            <a:rect l="0" t="0" r="0" b="0"/>
            <a:pathLst>
              <a:path w="580431" h="154782">
                <a:moveTo>
                  <a:pt x="580430" y="0"/>
                </a:moveTo>
                <a:lnTo>
                  <a:pt x="570159" y="5135"/>
                </a:lnTo>
                <a:lnTo>
                  <a:pt x="566059" y="7723"/>
                </a:lnTo>
                <a:lnTo>
                  <a:pt x="562250" y="10523"/>
                </a:lnTo>
                <a:lnTo>
                  <a:pt x="558636" y="13464"/>
                </a:lnTo>
                <a:lnTo>
                  <a:pt x="554077" y="16500"/>
                </a:lnTo>
                <a:lnTo>
                  <a:pt x="548888" y="19599"/>
                </a:lnTo>
                <a:lnTo>
                  <a:pt x="543279" y="22739"/>
                </a:lnTo>
                <a:lnTo>
                  <a:pt x="531314" y="26229"/>
                </a:lnTo>
                <a:lnTo>
                  <a:pt x="514531" y="29930"/>
                </a:lnTo>
                <a:lnTo>
                  <a:pt x="501027" y="33927"/>
                </a:lnTo>
                <a:lnTo>
                  <a:pt x="436531" y="54190"/>
                </a:lnTo>
                <a:lnTo>
                  <a:pt x="411854" y="60988"/>
                </a:lnTo>
                <a:lnTo>
                  <a:pt x="400329" y="63231"/>
                </a:lnTo>
                <a:lnTo>
                  <a:pt x="389422" y="64726"/>
                </a:lnTo>
                <a:lnTo>
                  <a:pt x="378925" y="65722"/>
                </a:lnTo>
                <a:lnTo>
                  <a:pt x="351505" y="71762"/>
                </a:lnTo>
                <a:lnTo>
                  <a:pt x="232537" y="100564"/>
                </a:lnTo>
                <a:lnTo>
                  <a:pt x="206619" y="105738"/>
                </a:lnTo>
                <a:lnTo>
                  <a:pt x="186115" y="109188"/>
                </a:lnTo>
                <a:lnTo>
                  <a:pt x="163847" y="113637"/>
                </a:lnTo>
                <a:lnTo>
                  <a:pt x="116174" y="124313"/>
                </a:lnTo>
                <a:lnTo>
                  <a:pt x="97872" y="128020"/>
                </a:lnTo>
                <a:lnTo>
                  <a:pt x="83521" y="130491"/>
                </a:lnTo>
                <a:lnTo>
                  <a:pt x="71804" y="132138"/>
                </a:lnTo>
                <a:lnTo>
                  <a:pt x="59693" y="134311"/>
                </a:lnTo>
                <a:lnTo>
                  <a:pt x="47319" y="136835"/>
                </a:lnTo>
                <a:lnTo>
                  <a:pt x="34771" y="139592"/>
                </a:lnTo>
                <a:lnTo>
                  <a:pt x="17962" y="142656"/>
                </a:lnTo>
                <a:lnTo>
                  <a:pt x="11975" y="143473"/>
                </a:lnTo>
                <a:lnTo>
                  <a:pt x="7983" y="145093"/>
                </a:lnTo>
                <a:lnTo>
                  <a:pt x="5323" y="147247"/>
                </a:lnTo>
                <a:lnTo>
                  <a:pt x="0" y="15478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4052"/>
          <p:cNvSpPr/>
          <p:nvPr/>
        </p:nvSpPr>
        <p:spPr>
          <a:xfrm>
            <a:off x="2524869" y="5179962"/>
            <a:ext cx="29022" cy="357933"/>
          </a:xfrm>
          <a:custGeom>
            <a:avLst/>
            <a:gdLst/>
            <a:ahLst/>
            <a:cxnLst/>
            <a:rect l="0" t="0" r="0" b="0"/>
            <a:pathLst>
              <a:path w="29022" h="357933">
                <a:moveTo>
                  <a:pt x="0" y="0"/>
                </a:moveTo>
                <a:lnTo>
                  <a:pt x="0" y="122653"/>
                </a:lnTo>
                <a:lnTo>
                  <a:pt x="1075" y="127988"/>
                </a:lnTo>
                <a:lnTo>
                  <a:pt x="2866" y="132620"/>
                </a:lnTo>
                <a:lnTo>
                  <a:pt x="5135" y="136783"/>
                </a:lnTo>
                <a:lnTo>
                  <a:pt x="6648" y="143857"/>
                </a:lnTo>
                <a:lnTo>
                  <a:pt x="7657" y="152873"/>
                </a:lnTo>
                <a:lnTo>
                  <a:pt x="8329" y="163183"/>
                </a:lnTo>
                <a:lnTo>
                  <a:pt x="9852" y="173281"/>
                </a:lnTo>
                <a:lnTo>
                  <a:pt x="11942" y="183238"/>
                </a:lnTo>
                <a:lnTo>
                  <a:pt x="14411" y="193100"/>
                </a:lnTo>
                <a:lnTo>
                  <a:pt x="17131" y="207199"/>
                </a:lnTo>
                <a:lnTo>
                  <a:pt x="23020" y="242929"/>
                </a:lnTo>
                <a:lnTo>
                  <a:pt x="25021" y="258691"/>
                </a:lnTo>
                <a:lnTo>
                  <a:pt x="26354" y="272423"/>
                </a:lnTo>
                <a:lnTo>
                  <a:pt x="27243" y="284803"/>
                </a:lnTo>
                <a:lnTo>
                  <a:pt x="28231" y="304292"/>
                </a:lnTo>
                <a:lnTo>
                  <a:pt x="28670" y="320118"/>
                </a:lnTo>
                <a:lnTo>
                  <a:pt x="29021" y="35793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4053"/>
          <p:cNvSpPr/>
          <p:nvPr/>
        </p:nvSpPr>
        <p:spPr>
          <a:xfrm>
            <a:off x="2718347" y="5131593"/>
            <a:ext cx="188988" cy="348259"/>
          </a:xfrm>
          <a:custGeom>
            <a:avLst/>
            <a:gdLst/>
            <a:ahLst/>
            <a:cxnLst/>
            <a:rect l="0" t="0" r="0" b="0"/>
            <a:pathLst>
              <a:path w="188988" h="348259">
                <a:moveTo>
                  <a:pt x="174127" y="0"/>
                </a:moveTo>
                <a:lnTo>
                  <a:pt x="163856" y="5136"/>
                </a:lnTo>
                <a:lnTo>
                  <a:pt x="159756" y="6649"/>
                </a:lnTo>
                <a:lnTo>
                  <a:pt x="155947" y="7657"/>
                </a:lnTo>
                <a:lnTo>
                  <a:pt x="152333" y="8330"/>
                </a:lnTo>
                <a:lnTo>
                  <a:pt x="147774" y="9852"/>
                </a:lnTo>
                <a:lnTo>
                  <a:pt x="142585" y="11943"/>
                </a:lnTo>
                <a:lnTo>
                  <a:pt x="136976" y="14411"/>
                </a:lnTo>
                <a:lnTo>
                  <a:pt x="131087" y="16057"/>
                </a:lnTo>
                <a:lnTo>
                  <a:pt x="125011" y="17154"/>
                </a:lnTo>
                <a:lnTo>
                  <a:pt x="118811" y="17885"/>
                </a:lnTo>
                <a:lnTo>
                  <a:pt x="112528" y="19448"/>
                </a:lnTo>
                <a:lnTo>
                  <a:pt x="106189" y="21564"/>
                </a:lnTo>
                <a:lnTo>
                  <a:pt x="99814" y="24050"/>
                </a:lnTo>
                <a:lnTo>
                  <a:pt x="93413" y="25708"/>
                </a:lnTo>
                <a:lnTo>
                  <a:pt x="86997" y="26812"/>
                </a:lnTo>
                <a:lnTo>
                  <a:pt x="80570" y="27549"/>
                </a:lnTo>
                <a:lnTo>
                  <a:pt x="74135" y="29114"/>
                </a:lnTo>
                <a:lnTo>
                  <a:pt x="67695" y="31234"/>
                </a:lnTo>
                <a:lnTo>
                  <a:pt x="61253" y="33721"/>
                </a:lnTo>
                <a:lnTo>
                  <a:pt x="54808" y="36454"/>
                </a:lnTo>
                <a:lnTo>
                  <a:pt x="41914" y="42357"/>
                </a:lnTo>
                <a:lnTo>
                  <a:pt x="36541" y="44361"/>
                </a:lnTo>
                <a:lnTo>
                  <a:pt x="31884" y="45697"/>
                </a:lnTo>
                <a:lnTo>
                  <a:pt x="27705" y="46588"/>
                </a:lnTo>
                <a:lnTo>
                  <a:pt x="23844" y="48257"/>
                </a:lnTo>
                <a:lnTo>
                  <a:pt x="20195" y="50444"/>
                </a:lnTo>
                <a:lnTo>
                  <a:pt x="16687" y="52977"/>
                </a:lnTo>
                <a:lnTo>
                  <a:pt x="13274" y="55741"/>
                </a:lnTo>
                <a:lnTo>
                  <a:pt x="9924" y="58658"/>
                </a:lnTo>
                <a:lnTo>
                  <a:pt x="6615" y="61677"/>
                </a:lnTo>
                <a:lnTo>
                  <a:pt x="4409" y="67990"/>
                </a:lnTo>
                <a:lnTo>
                  <a:pt x="2939" y="76498"/>
                </a:lnTo>
                <a:lnTo>
                  <a:pt x="1305" y="94192"/>
                </a:lnTo>
                <a:lnTo>
                  <a:pt x="870" y="100415"/>
                </a:lnTo>
                <a:lnTo>
                  <a:pt x="386" y="110196"/>
                </a:lnTo>
                <a:lnTo>
                  <a:pt x="170" y="118126"/>
                </a:lnTo>
                <a:lnTo>
                  <a:pt x="3" y="143166"/>
                </a:lnTo>
                <a:lnTo>
                  <a:pt x="0" y="149668"/>
                </a:lnTo>
                <a:lnTo>
                  <a:pt x="1074" y="150298"/>
                </a:lnTo>
                <a:lnTo>
                  <a:pt x="2865" y="149642"/>
                </a:lnTo>
                <a:lnTo>
                  <a:pt x="5134" y="148131"/>
                </a:lnTo>
                <a:lnTo>
                  <a:pt x="8796" y="146048"/>
                </a:lnTo>
                <a:lnTo>
                  <a:pt x="18599" y="140868"/>
                </a:lnTo>
                <a:lnTo>
                  <a:pt x="25297" y="137982"/>
                </a:lnTo>
                <a:lnTo>
                  <a:pt x="32987" y="134983"/>
                </a:lnTo>
                <a:lnTo>
                  <a:pt x="41338" y="131909"/>
                </a:lnTo>
                <a:lnTo>
                  <a:pt x="47981" y="129859"/>
                </a:lnTo>
                <a:lnTo>
                  <a:pt x="53484" y="128492"/>
                </a:lnTo>
                <a:lnTo>
                  <a:pt x="58228" y="127582"/>
                </a:lnTo>
                <a:lnTo>
                  <a:pt x="64615" y="125900"/>
                </a:lnTo>
                <a:lnTo>
                  <a:pt x="72097" y="123704"/>
                </a:lnTo>
                <a:lnTo>
                  <a:pt x="80310" y="121165"/>
                </a:lnTo>
                <a:lnTo>
                  <a:pt x="91160" y="119472"/>
                </a:lnTo>
                <a:lnTo>
                  <a:pt x="103768" y="118343"/>
                </a:lnTo>
                <a:lnTo>
                  <a:pt x="117547" y="117591"/>
                </a:lnTo>
                <a:lnTo>
                  <a:pt x="127808" y="118164"/>
                </a:lnTo>
                <a:lnTo>
                  <a:pt x="135724" y="119621"/>
                </a:lnTo>
                <a:lnTo>
                  <a:pt x="142075" y="121668"/>
                </a:lnTo>
                <a:lnTo>
                  <a:pt x="147385" y="123032"/>
                </a:lnTo>
                <a:lnTo>
                  <a:pt x="152000" y="123942"/>
                </a:lnTo>
                <a:lnTo>
                  <a:pt x="156151" y="124548"/>
                </a:lnTo>
                <a:lnTo>
                  <a:pt x="159993" y="126027"/>
                </a:lnTo>
                <a:lnTo>
                  <a:pt x="163630" y="128087"/>
                </a:lnTo>
                <a:lnTo>
                  <a:pt x="167129" y="130537"/>
                </a:lnTo>
                <a:lnTo>
                  <a:pt x="170536" y="133244"/>
                </a:lnTo>
                <a:lnTo>
                  <a:pt x="173883" y="136123"/>
                </a:lnTo>
                <a:lnTo>
                  <a:pt x="177189" y="139118"/>
                </a:lnTo>
                <a:lnTo>
                  <a:pt x="179393" y="142190"/>
                </a:lnTo>
                <a:lnTo>
                  <a:pt x="183570" y="151648"/>
                </a:lnTo>
                <a:lnTo>
                  <a:pt x="188356" y="158047"/>
                </a:lnTo>
                <a:lnTo>
                  <a:pt x="188987" y="162333"/>
                </a:lnTo>
                <a:lnTo>
                  <a:pt x="186822" y="172827"/>
                </a:lnTo>
                <a:lnTo>
                  <a:pt x="185816" y="179711"/>
                </a:lnTo>
                <a:lnTo>
                  <a:pt x="185144" y="187524"/>
                </a:lnTo>
                <a:lnTo>
                  <a:pt x="184696" y="195958"/>
                </a:lnTo>
                <a:lnTo>
                  <a:pt x="183323" y="202655"/>
                </a:lnTo>
                <a:lnTo>
                  <a:pt x="178931" y="212962"/>
                </a:lnTo>
                <a:lnTo>
                  <a:pt x="165279" y="240215"/>
                </a:lnTo>
                <a:lnTo>
                  <a:pt x="159630" y="248282"/>
                </a:lnTo>
                <a:lnTo>
                  <a:pt x="153713" y="254736"/>
                </a:lnTo>
                <a:lnTo>
                  <a:pt x="147620" y="260113"/>
                </a:lnTo>
                <a:lnTo>
                  <a:pt x="142482" y="265848"/>
                </a:lnTo>
                <a:lnTo>
                  <a:pt x="137982" y="271820"/>
                </a:lnTo>
                <a:lnTo>
                  <a:pt x="133907" y="277952"/>
                </a:lnTo>
                <a:lnTo>
                  <a:pt x="129041" y="284189"/>
                </a:lnTo>
                <a:lnTo>
                  <a:pt x="123647" y="290497"/>
                </a:lnTo>
                <a:lnTo>
                  <a:pt x="117902" y="296853"/>
                </a:lnTo>
                <a:lnTo>
                  <a:pt x="111922" y="302164"/>
                </a:lnTo>
                <a:lnTo>
                  <a:pt x="105785" y="306780"/>
                </a:lnTo>
                <a:lnTo>
                  <a:pt x="99544" y="310932"/>
                </a:lnTo>
                <a:lnTo>
                  <a:pt x="94309" y="314775"/>
                </a:lnTo>
                <a:lnTo>
                  <a:pt x="89744" y="318412"/>
                </a:lnTo>
                <a:lnTo>
                  <a:pt x="85626" y="321911"/>
                </a:lnTo>
                <a:lnTo>
                  <a:pt x="79655" y="326395"/>
                </a:lnTo>
                <a:lnTo>
                  <a:pt x="72451" y="331533"/>
                </a:lnTo>
                <a:lnTo>
                  <a:pt x="38694" y="34825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4054"/>
          <p:cNvSpPr/>
          <p:nvPr/>
        </p:nvSpPr>
        <p:spPr>
          <a:xfrm>
            <a:off x="3095625" y="4841378"/>
            <a:ext cx="212825" cy="38697"/>
          </a:xfrm>
          <a:custGeom>
            <a:avLst/>
            <a:gdLst/>
            <a:ahLst/>
            <a:cxnLst/>
            <a:rect l="0" t="0" r="0" b="0"/>
            <a:pathLst>
              <a:path w="212825" h="38697">
                <a:moveTo>
                  <a:pt x="0" y="38696"/>
                </a:moveTo>
                <a:lnTo>
                  <a:pt x="10271" y="33561"/>
                </a:lnTo>
                <a:lnTo>
                  <a:pt x="14371" y="32047"/>
                </a:lnTo>
                <a:lnTo>
                  <a:pt x="18180" y="31039"/>
                </a:lnTo>
                <a:lnTo>
                  <a:pt x="21793" y="30366"/>
                </a:lnTo>
                <a:lnTo>
                  <a:pt x="28502" y="27768"/>
                </a:lnTo>
                <a:lnTo>
                  <a:pt x="37274" y="23887"/>
                </a:lnTo>
                <a:lnTo>
                  <a:pt x="47422" y="19149"/>
                </a:lnTo>
                <a:lnTo>
                  <a:pt x="56336" y="15991"/>
                </a:lnTo>
                <a:lnTo>
                  <a:pt x="64429" y="13885"/>
                </a:lnTo>
                <a:lnTo>
                  <a:pt x="71974" y="12482"/>
                </a:lnTo>
                <a:lnTo>
                  <a:pt x="91823" y="8056"/>
                </a:lnTo>
                <a:lnTo>
                  <a:pt x="103135" y="5371"/>
                </a:lnTo>
                <a:lnTo>
                  <a:pt x="112826" y="3580"/>
                </a:lnTo>
                <a:lnTo>
                  <a:pt x="121437" y="2387"/>
                </a:lnTo>
                <a:lnTo>
                  <a:pt x="129327" y="1592"/>
                </a:lnTo>
                <a:lnTo>
                  <a:pt x="136737" y="1062"/>
                </a:lnTo>
                <a:lnTo>
                  <a:pt x="143826" y="708"/>
                </a:lnTo>
                <a:lnTo>
                  <a:pt x="158511" y="315"/>
                </a:lnTo>
                <a:lnTo>
                  <a:pt x="212824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4055"/>
          <p:cNvSpPr/>
          <p:nvPr/>
        </p:nvSpPr>
        <p:spPr>
          <a:xfrm>
            <a:off x="3173015" y="4967138"/>
            <a:ext cx="193478" cy="29023"/>
          </a:xfrm>
          <a:custGeom>
            <a:avLst/>
            <a:gdLst/>
            <a:ahLst/>
            <a:cxnLst/>
            <a:rect l="0" t="0" r="0" b="0"/>
            <a:pathLst>
              <a:path w="193478" h="29023">
                <a:moveTo>
                  <a:pt x="0" y="29022"/>
                </a:moveTo>
                <a:lnTo>
                  <a:pt x="20542" y="29022"/>
                </a:lnTo>
                <a:lnTo>
                  <a:pt x="30893" y="27947"/>
                </a:lnTo>
                <a:lnTo>
                  <a:pt x="42093" y="26156"/>
                </a:lnTo>
                <a:lnTo>
                  <a:pt x="129774" y="9422"/>
                </a:lnTo>
                <a:lnTo>
                  <a:pt x="160865" y="4188"/>
                </a:lnTo>
                <a:lnTo>
                  <a:pt x="170661" y="2792"/>
                </a:lnTo>
                <a:lnTo>
                  <a:pt x="193477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4056"/>
          <p:cNvSpPr/>
          <p:nvPr/>
        </p:nvSpPr>
        <p:spPr>
          <a:xfrm>
            <a:off x="3551640" y="4638228"/>
            <a:ext cx="259667" cy="367606"/>
          </a:xfrm>
          <a:custGeom>
            <a:avLst/>
            <a:gdLst/>
            <a:ahLst/>
            <a:cxnLst/>
            <a:rect l="0" t="0" r="0" b="0"/>
            <a:pathLst>
              <a:path w="259667" h="367606">
                <a:moveTo>
                  <a:pt x="201805" y="0"/>
                </a:moveTo>
                <a:lnTo>
                  <a:pt x="158218" y="0"/>
                </a:lnTo>
                <a:lnTo>
                  <a:pt x="143725" y="2150"/>
                </a:lnTo>
                <a:lnTo>
                  <a:pt x="124390" y="5733"/>
                </a:lnTo>
                <a:lnTo>
                  <a:pt x="101826" y="10271"/>
                </a:lnTo>
                <a:lnTo>
                  <a:pt x="84633" y="14371"/>
                </a:lnTo>
                <a:lnTo>
                  <a:pt x="71022" y="18180"/>
                </a:lnTo>
                <a:lnTo>
                  <a:pt x="44001" y="26880"/>
                </a:lnTo>
                <a:lnTo>
                  <a:pt x="41784" y="28669"/>
                </a:lnTo>
                <a:lnTo>
                  <a:pt x="40306" y="30936"/>
                </a:lnTo>
                <a:lnTo>
                  <a:pt x="39321" y="33522"/>
                </a:lnTo>
                <a:lnTo>
                  <a:pt x="38226" y="42129"/>
                </a:lnTo>
                <a:lnTo>
                  <a:pt x="37739" y="52045"/>
                </a:lnTo>
                <a:lnTo>
                  <a:pt x="37523" y="60035"/>
                </a:lnTo>
                <a:lnTo>
                  <a:pt x="37401" y="75712"/>
                </a:lnTo>
                <a:lnTo>
                  <a:pt x="38459" y="82721"/>
                </a:lnTo>
                <a:lnTo>
                  <a:pt x="40239" y="90618"/>
                </a:lnTo>
                <a:lnTo>
                  <a:pt x="42501" y="99107"/>
                </a:lnTo>
                <a:lnTo>
                  <a:pt x="44008" y="106916"/>
                </a:lnTo>
                <a:lnTo>
                  <a:pt x="45013" y="114273"/>
                </a:lnTo>
                <a:lnTo>
                  <a:pt x="45684" y="121326"/>
                </a:lnTo>
                <a:lnTo>
                  <a:pt x="45055" y="128178"/>
                </a:lnTo>
                <a:lnTo>
                  <a:pt x="43562" y="134896"/>
                </a:lnTo>
                <a:lnTo>
                  <a:pt x="41491" y="141525"/>
                </a:lnTo>
                <a:lnTo>
                  <a:pt x="39036" y="148093"/>
                </a:lnTo>
                <a:lnTo>
                  <a:pt x="36324" y="154622"/>
                </a:lnTo>
                <a:lnTo>
                  <a:pt x="13978" y="206224"/>
                </a:lnTo>
                <a:lnTo>
                  <a:pt x="8870" y="219173"/>
                </a:lnTo>
                <a:lnTo>
                  <a:pt x="5465" y="228880"/>
                </a:lnTo>
                <a:lnTo>
                  <a:pt x="3194" y="236427"/>
                </a:lnTo>
                <a:lnTo>
                  <a:pt x="672" y="247678"/>
                </a:lnTo>
                <a:lnTo>
                  <a:pt x="0" y="252183"/>
                </a:lnTo>
                <a:lnTo>
                  <a:pt x="626" y="254112"/>
                </a:lnTo>
                <a:lnTo>
                  <a:pt x="2119" y="254322"/>
                </a:lnTo>
                <a:lnTo>
                  <a:pt x="4189" y="253388"/>
                </a:lnTo>
                <a:lnTo>
                  <a:pt x="9868" y="248466"/>
                </a:lnTo>
                <a:lnTo>
                  <a:pt x="17954" y="240885"/>
                </a:lnTo>
                <a:lnTo>
                  <a:pt x="27644" y="231531"/>
                </a:lnTo>
                <a:lnTo>
                  <a:pt x="36254" y="224221"/>
                </a:lnTo>
                <a:lnTo>
                  <a:pt x="44143" y="218272"/>
                </a:lnTo>
                <a:lnTo>
                  <a:pt x="51553" y="213232"/>
                </a:lnTo>
                <a:lnTo>
                  <a:pt x="58642" y="208796"/>
                </a:lnTo>
                <a:lnTo>
                  <a:pt x="65518" y="204765"/>
                </a:lnTo>
                <a:lnTo>
                  <a:pt x="72251" y="201002"/>
                </a:lnTo>
                <a:lnTo>
                  <a:pt x="82115" y="197419"/>
                </a:lnTo>
                <a:lnTo>
                  <a:pt x="94065" y="193955"/>
                </a:lnTo>
                <a:lnTo>
                  <a:pt x="107406" y="190571"/>
                </a:lnTo>
                <a:lnTo>
                  <a:pt x="118450" y="188315"/>
                </a:lnTo>
                <a:lnTo>
                  <a:pt x="127962" y="186811"/>
                </a:lnTo>
                <a:lnTo>
                  <a:pt x="136453" y="185808"/>
                </a:lnTo>
                <a:lnTo>
                  <a:pt x="144264" y="185139"/>
                </a:lnTo>
                <a:lnTo>
                  <a:pt x="151621" y="184694"/>
                </a:lnTo>
                <a:lnTo>
                  <a:pt x="165527" y="184199"/>
                </a:lnTo>
                <a:lnTo>
                  <a:pt x="178874" y="183979"/>
                </a:lnTo>
                <a:lnTo>
                  <a:pt x="184368" y="184995"/>
                </a:lnTo>
                <a:lnTo>
                  <a:pt x="189105" y="186747"/>
                </a:lnTo>
                <a:lnTo>
                  <a:pt x="198310" y="191560"/>
                </a:lnTo>
                <a:lnTo>
                  <a:pt x="227991" y="206548"/>
                </a:lnTo>
                <a:lnTo>
                  <a:pt x="233235" y="209714"/>
                </a:lnTo>
                <a:lnTo>
                  <a:pt x="237807" y="212901"/>
                </a:lnTo>
                <a:lnTo>
                  <a:pt x="241929" y="216100"/>
                </a:lnTo>
                <a:lnTo>
                  <a:pt x="249376" y="225387"/>
                </a:lnTo>
                <a:lnTo>
                  <a:pt x="255194" y="235606"/>
                </a:lnTo>
                <a:lnTo>
                  <a:pt x="257779" y="243730"/>
                </a:lnTo>
                <a:lnTo>
                  <a:pt x="258928" y="253790"/>
                </a:lnTo>
                <a:lnTo>
                  <a:pt x="259235" y="259483"/>
                </a:lnTo>
                <a:lnTo>
                  <a:pt x="259576" y="274406"/>
                </a:lnTo>
                <a:lnTo>
                  <a:pt x="259666" y="282901"/>
                </a:lnTo>
                <a:lnTo>
                  <a:pt x="258652" y="290713"/>
                </a:lnTo>
                <a:lnTo>
                  <a:pt x="256901" y="298071"/>
                </a:lnTo>
                <a:lnTo>
                  <a:pt x="254659" y="305126"/>
                </a:lnTo>
                <a:lnTo>
                  <a:pt x="252089" y="311979"/>
                </a:lnTo>
                <a:lnTo>
                  <a:pt x="249301" y="318698"/>
                </a:lnTo>
                <a:lnTo>
                  <a:pt x="246367" y="325327"/>
                </a:lnTo>
                <a:lnTo>
                  <a:pt x="240242" y="338425"/>
                </a:lnTo>
                <a:lnTo>
                  <a:pt x="221152" y="36760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4057"/>
          <p:cNvSpPr/>
          <p:nvPr/>
        </p:nvSpPr>
        <p:spPr>
          <a:xfrm>
            <a:off x="3453562" y="2655532"/>
            <a:ext cx="812597" cy="479153"/>
          </a:xfrm>
          <a:custGeom>
            <a:avLst/>
            <a:gdLst/>
            <a:ahLst/>
            <a:cxnLst/>
            <a:rect l="0" t="0" r="0" b="0"/>
            <a:pathLst>
              <a:path w="812597" h="479153">
                <a:moveTo>
                  <a:pt x="812596" y="473579"/>
                </a:moveTo>
                <a:lnTo>
                  <a:pt x="812596" y="478715"/>
                </a:lnTo>
                <a:lnTo>
                  <a:pt x="811521" y="479152"/>
                </a:lnTo>
                <a:lnTo>
                  <a:pt x="809729" y="478369"/>
                </a:lnTo>
                <a:lnTo>
                  <a:pt x="807460" y="476773"/>
                </a:lnTo>
                <a:lnTo>
                  <a:pt x="805947" y="474633"/>
                </a:lnTo>
                <a:lnTo>
                  <a:pt x="803320" y="465530"/>
                </a:lnTo>
                <a:lnTo>
                  <a:pt x="803040" y="454115"/>
                </a:lnTo>
                <a:lnTo>
                  <a:pt x="801926" y="449855"/>
                </a:lnTo>
                <a:lnTo>
                  <a:pt x="795222" y="437647"/>
                </a:lnTo>
                <a:lnTo>
                  <a:pt x="789468" y="426796"/>
                </a:lnTo>
                <a:lnTo>
                  <a:pt x="786194" y="414808"/>
                </a:lnTo>
                <a:lnTo>
                  <a:pt x="784738" y="403389"/>
                </a:lnTo>
                <a:lnTo>
                  <a:pt x="784092" y="394731"/>
                </a:lnTo>
                <a:lnTo>
                  <a:pt x="780938" y="384433"/>
                </a:lnTo>
                <a:lnTo>
                  <a:pt x="775953" y="373766"/>
                </a:lnTo>
                <a:lnTo>
                  <a:pt x="770155" y="365442"/>
                </a:lnTo>
                <a:lnTo>
                  <a:pt x="768179" y="360643"/>
                </a:lnTo>
                <a:lnTo>
                  <a:pt x="765983" y="349577"/>
                </a:lnTo>
                <a:lnTo>
                  <a:pt x="762141" y="337494"/>
                </a:lnTo>
                <a:lnTo>
                  <a:pt x="759612" y="331262"/>
                </a:lnTo>
                <a:lnTo>
                  <a:pt x="725239" y="260865"/>
                </a:lnTo>
                <a:lnTo>
                  <a:pt x="713513" y="240405"/>
                </a:lnTo>
                <a:lnTo>
                  <a:pt x="703545" y="225691"/>
                </a:lnTo>
                <a:lnTo>
                  <a:pt x="694751" y="214807"/>
                </a:lnTo>
                <a:lnTo>
                  <a:pt x="687813" y="205401"/>
                </a:lnTo>
                <a:lnTo>
                  <a:pt x="682113" y="196980"/>
                </a:lnTo>
                <a:lnTo>
                  <a:pt x="677238" y="189217"/>
                </a:lnTo>
                <a:lnTo>
                  <a:pt x="666089" y="174858"/>
                </a:lnTo>
                <a:lnTo>
                  <a:pt x="655043" y="161311"/>
                </a:lnTo>
                <a:lnTo>
                  <a:pt x="646550" y="148124"/>
                </a:lnTo>
                <a:lnTo>
                  <a:pt x="636327" y="135098"/>
                </a:lnTo>
                <a:lnTo>
                  <a:pt x="623543" y="122142"/>
                </a:lnTo>
                <a:lnTo>
                  <a:pt x="599291" y="102762"/>
                </a:lnTo>
                <a:lnTo>
                  <a:pt x="584868" y="89856"/>
                </a:lnTo>
                <a:lnTo>
                  <a:pt x="565559" y="76955"/>
                </a:lnTo>
                <a:lnTo>
                  <a:pt x="545871" y="65129"/>
                </a:lnTo>
                <a:lnTo>
                  <a:pt x="525519" y="51354"/>
                </a:lnTo>
                <a:lnTo>
                  <a:pt x="505145" y="40137"/>
                </a:lnTo>
                <a:lnTo>
                  <a:pt x="479773" y="26871"/>
                </a:lnTo>
                <a:lnTo>
                  <a:pt x="465465" y="22447"/>
                </a:lnTo>
                <a:lnTo>
                  <a:pt x="451941" y="19407"/>
                </a:lnTo>
                <a:lnTo>
                  <a:pt x="432240" y="12727"/>
                </a:lnTo>
                <a:lnTo>
                  <a:pt x="413863" y="9195"/>
                </a:lnTo>
                <a:lnTo>
                  <a:pt x="405001" y="4559"/>
                </a:lnTo>
                <a:lnTo>
                  <a:pt x="386014" y="1783"/>
                </a:lnTo>
                <a:lnTo>
                  <a:pt x="362885" y="548"/>
                </a:lnTo>
                <a:lnTo>
                  <a:pt x="345440" y="0"/>
                </a:lnTo>
                <a:lnTo>
                  <a:pt x="327655" y="2623"/>
                </a:lnTo>
                <a:lnTo>
                  <a:pt x="302379" y="7276"/>
                </a:lnTo>
                <a:lnTo>
                  <a:pt x="288094" y="9439"/>
                </a:lnTo>
                <a:lnTo>
                  <a:pt x="274579" y="13984"/>
                </a:lnTo>
                <a:lnTo>
                  <a:pt x="264273" y="19586"/>
                </a:lnTo>
                <a:lnTo>
                  <a:pt x="251810" y="26734"/>
                </a:lnTo>
                <a:lnTo>
                  <a:pt x="228357" y="37077"/>
                </a:lnTo>
                <a:lnTo>
                  <a:pt x="205479" y="49850"/>
                </a:lnTo>
                <a:lnTo>
                  <a:pt x="190209" y="62757"/>
                </a:lnTo>
                <a:lnTo>
                  <a:pt x="173748" y="78167"/>
                </a:lnTo>
                <a:lnTo>
                  <a:pt x="151321" y="100004"/>
                </a:lnTo>
                <a:lnTo>
                  <a:pt x="116222" y="134886"/>
                </a:lnTo>
                <a:lnTo>
                  <a:pt x="110801" y="143521"/>
                </a:lnTo>
                <a:lnTo>
                  <a:pt x="105037" y="154652"/>
                </a:lnTo>
                <a:lnTo>
                  <a:pt x="99044" y="167447"/>
                </a:lnTo>
                <a:lnTo>
                  <a:pt x="92899" y="179202"/>
                </a:lnTo>
                <a:lnTo>
                  <a:pt x="86653" y="190263"/>
                </a:lnTo>
                <a:lnTo>
                  <a:pt x="80339" y="200862"/>
                </a:lnTo>
                <a:lnTo>
                  <a:pt x="73980" y="214377"/>
                </a:lnTo>
                <a:lnTo>
                  <a:pt x="67591" y="229836"/>
                </a:lnTo>
                <a:lnTo>
                  <a:pt x="61181" y="246592"/>
                </a:lnTo>
                <a:lnTo>
                  <a:pt x="56909" y="258837"/>
                </a:lnTo>
                <a:lnTo>
                  <a:pt x="54061" y="268075"/>
                </a:lnTo>
                <a:lnTo>
                  <a:pt x="52161" y="275308"/>
                </a:lnTo>
                <a:lnTo>
                  <a:pt x="48745" y="283356"/>
                </a:lnTo>
                <a:lnTo>
                  <a:pt x="44319" y="291945"/>
                </a:lnTo>
                <a:lnTo>
                  <a:pt x="39218" y="300896"/>
                </a:lnTo>
                <a:lnTo>
                  <a:pt x="27817" y="322307"/>
                </a:lnTo>
                <a:lnTo>
                  <a:pt x="2401" y="372092"/>
                </a:lnTo>
                <a:lnTo>
                  <a:pt x="1064" y="377596"/>
                </a:lnTo>
                <a:lnTo>
                  <a:pt x="470" y="381476"/>
                </a:lnTo>
                <a:lnTo>
                  <a:pt x="311" y="381006"/>
                </a:lnTo>
                <a:lnTo>
                  <a:pt x="36" y="368591"/>
                </a:lnTo>
                <a:lnTo>
                  <a:pt x="0" y="345844"/>
                </a:lnTo>
                <a:lnTo>
                  <a:pt x="1073" y="338978"/>
                </a:lnTo>
                <a:lnTo>
                  <a:pt x="2863" y="330102"/>
                </a:lnTo>
                <a:lnTo>
                  <a:pt x="5131" y="319884"/>
                </a:lnTo>
                <a:lnTo>
                  <a:pt x="8793" y="308773"/>
                </a:lnTo>
                <a:lnTo>
                  <a:pt x="13384" y="297067"/>
                </a:lnTo>
                <a:lnTo>
                  <a:pt x="18595" y="284962"/>
                </a:lnTo>
                <a:lnTo>
                  <a:pt x="22068" y="275818"/>
                </a:lnTo>
                <a:lnTo>
                  <a:pt x="25928" y="262792"/>
                </a:lnTo>
                <a:lnTo>
                  <a:pt x="28406" y="247821"/>
                </a:lnTo>
                <a:lnTo>
                  <a:pt x="28609" y="247833"/>
                </a:lnTo>
                <a:lnTo>
                  <a:pt x="28935" y="255575"/>
                </a:lnTo>
                <a:lnTo>
                  <a:pt x="26113" y="267051"/>
                </a:lnTo>
                <a:lnTo>
                  <a:pt x="22352" y="280751"/>
                </a:lnTo>
                <a:lnTo>
                  <a:pt x="20234" y="295582"/>
                </a:lnTo>
                <a:lnTo>
                  <a:pt x="19738" y="307046"/>
                </a:lnTo>
                <a:lnTo>
                  <a:pt x="18531" y="317413"/>
                </a:lnTo>
                <a:lnTo>
                  <a:pt x="14324" y="346129"/>
                </a:lnTo>
                <a:lnTo>
                  <a:pt x="12772" y="358516"/>
                </a:lnTo>
                <a:lnTo>
                  <a:pt x="11737" y="368924"/>
                </a:lnTo>
                <a:lnTo>
                  <a:pt x="11048" y="378012"/>
                </a:lnTo>
                <a:lnTo>
                  <a:pt x="11662" y="386220"/>
                </a:lnTo>
                <a:lnTo>
                  <a:pt x="15212" y="401074"/>
                </a:lnTo>
                <a:lnTo>
                  <a:pt x="23239" y="414841"/>
                </a:lnTo>
                <a:lnTo>
                  <a:pt x="32898" y="425976"/>
                </a:lnTo>
                <a:lnTo>
                  <a:pt x="36978" y="428945"/>
                </a:lnTo>
                <a:lnTo>
                  <a:pt x="44378" y="432244"/>
                </a:lnTo>
                <a:lnTo>
                  <a:pt x="58037" y="43488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4058"/>
          <p:cNvSpPr/>
          <p:nvPr/>
        </p:nvSpPr>
        <p:spPr>
          <a:xfrm>
            <a:off x="5349626" y="2984003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4059"/>
          <p:cNvSpPr/>
          <p:nvPr/>
        </p:nvSpPr>
        <p:spPr>
          <a:xfrm>
            <a:off x="4549966" y="2752363"/>
            <a:ext cx="814909" cy="386423"/>
          </a:xfrm>
          <a:custGeom>
            <a:avLst/>
            <a:gdLst/>
            <a:ahLst/>
            <a:cxnLst/>
            <a:rect l="0" t="0" r="0" b="0"/>
            <a:pathLst>
              <a:path w="814909" h="386423">
                <a:moveTo>
                  <a:pt x="809334" y="202619"/>
                </a:moveTo>
                <a:lnTo>
                  <a:pt x="814470" y="192348"/>
                </a:lnTo>
                <a:lnTo>
                  <a:pt x="814908" y="188248"/>
                </a:lnTo>
                <a:lnTo>
                  <a:pt x="814125" y="184439"/>
                </a:lnTo>
                <a:lnTo>
                  <a:pt x="811464" y="177341"/>
                </a:lnTo>
                <a:lnTo>
                  <a:pt x="810280" y="170604"/>
                </a:lnTo>
                <a:lnTo>
                  <a:pt x="808890" y="167302"/>
                </a:lnTo>
                <a:lnTo>
                  <a:pt x="801798" y="157520"/>
                </a:lnTo>
                <a:lnTo>
                  <a:pt x="792889" y="147814"/>
                </a:lnTo>
                <a:lnTo>
                  <a:pt x="786619" y="141357"/>
                </a:lnTo>
                <a:lnTo>
                  <a:pt x="784517" y="138131"/>
                </a:lnTo>
                <a:lnTo>
                  <a:pt x="782182" y="131679"/>
                </a:lnTo>
                <a:lnTo>
                  <a:pt x="778333" y="126304"/>
                </a:lnTo>
                <a:lnTo>
                  <a:pt x="772544" y="119496"/>
                </a:lnTo>
                <a:lnTo>
                  <a:pt x="758587" y="104408"/>
                </a:lnTo>
                <a:lnTo>
                  <a:pt x="738644" y="83828"/>
                </a:lnTo>
                <a:lnTo>
                  <a:pt x="725606" y="70641"/>
                </a:lnTo>
                <a:lnTo>
                  <a:pt x="712646" y="60481"/>
                </a:lnTo>
                <a:lnTo>
                  <a:pt x="696130" y="48717"/>
                </a:lnTo>
                <a:lnTo>
                  <a:pt x="681562" y="38424"/>
                </a:lnTo>
                <a:lnTo>
                  <a:pt x="660765" y="28567"/>
                </a:lnTo>
                <a:lnTo>
                  <a:pt x="644415" y="23150"/>
                </a:lnTo>
                <a:lnTo>
                  <a:pt x="623125" y="19025"/>
                </a:lnTo>
                <a:lnTo>
                  <a:pt x="602127" y="11474"/>
                </a:lnTo>
                <a:lnTo>
                  <a:pt x="577035" y="3503"/>
                </a:lnTo>
                <a:lnTo>
                  <a:pt x="562416" y="1262"/>
                </a:lnTo>
                <a:lnTo>
                  <a:pt x="537287" y="266"/>
                </a:lnTo>
                <a:lnTo>
                  <a:pt x="521558" y="0"/>
                </a:lnTo>
                <a:lnTo>
                  <a:pt x="505697" y="898"/>
                </a:lnTo>
                <a:lnTo>
                  <a:pt x="489748" y="2571"/>
                </a:lnTo>
                <a:lnTo>
                  <a:pt x="473742" y="4762"/>
                </a:lnTo>
                <a:lnTo>
                  <a:pt x="459847" y="6222"/>
                </a:lnTo>
                <a:lnTo>
                  <a:pt x="435808" y="7845"/>
                </a:lnTo>
                <a:lnTo>
                  <a:pt x="414375" y="11432"/>
                </a:lnTo>
                <a:lnTo>
                  <a:pt x="391951" y="17684"/>
                </a:lnTo>
                <a:lnTo>
                  <a:pt x="378447" y="22361"/>
                </a:lnTo>
                <a:lnTo>
                  <a:pt x="364070" y="27629"/>
                </a:lnTo>
                <a:lnTo>
                  <a:pt x="342364" y="36348"/>
                </a:lnTo>
                <a:lnTo>
                  <a:pt x="321251" y="47031"/>
                </a:lnTo>
                <a:lnTo>
                  <a:pt x="306592" y="55899"/>
                </a:lnTo>
                <a:lnTo>
                  <a:pt x="290370" y="66110"/>
                </a:lnTo>
                <a:lnTo>
                  <a:pt x="274181" y="77217"/>
                </a:lnTo>
                <a:lnTo>
                  <a:pt x="258014" y="88921"/>
                </a:lnTo>
                <a:lnTo>
                  <a:pt x="227869" y="111242"/>
                </a:lnTo>
                <a:lnTo>
                  <a:pt x="203722" y="128328"/>
                </a:lnTo>
                <a:lnTo>
                  <a:pt x="193844" y="135894"/>
                </a:lnTo>
                <a:lnTo>
                  <a:pt x="185108" y="143087"/>
                </a:lnTo>
                <a:lnTo>
                  <a:pt x="177134" y="150033"/>
                </a:lnTo>
                <a:lnTo>
                  <a:pt x="166444" y="160037"/>
                </a:lnTo>
                <a:lnTo>
                  <a:pt x="140235" y="185485"/>
                </a:lnTo>
                <a:lnTo>
                  <a:pt x="124647" y="201945"/>
                </a:lnTo>
                <a:lnTo>
                  <a:pt x="90129" y="240298"/>
                </a:lnTo>
                <a:lnTo>
                  <a:pt x="77270" y="255685"/>
                </a:lnTo>
                <a:lnTo>
                  <a:pt x="67622" y="268093"/>
                </a:lnTo>
                <a:lnTo>
                  <a:pt x="60115" y="278514"/>
                </a:lnTo>
                <a:lnTo>
                  <a:pt x="48908" y="290094"/>
                </a:lnTo>
                <a:lnTo>
                  <a:pt x="36556" y="299479"/>
                </a:lnTo>
                <a:lnTo>
                  <a:pt x="27888" y="307144"/>
                </a:lnTo>
                <a:lnTo>
                  <a:pt x="28251" y="305623"/>
                </a:lnTo>
                <a:lnTo>
                  <a:pt x="31522" y="298201"/>
                </a:lnTo>
                <a:lnTo>
                  <a:pt x="44542" y="271665"/>
                </a:lnTo>
                <a:lnTo>
                  <a:pt x="47953" y="263698"/>
                </a:lnTo>
                <a:lnTo>
                  <a:pt x="53829" y="246275"/>
                </a:lnTo>
                <a:lnTo>
                  <a:pt x="59013" y="234203"/>
                </a:lnTo>
                <a:lnTo>
                  <a:pt x="64900" y="224539"/>
                </a:lnTo>
                <a:lnTo>
                  <a:pt x="67974" y="220457"/>
                </a:lnTo>
                <a:lnTo>
                  <a:pt x="70024" y="215586"/>
                </a:lnTo>
                <a:lnTo>
                  <a:pt x="72301" y="204441"/>
                </a:lnTo>
                <a:lnTo>
                  <a:pt x="73583" y="196351"/>
                </a:lnTo>
                <a:lnTo>
                  <a:pt x="72689" y="195216"/>
                </a:lnTo>
                <a:lnTo>
                  <a:pt x="71017" y="194459"/>
                </a:lnTo>
                <a:lnTo>
                  <a:pt x="68828" y="193955"/>
                </a:lnTo>
                <a:lnTo>
                  <a:pt x="66294" y="194693"/>
                </a:lnTo>
                <a:lnTo>
                  <a:pt x="46234" y="206498"/>
                </a:lnTo>
                <a:lnTo>
                  <a:pt x="33494" y="215711"/>
                </a:lnTo>
                <a:lnTo>
                  <a:pt x="26328" y="224919"/>
                </a:lnTo>
                <a:lnTo>
                  <a:pt x="22912" y="230384"/>
                </a:lnTo>
                <a:lnTo>
                  <a:pt x="18485" y="238327"/>
                </a:lnTo>
                <a:lnTo>
                  <a:pt x="7834" y="258618"/>
                </a:lnTo>
                <a:lnTo>
                  <a:pt x="4133" y="267898"/>
                </a:lnTo>
                <a:lnTo>
                  <a:pt x="1667" y="276235"/>
                </a:lnTo>
                <a:lnTo>
                  <a:pt x="22" y="283942"/>
                </a:lnTo>
                <a:lnTo>
                  <a:pt x="0" y="293380"/>
                </a:lnTo>
                <a:lnTo>
                  <a:pt x="1061" y="303971"/>
                </a:lnTo>
                <a:lnTo>
                  <a:pt x="2843" y="315332"/>
                </a:lnTo>
                <a:lnTo>
                  <a:pt x="5106" y="325055"/>
                </a:lnTo>
                <a:lnTo>
                  <a:pt x="7689" y="333687"/>
                </a:lnTo>
                <a:lnTo>
                  <a:pt x="10486" y="341592"/>
                </a:lnTo>
                <a:lnTo>
                  <a:pt x="12351" y="349011"/>
                </a:lnTo>
                <a:lnTo>
                  <a:pt x="13594" y="356107"/>
                </a:lnTo>
                <a:lnTo>
                  <a:pt x="25754" y="38642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4060"/>
          <p:cNvSpPr/>
          <p:nvPr/>
        </p:nvSpPr>
        <p:spPr>
          <a:xfrm>
            <a:off x="4333875" y="3864450"/>
            <a:ext cx="268738" cy="299761"/>
          </a:xfrm>
          <a:custGeom>
            <a:avLst/>
            <a:gdLst/>
            <a:ahLst/>
            <a:cxnLst/>
            <a:rect l="0" t="0" r="0" b="0"/>
            <a:pathLst>
              <a:path w="268738" h="299761">
                <a:moveTo>
                  <a:pt x="0" y="19219"/>
                </a:moveTo>
                <a:lnTo>
                  <a:pt x="15406" y="14084"/>
                </a:lnTo>
                <a:lnTo>
                  <a:pt x="21019" y="12571"/>
                </a:lnTo>
                <a:lnTo>
                  <a:pt x="25836" y="11563"/>
                </a:lnTo>
                <a:lnTo>
                  <a:pt x="30122" y="10890"/>
                </a:lnTo>
                <a:lnTo>
                  <a:pt x="36205" y="9367"/>
                </a:lnTo>
                <a:lnTo>
                  <a:pt x="43484" y="7277"/>
                </a:lnTo>
                <a:lnTo>
                  <a:pt x="51561" y="4808"/>
                </a:lnTo>
                <a:lnTo>
                  <a:pt x="63396" y="3163"/>
                </a:lnTo>
                <a:lnTo>
                  <a:pt x="77734" y="2066"/>
                </a:lnTo>
                <a:lnTo>
                  <a:pt x="106565" y="847"/>
                </a:lnTo>
                <a:lnTo>
                  <a:pt x="139723" y="64"/>
                </a:lnTo>
                <a:lnTo>
                  <a:pt x="144742" y="0"/>
                </a:lnTo>
                <a:lnTo>
                  <a:pt x="148089" y="1032"/>
                </a:lnTo>
                <a:lnTo>
                  <a:pt x="150319" y="2795"/>
                </a:lnTo>
                <a:lnTo>
                  <a:pt x="151807" y="5045"/>
                </a:lnTo>
                <a:lnTo>
                  <a:pt x="153459" y="10412"/>
                </a:lnTo>
                <a:lnTo>
                  <a:pt x="154389" y="19476"/>
                </a:lnTo>
                <a:lnTo>
                  <a:pt x="154520" y="22615"/>
                </a:lnTo>
                <a:lnTo>
                  <a:pt x="152457" y="26858"/>
                </a:lnTo>
                <a:lnTo>
                  <a:pt x="148932" y="31836"/>
                </a:lnTo>
                <a:lnTo>
                  <a:pt x="144432" y="37304"/>
                </a:lnTo>
                <a:lnTo>
                  <a:pt x="136566" y="46246"/>
                </a:lnTo>
                <a:lnTo>
                  <a:pt x="132964" y="50136"/>
                </a:lnTo>
                <a:lnTo>
                  <a:pt x="128413" y="55954"/>
                </a:lnTo>
                <a:lnTo>
                  <a:pt x="123229" y="63057"/>
                </a:lnTo>
                <a:lnTo>
                  <a:pt x="117623" y="71016"/>
                </a:lnTo>
                <a:lnTo>
                  <a:pt x="112811" y="76323"/>
                </a:lnTo>
                <a:lnTo>
                  <a:pt x="108528" y="79861"/>
                </a:lnTo>
                <a:lnTo>
                  <a:pt x="104598" y="82219"/>
                </a:lnTo>
                <a:lnTo>
                  <a:pt x="101978" y="84867"/>
                </a:lnTo>
                <a:lnTo>
                  <a:pt x="100231" y="87706"/>
                </a:lnTo>
                <a:lnTo>
                  <a:pt x="98290" y="93728"/>
                </a:lnTo>
                <a:lnTo>
                  <a:pt x="97428" y="99987"/>
                </a:lnTo>
                <a:lnTo>
                  <a:pt x="98273" y="102086"/>
                </a:lnTo>
                <a:lnTo>
                  <a:pt x="99911" y="103485"/>
                </a:lnTo>
                <a:lnTo>
                  <a:pt x="102078" y="104418"/>
                </a:lnTo>
                <a:lnTo>
                  <a:pt x="110263" y="110867"/>
                </a:lnTo>
                <a:lnTo>
                  <a:pt x="113279" y="112564"/>
                </a:lnTo>
                <a:lnTo>
                  <a:pt x="119496" y="114449"/>
                </a:lnTo>
                <a:lnTo>
                  <a:pt x="123733" y="114952"/>
                </a:lnTo>
                <a:lnTo>
                  <a:pt x="128708" y="115287"/>
                </a:lnTo>
                <a:lnTo>
                  <a:pt x="134175" y="115511"/>
                </a:lnTo>
                <a:lnTo>
                  <a:pt x="145343" y="116735"/>
                </a:lnTo>
                <a:lnTo>
                  <a:pt x="177816" y="120961"/>
                </a:lnTo>
                <a:lnTo>
                  <a:pt x="191635" y="123593"/>
                </a:lnTo>
                <a:lnTo>
                  <a:pt x="202998" y="126422"/>
                </a:lnTo>
                <a:lnTo>
                  <a:pt x="212722" y="129383"/>
                </a:lnTo>
                <a:lnTo>
                  <a:pt x="221355" y="133507"/>
                </a:lnTo>
                <a:lnTo>
                  <a:pt x="229260" y="138406"/>
                </a:lnTo>
                <a:lnTo>
                  <a:pt x="236680" y="143822"/>
                </a:lnTo>
                <a:lnTo>
                  <a:pt x="242701" y="148507"/>
                </a:lnTo>
                <a:lnTo>
                  <a:pt x="247790" y="152705"/>
                </a:lnTo>
                <a:lnTo>
                  <a:pt x="252258" y="156579"/>
                </a:lnTo>
                <a:lnTo>
                  <a:pt x="260088" y="163750"/>
                </a:lnTo>
                <a:lnTo>
                  <a:pt x="263681" y="167167"/>
                </a:lnTo>
                <a:lnTo>
                  <a:pt x="266076" y="170520"/>
                </a:lnTo>
                <a:lnTo>
                  <a:pt x="268737" y="177111"/>
                </a:lnTo>
                <a:lnTo>
                  <a:pt x="268372" y="181449"/>
                </a:lnTo>
                <a:lnTo>
                  <a:pt x="267054" y="186490"/>
                </a:lnTo>
                <a:lnTo>
                  <a:pt x="265100" y="192001"/>
                </a:lnTo>
                <a:lnTo>
                  <a:pt x="260063" y="200990"/>
                </a:lnTo>
                <a:lnTo>
                  <a:pt x="254242" y="209643"/>
                </a:lnTo>
                <a:lnTo>
                  <a:pt x="251185" y="214960"/>
                </a:lnTo>
                <a:lnTo>
                  <a:pt x="248071" y="220655"/>
                </a:lnTo>
                <a:lnTo>
                  <a:pt x="242772" y="227676"/>
                </a:lnTo>
                <a:lnTo>
                  <a:pt x="236013" y="235581"/>
                </a:lnTo>
                <a:lnTo>
                  <a:pt x="228283" y="244076"/>
                </a:lnTo>
                <a:lnTo>
                  <a:pt x="220981" y="250814"/>
                </a:lnTo>
                <a:lnTo>
                  <a:pt x="213962" y="256381"/>
                </a:lnTo>
                <a:lnTo>
                  <a:pt x="207133" y="261167"/>
                </a:lnTo>
                <a:lnTo>
                  <a:pt x="200431" y="265432"/>
                </a:lnTo>
                <a:lnTo>
                  <a:pt x="193814" y="269351"/>
                </a:lnTo>
                <a:lnTo>
                  <a:pt x="187252" y="273038"/>
                </a:lnTo>
                <a:lnTo>
                  <a:pt x="181802" y="276572"/>
                </a:lnTo>
                <a:lnTo>
                  <a:pt x="177095" y="280002"/>
                </a:lnTo>
                <a:lnTo>
                  <a:pt x="168998" y="286679"/>
                </a:lnTo>
                <a:lnTo>
                  <a:pt x="165334" y="289965"/>
                </a:lnTo>
                <a:lnTo>
                  <a:pt x="154781" y="29976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4061"/>
          <p:cNvSpPr/>
          <p:nvPr/>
        </p:nvSpPr>
        <p:spPr>
          <a:xfrm>
            <a:off x="4653111" y="3806354"/>
            <a:ext cx="231968" cy="261119"/>
          </a:xfrm>
          <a:custGeom>
            <a:avLst/>
            <a:gdLst/>
            <a:ahLst/>
            <a:cxnLst/>
            <a:rect l="0" t="0" r="0" b="0"/>
            <a:pathLst>
              <a:path w="231968" h="261119">
                <a:moveTo>
                  <a:pt x="0" y="48294"/>
                </a:moveTo>
                <a:lnTo>
                  <a:pt x="5135" y="38023"/>
                </a:lnTo>
                <a:lnTo>
                  <a:pt x="10523" y="30114"/>
                </a:lnTo>
                <a:lnTo>
                  <a:pt x="13464" y="26500"/>
                </a:lnTo>
                <a:lnTo>
                  <a:pt x="16500" y="24091"/>
                </a:lnTo>
                <a:lnTo>
                  <a:pt x="19599" y="22485"/>
                </a:lnTo>
                <a:lnTo>
                  <a:pt x="22740" y="21414"/>
                </a:lnTo>
                <a:lnTo>
                  <a:pt x="29133" y="18550"/>
                </a:lnTo>
                <a:lnTo>
                  <a:pt x="47702" y="9636"/>
                </a:lnTo>
                <a:lnTo>
                  <a:pt x="56523" y="6399"/>
                </a:lnTo>
                <a:lnTo>
                  <a:pt x="64554" y="4241"/>
                </a:lnTo>
                <a:lnTo>
                  <a:pt x="72057" y="2802"/>
                </a:lnTo>
                <a:lnTo>
                  <a:pt x="82434" y="1843"/>
                </a:lnTo>
                <a:lnTo>
                  <a:pt x="94726" y="1204"/>
                </a:lnTo>
                <a:lnTo>
                  <a:pt x="122716" y="493"/>
                </a:lnTo>
                <a:lnTo>
                  <a:pt x="190103" y="0"/>
                </a:lnTo>
                <a:lnTo>
                  <a:pt x="198752" y="1050"/>
                </a:lnTo>
                <a:lnTo>
                  <a:pt x="205592" y="2825"/>
                </a:lnTo>
                <a:lnTo>
                  <a:pt x="211228" y="5083"/>
                </a:lnTo>
                <a:lnTo>
                  <a:pt x="216059" y="7663"/>
                </a:lnTo>
                <a:lnTo>
                  <a:pt x="220355" y="10458"/>
                </a:lnTo>
                <a:lnTo>
                  <a:pt x="224294" y="13396"/>
                </a:lnTo>
                <a:lnTo>
                  <a:pt x="226920" y="17505"/>
                </a:lnTo>
                <a:lnTo>
                  <a:pt x="228670" y="22394"/>
                </a:lnTo>
                <a:lnTo>
                  <a:pt x="229838" y="27802"/>
                </a:lnTo>
                <a:lnTo>
                  <a:pt x="230616" y="32483"/>
                </a:lnTo>
                <a:lnTo>
                  <a:pt x="231480" y="40550"/>
                </a:lnTo>
                <a:lnTo>
                  <a:pt x="231710" y="45281"/>
                </a:lnTo>
                <a:lnTo>
                  <a:pt x="231967" y="56271"/>
                </a:lnTo>
                <a:lnTo>
                  <a:pt x="230960" y="63286"/>
                </a:lnTo>
                <a:lnTo>
                  <a:pt x="229215" y="71187"/>
                </a:lnTo>
                <a:lnTo>
                  <a:pt x="226976" y="79679"/>
                </a:lnTo>
                <a:lnTo>
                  <a:pt x="225483" y="87490"/>
                </a:lnTo>
                <a:lnTo>
                  <a:pt x="224488" y="94847"/>
                </a:lnTo>
                <a:lnTo>
                  <a:pt x="223825" y="101902"/>
                </a:lnTo>
                <a:lnTo>
                  <a:pt x="223382" y="108755"/>
                </a:lnTo>
                <a:lnTo>
                  <a:pt x="223088" y="115473"/>
                </a:lnTo>
                <a:lnTo>
                  <a:pt x="222891" y="122101"/>
                </a:lnTo>
                <a:lnTo>
                  <a:pt x="221685" y="128670"/>
                </a:lnTo>
                <a:lnTo>
                  <a:pt x="219806" y="135199"/>
                </a:lnTo>
                <a:lnTo>
                  <a:pt x="217479" y="141701"/>
                </a:lnTo>
                <a:lnTo>
                  <a:pt x="215927" y="148186"/>
                </a:lnTo>
                <a:lnTo>
                  <a:pt x="214893" y="154659"/>
                </a:lnTo>
                <a:lnTo>
                  <a:pt x="214203" y="161124"/>
                </a:lnTo>
                <a:lnTo>
                  <a:pt x="213744" y="168659"/>
                </a:lnTo>
                <a:lnTo>
                  <a:pt x="213233" y="185629"/>
                </a:lnTo>
                <a:lnTo>
                  <a:pt x="212905" y="208427"/>
                </a:lnTo>
                <a:lnTo>
                  <a:pt x="212840" y="235383"/>
                </a:lnTo>
                <a:lnTo>
                  <a:pt x="222498" y="26111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4062"/>
          <p:cNvSpPr/>
          <p:nvPr/>
        </p:nvSpPr>
        <p:spPr>
          <a:xfrm>
            <a:off x="5011442" y="3738562"/>
            <a:ext cx="169085" cy="319237"/>
          </a:xfrm>
          <a:custGeom>
            <a:avLst/>
            <a:gdLst/>
            <a:ahLst/>
            <a:cxnLst/>
            <a:rect l="0" t="0" r="0" b="0"/>
            <a:pathLst>
              <a:path w="169085" h="319237">
                <a:moveTo>
                  <a:pt x="135034" y="0"/>
                </a:moveTo>
                <a:lnTo>
                  <a:pt x="140607" y="0"/>
                </a:lnTo>
                <a:lnTo>
                  <a:pt x="125709" y="0"/>
                </a:lnTo>
                <a:lnTo>
                  <a:pt x="114845" y="2150"/>
                </a:lnTo>
                <a:lnTo>
                  <a:pt x="100077" y="5733"/>
                </a:lnTo>
                <a:lnTo>
                  <a:pt x="82708" y="10271"/>
                </a:lnTo>
                <a:lnTo>
                  <a:pt x="67904" y="13296"/>
                </a:lnTo>
                <a:lnTo>
                  <a:pt x="54810" y="15314"/>
                </a:lnTo>
                <a:lnTo>
                  <a:pt x="33812" y="17555"/>
                </a:lnTo>
                <a:lnTo>
                  <a:pt x="26708" y="18152"/>
                </a:lnTo>
                <a:lnTo>
                  <a:pt x="20896" y="18551"/>
                </a:lnTo>
                <a:lnTo>
                  <a:pt x="17022" y="19891"/>
                </a:lnTo>
                <a:lnTo>
                  <a:pt x="14439" y="21860"/>
                </a:lnTo>
                <a:lnTo>
                  <a:pt x="12718" y="24247"/>
                </a:lnTo>
                <a:lnTo>
                  <a:pt x="10805" y="29766"/>
                </a:lnTo>
                <a:lnTo>
                  <a:pt x="9954" y="36876"/>
                </a:lnTo>
                <a:lnTo>
                  <a:pt x="9728" y="41782"/>
                </a:lnTo>
                <a:lnTo>
                  <a:pt x="9409" y="56091"/>
                </a:lnTo>
                <a:lnTo>
                  <a:pt x="9301" y="80827"/>
                </a:lnTo>
                <a:lnTo>
                  <a:pt x="8217" y="92580"/>
                </a:lnTo>
                <a:lnTo>
                  <a:pt x="6420" y="106865"/>
                </a:lnTo>
                <a:lnTo>
                  <a:pt x="2631" y="134560"/>
                </a:lnTo>
                <a:lnTo>
                  <a:pt x="1621" y="143450"/>
                </a:lnTo>
                <a:lnTo>
                  <a:pt x="0" y="160306"/>
                </a:lnTo>
                <a:lnTo>
                  <a:pt x="941" y="162764"/>
                </a:lnTo>
                <a:lnTo>
                  <a:pt x="4854" y="168361"/>
                </a:lnTo>
                <a:lnTo>
                  <a:pt x="7965" y="172420"/>
                </a:lnTo>
                <a:lnTo>
                  <a:pt x="9476" y="172990"/>
                </a:lnTo>
                <a:lnTo>
                  <a:pt x="14021" y="173623"/>
                </a:lnTo>
                <a:lnTo>
                  <a:pt x="23188" y="171642"/>
                </a:lnTo>
                <a:lnTo>
                  <a:pt x="65588" y="160732"/>
                </a:lnTo>
                <a:lnTo>
                  <a:pt x="74763" y="158749"/>
                </a:lnTo>
                <a:lnTo>
                  <a:pt x="81955" y="157426"/>
                </a:lnTo>
                <a:lnTo>
                  <a:pt x="88899" y="156545"/>
                </a:lnTo>
                <a:lnTo>
                  <a:pt x="95679" y="155957"/>
                </a:lnTo>
                <a:lnTo>
                  <a:pt x="102348" y="155565"/>
                </a:lnTo>
                <a:lnTo>
                  <a:pt x="107869" y="156379"/>
                </a:lnTo>
                <a:lnTo>
                  <a:pt x="112624" y="157996"/>
                </a:lnTo>
                <a:lnTo>
                  <a:pt x="116870" y="160149"/>
                </a:lnTo>
                <a:lnTo>
                  <a:pt x="122925" y="162659"/>
                </a:lnTo>
                <a:lnTo>
                  <a:pt x="130186" y="165408"/>
                </a:lnTo>
                <a:lnTo>
                  <a:pt x="138251" y="168315"/>
                </a:lnTo>
                <a:lnTo>
                  <a:pt x="144702" y="171328"/>
                </a:lnTo>
                <a:lnTo>
                  <a:pt x="150079" y="174411"/>
                </a:lnTo>
                <a:lnTo>
                  <a:pt x="154738" y="177541"/>
                </a:lnTo>
                <a:lnTo>
                  <a:pt x="157844" y="180704"/>
                </a:lnTo>
                <a:lnTo>
                  <a:pt x="159914" y="183886"/>
                </a:lnTo>
                <a:lnTo>
                  <a:pt x="163290" y="191364"/>
                </a:lnTo>
                <a:lnTo>
                  <a:pt x="168374" y="201853"/>
                </a:lnTo>
                <a:lnTo>
                  <a:pt x="169084" y="206585"/>
                </a:lnTo>
                <a:lnTo>
                  <a:pt x="168483" y="210815"/>
                </a:lnTo>
                <a:lnTo>
                  <a:pt x="164948" y="219455"/>
                </a:lnTo>
                <a:lnTo>
                  <a:pt x="159794" y="230462"/>
                </a:lnTo>
                <a:lnTo>
                  <a:pt x="156915" y="235331"/>
                </a:lnTo>
                <a:lnTo>
                  <a:pt x="153921" y="239652"/>
                </a:lnTo>
                <a:lnTo>
                  <a:pt x="150850" y="243608"/>
                </a:lnTo>
                <a:lnTo>
                  <a:pt x="145578" y="249470"/>
                </a:lnTo>
                <a:lnTo>
                  <a:pt x="131121" y="264582"/>
                </a:lnTo>
                <a:lnTo>
                  <a:pt x="123827" y="270976"/>
                </a:lnTo>
                <a:lnTo>
                  <a:pt x="116813" y="276314"/>
                </a:lnTo>
                <a:lnTo>
                  <a:pt x="109989" y="280948"/>
                </a:lnTo>
                <a:lnTo>
                  <a:pt x="103289" y="285112"/>
                </a:lnTo>
                <a:lnTo>
                  <a:pt x="96673" y="288963"/>
                </a:lnTo>
                <a:lnTo>
                  <a:pt x="90112" y="292605"/>
                </a:lnTo>
                <a:lnTo>
                  <a:pt x="82514" y="297182"/>
                </a:lnTo>
                <a:lnTo>
                  <a:pt x="47970" y="31923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4063"/>
          <p:cNvSpPr/>
          <p:nvPr/>
        </p:nvSpPr>
        <p:spPr>
          <a:xfrm>
            <a:off x="4411265" y="4067472"/>
            <a:ext cx="919015" cy="212825"/>
          </a:xfrm>
          <a:custGeom>
            <a:avLst/>
            <a:gdLst/>
            <a:ahLst/>
            <a:cxnLst/>
            <a:rect l="0" t="0" r="0" b="0"/>
            <a:pathLst>
              <a:path w="919015" h="212825">
                <a:moveTo>
                  <a:pt x="919014" y="0"/>
                </a:moveTo>
                <a:lnTo>
                  <a:pt x="908743" y="5136"/>
                </a:lnTo>
                <a:lnTo>
                  <a:pt x="895101" y="7657"/>
                </a:lnTo>
                <a:lnTo>
                  <a:pt x="879364" y="9853"/>
                </a:lnTo>
                <a:lnTo>
                  <a:pt x="857344" y="16057"/>
                </a:lnTo>
                <a:lnTo>
                  <a:pt x="829800" y="19447"/>
                </a:lnTo>
                <a:lnTo>
                  <a:pt x="806989" y="24050"/>
                </a:lnTo>
                <a:lnTo>
                  <a:pt x="769974" y="32684"/>
                </a:lnTo>
                <a:lnTo>
                  <a:pt x="741704" y="36024"/>
                </a:lnTo>
                <a:lnTo>
                  <a:pt x="726641" y="36915"/>
                </a:lnTo>
                <a:lnTo>
                  <a:pt x="712300" y="39658"/>
                </a:lnTo>
                <a:lnTo>
                  <a:pt x="698440" y="43637"/>
                </a:lnTo>
                <a:lnTo>
                  <a:pt x="684900" y="48439"/>
                </a:lnTo>
                <a:lnTo>
                  <a:pt x="669424" y="51640"/>
                </a:lnTo>
                <a:lnTo>
                  <a:pt x="652658" y="53774"/>
                </a:lnTo>
                <a:lnTo>
                  <a:pt x="635031" y="55198"/>
                </a:lnTo>
                <a:lnTo>
                  <a:pt x="617906" y="58296"/>
                </a:lnTo>
                <a:lnTo>
                  <a:pt x="601114" y="62511"/>
                </a:lnTo>
                <a:lnTo>
                  <a:pt x="584546" y="67471"/>
                </a:lnTo>
                <a:lnTo>
                  <a:pt x="567051" y="71852"/>
                </a:lnTo>
                <a:lnTo>
                  <a:pt x="548938" y="75848"/>
                </a:lnTo>
                <a:lnTo>
                  <a:pt x="511615" y="83154"/>
                </a:lnTo>
                <a:lnTo>
                  <a:pt x="473530" y="89984"/>
                </a:lnTo>
                <a:lnTo>
                  <a:pt x="455420" y="94385"/>
                </a:lnTo>
                <a:lnTo>
                  <a:pt x="437972" y="99469"/>
                </a:lnTo>
                <a:lnTo>
                  <a:pt x="420966" y="105008"/>
                </a:lnTo>
                <a:lnTo>
                  <a:pt x="404254" y="109776"/>
                </a:lnTo>
                <a:lnTo>
                  <a:pt x="387738" y="114029"/>
                </a:lnTo>
                <a:lnTo>
                  <a:pt x="371354" y="117939"/>
                </a:lnTo>
                <a:lnTo>
                  <a:pt x="353981" y="121621"/>
                </a:lnTo>
                <a:lnTo>
                  <a:pt x="317481" y="128578"/>
                </a:lnTo>
                <a:lnTo>
                  <a:pt x="183641" y="159080"/>
                </a:lnTo>
                <a:lnTo>
                  <a:pt x="116014" y="175681"/>
                </a:lnTo>
                <a:lnTo>
                  <a:pt x="93466" y="181613"/>
                </a:lnTo>
                <a:lnTo>
                  <a:pt x="76284" y="186642"/>
                </a:lnTo>
                <a:lnTo>
                  <a:pt x="62680" y="191070"/>
                </a:lnTo>
                <a:lnTo>
                  <a:pt x="51460" y="195097"/>
                </a:lnTo>
                <a:lnTo>
                  <a:pt x="33262" y="199571"/>
                </a:lnTo>
                <a:lnTo>
                  <a:pt x="0" y="21282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4064"/>
          <p:cNvSpPr/>
          <p:nvPr/>
        </p:nvSpPr>
        <p:spPr>
          <a:xfrm>
            <a:off x="4662785" y="4203346"/>
            <a:ext cx="290161" cy="338145"/>
          </a:xfrm>
          <a:custGeom>
            <a:avLst/>
            <a:gdLst/>
            <a:ahLst/>
            <a:cxnLst/>
            <a:rect l="0" t="0" r="0" b="0"/>
            <a:pathLst>
              <a:path w="290161" h="338145">
                <a:moveTo>
                  <a:pt x="0" y="76950"/>
                </a:moveTo>
                <a:lnTo>
                  <a:pt x="15406" y="76950"/>
                </a:lnTo>
                <a:lnTo>
                  <a:pt x="22094" y="75876"/>
                </a:lnTo>
                <a:lnTo>
                  <a:pt x="28703" y="74084"/>
                </a:lnTo>
                <a:lnTo>
                  <a:pt x="35258" y="71815"/>
                </a:lnTo>
                <a:lnTo>
                  <a:pt x="95839" y="48079"/>
                </a:lnTo>
                <a:lnTo>
                  <a:pt x="128943" y="34381"/>
                </a:lnTo>
                <a:lnTo>
                  <a:pt x="140780" y="29223"/>
                </a:lnTo>
                <a:lnTo>
                  <a:pt x="151896" y="25785"/>
                </a:lnTo>
                <a:lnTo>
                  <a:pt x="162532" y="23492"/>
                </a:lnTo>
                <a:lnTo>
                  <a:pt x="172847" y="21964"/>
                </a:lnTo>
                <a:lnTo>
                  <a:pt x="181873" y="19870"/>
                </a:lnTo>
                <a:lnTo>
                  <a:pt x="190040" y="17399"/>
                </a:lnTo>
                <a:lnTo>
                  <a:pt x="197635" y="14677"/>
                </a:lnTo>
                <a:lnTo>
                  <a:pt x="204848" y="12863"/>
                </a:lnTo>
                <a:lnTo>
                  <a:pt x="211806" y="11653"/>
                </a:lnTo>
                <a:lnTo>
                  <a:pt x="218594" y="10847"/>
                </a:lnTo>
                <a:lnTo>
                  <a:pt x="225270" y="9234"/>
                </a:lnTo>
                <a:lnTo>
                  <a:pt x="231870" y="7084"/>
                </a:lnTo>
                <a:lnTo>
                  <a:pt x="238420" y="4576"/>
                </a:lnTo>
                <a:lnTo>
                  <a:pt x="244936" y="2904"/>
                </a:lnTo>
                <a:lnTo>
                  <a:pt x="251430" y="1789"/>
                </a:lnTo>
                <a:lnTo>
                  <a:pt x="257909" y="1046"/>
                </a:lnTo>
                <a:lnTo>
                  <a:pt x="263303" y="551"/>
                </a:lnTo>
                <a:lnTo>
                  <a:pt x="272163" y="0"/>
                </a:lnTo>
                <a:lnTo>
                  <a:pt x="276030" y="928"/>
                </a:lnTo>
                <a:lnTo>
                  <a:pt x="283194" y="4826"/>
                </a:lnTo>
                <a:lnTo>
                  <a:pt x="288134" y="7927"/>
                </a:lnTo>
                <a:lnTo>
                  <a:pt x="288828" y="9437"/>
                </a:lnTo>
                <a:lnTo>
                  <a:pt x="289804" y="16699"/>
                </a:lnTo>
                <a:lnTo>
                  <a:pt x="290093" y="25658"/>
                </a:lnTo>
                <a:lnTo>
                  <a:pt x="290160" y="31940"/>
                </a:lnTo>
                <a:lnTo>
                  <a:pt x="289104" y="37269"/>
                </a:lnTo>
                <a:lnTo>
                  <a:pt x="287324" y="44047"/>
                </a:lnTo>
                <a:lnTo>
                  <a:pt x="285063" y="51790"/>
                </a:lnTo>
                <a:lnTo>
                  <a:pt x="282481" y="59102"/>
                </a:lnTo>
                <a:lnTo>
                  <a:pt x="279684" y="66126"/>
                </a:lnTo>
                <a:lnTo>
                  <a:pt x="276745" y="72959"/>
                </a:lnTo>
                <a:lnTo>
                  <a:pt x="274786" y="79664"/>
                </a:lnTo>
                <a:lnTo>
                  <a:pt x="273479" y="86284"/>
                </a:lnTo>
                <a:lnTo>
                  <a:pt x="272609" y="92846"/>
                </a:lnTo>
                <a:lnTo>
                  <a:pt x="270953" y="99371"/>
                </a:lnTo>
                <a:lnTo>
                  <a:pt x="268775" y="105871"/>
                </a:lnTo>
                <a:lnTo>
                  <a:pt x="266247" y="112354"/>
                </a:lnTo>
                <a:lnTo>
                  <a:pt x="241172" y="184743"/>
                </a:lnTo>
                <a:lnTo>
                  <a:pt x="236022" y="198256"/>
                </a:lnTo>
                <a:lnTo>
                  <a:pt x="231514" y="209414"/>
                </a:lnTo>
                <a:lnTo>
                  <a:pt x="227433" y="225453"/>
                </a:lnTo>
                <a:lnTo>
                  <a:pt x="223638" y="244744"/>
                </a:lnTo>
                <a:lnTo>
                  <a:pt x="220034" y="266203"/>
                </a:lnTo>
                <a:lnTo>
                  <a:pt x="216556" y="282659"/>
                </a:lnTo>
                <a:lnTo>
                  <a:pt x="213162" y="295780"/>
                </a:lnTo>
                <a:lnTo>
                  <a:pt x="209825" y="306677"/>
                </a:lnTo>
                <a:lnTo>
                  <a:pt x="207600" y="315016"/>
                </a:lnTo>
                <a:lnTo>
                  <a:pt x="206117" y="321650"/>
                </a:lnTo>
                <a:lnTo>
                  <a:pt x="203150" y="33814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4065"/>
          <p:cNvSpPr/>
          <p:nvPr/>
        </p:nvSpPr>
        <p:spPr>
          <a:xfrm>
            <a:off x="5003361" y="4222253"/>
            <a:ext cx="152109" cy="299890"/>
          </a:xfrm>
          <a:custGeom>
            <a:avLst/>
            <a:gdLst/>
            <a:ahLst/>
            <a:cxnLst/>
            <a:rect l="0" t="0" r="0" b="0"/>
            <a:pathLst>
              <a:path w="152109" h="299890">
                <a:moveTo>
                  <a:pt x="143115" y="0"/>
                </a:moveTo>
                <a:lnTo>
                  <a:pt x="122574" y="0"/>
                </a:lnTo>
                <a:lnTo>
                  <a:pt x="112222" y="2150"/>
                </a:lnTo>
                <a:lnTo>
                  <a:pt x="101023" y="5733"/>
                </a:lnTo>
                <a:lnTo>
                  <a:pt x="89257" y="10271"/>
                </a:lnTo>
                <a:lnTo>
                  <a:pt x="80337" y="13297"/>
                </a:lnTo>
                <a:lnTo>
                  <a:pt x="73317" y="15314"/>
                </a:lnTo>
                <a:lnTo>
                  <a:pt x="67561" y="16659"/>
                </a:lnTo>
                <a:lnTo>
                  <a:pt x="60500" y="18630"/>
                </a:lnTo>
                <a:lnTo>
                  <a:pt x="44055" y="23687"/>
                </a:lnTo>
                <a:lnTo>
                  <a:pt x="37304" y="26540"/>
                </a:lnTo>
                <a:lnTo>
                  <a:pt x="31730" y="29517"/>
                </a:lnTo>
                <a:lnTo>
                  <a:pt x="26939" y="32576"/>
                </a:lnTo>
                <a:lnTo>
                  <a:pt x="22669" y="35691"/>
                </a:lnTo>
                <a:lnTo>
                  <a:pt x="18748" y="38843"/>
                </a:lnTo>
                <a:lnTo>
                  <a:pt x="15059" y="42018"/>
                </a:lnTo>
                <a:lnTo>
                  <a:pt x="11525" y="45210"/>
                </a:lnTo>
                <a:lnTo>
                  <a:pt x="4732" y="51623"/>
                </a:lnTo>
                <a:lnTo>
                  <a:pt x="2490" y="58063"/>
                </a:lnTo>
                <a:lnTo>
                  <a:pt x="997" y="66655"/>
                </a:lnTo>
                <a:lnTo>
                  <a:pt x="0" y="76683"/>
                </a:lnTo>
                <a:lnTo>
                  <a:pt x="411" y="85518"/>
                </a:lnTo>
                <a:lnTo>
                  <a:pt x="1759" y="93558"/>
                </a:lnTo>
                <a:lnTo>
                  <a:pt x="3734" y="101067"/>
                </a:lnTo>
                <a:lnTo>
                  <a:pt x="5050" y="108223"/>
                </a:lnTo>
                <a:lnTo>
                  <a:pt x="5927" y="115144"/>
                </a:lnTo>
                <a:lnTo>
                  <a:pt x="6512" y="121907"/>
                </a:lnTo>
                <a:lnTo>
                  <a:pt x="7977" y="126416"/>
                </a:lnTo>
                <a:lnTo>
                  <a:pt x="10028" y="129422"/>
                </a:lnTo>
                <a:lnTo>
                  <a:pt x="15908" y="134246"/>
                </a:lnTo>
                <a:lnTo>
                  <a:pt x="18540" y="133567"/>
                </a:lnTo>
                <a:lnTo>
                  <a:pt x="22445" y="132040"/>
                </a:lnTo>
                <a:lnTo>
                  <a:pt x="27197" y="129947"/>
                </a:lnTo>
                <a:lnTo>
                  <a:pt x="31441" y="127476"/>
                </a:lnTo>
                <a:lnTo>
                  <a:pt x="35345" y="124755"/>
                </a:lnTo>
                <a:lnTo>
                  <a:pt x="39022" y="121865"/>
                </a:lnTo>
                <a:lnTo>
                  <a:pt x="45773" y="118864"/>
                </a:lnTo>
                <a:lnTo>
                  <a:pt x="54573" y="115788"/>
                </a:lnTo>
                <a:lnTo>
                  <a:pt x="64740" y="112663"/>
                </a:lnTo>
                <a:lnTo>
                  <a:pt x="72592" y="110580"/>
                </a:lnTo>
                <a:lnTo>
                  <a:pt x="78902" y="109191"/>
                </a:lnTo>
                <a:lnTo>
                  <a:pt x="84183" y="108264"/>
                </a:lnTo>
                <a:lnTo>
                  <a:pt x="92003" y="107647"/>
                </a:lnTo>
                <a:lnTo>
                  <a:pt x="101516" y="107236"/>
                </a:lnTo>
                <a:lnTo>
                  <a:pt x="112158" y="106961"/>
                </a:lnTo>
                <a:lnTo>
                  <a:pt x="120327" y="107853"/>
                </a:lnTo>
                <a:lnTo>
                  <a:pt x="126848" y="109523"/>
                </a:lnTo>
                <a:lnTo>
                  <a:pt x="132271" y="111711"/>
                </a:lnTo>
                <a:lnTo>
                  <a:pt x="136960" y="115319"/>
                </a:lnTo>
                <a:lnTo>
                  <a:pt x="141162" y="119874"/>
                </a:lnTo>
                <a:lnTo>
                  <a:pt x="145037" y="125061"/>
                </a:lnTo>
                <a:lnTo>
                  <a:pt x="149344" y="133690"/>
                </a:lnTo>
                <a:lnTo>
                  <a:pt x="151258" y="142183"/>
                </a:lnTo>
                <a:lnTo>
                  <a:pt x="151768" y="147458"/>
                </a:lnTo>
                <a:lnTo>
                  <a:pt x="152108" y="153124"/>
                </a:lnTo>
                <a:lnTo>
                  <a:pt x="151260" y="160126"/>
                </a:lnTo>
                <a:lnTo>
                  <a:pt x="149620" y="168018"/>
                </a:lnTo>
                <a:lnTo>
                  <a:pt x="147452" y="176504"/>
                </a:lnTo>
                <a:lnTo>
                  <a:pt x="146006" y="183237"/>
                </a:lnTo>
                <a:lnTo>
                  <a:pt x="145042" y="188800"/>
                </a:lnTo>
                <a:lnTo>
                  <a:pt x="144400" y="193584"/>
                </a:lnTo>
                <a:lnTo>
                  <a:pt x="142896" y="197848"/>
                </a:lnTo>
                <a:lnTo>
                  <a:pt x="138360" y="205452"/>
                </a:lnTo>
                <a:lnTo>
                  <a:pt x="134571" y="210059"/>
                </a:lnTo>
                <a:lnTo>
                  <a:pt x="129895" y="215281"/>
                </a:lnTo>
                <a:lnTo>
                  <a:pt x="124628" y="220911"/>
                </a:lnTo>
                <a:lnTo>
                  <a:pt x="117892" y="226814"/>
                </a:lnTo>
                <a:lnTo>
                  <a:pt x="110177" y="232900"/>
                </a:lnTo>
                <a:lnTo>
                  <a:pt x="101809" y="239106"/>
                </a:lnTo>
                <a:lnTo>
                  <a:pt x="95155" y="244319"/>
                </a:lnTo>
                <a:lnTo>
                  <a:pt x="89645" y="248869"/>
                </a:lnTo>
                <a:lnTo>
                  <a:pt x="84895" y="252977"/>
                </a:lnTo>
                <a:lnTo>
                  <a:pt x="79580" y="256791"/>
                </a:lnTo>
                <a:lnTo>
                  <a:pt x="73887" y="260409"/>
                </a:lnTo>
                <a:lnTo>
                  <a:pt x="67942" y="263895"/>
                </a:lnTo>
                <a:lnTo>
                  <a:pt x="61828" y="268369"/>
                </a:lnTo>
                <a:lnTo>
                  <a:pt x="55603" y="273501"/>
                </a:lnTo>
                <a:lnTo>
                  <a:pt x="44028" y="283862"/>
                </a:lnTo>
                <a:lnTo>
                  <a:pt x="27029" y="29988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4066"/>
          <p:cNvSpPr/>
          <p:nvPr/>
        </p:nvSpPr>
        <p:spPr>
          <a:xfrm>
            <a:off x="5562451" y="3883669"/>
            <a:ext cx="251520" cy="96740"/>
          </a:xfrm>
          <a:custGeom>
            <a:avLst/>
            <a:gdLst/>
            <a:ahLst/>
            <a:cxnLst/>
            <a:rect l="0" t="0" r="0" b="0"/>
            <a:pathLst>
              <a:path w="251520" h="96740">
                <a:moveTo>
                  <a:pt x="251519" y="0"/>
                </a:moveTo>
                <a:lnTo>
                  <a:pt x="241249" y="5136"/>
                </a:lnTo>
                <a:lnTo>
                  <a:pt x="236072" y="6649"/>
                </a:lnTo>
                <a:lnTo>
                  <a:pt x="230473" y="7657"/>
                </a:lnTo>
                <a:lnTo>
                  <a:pt x="224590" y="8329"/>
                </a:lnTo>
                <a:lnTo>
                  <a:pt x="215294" y="10927"/>
                </a:lnTo>
                <a:lnTo>
                  <a:pt x="203722" y="14809"/>
                </a:lnTo>
                <a:lnTo>
                  <a:pt x="190633" y="19547"/>
                </a:lnTo>
                <a:lnTo>
                  <a:pt x="179757" y="23780"/>
                </a:lnTo>
                <a:lnTo>
                  <a:pt x="170357" y="27677"/>
                </a:lnTo>
                <a:lnTo>
                  <a:pt x="161940" y="31350"/>
                </a:lnTo>
                <a:lnTo>
                  <a:pt x="153105" y="33799"/>
                </a:lnTo>
                <a:lnTo>
                  <a:pt x="143989" y="35431"/>
                </a:lnTo>
                <a:lnTo>
                  <a:pt x="134688" y="36520"/>
                </a:lnTo>
                <a:lnTo>
                  <a:pt x="126337" y="38320"/>
                </a:lnTo>
                <a:lnTo>
                  <a:pt x="118621" y="40595"/>
                </a:lnTo>
                <a:lnTo>
                  <a:pt x="111327" y="43187"/>
                </a:lnTo>
                <a:lnTo>
                  <a:pt x="104314" y="45989"/>
                </a:lnTo>
                <a:lnTo>
                  <a:pt x="97489" y="48932"/>
                </a:lnTo>
                <a:lnTo>
                  <a:pt x="84173" y="55069"/>
                </a:lnTo>
                <a:lnTo>
                  <a:pt x="51638" y="70975"/>
                </a:lnTo>
                <a:lnTo>
                  <a:pt x="44099" y="74189"/>
                </a:lnTo>
                <a:lnTo>
                  <a:pt x="35849" y="77406"/>
                </a:lnTo>
                <a:lnTo>
                  <a:pt x="0" y="9673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4067"/>
          <p:cNvSpPr/>
          <p:nvPr/>
        </p:nvSpPr>
        <p:spPr>
          <a:xfrm>
            <a:off x="5610820" y="3970734"/>
            <a:ext cx="174130" cy="87065"/>
          </a:xfrm>
          <a:custGeom>
            <a:avLst/>
            <a:gdLst/>
            <a:ahLst/>
            <a:cxnLst/>
            <a:rect l="0" t="0" r="0" b="0"/>
            <a:pathLst>
              <a:path w="174130" h="87065">
                <a:moveTo>
                  <a:pt x="174129" y="0"/>
                </a:moveTo>
                <a:lnTo>
                  <a:pt x="168994" y="5136"/>
                </a:lnTo>
                <a:lnTo>
                  <a:pt x="165331" y="7723"/>
                </a:lnTo>
                <a:lnTo>
                  <a:pt x="160739" y="10523"/>
                </a:lnTo>
                <a:lnTo>
                  <a:pt x="155529" y="13465"/>
                </a:lnTo>
                <a:lnTo>
                  <a:pt x="123942" y="28198"/>
                </a:lnTo>
                <a:lnTo>
                  <a:pt x="71836" y="52066"/>
                </a:lnTo>
                <a:lnTo>
                  <a:pt x="42782" y="65946"/>
                </a:lnTo>
                <a:lnTo>
                  <a:pt x="0" y="8706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4068"/>
          <p:cNvSpPr/>
          <p:nvPr/>
        </p:nvSpPr>
        <p:spPr>
          <a:xfrm>
            <a:off x="5999554" y="3632548"/>
            <a:ext cx="249739" cy="444599"/>
          </a:xfrm>
          <a:custGeom>
            <a:avLst/>
            <a:gdLst/>
            <a:ahLst/>
            <a:cxnLst/>
            <a:rect l="0" t="0" r="0" b="0"/>
            <a:pathLst>
              <a:path w="249739" h="444599">
                <a:moveTo>
                  <a:pt x="249738" y="9276"/>
                </a:moveTo>
                <a:lnTo>
                  <a:pt x="244604" y="4140"/>
                </a:lnTo>
                <a:lnTo>
                  <a:pt x="242015" y="2627"/>
                </a:lnTo>
                <a:lnTo>
                  <a:pt x="236274" y="947"/>
                </a:lnTo>
                <a:lnTo>
                  <a:pt x="232163" y="498"/>
                </a:lnTo>
                <a:lnTo>
                  <a:pt x="227273" y="200"/>
                </a:lnTo>
                <a:lnTo>
                  <a:pt x="221863" y="0"/>
                </a:lnTo>
                <a:lnTo>
                  <a:pt x="213957" y="943"/>
                </a:lnTo>
                <a:lnTo>
                  <a:pt x="204387" y="2646"/>
                </a:lnTo>
                <a:lnTo>
                  <a:pt x="193707" y="4855"/>
                </a:lnTo>
                <a:lnTo>
                  <a:pt x="183363" y="6329"/>
                </a:lnTo>
                <a:lnTo>
                  <a:pt x="173242" y="7311"/>
                </a:lnTo>
                <a:lnTo>
                  <a:pt x="163270" y="7966"/>
                </a:lnTo>
                <a:lnTo>
                  <a:pt x="154472" y="9478"/>
                </a:lnTo>
                <a:lnTo>
                  <a:pt x="146458" y="11560"/>
                </a:lnTo>
                <a:lnTo>
                  <a:pt x="138965" y="14023"/>
                </a:lnTo>
                <a:lnTo>
                  <a:pt x="127520" y="16740"/>
                </a:lnTo>
                <a:lnTo>
                  <a:pt x="113441" y="19627"/>
                </a:lnTo>
                <a:lnTo>
                  <a:pt x="97606" y="22625"/>
                </a:lnTo>
                <a:lnTo>
                  <a:pt x="83825" y="26774"/>
                </a:lnTo>
                <a:lnTo>
                  <a:pt x="71413" y="31690"/>
                </a:lnTo>
                <a:lnTo>
                  <a:pt x="59913" y="37117"/>
                </a:lnTo>
                <a:lnTo>
                  <a:pt x="51172" y="41810"/>
                </a:lnTo>
                <a:lnTo>
                  <a:pt x="44270" y="46013"/>
                </a:lnTo>
                <a:lnTo>
                  <a:pt x="38594" y="49891"/>
                </a:lnTo>
                <a:lnTo>
                  <a:pt x="34809" y="53550"/>
                </a:lnTo>
                <a:lnTo>
                  <a:pt x="32286" y="57065"/>
                </a:lnTo>
                <a:lnTo>
                  <a:pt x="30604" y="60483"/>
                </a:lnTo>
                <a:lnTo>
                  <a:pt x="30558" y="64911"/>
                </a:lnTo>
                <a:lnTo>
                  <a:pt x="33373" y="75564"/>
                </a:lnTo>
                <a:lnTo>
                  <a:pt x="34553" y="82489"/>
                </a:lnTo>
                <a:lnTo>
                  <a:pt x="35340" y="90331"/>
                </a:lnTo>
                <a:lnTo>
                  <a:pt x="35865" y="98783"/>
                </a:lnTo>
                <a:lnTo>
                  <a:pt x="36448" y="116774"/>
                </a:lnTo>
                <a:lnTo>
                  <a:pt x="36603" y="126086"/>
                </a:lnTo>
                <a:lnTo>
                  <a:pt x="35632" y="137668"/>
                </a:lnTo>
                <a:lnTo>
                  <a:pt x="33909" y="150764"/>
                </a:lnTo>
                <a:lnTo>
                  <a:pt x="31686" y="164869"/>
                </a:lnTo>
                <a:lnTo>
                  <a:pt x="30205" y="176422"/>
                </a:lnTo>
                <a:lnTo>
                  <a:pt x="29217" y="186273"/>
                </a:lnTo>
                <a:lnTo>
                  <a:pt x="28558" y="194991"/>
                </a:lnTo>
                <a:lnTo>
                  <a:pt x="27044" y="202952"/>
                </a:lnTo>
                <a:lnTo>
                  <a:pt x="24960" y="210410"/>
                </a:lnTo>
                <a:lnTo>
                  <a:pt x="20852" y="223354"/>
                </a:lnTo>
                <a:lnTo>
                  <a:pt x="19027" y="232689"/>
                </a:lnTo>
                <a:lnTo>
                  <a:pt x="15349" y="243288"/>
                </a:lnTo>
                <a:lnTo>
                  <a:pt x="10132" y="254089"/>
                </a:lnTo>
                <a:lnTo>
                  <a:pt x="4230" y="262472"/>
                </a:lnTo>
                <a:lnTo>
                  <a:pt x="891" y="269782"/>
                </a:lnTo>
                <a:lnTo>
                  <a:pt x="0" y="273235"/>
                </a:lnTo>
                <a:lnTo>
                  <a:pt x="481" y="273388"/>
                </a:lnTo>
                <a:lnTo>
                  <a:pt x="6294" y="264407"/>
                </a:lnTo>
                <a:lnTo>
                  <a:pt x="11840" y="257743"/>
                </a:lnTo>
                <a:lnTo>
                  <a:pt x="17888" y="251198"/>
                </a:lnTo>
                <a:lnTo>
                  <a:pt x="27335" y="241470"/>
                </a:lnTo>
                <a:lnTo>
                  <a:pt x="30529" y="238238"/>
                </a:lnTo>
                <a:lnTo>
                  <a:pt x="34807" y="236084"/>
                </a:lnTo>
                <a:lnTo>
                  <a:pt x="39809" y="234647"/>
                </a:lnTo>
                <a:lnTo>
                  <a:pt x="45293" y="233689"/>
                </a:lnTo>
                <a:lnTo>
                  <a:pt x="53249" y="230901"/>
                </a:lnTo>
                <a:lnTo>
                  <a:pt x="62853" y="226893"/>
                </a:lnTo>
                <a:lnTo>
                  <a:pt x="73554" y="222070"/>
                </a:lnTo>
                <a:lnTo>
                  <a:pt x="82838" y="218856"/>
                </a:lnTo>
                <a:lnTo>
                  <a:pt x="91177" y="216712"/>
                </a:lnTo>
                <a:lnTo>
                  <a:pt x="98886" y="215284"/>
                </a:lnTo>
                <a:lnTo>
                  <a:pt x="106176" y="213256"/>
                </a:lnTo>
                <a:lnTo>
                  <a:pt x="113185" y="210830"/>
                </a:lnTo>
                <a:lnTo>
                  <a:pt x="120007" y="208138"/>
                </a:lnTo>
                <a:lnTo>
                  <a:pt x="126705" y="207417"/>
                </a:lnTo>
                <a:lnTo>
                  <a:pt x="133321" y="208012"/>
                </a:lnTo>
                <a:lnTo>
                  <a:pt x="139880" y="209483"/>
                </a:lnTo>
                <a:lnTo>
                  <a:pt x="148554" y="210464"/>
                </a:lnTo>
                <a:lnTo>
                  <a:pt x="158635" y="211118"/>
                </a:lnTo>
                <a:lnTo>
                  <a:pt x="169655" y="211554"/>
                </a:lnTo>
                <a:lnTo>
                  <a:pt x="178076" y="212920"/>
                </a:lnTo>
                <a:lnTo>
                  <a:pt x="184766" y="214905"/>
                </a:lnTo>
                <a:lnTo>
                  <a:pt x="190300" y="217303"/>
                </a:lnTo>
                <a:lnTo>
                  <a:pt x="195065" y="219977"/>
                </a:lnTo>
                <a:lnTo>
                  <a:pt x="199316" y="222834"/>
                </a:lnTo>
                <a:lnTo>
                  <a:pt x="206906" y="228875"/>
                </a:lnTo>
                <a:lnTo>
                  <a:pt x="213862" y="235143"/>
                </a:lnTo>
                <a:lnTo>
                  <a:pt x="220537" y="241512"/>
                </a:lnTo>
                <a:lnTo>
                  <a:pt x="233580" y="254359"/>
                </a:lnTo>
                <a:lnTo>
                  <a:pt x="235741" y="258654"/>
                </a:lnTo>
                <a:lnTo>
                  <a:pt x="238143" y="269159"/>
                </a:lnTo>
                <a:lnTo>
                  <a:pt x="239495" y="282024"/>
                </a:lnTo>
                <a:lnTo>
                  <a:pt x="236945" y="292086"/>
                </a:lnTo>
                <a:lnTo>
                  <a:pt x="233304" y="302649"/>
                </a:lnTo>
                <a:lnTo>
                  <a:pt x="231686" y="310927"/>
                </a:lnTo>
                <a:lnTo>
                  <a:pt x="225234" y="321054"/>
                </a:lnTo>
                <a:lnTo>
                  <a:pt x="220504" y="326765"/>
                </a:lnTo>
                <a:lnTo>
                  <a:pt x="216275" y="332721"/>
                </a:lnTo>
                <a:lnTo>
                  <a:pt x="208711" y="345073"/>
                </a:lnTo>
                <a:lnTo>
                  <a:pt x="204114" y="351377"/>
                </a:lnTo>
                <a:lnTo>
                  <a:pt x="198899" y="357728"/>
                </a:lnTo>
                <a:lnTo>
                  <a:pt x="193274" y="364113"/>
                </a:lnTo>
                <a:lnTo>
                  <a:pt x="186298" y="370518"/>
                </a:lnTo>
                <a:lnTo>
                  <a:pt x="178423" y="376939"/>
                </a:lnTo>
                <a:lnTo>
                  <a:pt x="169949" y="383369"/>
                </a:lnTo>
                <a:lnTo>
                  <a:pt x="151934" y="396246"/>
                </a:lnTo>
                <a:lnTo>
                  <a:pt x="142616" y="402689"/>
                </a:lnTo>
                <a:lnTo>
                  <a:pt x="133179" y="408060"/>
                </a:lnTo>
                <a:lnTo>
                  <a:pt x="123663" y="412715"/>
                </a:lnTo>
                <a:lnTo>
                  <a:pt x="114094" y="416894"/>
                </a:lnTo>
                <a:lnTo>
                  <a:pt x="46588" y="44459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4069"/>
          <p:cNvSpPr/>
          <p:nvPr/>
        </p:nvSpPr>
        <p:spPr>
          <a:xfrm>
            <a:off x="860970" y="4231927"/>
            <a:ext cx="377281" cy="573167"/>
          </a:xfrm>
          <a:custGeom>
            <a:avLst/>
            <a:gdLst/>
            <a:ahLst/>
            <a:cxnLst/>
            <a:rect l="0" t="0" r="0" b="0"/>
            <a:pathLst>
              <a:path w="377281" h="573167">
                <a:moveTo>
                  <a:pt x="0" y="96739"/>
                </a:moveTo>
                <a:lnTo>
                  <a:pt x="13465" y="137133"/>
                </a:lnTo>
                <a:lnTo>
                  <a:pt x="18651" y="148390"/>
                </a:lnTo>
                <a:lnTo>
                  <a:pt x="25332" y="161269"/>
                </a:lnTo>
                <a:lnTo>
                  <a:pt x="33011" y="175230"/>
                </a:lnTo>
                <a:lnTo>
                  <a:pt x="39205" y="187761"/>
                </a:lnTo>
                <a:lnTo>
                  <a:pt x="44410" y="199340"/>
                </a:lnTo>
                <a:lnTo>
                  <a:pt x="48954" y="210284"/>
                </a:lnTo>
                <a:lnTo>
                  <a:pt x="54134" y="224029"/>
                </a:lnTo>
                <a:lnTo>
                  <a:pt x="65621" y="256500"/>
                </a:lnTo>
                <a:lnTo>
                  <a:pt x="71694" y="270963"/>
                </a:lnTo>
                <a:lnTo>
                  <a:pt x="77892" y="283829"/>
                </a:lnTo>
                <a:lnTo>
                  <a:pt x="84175" y="295632"/>
                </a:lnTo>
                <a:lnTo>
                  <a:pt x="89437" y="306725"/>
                </a:lnTo>
                <a:lnTo>
                  <a:pt x="94021" y="317344"/>
                </a:lnTo>
                <a:lnTo>
                  <a:pt x="98151" y="327649"/>
                </a:lnTo>
                <a:lnTo>
                  <a:pt x="103055" y="337744"/>
                </a:lnTo>
                <a:lnTo>
                  <a:pt x="108473" y="347697"/>
                </a:lnTo>
                <a:lnTo>
                  <a:pt x="114236" y="357558"/>
                </a:lnTo>
                <a:lnTo>
                  <a:pt x="121302" y="374880"/>
                </a:lnTo>
                <a:lnTo>
                  <a:pt x="129237" y="397178"/>
                </a:lnTo>
                <a:lnTo>
                  <a:pt x="137752" y="422791"/>
                </a:lnTo>
                <a:lnTo>
                  <a:pt x="144503" y="442016"/>
                </a:lnTo>
                <a:lnTo>
                  <a:pt x="150079" y="456983"/>
                </a:lnTo>
                <a:lnTo>
                  <a:pt x="154871" y="469111"/>
                </a:lnTo>
                <a:lnTo>
                  <a:pt x="163062" y="491184"/>
                </a:lnTo>
                <a:lnTo>
                  <a:pt x="166751" y="501586"/>
                </a:lnTo>
                <a:lnTo>
                  <a:pt x="170285" y="514969"/>
                </a:lnTo>
                <a:lnTo>
                  <a:pt x="173716" y="530340"/>
                </a:lnTo>
                <a:lnTo>
                  <a:pt x="181811" y="570536"/>
                </a:lnTo>
                <a:lnTo>
                  <a:pt x="181400" y="572759"/>
                </a:lnTo>
                <a:lnTo>
                  <a:pt x="180051" y="573166"/>
                </a:lnTo>
                <a:lnTo>
                  <a:pt x="178077" y="572363"/>
                </a:lnTo>
                <a:lnTo>
                  <a:pt x="176761" y="570753"/>
                </a:lnTo>
                <a:lnTo>
                  <a:pt x="175884" y="568604"/>
                </a:lnTo>
                <a:lnTo>
                  <a:pt x="173834" y="562276"/>
                </a:lnTo>
                <a:lnTo>
                  <a:pt x="167712" y="547702"/>
                </a:lnTo>
                <a:lnTo>
                  <a:pt x="165903" y="539729"/>
                </a:lnTo>
                <a:lnTo>
                  <a:pt x="165099" y="526870"/>
                </a:lnTo>
                <a:lnTo>
                  <a:pt x="164884" y="518926"/>
                </a:lnTo>
                <a:lnTo>
                  <a:pt x="162591" y="505031"/>
                </a:lnTo>
                <a:lnTo>
                  <a:pt x="158913" y="487169"/>
                </a:lnTo>
                <a:lnTo>
                  <a:pt x="154311" y="466663"/>
                </a:lnTo>
                <a:lnTo>
                  <a:pt x="151243" y="449767"/>
                </a:lnTo>
                <a:lnTo>
                  <a:pt x="149198" y="435278"/>
                </a:lnTo>
                <a:lnTo>
                  <a:pt x="140780" y="358043"/>
                </a:lnTo>
                <a:lnTo>
                  <a:pt x="140073" y="338658"/>
                </a:lnTo>
                <a:lnTo>
                  <a:pt x="140676" y="322510"/>
                </a:lnTo>
                <a:lnTo>
                  <a:pt x="142153" y="308521"/>
                </a:lnTo>
                <a:lnTo>
                  <a:pt x="143138" y="291670"/>
                </a:lnTo>
                <a:lnTo>
                  <a:pt x="144232" y="252883"/>
                </a:lnTo>
                <a:lnTo>
                  <a:pt x="145599" y="237380"/>
                </a:lnTo>
                <a:lnTo>
                  <a:pt x="147585" y="224896"/>
                </a:lnTo>
                <a:lnTo>
                  <a:pt x="149984" y="214423"/>
                </a:lnTo>
                <a:lnTo>
                  <a:pt x="154808" y="197767"/>
                </a:lnTo>
                <a:lnTo>
                  <a:pt x="168766" y="153464"/>
                </a:lnTo>
                <a:lnTo>
                  <a:pt x="174853" y="135630"/>
                </a:lnTo>
                <a:lnTo>
                  <a:pt x="179986" y="121592"/>
                </a:lnTo>
                <a:lnTo>
                  <a:pt x="184483" y="110083"/>
                </a:lnTo>
                <a:lnTo>
                  <a:pt x="189631" y="100260"/>
                </a:lnTo>
                <a:lnTo>
                  <a:pt x="201083" y="83614"/>
                </a:lnTo>
                <a:lnTo>
                  <a:pt x="213339" y="66183"/>
                </a:lnTo>
                <a:lnTo>
                  <a:pt x="219616" y="57021"/>
                </a:lnTo>
                <a:lnTo>
                  <a:pt x="227026" y="49838"/>
                </a:lnTo>
                <a:lnTo>
                  <a:pt x="235191" y="43974"/>
                </a:lnTo>
                <a:lnTo>
                  <a:pt x="243858" y="38990"/>
                </a:lnTo>
                <a:lnTo>
                  <a:pt x="251787" y="33517"/>
                </a:lnTo>
                <a:lnTo>
                  <a:pt x="259222" y="27719"/>
                </a:lnTo>
                <a:lnTo>
                  <a:pt x="266328" y="21704"/>
                </a:lnTo>
                <a:lnTo>
                  <a:pt x="273216" y="17695"/>
                </a:lnTo>
                <a:lnTo>
                  <a:pt x="279957" y="15021"/>
                </a:lnTo>
                <a:lnTo>
                  <a:pt x="286601" y="13239"/>
                </a:lnTo>
                <a:lnTo>
                  <a:pt x="302582" y="8392"/>
                </a:lnTo>
                <a:lnTo>
                  <a:pt x="311358" y="5595"/>
                </a:lnTo>
                <a:lnTo>
                  <a:pt x="319359" y="3730"/>
                </a:lnTo>
                <a:lnTo>
                  <a:pt x="326842" y="2487"/>
                </a:lnTo>
                <a:lnTo>
                  <a:pt x="333981" y="1658"/>
                </a:lnTo>
                <a:lnTo>
                  <a:pt x="340890" y="1106"/>
                </a:lnTo>
                <a:lnTo>
                  <a:pt x="347645" y="737"/>
                </a:lnTo>
                <a:lnTo>
                  <a:pt x="37728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4070"/>
          <p:cNvSpPr/>
          <p:nvPr/>
        </p:nvSpPr>
        <p:spPr>
          <a:xfrm>
            <a:off x="1286619" y="4357692"/>
            <a:ext cx="309563" cy="77387"/>
          </a:xfrm>
          <a:custGeom>
            <a:avLst/>
            <a:gdLst/>
            <a:ahLst/>
            <a:cxnLst/>
            <a:rect l="0" t="0" r="0" b="0"/>
            <a:pathLst>
              <a:path w="309563" h="77387">
                <a:moveTo>
                  <a:pt x="0" y="77386"/>
                </a:moveTo>
                <a:lnTo>
                  <a:pt x="10271" y="72250"/>
                </a:lnTo>
                <a:lnTo>
                  <a:pt x="14371" y="69662"/>
                </a:lnTo>
                <a:lnTo>
                  <a:pt x="18180" y="66863"/>
                </a:lnTo>
                <a:lnTo>
                  <a:pt x="21793" y="63921"/>
                </a:lnTo>
                <a:lnTo>
                  <a:pt x="26352" y="60885"/>
                </a:lnTo>
                <a:lnTo>
                  <a:pt x="31541" y="57786"/>
                </a:lnTo>
                <a:lnTo>
                  <a:pt x="37150" y="54646"/>
                </a:lnTo>
                <a:lnTo>
                  <a:pt x="54848" y="45424"/>
                </a:lnTo>
                <a:lnTo>
                  <a:pt x="65587" y="39955"/>
                </a:lnTo>
                <a:lnTo>
                  <a:pt x="74896" y="36308"/>
                </a:lnTo>
                <a:lnTo>
                  <a:pt x="83251" y="33878"/>
                </a:lnTo>
                <a:lnTo>
                  <a:pt x="90972" y="32257"/>
                </a:lnTo>
                <a:lnTo>
                  <a:pt x="98268" y="30102"/>
                </a:lnTo>
                <a:lnTo>
                  <a:pt x="105282" y="27591"/>
                </a:lnTo>
                <a:lnTo>
                  <a:pt x="112108" y="24841"/>
                </a:lnTo>
                <a:lnTo>
                  <a:pt x="128291" y="18920"/>
                </a:lnTo>
                <a:lnTo>
                  <a:pt x="137121" y="15836"/>
                </a:lnTo>
                <a:lnTo>
                  <a:pt x="147307" y="12706"/>
                </a:lnTo>
                <a:lnTo>
                  <a:pt x="170090" y="6361"/>
                </a:lnTo>
                <a:lnTo>
                  <a:pt x="180035" y="4239"/>
                </a:lnTo>
                <a:lnTo>
                  <a:pt x="188815" y="2824"/>
                </a:lnTo>
                <a:lnTo>
                  <a:pt x="196818" y="1881"/>
                </a:lnTo>
                <a:lnTo>
                  <a:pt x="204303" y="1253"/>
                </a:lnTo>
                <a:lnTo>
                  <a:pt x="211443" y="833"/>
                </a:lnTo>
                <a:lnTo>
                  <a:pt x="225108" y="367"/>
                </a:lnTo>
                <a:lnTo>
                  <a:pt x="251398" y="69"/>
                </a:lnTo>
                <a:lnTo>
                  <a:pt x="291521" y="0"/>
                </a:lnTo>
                <a:lnTo>
                  <a:pt x="295385" y="1073"/>
                </a:lnTo>
                <a:lnTo>
                  <a:pt x="299036" y="2863"/>
                </a:lnTo>
                <a:lnTo>
                  <a:pt x="309562" y="96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4071"/>
          <p:cNvSpPr/>
          <p:nvPr/>
        </p:nvSpPr>
        <p:spPr>
          <a:xfrm>
            <a:off x="1364009" y="4503539"/>
            <a:ext cx="319238" cy="86321"/>
          </a:xfrm>
          <a:custGeom>
            <a:avLst/>
            <a:gdLst/>
            <a:ahLst/>
            <a:cxnLst/>
            <a:rect l="0" t="0" r="0" b="0"/>
            <a:pathLst>
              <a:path w="319238" h="86321">
                <a:moveTo>
                  <a:pt x="0" y="86320"/>
                </a:moveTo>
                <a:lnTo>
                  <a:pt x="21794" y="64526"/>
                </a:lnTo>
                <a:lnTo>
                  <a:pt x="26353" y="62117"/>
                </a:lnTo>
                <a:lnTo>
                  <a:pt x="31542" y="60511"/>
                </a:lnTo>
                <a:lnTo>
                  <a:pt x="37151" y="59440"/>
                </a:lnTo>
                <a:lnTo>
                  <a:pt x="48415" y="55502"/>
                </a:lnTo>
                <a:lnTo>
                  <a:pt x="63448" y="49651"/>
                </a:lnTo>
                <a:lnTo>
                  <a:pt x="80994" y="42527"/>
                </a:lnTo>
                <a:lnTo>
                  <a:pt x="99141" y="35627"/>
                </a:lnTo>
                <a:lnTo>
                  <a:pt x="136502" y="22228"/>
                </a:lnTo>
                <a:lnTo>
                  <a:pt x="154418" y="16720"/>
                </a:lnTo>
                <a:lnTo>
                  <a:pt x="171737" y="11974"/>
                </a:lnTo>
                <a:lnTo>
                  <a:pt x="188658" y="7734"/>
                </a:lnTo>
                <a:lnTo>
                  <a:pt x="203162" y="4908"/>
                </a:lnTo>
                <a:lnTo>
                  <a:pt x="216057" y="3024"/>
                </a:lnTo>
                <a:lnTo>
                  <a:pt x="227878" y="1768"/>
                </a:lnTo>
                <a:lnTo>
                  <a:pt x="238983" y="930"/>
                </a:lnTo>
                <a:lnTo>
                  <a:pt x="249611" y="372"/>
                </a:lnTo>
                <a:lnTo>
                  <a:pt x="259921" y="0"/>
                </a:lnTo>
                <a:lnTo>
                  <a:pt x="270019" y="827"/>
                </a:lnTo>
                <a:lnTo>
                  <a:pt x="319237" y="89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القوانين المستخدمة</a:t>
            </a:r>
            <a:endParaRPr lang="ar-SA" dirty="0"/>
          </a:p>
        </p:txBody>
      </p:sp>
      <p:sp>
        <p:nvSpPr>
          <p:cNvPr id="2355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Arial" pitchFamily="34" charset="0"/>
              </a:rPr>
              <a:t>الحد العام</a:t>
            </a:r>
            <a:endParaRPr lang="ar-SA" baseline="30000" dirty="0" smtClean="0">
              <a:cs typeface="Arial" pitchFamily="34" charset="0"/>
            </a:endParaRPr>
          </a:p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r>
              <a:rPr lang="ar-SA" dirty="0" smtClean="0">
                <a:cs typeface="Arial" pitchFamily="34" charset="0"/>
              </a:rPr>
              <a:t>مجموع عدد معين من الحدود</a:t>
            </a:r>
          </a:p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r>
              <a:rPr lang="ar-SA" dirty="0" smtClean="0">
                <a:cs typeface="Arial" pitchFamily="34" charset="0"/>
              </a:rPr>
              <a:t>مجموع المتوالية إلى </a:t>
            </a:r>
            <a:r>
              <a:rPr lang="ar-SA" dirty="0" err="1" smtClean="0">
                <a:cs typeface="Arial" pitchFamily="34" charset="0"/>
              </a:rPr>
              <a:t>مالانهاية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rtl="1"/>
            <a:r>
              <a:rPr lang="ar-SA" dirty="0" smtClean="0">
                <a:cs typeface="Arial" pitchFamily="34" charset="0"/>
              </a:rPr>
              <a:t>                     </a:t>
            </a:r>
          </a:p>
        </p:txBody>
      </p:sp>
      <p:sp>
        <p:nvSpPr>
          <p:cNvPr id="23556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D7B615F-03D2-4BF4-BE1D-3EA20345D245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5181600" y="2057400"/>
          <a:ext cx="1804988" cy="441325"/>
        </p:xfrm>
        <a:graphic>
          <a:graphicData uri="http://schemas.openxmlformats.org/presentationml/2006/ole">
            <p:oleObj spid="_x0000_s38914" name="Equation" r:id="rId3" imgW="787320" imgH="241200" progId="Equation.3">
              <p:embed/>
            </p:oleObj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4800600" y="3505200"/>
          <a:ext cx="2241550" cy="765175"/>
        </p:xfrm>
        <a:graphic>
          <a:graphicData uri="http://schemas.openxmlformats.org/presentationml/2006/ole">
            <p:oleObj spid="_x0000_s38915" name="Equation" r:id="rId4" imgW="977760" imgH="419040" progId="Equation.3">
              <p:embed/>
            </p:oleObj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5181600" y="5334000"/>
          <a:ext cx="1484313" cy="719138"/>
        </p:xfrm>
        <a:graphic>
          <a:graphicData uri="http://schemas.openxmlformats.org/presentationml/2006/ole">
            <p:oleObj spid="_x0000_s38916" name="Equation" r:id="rId5" imgW="647640" imgH="393480" progId="Equation.3">
              <p:embed/>
            </p:oleObj>
          </a:graphicData>
        </a:graphic>
      </p:graphicFrame>
      <p:sp>
        <p:nvSpPr>
          <p:cNvPr id="8" name="SMARTPenAnnotation3989"/>
          <p:cNvSpPr/>
          <p:nvPr/>
        </p:nvSpPr>
        <p:spPr>
          <a:xfrm>
            <a:off x="4740875" y="1669501"/>
            <a:ext cx="2901278" cy="1169218"/>
          </a:xfrm>
          <a:custGeom>
            <a:avLst/>
            <a:gdLst/>
            <a:ahLst/>
            <a:cxnLst/>
            <a:rect l="0" t="0" r="0" b="0"/>
            <a:pathLst>
              <a:path w="2901278" h="1169218">
                <a:moveTo>
                  <a:pt x="2882101" y="337446"/>
                </a:moveTo>
                <a:lnTo>
                  <a:pt x="2876966" y="337446"/>
                </a:lnTo>
                <a:lnTo>
                  <a:pt x="2874378" y="336371"/>
                </a:lnTo>
                <a:lnTo>
                  <a:pt x="2868637" y="332310"/>
                </a:lnTo>
                <a:lnTo>
                  <a:pt x="2862502" y="324056"/>
                </a:lnTo>
                <a:lnTo>
                  <a:pt x="2853005" y="310190"/>
                </a:lnTo>
                <a:lnTo>
                  <a:pt x="2849805" y="306377"/>
                </a:lnTo>
                <a:lnTo>
                  <a:pt x="2845523" y="303834"/>
                </a:lnTo>
                <a:lnTo>
                  <a:pt x="2777538" y="277102"/>
                </a:lnTo>
                <a:lnTo>
                  <a:pt x="2727351" y="249189"/>
                </a:lnTo>
                <a:lnTo>
                  <a:pt x="2648738" y="217716"/>
                </a:lnTo>
                <a:lnTo>
                  <a:pt x="2568997" y="181597"/>
                </a:lnTo>
                <a:lnTo>
                  <a:pt x="2486760" y="155146"/>
                </a:lnTo>
                <a:lnTo>
                  <a:pt x="2348765" y="110944"/>
                </a:lnTo>
                <a:lnTo>
                  <a:pt x="2274949" y="91313"/>
                </a:lnTo>
                <a:lnTo>
                  <a:pt x="2208105" y="76497"/>
                </a:lnTo>
                <a:lnTo>
                  <a:pt x="2121316" y="59963"/>
                </a:lnTo>
                <a:lnTo>
                  <a:pt x="2030187" y="44291"/>
                </a:lnTo>
                <a:lnTo>
                  <a:pt x="1977724" y="36672"/>
                </a:lnTo>
                <a:lnTo>
                  <a:pt x="1864972" y="22474"/>
                </a:lnTo>
                <a:lnTo>
                  <a:pt x="1781181" y="14730"/>
                </a:lnTo>
                <a:lnTo>
                  <a:pt x="1602659" y="2703"/>
                </a:lnTo>
                <a:lnTo>
                  <a:pt x="1524875" y="0"/>
                </a:lnTo>
                <a:lnTo>
                  <a:pt x="1448204" y="274"/>
                </a:lnTo>
                <a:lnTo>
                  <a:pt x="1378111" y="4147"/>
                </a:lnTo>
                <a:lnTo>
                  <a:pt x="1290902" y="12371"/>
                </a:lnTo>
                <a:lnTo>
                  <a:pt x="1036381" y="36297"/>
                </a:lnTo>
                <a:lnTo>
                  <a:pt x="958965" y="45238"/>
                </a:lnTo>
                <a:lnTo>
                  <a:pt x="890161" y="57094"/>
                </a:lnTo>
                <a:lnTo>
                  <a:pt x="844728" y="67779"/>
                </a:lnTo>
                <a:lnTo>
                  <a:pt x="755549" y="90759"/>
                </a:lnTo>
                <a:lnTo>
                  <a:pt x="694418" y="108139"/>
                </a:lnTo>
                <a:lnTo>
                  <a:pt x="603202" y="135144"/>
                </a:lnTo>
                <a:lnTo>
                  <a:pt x="514699" y="166510"/>
                </a:lnTo>
                <a:lnTo>
                  <a:pt x="448330" y="199777"/>
                </a:lnTo>
                <a:lnTo>
                  <a:pt x="388364" y="232503"/>
                </a:lnTo>
                <a:lnTo>
                  <a:pt x="325373" y="270761"/>
                </a:lnTo>
                <a:lnTo>
                  <a:pt x="272790" y="305864"/>
                </a:lnTo>
                <a:lnTo>
                  <a:pt x="235116" y="336687"/>
                </a:lnTo>
                <a:lnTo>
                  <a:pt x="198395" y="366242"/>
                </a:lnTo>
                <a:lnTo>
                  <a:pt x="170194" y="394314"/>
                </a:lnTo>
                <a:lnTo>
                  <a:pt x="141895" y="425063"/>
                </a:lnTo>
                <a:lnTo>
                  <a:pt x="108909" y="460503"/>
                </a:lnTo>
                <a:lnTo>
                  <a:pt x="85043" y="491426"/>
                </a:lnTo>
                <a:lnTo>
                  <a:pt x="64356" y="522086"/>
                </a:lnTo>
                <a:lnTo>
                  <a:pt x="45687" y="556848"/>
                </a:lnTo>
                <a:lnTo>
                  <a:pt x="31795" y="592347"/>
                </a:lnTo>
                <a:lnTo>
                  <a:pt x="7268" y="670530"/>
                </a:lnTo>
                <a:lnTo>
                  <a:pt x="2842" y="704399"/>
                </a:lnTo>
                <a:lnTo>
                  <a:pt x="874" y="740232"/>
                </a:lnTo>
                <a:lnTo>
                  <a:pt x="0" y="766906"/>
                </a:lnTo>
                <a:lnTo>
                  <a:pt x="4643" y="800053"/>
                </a:lnTo>
                <a:lnTo>
                  <a:pt x="12782" y="828964"/>
                </a:lnTo>
                <a:lnTo>
                  <a:pt x="23565" y="860087"/>
                </a:lnTo>
                <a:lnTo>
                  <a:pt x="41722" y="894662"/>
                </a:lnTo>
                <a:lnTo>
                  <a:pt x="73532" y="938200"/>
                </a:lnTo>
                <a:lnTo>
                  <a:pt x="99276" y="969463"/>
                </a:lnTo>
                <a:lnTo>
                  <a:pt x="119690" y="995145"/>
                </a:lnTo>
                <a:lnTo>
                  <a:pt x="163531" y="1029360"/>
                </a:lnTo>
                <a:lnTo>
                  <a:pt x="209192" y="1058753"/>
                </a:lnTo>
                <a:lnTo>
                  <a:pt x="276231" y="1093597"/>
                </a:lnTo>
                <a:lnTo>
                  <a:pt x="366883" y="1120742"/>
                </a:lnTo>
                <a:lnTo>
                  <a:pt x="444172" y="1139004"/>
                </a:lnTo>
                <a:lnTo>
                  <a:pt x="534788" y="1151911"/>
                </a:lnTo>
                <a:lnTo>
                  <a:pt x="605707" y="1162542"/>
                </a:lnTo>
                <a:lnTo>
                  <a:pt x="690915" y="1168041"/>
                </a:lnTo>
                <a:lnTo>
                  <a:pt x="891209" y="1169217"/>
                </a:lnTo>
                <a:lnTo>
                  <a:pt x="969326" y="1166450"/>
                </a:lnTo>
                <a:lnTo>
                  <a:pt x="1052739" y="1161715"/>
                </a:lnTo>
                <a:lnTo>
                  <a:pt x="1121166" y="1157446"/>
                </a:lnTo>
                <a:lnTo>
                  <a:pt x="1211694" y="1151509"/>
                </a:lnTo>
                <a:lnTo>
                  <a:pt x="1302031" y="1143688"/>
                </a:lnTo>
                <a:lnTo>
                  <a:pt x="1392329" y="1138162"/>
                </a:lnTo>
                <a:lnTo>
                  <a:pt x="1482620" y="1132174"/>
                </a:lnTo>
                <a:lnTo>
                  <a:pt x="1572910" y="1123268"/>
                </a:lnTo>
                <a:lnTo>
                  <a:pt x="1648151" y="1114285"/>
                </a:lnTo>
                <a:lnTo>
                  <a:pt x="1721719" y="1107998"/>
                </a:lnTo>
                <a:lnTo>
                  <a:pt x="1811791" y="1103551"/>
                </a:lnTo>
                <a:lnTo>
                  <a:pt x="1882230" y="1096778"/>
                </a:lnTo>
                <a:lnTo>
                  <a:pt x="1962622" y="1087677"/>
                </a:lnTo>
                <a:lnTo>
                  <a:pt x="2079990" y="1076510"/>
                </a:lnTo>
                <a:lnTo>
                  <a:pt x="2164211" y="1066394"/>
                </a:lnTo>
                <a:lnTo>
                  <a:pt x="2250992" y="1053346"/>
                </a:lnTo>
                <a:lnTo>
                  <a:pt x="2324992" y="1040780"/>
                </a:lnTo>
                <a:lnTo>
                  <a:pt x="2387277" y="1028393"/>
                </a:lnTo>
                <a:lnTo>
                  <a:pt x="2450789" y="1012139"/>
                </a:lnTo>
                <a:lnTo>
                  <a:pt x="2546974" y="984859"/>
                </a:lnTo>
                <a:lnTo>
                  <a:pt x="2629433" y="954475"/>
                </a:lnTo>
                <a:lnTo>
                  <a:pt x="2712680" y="920323"/>
                </a:lnTo>
                <a:lnTo>
                  <a:pt x="2763959" y="884560"/>
                </a:lnTo>
                <a:lnTo>
                  <a:pt x="2794123" y="862224"/>
                </a:lnTo>
                <a:lnTo>
                  <a:pt x="2823190" y="832594"/>
                </a:lnTo>
                <a:lnTo>
                  <a:pt x="2852271" y="799912"/>
                </a:lnTo>
                <a:lnTo>
                  <a:pt x="2864544" y="781608"/>
                </a:lnTo>
                <a:lnTo>
                  <a:pt x="2877496" y="753173"/>
                </a:lnTo>
                <a:lnTo>
                  <a:pt x="2888141" y="724326"/>
                </a:lnTo>
                <a:lnTo>
                  <a:pt x="2897028" y="695356"/>
                </a:lnTo>
                <a:lnTo>
                  <a:pt x="2900139" y="666349"/>
                </a:lnTo>
                <a:lnTo>
                  <a:pt x="2901061" y="637333"/>
                </a:lnTo>
                <a:lnTo>
                  <a:pt x="2901277" y="617986"/>
                </a:lnTo>
                <a:lnTo>
                  <a:pt x="2895639" y="590040"/>
                </a:lnTo>
                <a:lnTo>
                  <a:pt x="2887043" y="559347"/>
                </a:lnTo>
                <a:lnTo>
                  <a:pt x="2879640" y="534957"/>
                </a:lnTo>
                <a:lnTo>
                  <a:pt x="2867034" y="507635"/>
                </a:lnTo>
                <a:lnTo>
                  <a:pt x="2851758" y="481877"/>
                </a:lnTo>
                <a:lnTo>
                  <a:pt x="2844674" y="473504"/>
                </a:lnTo>
                <a:lnTo>
                  <a:pt x="2814384" y="4341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990"/>
          <p:cNvSpPr/>
          <p:nvPr/>
        </p:nvSpPr>
        <p:spPr>
          <a:xfrm>
            <a:off x="2120227" y="2074713"/>
            <a:ext cx="714205" cy="493276"/>
          </a:xfrm>
          <a:custGeom>
            <a:avLst/>
            <a:gdLst/>
            <a:ahLst/>
            <a:cxnLst/>
            <a:rect l="0" t="0" r="0" b="0"/>
            <a:pathLst>
              <a:path w="714205" h="493276">
                <a:moveTo>
                  <a:pt x="394968" y="67667"/>
                </a:moveTo>
                <a:lnTo>
                  <a:pt x="389832" y="57396"/>
                </a:lnTo>
                <a:lnTo>
                  <a:pt x="387244" y="54371"/>
                </a:lnTo>
                <a:lnTo>
                  <a:pt x="384445" y="52354"/>
                </a:lnTo>
                <a:lnTo>
                  <a:pt x="381503" y="51009"/>
                </a:lnTo>
                <a:lnTo>
                  <a:pt x="379542" y="49038"/>
                </a:lnTo>
                <a:lnTo>
                  <a:pt x="378235" y="46649"/>
                </a:lnTo>
                <a:lnTo>
                  <a:pt x="376782" y="41128"/>
                </a:lnTo>
                <a:lnTo>
                  <a:pt x="376136" y="35091"/>
                </a:lnTo>
                <a:lnTo>
                  <a:pt x="373815" y="31977"/>
                </a:lnTo>
                <a:lnTo>
                  <a:pt x="357508" y="19255"/>
                </a:lnTo>
                <a:lnTo>
                  <a:pt x="353872" y="16045"/>
                </a:lnTo>
                <a:lnTo>
                  <a:pt x="333347" y="6391"/>
                </a:lnTo>
                <a:lnTo>
                  <a:pt x="311979" y="1859"/>
                </a:lnTo>
                <a:lnTo>
                  <a:pt x="292032" y="516"/>
                </a:lnTo>
                <a:lnTo>
                  <a:pt x="270532" y="62"/>
                </a:lnTo>
                <a:lnTo>
                  <a:pt x="251165" y="0"/>
                </a:lnTo>
                <a:lnTo>
                  <a:pt x="233959" y="2839"/>
                </a:lnTo>
                <a:lnTo>
                  <a:pt x="212186" y="10480"/>
                </a:lnTo>
                <a:lnTo>
                  <a:pt x="192120" y="19552"/>
                </a:lnTo>
                <a:lnTo>
                  <a:pt x="166080" y="32247"/>
                </a:lnTo>
                <a:lnTo>
                  <a:pt x="147416" y="44401"/>
                </a:lnTo>
                <a:lnTo>
                  <a:pt x="126939" y="59476"/>
                </a:lnTo>
                <a:lnTo>
                  <a:pt x="110672" y="73342"/>
                </a:lnTo>
                <a:lnTo>
                  <a:pt x="102250" y="83274"/>
                </a:lnTo>
                <a:lnTo>
                  <a:pt x="93411" y="95270"/>
                </a:lnTo>
                <a:lnTo>
                  <a:pt x="84293" y="108641"/>
                </a:lnTo>
                <a:lnTo>
                  <a:pt x="65563" y="134964"/>
                </a:lnTo>
                <a:lnTo>
                  <a:pt x="56054" y="148002"/>
                </a:lnTo>
                <a:lnTo>
                  <a:pt x="48640" y="159919"/>
                </a:lnTo>
                <a:lnTo>
                  <a:pt x="42622" y="171089"/>
                </a:lnTo>
                <a:lnTo>
                  <a:pt x="37536" y="181759"/>
                </a:lnTo>
                <a:lnTo>
                  <a:pt x="31995" y="194248"/>
                </a:lnTo>
                <a:lnTo>
                  <a:pt x="20106" y="222455"/>
                </a:lnTo>
                <a:lnTo>
                  <a:pt x="16075" y="234276"/>
                </a:lnTo>
                <a:lnTo>
                  <a:pt x="13388" y="244307"/>
                </a:lnTo>
                <a:lnTo>
                  <a:pt x="11597" y="253144"/>
                </a:lnTo>
                <a:lnTo>
                  <a:pt x="9328" y="261185"/>
                </a:lnTo>
                <a:lnTo>
                  <a:pt x="3941" y="275852"/>
                </a:lnTo>
                <a:lnTo>
                  <a:pt x="830" y="289537"/>
                </a:lnTo>
                <a:lnTo>
                  <a:pt x="0" y="296196"/>
                </a:lnTo>
                <a:lnTo>
                  <a:pt x="522" y="301709"/>
                </a:lnTo>
                <a:lnTo>
                  <a:pt x="1945" y="306461"/>
                </a:lnTo>
                <a:lnTo>
                  <a:pt x="9082" y="321149"/>
                </a:lnTo>
                <a:lnTo>
                  <a:pt x="14938" y="331882"/>
                </a:lnTo>
                <a:lnTo>
                  <a:pt x="24278" y="345043"/>
                </a:lnTo>
                <a:lnTo>
                  <a:pt x="30650" y="356117"/>
                </a:lnTo>
                <a:lnTo>
                  <a:pt x="40279" y="369302"/>
                </a:lnTo>
                <a:lnTo>
                  <a:pt x="49585" y="376573"/>
                </a:lnTo>
                <a:lnTo>
                  <a:pt x="66909" y="386709"/>
                </a:lnTo>
                <a:lnTo>
                  <a:pt x="73075" y="389998"/>
                </a:lnTo>
                <a:lnTo>
                  <a:pt x="85658" y="393654"/>
                </a:lnTo>
                <a:lnTo>
                  <a:pt x="107694" y="395711"/>
                </a:lnTo>
                <a:lnTo>
                  <a:pt x="124333" y="396192"/>
                </a:lnTo>
                <a:lnTo>
                  <a:pt x="138894" y="396407"/>
                </a:lnTo>
                <a:lnTo>
                  <a:pt x="155397" y="393635"/>
                </a:lnTo>
                <a:lnTo>
                  <a:pt x="173481" y="388821"/>
                </a:lnTo>
                <a:lnTo>
                  <a:pt x="192267" y="383098"/>
                </a:lnTo>
                <a:lnTo>
                  <a:pt x="208499" y="376972"/>
                </a:lnTo>
                <a:lnTo>
                  <a:pt x="223953" y="369591"/>
                </a:lnTo>
                <a:lnTo>
                  <a:pt x="249708" y="354424"/>
                </a:lnTo>
                <a:lnTo>
                  <a:pt x="264483" y="346313"/>
                </a:lnTo>
                <a:lnTo>
                  <a:pt x="281081" y="336259"/>
                </a:lnTo>
                <a:lnTo>
                  <a:pt x="308555" y="318513"/>
                </a:lnTo>
                <a:lnTo>
                  <a:pt x="346727" y="293257"/>
                </a:lnTo>
                <a:lnTo>
                  <a:pt x="355283" y="285777"/>
                </a:lnTo>
                <a:lnTo>
                  <a:pt x="363137" y="277566"/>
                </a:lnTo>
                <a:lnTo>
                  <a:pt x="370523" y="268867"/>
                </a:lnTo>
                <a:lnTo>
                  <a:pt x="387328" y="253470"/>
                </a:lnTo>
                <a:lnTo>
                  <a:pt x="404471" y="238386"/>
                </a:lnTo>
                <a:lnTo>
                  <a:pt x="412052" y="229849"/>
                </a:lnTo>
                <a:lnTo>
                  <a:pt x="419256" y="220933"/>
                </a:lnTo>
                <a:lnTo>
                  <a:pt x="427283" y="212839"/>
                </a:lnTo>
                <a:lnTo>
                  <a:pt x="444801" y="198113"/>
                </a:lnTo>
                <a:lnTo>
                  <a:pt x="455061" y="187952"/>
                </a:lnTo>
                <a:lnTo>
                  <a:pt x="466202" y="175804"/>
                </a:lnTo>
                <a:lnTo>
                  <a:pt x="477928" y="162331"/>
                </a:lnTo>
                <a:lnTo>
                  <a:pt x="488970" y="147974"/>
                </a:lnTo>
                <a:lnTo>
                  <a:pt x="499556" y="133029"/>
                </a:lnTo>
                <a:lnTo>
                  <a:pt x="509837" y="117691"/>
                </a:lnTo>
                <a:lnTo>
                  <a:pt x="529861" y="89183"/>
                </a:lnTo>
                <a:lnTo>
                  <a:pt x="539715" y="75562"/>
                </a:lnTo>
                <a:lnTo>
                  <a:pt x="547359" y="63257"/>
                </a:lnTo>
                <a:lnTo>
                  <a:pt x="553530" y="51829"/>
                </a:lnTo>
                <a:lnTo>
                  <a:pt x="558719" y="40985"/>
                </a:lnTo>
                <a:lnTo>
                  <a:pt x="567351" y="28937"/>
                </a:lnTo>
                <a:lnTo>
                  <a:pt x="571157" y="25724"/>
                </a:lnTo>
                <a:lnTo>
                  <a:pt x="572620" y="23582"/>
                </a:lnTo>
                <a:lnTo>
                  <a:pt x="572521" y="22154"/>
                </a:lnTo>
                <a:lnTo>
                  <a:pt x="571379" y="21202"/>
                </a:lnTo>
                <a:lnTo>
                  <a:pt x="570618" y="21642"/>
                </a:lnTo>
                <a:lnTo>
                  <a:pt x="570111" y="23011"/>
                </a:lnTo>
                <a:lnTo>
                  <a:pt x="566531" y="35805"/>
                </a:lnTo>
                <a:lnTo>
                  <a:pt x="561507" y="50282"/>
                </a:lnTo>
                <a:lnTo>
                  <a:pt x="516607" y="156612"/>
                </a:lnTo>
                <a:lnTo>
                  <a:pt x="503489" y="186380"/>
                </a:lnTo>
                <a:lnTo>
                  <a:pt x="499562" y="198403"/>
                </a:lnTo>
                <a:lnTo>
                  <a:pt x="496943" y="209643"/>
                </a:lnTo>
                <a:lnTo>
                  <a:pt x="495197" y="220361"/>
                </a:lnTo>
                <a:lnTo>
                  <a:pt x="492959" y="229656"/>
                </a:lnTo>
                <a:lnTo>
                  <a:pt x="490391" y="238002"/>
                </a:lnTo>
                <a:lnTo>
                  <a:pt x="487605" y="245716"/>
                </a:lnTo>
                <a:lnTo>
                  <a:pt x="484673" y="256233"/>
                </a:lnTo>
                <a:lnTo>
                  <a:pt x="481643" y="268619"/>
                </a:lnTo>
                <a:lnTo>
                  <a:pt x="472243" y="308862"/>
                </a:lnTo>
                <a:lnTo>
                  <a:pt x="469057" y="321977"/>
                </a:lnTo>
                <a:lnTo>
                  <a:pt x="466933" y="333946"/>
                </a:lnTo>
                <a:lnTo>
                  <a:pt x="465517" y="345149"/>
                </a:lnTo>
                <a:lnTo>
                  <a:pt x="464572" y="355843"/>
                </a:lnTo>
                <a:lnTo>
                  <a:pt x="463943" y="365122"/>
                </a:lnTo>
                <a:lnTo>
                  <a:pt x="463244" y="381164"/>
                </a:lnTo>
                <a:lnTo>
                  <a:pt x="465800" y="395460"/>
                </a:lnTo>
                <a:lnTo>
                  <a:pt x="476198" y="427289"/>
                </a:lnTo>
                <a:lnTo>
                  <a:pt x="482306" y="439965"/>
                </a:lnTo>
                <a:lnTo>
                  <a:pt x="488603" y="450257"/>
                </a:lnTo>
                <a:lnTo>
                  <a:pt x="494985" y="461997"/>
                </a:lnTo>
                <a:lnTo>
                  <a:pt x="504270" y="471514"/>
                </a:lnTo>
                <a:lnTo>
                  <a:pt x="509756" y="475556"/>
                </a:lnTo>
                <a:lnTo>
                  <a:pt x="521584" y="480049"/>
                </a:lnTo>
                <a:lnTo>
                  <a:pt x="534007" y="483120"/>
                </a:lnTo>
                <a:lnTo>
                  <a:pt x="554161" y="489817"/>
                </a:lnTo>
                <a:lnTo>
                  <a:pt x="571058" y="491761"/>
                </a:lnTo>
                <a:lnTo>
                  <a:pt x="589316" y="492625"/>
                </a:lnTo>
                <a:lnTo>
                  <a:pt x="617724" y="493111"/>
                </a:lnTo>
                <a:lnTo>
                  <a:pt x="656212" y="493275"/>
                </a:lnTo>
                <a:lnTo>
                  <a:pt x="678398" y="490431"/>
                </a:lnTo>
                <a:lnTo>
                  <a:pt x="714204" y="48364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991"/>
          <p:cNvSpPr/>
          <p:nvPr/>
        </p:nvSpPr>
        <p:spPr>
          <a:xfrm>
            <a:off x="3347144" y="1948958"/>
            <a:ext cx="386954" cy="502262"/>
          </a:xfrm>
          <a:custGeom>
            <a:avLst/>
            <a:gdLst/>
            <a:ahLst/>
            <a:cxnLst/>
            <a:rect l="0" t="0" r="0" b="0"/>
            <a:pathLst>
              <a:path w="386954" h="502262">
                <a:moveTo>
                  <a:pt x="0" y="116032"/>
                </a:moveTo>
                <a:lnTo>
                  <a:pt x="10271" y="126303"/>
                </a:lnTo>
                <a:lnTo>
                  <a:pt x="13297" y="130403"/>
                </a:lnTo>
                <a:lnTo>
                  <a:pt x="18630" y="142385"/>
                </a:lnTo>
                <a:lnTo>
                  <a:pt x="26539" y="157997"/>
                </a:lnTo>
                <a:lnTo>
                  <a:pt x="35691" y="170983"/>
                </a:lnTo>
                <a:lnTo>
                  <a:pt x="42018" y="182016"/>
                </a:lnTo>
                <a:lnTo>
                  <a:pt x="56758" y="210585"/>
                </a:lnTo>
                <a:lnTo>
                  <a:pt x="119308" y="335300"/>
                </a:lnTo>
                <a:lnTo>
                  <a:pt x="128625" y="348201"/>
                </a:lnTo>
                <a:lnTo>
                  <a:pt x="138857" y="361101"/>
                </a:lnTo>
                <a:lnTo>
                  <a:pt x="146987" y="374000"/>
                </a:lnTo>
                <a:lnTo>
                  <a:pt x="154184" y="386899"/>
                </a:lnTo>
                <a:lnTo>
                  <a:pt x="164278" y="406247"/>
                </a:lnTo>
                <a:lnTo>
                  <a:pt x="177319" y="432043"/>
                </a:lnTo>
                <a:lnTo>
                  <a:pt x="187017" y="446256"/>
                </a:lnTo>
                <a:lnTo>
                  <a:pt x="189170" y="451192"/>
                </a:lnTo>
                <a:lnTo>
                  <a:pt x="191563" y="462410"/>
                </a:lnTo>
                <a:lnTo>
                  <a:pt x="195492" y="474561"/>
                </a:lnTo>
                <a:lnTo>
                  <a:pt x="199747" y="486052"/>
                </a:lnTo>
                <a:lnTo>
                  <a:pt x="202852" y="501357"/>
                </a:lnTo>
                <a:lnTo>
                  <a:pt x="203017" y="502261"/>
                </a:lnTo>
                <a:lnTo>
                  <a:pt x="197976" y="497635"/>
                </a:lnTo>
                <a:lnTo>
                  <a:pt x="196476" y="495119"/>
                </a:lnTo>
                <a:lnTo>
                  <a:pt x="193291" y="484292"/>
                </a:lnTo>
                <a:lnTo>
                  <a:pt x="188736" y="469955"/>
                </a:lnTo>
                <a:lnTo>
                  <a:pt x="185995" y="455701"/>
                </a:lnTo>
                <a:lnTo>
                  <a:pt x="183702" y="442200"/>
                </a:lnTo>
                <a:lnTo>
                  <a:pt x="179100" y="429033"/>
                </a:lnTo>
                <a:lnTo>
                  <a:pt x="176338" y="416016"/>
                </a:lnTo>
                <a:lnTo>
                  <a:pt x="174036" y="403064"/>
                </a:lnTo>
                <a:lnTo>
                  <a:pt x="169430" y="390143"/>
                </a:lnTo>
                <a:lnTo>
                  <a:pt x="167772" y="381537"/>
                </a:lnTo>
                <a:lnTo>
                  <a:pt x="166666" y="371501"/>
                </a:lnTo>
                <a:lnTo>
                  <a:pt x="165929" y="360511"/>
                </a:lnTo>
                <a:lnTo>
                  <a:pt x="164363" y="349959"/>
                </a:lnTo>
                <a:lnTo>
                  <a:pt x="162244" y="339700"/>
                </a:lnTo>
                <a:lnTo>
                  <a:pt x="159756" y="329636"/>
                </a:lnTo>
                <a:lnTo>
                  <a:pt x="158098" y="320777"/>
                </a:lnTo>
                <a:lnTo>
                  <a:pt x="156255" y="305201"/>
                </a:lnTo>
                <a:lnTo>
                  <a:pt x="154689" y="296963"/>
                </a:lnTo>
                <a:lnTo>
                  <a:pt x="152570" y="288246"/>
                </a:lnTo>
                <a:lnTo>
                  <a:pt x="150082" y="279211"/>
                </a:lnTo>
                <a:lnTo>
                  <a:pt x="148424" y="267812"/>
                </a:lnTo>
                <a:lnTo>
                  <a:pt x="147319" y="254839"/>
                </a:lnTo>
                <a:lnTo>
                  <a:pt x="146090" y="229318"/>
                </a:lnTo>
                <a:lnTo>
                  <a:pt x="145544" y="210809"/>
                </a:lnTo>
                <a:lnTo>
                  <a:pt x="145237" y="183168"/>
                </a:lnTo>
                <a:lnTo>
                  <a:pt x="146269" y="174762"/>
                </a:lnTo>
                <a:lnTo>
                  <a:pt x="150281" y="159691"/>
                </a:lnTo>
                <a:lnTo>
                  <a:pt x="151781" y="150512"/>
                </a:lnTo>
                <a:lnTo>
                  <a:pt x="152781" y="140093"/>
                </a:lnTo>
                <a:lnTo>
                  <a:pt x="153448" y="128848"/>
                </a:lnTo>
                <a:lnTo>
                  <a:pt x="154967" y="119202"/>
                </a:lnTo>
                <a:lnTo>
                  <a:pt x="157055" y="110621"/>
                </a:lnTo>
                <a:lnTo>
                  <a:pt x="162241" y="96429"/>
                </a:lnTo>
                <a:lnTo>
                  <a:pt x="177487" y="69792"/>
                </a:lnTo>
                <a:lnTo>
                  <a:pt x="186729" y="57502"/>
                </a:lnTo>
                <a:lnTo>
                  <a:pt x="196926" y="44874"/>
                </a:lnTo>
                <a:lnTo>
                  <a:pt x="205042" y="32096"/>
                </a:lnTo>
                <a:lnTo>
                  <a:pt x="215099" y="22117"/>
                </a:lnTo>
                <a:lnTo>
                  <a:pt x="220789" y="17951"/>
                </a:lnTo>
                <a:lnTo>
                  <a:pt x="227808" y="14099"/>
                </a:lnTo>
                <a:lnTo>
                  <a:pt x="235712" y="10456"/>
                </a:lnTo>
                <a:lnTo>
                  <a:pt x="244206" y="6953"/>
                </a:lnTo>
                <a:lnTo>
                  <a:pt x="250943" y="4617"/>
                </a:lnTo>
                <a:lnTo>
                  <a:pt x="261296" y="2022"/>
                </a:lnTo>
                <a:lnTo>
                  <a:pt x="273167" y="561"/>
                </a:lnTo>
                <a:lnTo>
                  <a:pt x="282996" y="219"/>
                </a:lnTo>
                <a:lnTo>
                  <a:pt x="301687" y="0"/>
                </a:lnTo>
                <a:lnTo>
                  <a:pt x="309687" y="1057"/>
                </a:lnTo>
                <a:lnTo>
                  <a:pt x="332906" y="5097"/>
                </a:lnTo>
                <a:lnTo>
                  <a:pt x="342323" y="7680"/>
                </a:lnTo>
                <a:lnTo>
                  <a:pt x="349676" y="10476"/>
                </a:lnTo>
                <a:lnTo>
                  <a:pt x="364064" y="17552"/>
                </a:lnTo>
                <a:lnTo>
                  <a:pt x="375624" y="27470"/>
                </a:lnTo>
                <a:lnTo>
                  <a:pt x="379410" y="28302"/>
                </a:lnTo>
                <a:lnTo>
                  <a:pt x="386953" y="386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992"/>
          <p:cNvSpPr/>
          <p:nvPr/>
        </p:nvSpPr>
        <p:spPr>
          <a:xfrm>
            <a:off x="3637359" y="1716867"/>
            <a:ext cx="319237" cy="183669"/>
          </a:xfrm>
          <a:custGeom>
            <a:avLst/>
            <a:gdLst/>
            <a:ahLst/>
            <a:cxnLst/>
            <a:rect l="0" t="0" r="0" b="0"/>
            <a:pathLst>
              <a:path w="319237" h="183669">
                <a:moveTo>
                  <a:pt x="0" y="67582"/>
                </a:moveTo>
                <a:lnTo>
                  <a:pt x="10271" y="72717"/>
                </a:lnTo>
                <a:lnTo>
                  <a:pt x="18180" y="78105"/>
                </a:lnTo>
                <a:lnTo>
                  <a:pt x="21794" y="81046"/>
                </a:lnTo>
                <a:lnTo>
                  <a:pt x="25278" y="84082"/>
                </a:lnTo>
                <a:lnTo>
                  <a:pt x="28675" y="87181"/>
                </a:lnTo>
                <a:lnTo>
                  <a:pt x="32015" y="90322"/>
                </a:lnTo>
                <a:lnTo>
                  <a:pt x="34242" y="93491"/>
                </a:lnTo>
                <a:lnTo>
                  <a:pt x="35726" y="96678"/>
                </a:lnTo>
                <a:lnTo>
                  <a:pt x="36716" y="99877"/>
                </a:lnTo>
                <a:lnTo>
                  <a:pt x="38451" y="103086"/>
                </a:lnTo>
                <a:lnTo>
                  <a:pt x="40682" y="106299"/>
                </a:lnTo>
                <a:lnTo>
                  <a:pt x="43244" y="109516"/>
                </a:lnTo>
                <a:lnTo>
                  <a:pt x="46027" y="112736"/>
                </a:lnTo>
                <a:lnTo>
                  <a:pt x="48958" y="115957"/>
                </a:lnTo>
                <a:lnTo>
                  <a:pt x="55080" y="122403"/>
                </a:lnTo>
                <a:lnTo>
                  <a:pt x="61384" y="128851"/>
                </a:lnTo>
                <a:lnTo>
                  <a:pt x="63495" y="132075"/>
                </a:lnTo>
                <a:lnTo>
                  <a:pt x="64902" y="135299"/>
                </a:lnTo>
                <a:lnTo>
                  <a:pt x="65840" y="138524"/>
                </a:lnTo>
                <a:lnTo>
                  <a:pt x="72296" y="158468"/>
                </a:lnTo>
                <a:lnTo>
                  <a:pt x="75069" y="164718"/>
                </a:lnTo>
                <a:lnTo>
                  <a:pt x="77993" y="169960"/>
                </a:lnTo>
                <a:lnTo>
                  <a:pt x="85272" y="180960"/>
                </a:lnTo>
                <a:lnTo>
                  <a:pt x="85869" y="180788"/>
                </a:lnTo>
                <a:lnTo>
                  <a:pt x="86268" y="179598"/>
                </a:lnTo>
                <a:lnTo>
                  <a:pt x="86710" y="175410"/>
                </a:lnTo>
                <a:lnTo>
                  <a:pt x="86907" y="169965"/>
                </a:lnTo>
                <a:lnTo>
                  <a:pt x="87060" y="99135"/>
                </a:lnTo>
                <a:lnTo>
                  <a:pt x="88137" y="90767"/>
                </a:lnTo>
                <a:lnTo>
                  <a:pt x="89929" y="80889"/>
                </a:lnTo>
                <a:lnTo>
                  <a:pt x="92199" y="70004"/>
                </a:lnTo>
                <a:lnTo>
                  <a:pt x="94787" y="60597"/>
                </a:lnTo>
                <a:lnTo>
                  <a:pt x="97587" y="52177"/>
                </a:lnTo>
                <a:lnTo>
                  <a:pt x="100529" y="44413"/>
                </a:lnTo>
                <a:lnTo>
                  <a:pt x="102490" y="38163"/>
                </a:lnTo>
                <a:lnTo>
                  <a:pt x="103797" y="32921"/>
                </a:lnTo>
                <a:lnTo>
                  <a:pt x="104669" y="28352"/>
                </a:lnTo>
                <a:lnTo>
                  <a:pt x="106325" y="24230"/>
                </a:lnTo>
                <a:lnTo>
                  <a:pt x="108504" y="20408"/>
                </a:lnTo>
                <a:lnTo>
                  <a:pt x="111031" y="16785"/>
                </a:lnTo>
                <a:lnTo>
                  <a:pt x="113791" y="14370"/>
                </a:lnTo>
                <a:lnTo>
                  <a:pt x="116706" y="12759"/>
                </a:lnTo>
                <a:lnTo>
                  <a:pt x="119724" y="11686"/>
                </a:lnTo>
                <a:lnTo>
                  <a:pt x="125943" y="7627"/>
                </a:lnTo>
                <a:lnTo>
                  <a:pt x="129107" y="5039"/>
                </a:lnTo>
                <a:lnTo>
                  <a:pt x="133365" y="3315"/>
                </a:lnTo>
                <a:lnTo>
                  <a:pt x="138354" y="2165"/>
                </a:lnTo>
                <a:lnTo>
                  <a:pt x="143830" y="1398"/>
                </a:lnTo>
                <a:lnTo>
                  <a:pt x="152780" y="546"/>
                </a:lnTo>
                <a:lnTo>
                  <a:pt x="160341" y="168"/>
                </a:lnTo>
                <a:lnTo>
                  <a:pt x="167284" y="0"/>
                </a:lnTo>
                <a:lnTo>
                  <a:pt x="172790" y="1030"/>
                </a:lnTo>
                <a:lnTo>
                  <a:pt x="179686" y="2791"/>
                </a:lnTo>
                <a:lnTo>
                  <a:pt x="187507" y="5040"/>
                </a:lnTo>
                <a:lnTo>
                  <a:pt x="193797" y="7615"/>
                </a:lnTo>
                <a:lnTo>
                  <a:pt x="203651" y="13341"/>
                </a:lnTo>
                <a:lnTo>
                  <a:pt x="207783" y="16373"/>
                </a:lnTo>
                <a:lnTo>
                  <a:pt x="211613" y="19470"/>
                </a:lnTo>
                <a:lnTo>
                  <a:pt x="215242" y="22608"/>
                </a:lnTo>
                <a:lnTo>
                  <a:pt x="218735" y="25776"/>
                </a:lnTo>
                <a:lnTo>
                  <a:pt x="225483" y="32162"/>
                </a:lnTo>
                <a:lnTo>
                  <a:pt x="253379" y="59792"/>
                </a:lnTo>
                <a:lnTo>
                  <a:pt x="255983" y="63464"/>
                </a:lnTo>
                <a:lnTo>
                  <a:pt x="257720" y="66986"/>
                </a:lnTo>
                <a:lnTo>
                  <a:pt x="258878" y="70409"/>
                </a:lnTo>
                <a:lnTo>
                  <a:pt x="260724" y="74841"/>
                </a:lnTo>
                <a:lnTo>
                  <a:pt x="263030" y="79945"/>
                </a:lnTo>
                <a:lnTo>
                  <a:pt x="268459" y="91349"/>
                </a:lnTo>
                <a:lnTo>
                  <a:pt x="274454" y="103584"/>
                </a:lnTo>
                <a:lnTo>
                  <a:pt x="277558" y="108781"/>
                </a:lnTo>
                <a:lnTo>
                  <a:pt x="280702" y="113321"/>
                </a:lnTo>
                <a:lnTo>
                  <a:pt x="283873" y="117422"/>
                </a:lnTo>
                <a:lnTo>
                  <a:pt x="285987" y="121231"/>
                </a:lnTo>
                <a:lnTo>
                  <a:pt x="287396" y="124845"/>
                </a:lnTo>
                <a:lnTo>
                  <a:pt x="288336" y="128330"/>
                </a:lnTo>
                <a:lnTo>
                  <a:pt x="290037" y="132802"/>
                </a:lnTo>
                <a:lnTo>
                  <a:pt x="292246" y="137934"/>
                </a:lnTo>
                <a:lnTo>
                  <a:pt x="297567" y="149368"/>
                </a:lnTo>
                <a:lnTo>
                  <a:pt x="303514" y="161616"/>
                </a:lnTo>
                <a:lnTo>
                  <a:pt x="306606" y="166817"/>
                </a:lnTo>
                <a:lnTo>
                  <a:pt x="309741" y="171359"/>
                </a:lnTo>
                <a:lnTo>
                  <a:pt x="319236" y="1836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993"/>
          <p:cNvSpPr/>
          <p:nvPr/>
        </p:nvSpPr>
        <p:spPr>
          <a:xfrm>
            <a:off x="3975943" y="1745753"/>
            <a:ext cx="164456" cy="58044"/>
          </a:xfrm>
          <a:custGeom>
            <a:avLst/>
            <a:gdLst/>
            <a:ahLst/>
            <a:cxnLst/>
            <a:rect l="0" t="0" r="0" b="0"/>
            <a:pathLst>
              <a:path w="164456" h="58044">
                <a:moveTo>
                  <a:pt x="0" y="58043"/>
                </a:moveTo>
                <a:lnTo>
                  <a:pt x="10271" y="47772"/>
                </a:lnTo>
                <a:lnTo>
                  <a:pt x="15446" y="44747"/>
                </a:lnTo>
                <a:lnTo>
                  <a:pt x="21046" y="42730"/>
                </a:lnTo>
                <a:lnTo>
                  <a:pt x="26929" y="41385"/>
                </a:lnTo>
                <a:lnTo>
                  <a:pt x="33001" y="40489"/>
                </a:lnTo>
                <a:lnTo>
                  <a:pt x="39199" y="39891"/>
                </a:lnTo>
                <a:lnTo>
                  <a:pt x="45480" y="39493"/>
                </a:lnTo>
                <a:lnTo>
                  <a:pt x="51817" y="38152"/>
                </a:lnTo>
                <a:lnTo>
                  <a:pt x="58192" y="36183"/>
                </a:lnTo>
                <a:lnTo>
                  <a:pt x="64591" y="33796"/>
                </a:lnTo>
                <a:lnTo>
                  <a:pt x="69932" y="32205"/>
                </a:lnTo>
                <a:lnTo>
                  <a:pt x="74569" y="31144"/>
                </a:lnTo>
                <a:lnTo>
                  <a:pt x="78734" y="30437"/>
                </a:lnTo>
                <a:lnTo>
                  <a:pt x="84735" y="28890"/>
                </a:lnTo>
                <a:lnTo>
                  <a:pt x="91961" y="26784"/>
                </a:lnTo>
                <a:lnTo>
                  <a:pt x="100002" y="24306"/>
                </a:lnTo>
                <a:lnTo>
                  <a:pt x="106439" y="22653"/>
                </a:lnTo>
                <a:lnTo>
                  <a:pt x="111804" y="21551"/>
                </a:lnTo>
                <a:lnTo>
                  <a:pt x="116456" y="20817"/>
                </a:lnTo>
                <a:lnTo>
                  <a:pt x="121707" y="19253"/>
                </a:lnTo>
                <a:lnTo>
                  <a:pt x="127357" y="17135"/>
                </a:lnTo>
                <a:lnTo>
                  <a:pt x="133274" y="14648"/>
                </a:lnTo>
                <a:lnTo>
                  <a:pt x="138293" y="12990"/>
                </a:lnTo>
                <a:lnTo>
                  <a:pt x="142714" y="11885"/>
                </a:lnTo>
                <a:lnTo>
                  <a:pt x="146737" y="11148"/>
                </a:lnTo>
                <a:lnTo>
                  <a:pt x="150493" y="9582"/>
                </a:lnTo>
                <a:lnTo>
                  <a:pt x="154072" y="7463"/>
                </a:lnTo>
                <a:lnTo>
                  <a:pt x="16445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994"/>
          <p:cNvSpPr/>
          <p:nvPr/>
        </p:nvSpPr>
        <p:spPr>
          <a:xfrm>
            <a:off x="4130724" y="1581298"/>
            <a:ext cx="154782" cy="377281"/>
          </a:xfrm>
          <a:custGeom>
            <a:avLst/>
            <a:gdLst/>
            <a:ahLst/>
            <a:cxnLst/>
            <a:rect l="0" t="0" r="0" b="0"/>
            <a:pathLst>
              <a:path w="154782" h="377281">
                <a:moveTo>
                  <a:pt x="0" y="0"/>
                </a:moveTo>
                <a:lnTo>
                  <a:pt x="0" y="28822"/>
                </a:lnTo>
                <a:lnTo>
                  <a:pt x="1075" y="35338"/>
                </a:lnTo>
                <a:lnTo>
                  <a:pt x="2867" y="42906"/>
                </a:lnTo>
                <a:lnTo>
                  <a:pt x="5136" y="51177"/>
                </a:lnTo>
                <a:lnTo>
                  <a:pt x="6649" y="57765"/>
                </a:lnTo>
                <a:lnTo>
                  <a:pt x="8329" y="67952"/>
                </a:lnTo>
                <a:lnTo>
                  <a:pt x="11943" y="78928"/>
                </a:lnTo>
                <a:lnTo>
                  <a:pt x="16056" y="89898"/>
                </a:lnTo>
                <a:lnTo>
                  <a:pt x="17885" y="98356"/>
                </a:lnTo>
                <a:lnTo>
                  <a:pt x="20523" y="105341"/>
                </a:lnTo>
                <a:lnTo>
                  <a:pt x="24430" y="114297"/>
                </a:lnTo>
                <a:lnTo>
                  <a:pt x="29186" y="124567"/>
                </a:lnTo>
                <a:lnTo>
                  <a:pt x="40202" y="150310"/>
                </a:lnTo>
                <a:lnTo>
                  <a:pt x="51188" y="176441"/>
                </a:lnTo>
                <a:lnTo>
                  <a:pt x="59654" y="195221"/>
                </a:lnTo>
                <a:lnTo>
                  <a:pt x="70464" y="217880"/>
                </a:lnTo>
                <a:lnTo>
                  <a:pt x="119189" y="315765"/>
                </a:lnTo>
                <a:lnTo>
                  <a:pt x="123529" y="322297"/>
                </a:lnTo>
                <a:lnTo>
                  <a:pt x="128572" y="328801"/>
                </a:lnTo>
                <a:lnTo>
                  <a:pt x="134084" y="335286"/>
                </a:lnTo>
                <a:lnTo>
                  <a:pt x="138833" y="341760"/>
                </a:lnTo>
                <a:lnTo>
                  <a:pt x="143075" y="348226"/>
                </a:lnTo>
                <a:lnTo>
                  <a:pt x="154781" y="3772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3995"/>
          <p:cNvSpPr/>
          <p:nvPr/>
        </p:nvSpPr>
        <p:spPr>
          <a:xfrm>
            <a:off x="1083468" y="1881187"/>
            <a:ext cx="87066" cy="657821"/>
          </a:xfrm>
          <a:custGeom>
            <a:avLst/>
            <a:gdLst/>
            <a:ahLst/>
            <a:cxnLst/>
            <a:rect l="0" t="0" r="0" b="0"/>
            <a:pathLst>
              <a:path w="87066" h="657821">
                <a:moveTo>
                  <a:pt x="87065" y="0"/>
                </a:moveTo>
                <a:lnTo>
                  <a:pt x="76794" y="10271"/>
                </a:lnTo>
                <a:lnTo>
                  <a:pt x="73768" y="15446"/>
                </a:lnTo>
                <a:lnTo>
                  <a:pt x="71751" y="21046"/>
                </a:lnTo>
                <a:lnTo>
                  <a:pt x="70406" y="26929"/>
                </a:lnTo>
                <a:lnTo>
                  <a:pt x="63378" y="60887"/>
                </a:lnTo>
                <a:lnTo>
                  <a:pt x="61600" y="76062"/>
                </a:lnTo>
                <a:lnTo>
                  <a:pt x="60414" y="92628"/>
                </a:lnTo>
                <a:lnTo>
                  <a:pt x="59624" y="110121"/>
                </a:lnTo>
                <a:lnTo>
                  <a:pt x="56947" y="134682"/>
                </a:lnTo>
                <a:lnTo>
                  <a:pt x="45059" y="222275"/>
                </a:lnTo>
                <a:lnTo>
                  <a:pt x="42938" y="243847"/>
                </a:lnTo>
                <a:lnTo>
                  <a:pt x="41524" y="262527"/>
                </a:lnTo>
                <a:lnTo>
                  <a:pt x="39506" y="279281"/>
                </a:lnTo>
                <a:lnTo>
                  <a:pt x="37086" y="294749"/>
                </a:lnTo>
                <a:lnTo>
                  <a:pt x="34398" y="309361"/>
                </a:lnTo>
                <a:lnTo>
                  <a:pt x="32606" y="323401"/>
                </a:lnTo>
                <a:lnTo>
                  <a:pt x="31411" y="337061"/>
                </a:lnTo>
                <a:lnTo>
                  <a:pt x="30615" y="350467"/>
                </a:lnTo>
                <a:lnTo>
                  <a:pt x="23997" y="408358"/>
                </a:lnTo>
                <a:lnTo>
                  <a:pt x="19223" y="446367"/>
                </a:lnTo>
                <a:lnTo>
                  <a:pt x="14965" y="474932"/>
                </a:lnTo>
                <a:lnTo>
                  <a:pt x="11052" y="497199"/>
                </a:lnTo>
                <a:lnTo>
                  <a:pt x="7368" y="515269"/>
                </a:lnTo>
                <a:lnTo>
                  <a:pt x="4912" y="533765"/>
                </a:lnTo>
                <a:lnTo>
                  <a:pt x="3275" y="552544"/>
                </a:lnTo>
                <a:lnTo>
                  <a:pt x="0" y="6578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3996"/>
          <p:cNvSpPr/>
          <p:nvPr/>
        </p:nvSpPr>
        <p:spPr>
          <a:xfrm>
            <a:off x="1305966" y="1807897"/>
            <a:ext cx="67705" cy="769807"/>
          </a:xfrm>
          <a:custGeom>
            <a:avLst/>
            <a:gdLst/>
            <a:ahLst/>
            <a:cxnLst/>
            <a:rect l="0" t="0" r="0" b="0"/>
            <a:pathLst>
              <a:path w="67705" h="769807">
                <a:moveTo>
                  <a:pt x="48369" y="5573"/>
                </a:moveTo>
                <a:lnTo>
                  <a:pt x="53505" y="438"/>
                </a:lnTo>
                <a:lnTo>
                  <a:pt x="56093" y="0"/>
                </a:lnTo>
                <a:lnTo>
                  <a:pt x="58893" y="783"/>
                </a:lnTo>
                <a:lnTo>
                  <a:pt x="61834" y="2380"/>
                </a:lnTo>
                <a:lnTo>
                  <a:pt x="63795" y="4519"/>
                </a:lnTo>
                <a:lnTo>
                  <a:pt x="65102" y="7020"/>
                </a:lnTo>
                <a:lnTo>
                  <a:pt x="65974" y="9762"/>
                </a:lnTo>
                <a:lnTo>
                  <a:pt x="67201" y="29028"/>
                </a:lnTo>
                <a:lnTo>
                  <a:pt x="67704" y="223801"/>
                </a:lnTo>
                <a:lnTo>
                  <a:pt x="66633" y="240273"/>
                </a:lnTo>
                <a:lnTo>
                  <a:pt x="64845" y="256628"/>
                </a:lnTo>
                <a:lnTo>
                  <a:pt x="62578" y="272906"/>
                </a:lnTo>
                <a:lnTo>
                  <a:pt x="61066" y="288057"/>
                </a:lnTo>
                <a:lnTo>
                  <a:pt x="60059" y="302458"/>
                </a:lnTo>
                <a:lnTo>
                  <a:pt x="59387" y="316358"/>
                </a:lnTo>
                <a:lnTo>
                  <a:pt x="57864" y="330998"/>
                </a:lnTo>
                <a:lnTo>
                  <a:pt x="55774" y="346134"/>
                </a:lnTo>
                <a:lnTo>
                  <a:pt x="53306" y="361598"/>
                </a:lnTo>
                <a:lnTo>
                  <a:pt x="51660" y="376207"/>
                </a:lnTo>
                <a:lnTo>
                  <a:pt x="50563" y="390246"/>
                </a:lnTo>
                <a:lnTo>
                  <a:pt x="49832" y="403905"/>
                </a:lnTo>
                <a:lnTo>
                  <a:pt x="47195" y="425909"/>
                </a:lnTo>
                <a:lnTo>
                  <a:pt x="38532" y="484753"/>
                </a:lnTo>
                <a:lnTo>
                  <a:pt x="35362" y="509904"/>
                </a:lnTo>
                <a:lnTo>
                  <a:pt x="33248" y="530971"/>
                </a:lnTo>
                <a:lnTo>
                  <a:pt x="31840" y="549315"/>
                </a:lnTo>
                <a:lnTo>
                  <a:pt x="29825" y="569068"/>
                </a:lnTo>
                <a:lnTo>
                  <a:pt x="24721" y="611081"/>
                </a:lnTo>
                <a:lnTo>
                  <a:pt x="22930" y="629593"/>
                </a:lnTo>
                <a:lnTo>
                  <a:pt x="21736" y="646234"/>
                </a:lnTo>
                <a:lnTo>
                  <a:pt x="20940" y="661628"/>
                </a:lnTo>
                <a:lnTo>
                  <a:pt x="19334" y="676190"/>
                </a:lnTo>
                <a:lnTo>
                  <a:pt x="17189" y="690197"/>
                </a:lnTo>
                <a:lnTo>
                  <a:pt x="14684" y="703835"/>
                </a:lnTo>
                <a:lnTo>
                  <a:pt x="11939" y="715077"/>
                </a:lnTo>
                <a:lnTo>
                  <a:pt x="9035" y="724721"/>
                </a:lnTo>
                <a:lnTo>
                  <a:pt x="6023" y="733300"/>
                </a:lnTo>
                <a:lnTo>
                  <a:pt x="4015" y="740094"/>
                </a:lnTo>
                <a:lnTo>
                  <a:pt x="2677" y="745698"/>
                </a:lnTo>
                <a:lnTo>
                  <a:pt x="793" y="758722"/>
                </a:lnTo>
                <a:lnTo>
                  <a:pt x="0" y="7698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3997"/>
          <p:cNvSpPr/>
          <p:nvPr/>
        </p:nvSpPr>
        <p:spPr>
          <a:xfrm>
            <a:off x="1126264" y="2219771"/>
            <a:ext cx="208725" cy="27678"/>
          </a:xfrm>
          <a:custGeom>
            <a:avLst/>
            <a:gdLst/>
            <a:ahLst/>
            <a:cxnLst/>
            <a:rect l="0" t="0" r="0" b="0"/>
            <a:pathLst>
              <a:path w="208725" h="27678">
                <a:moveTo>
                  <a:pt x="5573" y="19348"/>
                </a:moveTo>
                <a:lnTo>
                  <a:pt x="0" y="19348"/>
                </a:lnTo>
                <a:lnTo>
                  <a:pt x="2380" y="19348"/>
                </a:lnTo>
                <a:lnTo>
                  <a:pt x="4519" y="20423"/>
                </a:lnTo>
                <a:lnTo>
                  <a:pt x="7020" y="22214"/>
                </a:lnTo>
                <a:lnTo>
                  <a:pt x="9763" y="24483"/>
                </a:lnTo>
                <a:lnTo>
                  <a:pt x="12666" y="25996"/>
                </a:lnTo>
                <a:lnTo>
                  <a:pt x="15676" y="27005"/>
                </a:lnTo>
                <a:lnTo>
                  <a:pt x="18758" y="27677"/>
                </a:lnTo>
                <a:lnTo>
                  <a:pt x="24037" y="27050"/>
                </a:lnTo>
                <a:lnTo>
                  <a:pt x="30781" y="25558"/>
                </a:lnTo>
                <a:lnTo>
                  <a:pt x="38501" y="23488"/>
                </a:lnTo>
                <a:lnTo>
                  <a:pt x="47948" y="22108"/>
                </a:lnTo>
                <a:lnTo>
                  <a:pt x="58545" y="21188"/>
                </a:lnTo>
                <a:lnTo>
                  <a:pt x="69909" y="20574"/>
                </a:lnTo>
                <a:lnTo>
                  <a:pt x="87159" y="18016"/>
                </a:lnTo>
                <a:lnTo>
                  <a:pt x="108333" y="14160"/>
                </a:lnTo>
                <a:lnTo>
                  <a:pt x="132123" y="9440"/>
                </a:lnTo>
                <a:lnTo>
                  <a:pt x="151207" y="6294"/>
                </a:lnTo>
                <a:lnTo>
                  <a:pt x="167155" y="4196"/>
                </a:lnTo>
                <a:lnTo>
                  <a:pt x="20872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3998"/>
          <p:cNvSpPr/>
          <p:nvPr/>
        </p:nvSpPr>
        <p:spPr>
          <a:xfrm>
            <a:off x="1431726" y="2413248"/>
            <a:ext cx="251521" cy="232172"/>
          </a:xfrm>
          <a:custGeom>
            <a:avLst/>
            <a:gdLst/>
            <a:ahLst/>
            <a:cxnLst/>
            <a:rect l="0" t="0" r="0" b="0"/>
            <a:pathLst>
              <a:path w="251521" h="232172">
                <a:moveTo>
                  <a:pt x="0" y="0"/>
                </a:moveTo>
                <a:lnTo>
                  <a:pt x="13465" y="26929"/>
                </a:lnTo>
                <a:lnTo>
                  <a:pt x="15426" y="33001"/>
                </a:lnTo>
                <a:lnTo>
                  <a:pt x="16733" y="39198"/>
                </a:lnTo>
                <a:lnTo>
                  <a:pt x="17605" y="45480"/>
                </a:lnTo>
                <a:lnTo>
                  <a:pt x="18186" y="50742"/>
                </a:lnTo>
                <a:lnTo>
                  <a:pt x="18573" y="55325"/>
                </a:lnTo>
                <a:lnTo>
                  <a:pt x="18831" y="59456"/>
                </a:lnTo>
                <a:lnTo>
                  <a:pt x="21153" y="66509"/>
                </a:lnTo>
                <a:lnTo>
                  <a:pt x="24851" y="75510"/>
                </a:lnTo>
                <a:lnTo>
                  <a:pt x="29466" y="85811"/>
                </a:lnTo>
                <a:lnTo>
                  <a:pt x="32542" y="93753"/>
                </a:lnTo>
                <a:lnTo>
                  <a:pt x="34593" y="100122"/>
                </a:lnTo>
                <a:lnTo>
                  <a:pt x="35961" y="105443"/>
                </a:lnTo>
                <a:lnTo>
                  <a:pt x="40346" y="125687"/>
                </a:lnTo>
                <a:lnTo>
                  <a:pt x="43020" y="138610"/>
                </a:lnTo>
                <a:lnTo>
                  <a:pt x="45878" y="149374"/>
                </a:lnTo>
                <a:lnTo>
                  <a:pt x="48858" y="158701"/>
                </a:lnTo>
                <a:lnTo>
                  <a:pt x="51920" y="167068"/>
                </a:lnTo>
                <a:lnTo>
                  <a:pt x="53961" y="173721"/>
                </a:lnTo>
                <a:lnTo>
                  <a:pt x="55322" y="179231"/>
                </a:lnTo>
                <a:lnTo>
                  <a:pt x="56834" y="186070"/>
                </a:lnTo>
                <a:lnTo>
                  <a:pt x="57237" y="186389"/>
                </a:lnTo>
                <a:lnTo>
                  <a:pt x="57506" y="185527"/>
                </a:lnTo>
                <a:lnTo>
                  <a:pt x="56610" y="181727"/>
                </a:lnTo>
                <a:lnTo>
                  <a:pt x="54938" y="175970"/>
                </a:lnTo>
                <a:lnTo>
                  <a:pt x="52748" y="168907"/>
                </a:lnTo>
                <a:lnTo>
                  <a:pt x="51289" y="158824"/>
                </a:lnTo>
                <a:lnTo>
                  <a:pt x="50315" y="146727"/>
                </a:lnTo>
                <a:lnTo>
                  <a:pt x="49667" y="133289"/>
                </a:lnTo>
                <a:lnTo>
                  <a:pt x="50309" y="122180"/>
                </a:lnTo>
                <a:lnTo>
                  <a:pt x="51812" y="112625"/>
                </a:lnTo>
                <a:lnTo>
                  <a:pt x="53889" y="104104"/>
                </a:lnTo>
                <a:lnTo>
                  <a:pt x="56349" y="96274"/>
                </a:lnTo>
                <a:lnTo>
                  <a:pt x="59063" y="88905"/>
                </a:lnTo>
                <a:lnTo>
                  <a:pt x="61948" y="81842"/>
                </a:lnTo>
                <a:lnTo>
                  <a:pt x="64946" y="73909"/>
                </a:lnTo>
                <a:lnTo>
                  <a:pt x="71143" y="56495"/>
                </a:lnTo>
                <a:lnTo>
                  <a:pt x="74300" y="49487"/>
                </a:lnTo>
                <a:lnTo>
                  <a:pt x="77480" y="43740"/>
                </a:lnTo>
                <a:lnTo>
                  <a:pt x="80675" y="38834"/>
                </a:lnTo>
                <a:lnTo>
                  <a:pt x="84955" y="34488"/>
                </a:lnTo>
                <a:lnTo>
                  <a:pt x="89957" y="30516"/>
                </a:lnTo>
                <a:lnTo>
                  <a:pt x="95442" y="26793"/>
                </a:lnTo>
                <a:lnTo>
                  <a:pt x="101249" y="24311"/>
                </a:lnTo>
                <a:lnTo>
                  <a:pt x="107269" y="22656"/>
                </a:lnTo>
                <a:lnTo>
                  <a:pt x="113433" y="21553"/>
                </a:lnTo>
                <a:lnTo>
                  <a:pt x="119691" y="21893"/>
                </a:lnTo>
                <a:lnTo>
                  <a:pt x="126014" y="23194"/>
                </a:lnTo>
                <a:lnTo>
                  <a:pt x="132378" y="25137"/>
                </a:lnTo>
                <a:lnTo>
                  <a:pt x="138771" y="27506"/>
                </a:lnTo>
                <a:lnTo>
                  <a:pt x="145183" y="30161"/>
                </a:lnTo>
                <a:lnTo>
                  <a:pt x="151607" y="33005"/>
                </a:lnTo>
                <a:lnTo>
                  <a:pt x="156965" y="37052"/>
                </a:lnTo>
                <a:lnTo>
                  <a:pt x="161611" y="41899"/>
                </a:lnTo>
                <a:lnTo>
                  <a:pt x="165784" y="47280"/>
                </a:lnTo>
                <a:lnTo>
                  <a:pt x="170715" y="54092"/>
                </a:lnTo>
                <a:lnTo>
                  <a:pt x="181927" y="70260"/>
                </a:lnTo>
                <a:lnTo>
                  <a:pt x="186852" y="76936"/>
                </a:lnTo>
                <a:lnTo>
                  <a:pt x="191210" y="82462"/>
                </a:lnTo>
                <a:lnTo>
                  <a:pt x="195190" y="87220"/>
                </a:lnTo>
                <a:lnTo>
                  <a:pt x="199993" y="94693"/>
                </a:lnTo>
                <a:lnTo>
                  <a:pt x="205345" y="103973"/>
                </a:lnTo>
                <a:lnTo>
                  <a:pt x="211063" y="114460"/>
                </a:lnTo>
                <a:lnTo>
                  <a:pt x="217024" y="128975"/>
                </a:lnTo>
                <a:lnTo>
                  <a:pt x="223148" y="146176"/>
                </a:lnTo>
                <a:lnTo>
                  <a:pt x="229381" y="165167"/>
                </a:lnTo>
                <a:lnTo>
                  <a:pt x="234611" y="179978"/>
                </a:lnTo>
                <a:lnTo>
                  <a:pt x="239172" y="192001"/>
                </a:lnTo>
                <a:lnTo>
                  <a:pt x="247861" y="213462"/>
                </a:lnTo>
                <a:lnTo>
                  <a:pt x="251520" y="23217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3999"/>
          <p:cNvSpPr/>
          <p:nvPr/>
        </p:nvSpPr>
        <p:spPr>
          <a:xfrm>
            <a:off x="1683246" y="2248845"/>
            <a:ext cx="212825" cy="9622"/>
          </a:xfrm>
          <a:custGeom>
            <a:avLst/>
            <a:gdLst/>
            <a:ahLst/>
            <a:cxnLst/>
            <a:rect l="0" t="0" r="0" b="0"/>
            <a:pathLst>
              <a:path w="212825" h="9622">
                <a:moveTo>
                  <a:pt x="0" y="9621"/>
                </a:moveTo>
                <a:lnTo>
                  <a:pt x="66278" y="9621"/>
                </a:lnTo>
                <a:lnTo>
                  <a:pt x="72132" y="8546"/>
                </a:lnTo>
                <a:lnTo>
                  <a:pt x="78184" y="6755"/>
                </a:lnTo>
                <a:lnTo>
                  <a:pt x="84369" y="4486"/>
                </a:lnTo>
                <a:lnTo>
                  <a:pt x="90642" y="2973"/>
                </a:lnTo>
                <a:lnTo>
                  <a:pt x="96973" y="1964"/>
                </a:lnTo>
                <a:lnTo>
                  <a:pt x="103344" y="1292"/>
                </a:lnTo>
                <a:lnTo>
                  <a:pt x="114040" y="844"/>
                </a:lnTo>
                <a:lnTo>
                  <a:pt x="170077" y="65"/>
                </a:lnTo>
                <a:lnTo>
                  <a:pt x="183435" y="0"/>
                </a:lnTo>
                <a:lnTo>
                  <a:pt x="212824" y="96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4000"/>
          <p:cNvSpPr/>
          <p:nvPr/>
        </p:nvSpPr>
        <p:spPr>
          <a:xfrm>
            <a:off x="1760636" y="2355205"/>
            <a:ext cx="164456" cy="29022"/>
          </a:xfrm>
          <a:custGeom>
            <a:avLst/>
            <a:gdLst/>
            <a:ahLst/>
            <a:cxnLst/>
            <a:rect l="0" t="0" r="0" b="0"/>
            <a:pathLst>
              <a:path w="164456" h="29022">
                <a:moveTo>
                  <a:pt x="0" y="29021"/>
                </a:moveTo>
                <a:lnTo>
                  <a:pt x="10271" y="23886"/>
                </a:lnTo>
                <a:lnTo>
                  <a:pt x="14372" y="22373"/>
                </a:lnTo>
                <a:lnTo>
                  <a:pt x="18180" y="21364"/>
                </a:lnTo>
                <a:lnTo>
                  <a:pt x="21794" y="20692"/>
                </a:lnTo>
                <a:lnTo>
                  <a:pt x="26353" y="19169"/>
                </a:lnTo>
                <a:lnTo>
                  <a:pt x="31542" y="17078"/>
                </a:lnTo>
                <a:lnTo>
                  <a:pt x="37151" y="14610"/>
                </a:lnTo>
                <a:lnTo>
                  <a:pt x="41965" y="12964"/>
                </a:lnTo>
                <a:lnTo>
                  <a:pt x="46250" y="11867"/>
                </a:lnTo>
                <a:lnTo>
                  <a:pt x="81391" y="4971"/>
                </a:lnTo>
                <a:lnTo>
                  <a:pt x="94031" y="3314"/>
                </a:lnTo>
                <a:lnTo>
                  <a:pt x="106757" y="2209"/>
                </a:lnTo>
                <a:lnTo>
                  <a:pt x="16445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4001"/>
          <p:cNvSpPr/>
          <p:nvPr/>
        </p:nvSpPr>
        <p:spPr>
          <a:xfrm>
            <a:off x="1934765" y="2345531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4002"/>
          <p:cNvSpPr/>
          <p:nvPr/>
        </p:nvSpPr>
        <p:spPr>
          <a:xfrm>
            <a:off x="1259844" y="5064050"/>
            <a:ext cx="393253" cy="657648"/>
          </a:xfrm>
          <a:custGeom>
            <a:avLst/>
            <a:gdLst/>
            <a:ahLst/>
            <a:cxnLst/>
            <a:rect l="0" t="0" r="0" b="0"/>
            <a:pathLst>
              <a:path w="393253" h="657648">
                <a:moveTo>
                  <a:pt x="346011" y="38522"/>
                </a:moveTo>
                <a:lnTo>
                  <a:pt x="339363" y="24151"/>
                </a:lnTo>
                <a:lnTo>
                  <a:pt x="337682" y="16728"/>
                </a:lnTo>
                <a:lnTo>
                  <a:pt x="334068" y="9846"/>
                </a:lnTo>
                <a:lnTo>
                  <a:pt x="331600" y="6506"/>
                </a:lnTo>
                <a:lnTo>
                  <a:pt x="327805" y="4280"/>
                </a:lnTo>
                <a:lnTo>
                  <a:pt x="317855" y="1806"/>
                </a:lnTo>
                <a:lnTo>
                  <a:pt x="306267" y="706"/>
                </a:lnTo>
                <a:lnTo>
                  <a:pt x="300168" y="413"/>
                </a:lnTo>
                <a:lnTo>
                  <a:pt x="284791" y="87"/>
                </a:lnTo>
                <a:lnTo>
                  <a:pt x="276176" y="0"/>
                </a:lnTo>
                <a:lnTo>
                  <a:pt x="263984" y="2092"/>
                </a:lnTo>
                <a:lnTo>
                  <a:pt x="249406" y="5637"/>
                </a:lnTo>
                <a:lnTo>
                  <a:pt x="233239" y="10149"/>
                </a:lnTo>
                <a:lnTo>
                  <a:pt x="218161" y="15307"/>
                </a:lnTo>
                <a:lnTo>
                  <a:pt x="203809" y="20896"/>
                </a:lnTo>
                <a:lnTo>
                  <a:pt x="189942" y="26771"/>
                </a:lnTo>
                <a:lnTo>
                  <a:pt x="177473" y="32838"/>
                </a:lnTo>
                <a:lnTo>
                  <a:pt x="165936" y="39032"/>
                </a:lnTo>
                <a:lnTo>
                  <a:pt x="155019" y="45311"/>
                </a:lnTo>
                <a:lnTo>
                  <a:pt x="144517" y="51647"/>
                </a:lnTo>
                <a:lnTo>
                  <a:pt x="124249" y="64419"/>
                </a:lnTo>
                <a:lnTo>
                  <a:pt x="36468" y="122364"/>
                </a:lnTo>
                <a:lnTo>
                  <a:pt x="28937" y="128812"/>
                </a:lnTo>
                <a:lnTo>
                  <a:pt x="17704" y="141710"/>
                </a:lnTo>
                <a:lnTo>
                  <a:pt x="9128" y="154608"/>
                </a:lnTo>
                <a:lnTo>
                  <a:pt x="5337" y="161057"/>
                </a:lnTo>
                <a:lnTo>
                  <a:pt x="1124" y="173955"/>
                </a:lnTo>
                <a:lnTo>
                  <a:pt x="0" y="180405"/>
                </a:lnTo>
                <a:lnTo>
                  <a:pt x="1401" y="187929"/>
                </a:lnTo>
                <a:lnTo>
                  <a:pt x="8690" y="204888"/>
                </a:lnTo>
                <a:lnTo>
                  <a:pt x="19744" y="222293"/>
                </a:lnTo>
                <a:lnTo>
                  <a:pt x="29383" y="230551"/>
                </a:lnTo>
                <a:lnTo>
                  <a:pt x="40832" y="237805"/>
                </a:lnTo>
                <a:lnTo>
                  <a:pt x="53087" y="244611"/>
                </a:lnTo>
                <a:lnTo>
                  <a:pt x="60439" y="249005"/>
                </a:lnTo>
                <a:lnTo>
                  <a:pt x="77207" y="259621"/>
                </a:lnTo>
                <a:lnTo>
                  <a:pt x="90493" y="265462"/>
                </a:lnTo>
                <a:lnTo>
                  <a:pt x="106874" y="271506"/>
                </a:lnTo>
                <a:lnTo>
                  <a:pt x="125319" y="277684"/>
                </a:lnTo>
                <a:lnTo>
                  <a:pt x="145139" y="285028"/>
                </a:lnTo>
                <a:lnTo>
                  <a:pt x="219547" y="314251"/>
                </a:lnTo>
                <a:lnTo>
                  <a:pt x="232680" y="319079"/>
                </a:lnTo>
                <a:lnTo>
                  <a:pt x="267337" y="333043"/>
                </a:lnTo>
                <a:lnTo>
                  <a:pt x="287112" y="341282"/>
                </a:lnTo>
                <a:lnTo>
                  <a:pt x="302446" y="348924"/>
                </a:lnTo>
                <a:lnTo>
                  <a:pt x="314818" y="356168"/>
                </a:lnTo>
                <a:lnTo>
                  <a:pt x="325215" y="363147"/>
                </a:lnTo>
                <a:lnTo>
                  <a:pt x="334297" y="369950"/>
                </a:lnTo>
                <a:lnTo>
                  <a:pt x="342501" y="376634"/>
                </a:lnTo>
                <a:lnTo>
                  <a:pt x="350120" y="383241"/>
                </a:lnTo>
                <a:lnTo>
                  <a:pt x="357350" y="389795"/>
                </a:lnTo>
                <a:lnTo>
                  <a:pt x="371114" y="402810"/>
                </a:lnTo>
                <a:lnTo>
                  <a:pt x="381532" y="418626"/>
                </a:lnTo>
                <a:lnTo>
                  <a:pt x="388670" y="435329"/>
                </a:lnTo>
                <a:lnTo>
                  <a:pt x="391842" y="449919"/>
                </a:lnTo>
                <a:lnTo>
                  <a:pt x="393252" y="466435"/>
                </a:lnTo>
                <a:lnTo>
                  <a:pt x="392804" y="484524"/>
                </a:lnTo>
                <a:lnTo>
                  <a:pt x="389022" y="503313"/>
                </a:lnTo>
                <a:lnTo>
                  <a:pt x="380892" y="519546"/>
                </a:lnTo>
                <a:lnTo>
                  <a:pt x="370113" y="535001"/>
                </a:lnTo>
                <a:lnTo>
                  <a:pt x="358156" y="552619"/>
                </a:lnTo>
                <a:lnTo>
                  <a:pt x="350883" y="560756"/>
                </a:lnTo>
                <a:lnTo>
                  <a:pt x="342810" y="568332"/>
                </a:lnTo>
                <a:lnTo>
                  <a:pt x="334203" y="575531"/>
                </a:lnTo>
                <a:lnTo>
                  <a:pt x="326315" y="582480"/>
                </a:lnTo>
                <a:lnTo>
                  <a:pt x="311819" y="595935"/>
                </a:lnTo>
                <a:lnTo>
                  <a:pt x="300644" y="603607"/>
                </a:lnTo>
                <a:lnTo>
                  <a:pt x="286745" y="611946"/>
                </a:lnTo>
                <a:lnTo>
                  <a:pt x="271029" y="620730"/>
                </a:lnTo>
                <a:lnTo>
                  <a:pt x="258403" y="628737"/>
                </a:lnTo>
                <a:lnTo>
                  <a:pt x="247835" y="636224"/>
                </a:lnTo>
                <a:lnTo>
                  <a:pt x="238641" y="643365"/>
                </a:lnTo>
                <a:lnTo>
                  <a:pt x="230361" y="648125"/>
                </a:lnTo>
                <a:lnTo>
                  <a:pt x="222692" y="651299"/>
                </a:lnTo>
                <a:lnTo>
                  <a:pt x="200904" y="6576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4003"/>
          <p:cNvSpPr/>
          <p:nvPr/>
        </p:nvSpPr>
        <p:spPr>
          <a:xfrm>
            <a:off x="1731797" y="5586263"/>
            <a:ext cx="394559" cy="183448"/>
          </a:xfrm>
          <a:custGeom>
            <a:avLst/>
            <a:gdLst/>
            <a:ahLst/>
            <a:cxnLst/>
            <a:rect l="0" t="0" r="0" b="0"/>
            <a:pathLst>
              <a:path w="394559" h="183448">
                <a:moveTo>
                  <a:pt x="231990" y="0"/>
                </a:moveTo>
                <a:lnTo>
                  <a:pt x="226854" y="10272"/>
                </a:lnTo>
                <a:lnTo>
                  <a:pt x="224266" y="16521"/>
                </a:lnTo>
                <a:lnTo>
                  <a:pt x="221467" y="23913"/>
                </a:lnTo>
                <a:lnTo>
                  <a:pt x="218525" y="32065"/>
                </a:lnTo>
                <a:lnTo>
                  <a:pt x="214414" y="39650"/>
                </a:lnTo>
                <a:lnTo>
                  <a:pt x="209524" y="46855"/>
                </a:lnTo>
                <a:lnTo>
                  <a:pt x="204114" y="53810"/>
                </a:lnTo>
                <a:lnTo>
                  <a:pt x="198358" y="59521"/>
                </a:lnTo>
                <a:lnTo>
                  <a:pt x="192371" y="64402"/>
                </a:lnTo>
                <a:lnTo>
                  <a:pt x="186229" y="68732"/>
                </a:lnTo>
                <a:lnTo>
                  <a:pt x="179985" y="73768"/>
                </a:lnTo>
                <a:lnTo>
                  <a:pt x="173673" y="79275"/>
                </a:lnTo>
                <a:lnTo>
                  <a:pt x="167315" y="85096"/>
                </a:lnTo>
                <a:lnTo>
                  <a:pt x="160927" y="90052"/>
                </a:lnTo>
                <a:lnTo>
                  <a:pt x="154518" y="94430"/>
                </a:lnTo>
                <a:lnTo>
                  <a:pt x="148096" y="98424"/>
                </a:lnTo>
                <a:lnTo>
                  <a:pt x="139515" y="103237"/>
                </a:lnTo>
                <a:lnTo>
                  <a:pt x="118515" y="114316"/>
                </a:lnTo>
                <a:lnTo>
                  <a:pt x="109046" y="118131"/>
                </a:lnTo>
                <a:lnTo>
                  <a:pt x="100583" y="120674"/>
                </a:lnTo>
                <a:lnTo>
                  <a:pt x="92792" y="122369"/>
                </a:lnTo>
                <a:lnTo>
                  <a:pt x="85447" y="123500"/>
                </a:lnTo>
                <a:lnTo>
                  <a:pt x="78402" y="124253"/>
                </a:lnTo>
                <a:lnTo>
                  <a:pt x="71555" y="124756"/>
                </a:lnTo>
                <a:lnTo>
                  <a:pt x="64840" y="125090"/>
                </a:lnTo>
                <a:lnTo>
                  <a:pt x="51647" y="125462"/>
                </a:lnTo>
                <a:lnTo>
                  <a:pt x="32134" y="125672"/>
                </a:lnTo>
                <a:lnTo>
                  <a:pt x="26736" y="124626"/>
                </a:lnTo>
                <a:lnTo>
                  <a:pt x="17872" y="120598"/>
                </a:lnTo>
                <a:lnTo>
                  <a:pt x="10350" y="115225"/>
                </a:lnTo>
                <a:lnTo>
                  <a:pt x="6839" y="112288"/>
                </a:lnTo>
                <a:lnTo>
                  <a:pt x="4499" y="109255"/>
                </a:lnTo>
                <a:lnTo>
                  <a:pt x="2938" y="106157"/>
                </a:lnTo>
                <a:lnTo>
                  <a:pt x="1898" y="103018"/>
                </a:lnTo>
                <a:lnTo>
                  <a:pt x="1205" y="99850"/>
                </a:lnTo>
                <a:lnTo>
                  <a:pt x="742" y="96663"/>
                </a:lnTo>
                <a:lnTo>
                  <a:pt x="434" y="93463"/>
                </a:lnTo>
                <a:lnTo>
                  <a:pt x="229" y="89181"/>
                </a:lnTo>
                <a:lnTo>
                  <a:pt x="0" y="78690"/>
                </a:lnTo>
                <a:lnTo>
                  <a:pt x="2089" y="72882"/>
                </a:lnTo>
                <a:lnTo>
                  <a:pt x="5632" y="66862"/>
                </a:lnTo>
                <a:lnTo>
                  <a:pt x="10143" y="60697"/>
                </a:lnTo>
                <a:lnTo>
                  <a:pt x="14225" y="55513"/>
                </a:lnTo>
                <a:lnTo>
                  <a:pt x="18022" y="50982"/>
                </a:lnTo>
                <a:lnTo>
                  <a:pt x="21627" y="46887"/>
                </a:lnTo>
                <a:lnTo>
                  <a:pt x="25106" y="44156"/>
                </a:lnTo>
                <a:lnTo>
                  <a:pt x="36213" y="39239"/>
                </a:lnTo>
                <a:lnTo>
                  <a:pt x="46806" y="34279"/>
                </a:lnTo>
                <a:lnTo>
                  <a:pt x="58680" y="31359"/>
                </a:lnTo>
                <a:lnTo>
                  <a:pt x="70049" y="30060"/>
                </a:lnTo>
                <a:lnTo>
                  <a:pt x="78684" y="29483"/>
                </a:lnTo>
                <a:lnTo>
                  <a:pt x="88971" y="29227"/>
                </a:lnTo>
                <a:lnTo>
                  <a:pt x="94724" y="29158"/>
                </a:lnTo>
                <a:lnTo>
                  <a:pt x="106849" y="31949"/>
                </a:lnTo>
                <a:lnTo>
                  <a:pt x="113092" y="34197"/>
                </a:lnTo>
                <a:lnTo>
                  <a:pt x="120478" y="37846"/>
                </a:lnTo>
                <a:lnTo>
                  <a:pt x="128627" y="42429"/>
                </a:lnTo>
                <a:lnTo>
                  <a:pt x="137285" y="47634"/>
                </a:lnTo>
                <a:lnTo>
                  <a:pt x="145206" y="52178"/>
                </a:lnTo>
                <a:lnTo>
                  <a:pt x="159740" y="60094"/>
                </a:lnTo>
                <a:lnTo>
                  <a:pt x="165550" y="63710"/>
                </a:lnTo>
                <a:lnTo>
                  <a:pt x="170499" y="67196"/>
                </a:lnTo>
                <a:lnTo>
                  <a:pt x="174873" y="70594"/>
                </a:lnTo>
                <a:lnTo>
                  <a:pt x="179939" y="75010"/>
                </a:lnTo>
                <a:lnTo>
                  <a:pt x="185465" y="80103"/>
                </a:lnTo>
                <a:lnTo>
                  <a:pt x="191300" y="85648"/>
                </a:lnTo>
                <a:lnTo>
                  <a:pt x="196264" y="91495"/>
                </a:lnTo>
                <a:lnTo>
                  <a:pt x="200648" y="97542"/>
                </a:lnTo>
                <a:lnTo>
                  <a:pt x="204646" y="103723"/>
                </a:lnTo>
                <a:lnTo>
                  <a:pt x="214836" y="114294"/>
                </a:lnTo>
                <a:lnTo>
                  <a:pt x="229153" y="127789"/>
                </a:lnTo>
                <a:lnTo>
                  <a:pt x="268053" y="163265"/>
                </a:lnTo>
                <a:lnTo>
                  <a:pt x="275379" y="170111"/>
                </a:lnTo>
                <a:lnTo>
                  <a:pt x="281339" y="174675"/>
                </a:lnTo>
                <a:lnTo>
                  <a:pt x="290827" y="179747"/>
                </a:lnTo>
                <a:lnTo>
                  <a:pt x="298626" y="182000"/>
                </a:lnTo>
                <a:lnTo>
                  <a:pt x="306750" y="183002"/>
                </a:lnTo>
                <a:lnTo>
                  <a:pt x="317527" y="183447"/>
                </a:lnTo>
                <a:lnTo>
                  <a:pt x="322335" y="182490"/>
                </a:lnTo>
                <a:lnTo>
                  <a:pt x="330545" y="178562"/>
                </a:lnTo>
                <a:lnTo>
                  <a:pt x="337776" y="173233"/>
                </a:lnTo>
                <a:lnTo>
                  <a:pt x="341209" y="170307"/>
                </a:lnTo>
                <a:lnTo>
                  <a:pt x="345648" y="167282"/>
                </a:lnTo>
                <a:lnTo>
                  <a:pt x="350756" y="164190"/>
                </a:lnTo>
                <a:lnTo>
                  <a:pt x="356312" y="161054"/>
                </a:lnTo>
                <a:lnTo>
                  <a:pt x="360016" y="156813"/>
                </a:lnTo>
                <a:lnTo>
                  <a:pt x="362485" y="151836"/>
                </a:lnTo>
                <a:lnTo>
                  <a:pt x="364131" y="146369"/>
                </a:lnTo>
                <a:lnTo>
                  <a:pt x="366303" y="141649"/>
                </a:lnTo>
                <a:lnTo>
                  <a:pt x="368826" y="137428"/>
                </a:lnTo>
                <a:lnTo>
                  <a:pt x="371583" y="133539"/>
                </a:lnTo>
                <a:lnTo>
                  <a:pt x="374496" y="128796"/>
                </a:lnTo>
                <a:lnTo>
                  <a:pt x="377513" y="123484"/>
                </a:lnTo>
                <a:lnTo>
                  <a:pt x="383731" y="111850"/>
                </a:lnTo>
                <a:lnTo>
                  <a:pt x="390078" y="99513"/>
                </a:lnTo>
                <a:lnTo>
                  <a:pt x="392200" y="91064"/>
                </a:lnTo>
                <a:lnTo>
                  <a:pt x="393615" y="81132"/>
                </a:lnTo>
                <a:lnTo>
                  <a:pt x="394558" y="70212"/>
                </a:lnTo>
                <a:lnTo>
                  <a:pt x="394112" y="59706"/>
                </a:lnTo>
                <a:lnTo>
                  <a:pt x="392740" y="49478"/>
                </a:lnTo>
                <a:lnTo>
                  <a:pt x="390750" y="39435"/>
                </a:lnTo>
                <a:lnTo>
                  <a:pt x="388349" y="31664"/>
                </a:lnTo>
                <a:lnTo>
                  <a:pt x="385673" y="25409"/>
                </a:lnTo>
                <a:lnTo>
                  <a:pt x="382815" y="20164"/>
                </a:lnTo>
                <a:lnTo>
                  <a:pt x="379834" y="15593"/>
                </a:lnTo>
                <a:lnTo>
                  <a:pt x="376772" y="11470"/>
                </a:lnTo>
                <a:lnTo>
                  <a:pt x="373656" y="7647"/>
                </a:lnTo>
                <a:lnTo>
                  <a:pt x="369428" y="5098"/>
                </a:lnTo>
                <a:lnTo>
                  <a:pt x="358999" y="2266"/>
                </a:lnTo>
                <a:lnTo>
                  <a:pt x="347198" y="1007"/>
                </a:lnTo>
                <a:lnTo>
                  <a:pt x="341041" y="671"/>
                </a:lnTo>
                <a:lnTo>
                  <a:pt x="334787" y="1523"/>
                </a:lnTo>
                <a:lnTo>
                  <a:pt x="328468" y="3165"/>
                </a:lnTo>
                <a:lnTo>
                  <a:pt x="30938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4004"/>
          <p:cNvSpPr/>
          <p:nvPr/>
        </p:nvSpPr>
        <p:spPr>
          <a:xfrm>
            <a:off x="2205632" y="5199310"/>
            <a:ext cx="309564" cy="38696"/>
          </a:xfrm>
          <a:custGeom>
            <a:avLst/>
            <a:gdLst/>
            <a:ahLst/>
            <a:cxnLst/>
            <a:rect l="0" t="0" r="0" b="0"/>
            <a:pathLst>
              <a:path w="309564" h="38696">
                <a:moveTo>
                  <a:pt x="0" y="0"/>
                </a:moveTo>
                <a:lnTo>
                  <a:pt x="0" y="5136"/>
                </a:lnTo>
                <a:lnTo>
                  <a:pt x="1075" y="6648"/>
                </a:lnTo>
                <a:lnTo>
                  <a:pt x="2867" y="7657"/>
                </a:lnTo>
                <a:lnTo>
                  <a:pt x="5136" y="8329"/>
                </a:lnTo>
                <a:lnTo>
                  <a:pt x="7723" y="9852"/>
                </a:lnTo>
                <a:lnTo>
                  <a:pt x="10524" y="11943"/>
                </a:lnTo>
                <a:lnTo>
                  <a:pt x="13465" y="14411"/>
                </a:lnTo>
                <a:lnTo>
                  <a:pt x="16501" y="16056"/>
                </a:lnTo>
                <a:lnTo>
                  <a:pt x="19600" y="17154"/>
                </a:lnTo>
                <a:lnTo>
                  <a:pt x="22740" y="17885"/>
                </a:lnTo>
                <a:lnTo>
                  <a:pt x="31963" y="18698"/>
                </a:lnTo>
                <a:lnTo>
                  <a:pt x="42153" y="19059"/>
                </a:lnTo>
                <a:lnTo>
                  <a:pt x="50264" y="19219"/>
                </a:lnTo>
                <a:lnTo>
                  <a:pt x="227408" y="19347"/>
                </a:lnTo>
                <a:lnTo>
                  <a:pt x="234371" y="20422"/>
                </a:lnTo>
                <a:lnTo>
                  <a:pt x="241162" y="22214"/>
                </a:lnTo>
                <a:lnTo>
                  <a:pt x="247839" y="24483"/>
                </a:lnTo>
                <a:lnTo>
                  <a:pt x="255515" y="25996"/>
                </a:lnTo>
                <a:lnTo>
                  <a:pt x="263857" y="27005"/>
                </a:lnTo>
                <a:lnTo>
                  <a:pt x="272643" y="27677"/>
                </a:lnTo>
                <a:lnTo>
                  <a:pt x="279575" y="29200"/>
                </a:lnTo>
                <a:lnTo>
                  <a:pt x="285272" y="31291"/>
                </a:lnTo>
                <a:lnTo>
                  <a:pt x="309563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4005"/>
          <p:cNvSpPr/>
          <p:nvPr/>
        </p:nvSpPr>
        <p:spPr>
          <a:xfrm>
            <a:off x="2234654" y="5297791"/>
            <a:ext cx="290216" cy="46627"/>
          </a:xfrm>
          <a:custGeom>
            <a:avLst/>
            <a:gdLst/>
            <a:ahLst/>
            <a:cxnLst/>
            <a:rect l="0" t="0" r="0" b="0"/>
            <a:pathLst>
              <a:path w="290216" h="46627">
                <a:moveTo>
                  <a:pt x="0" y="17605"/>
                </a:moveTo>
                <a:lnTo>
                  <a:pt x="15406" y="17605"/>
                </a:lnTo>
                <a:lnTo>
                  <a:pt x="23169" y="16530"/>
                </a:lnTo>
                <a:lnTo>
                  <a:pt x="31569" y="14739"/>
                </a:lnTo>
                <a:lnTo>
                  <a:pt x="73355" y="4141"/>
                </a:lnTo>
                <a:lnTo>
                  <a:pt x="83299" y="2180"/>
                </a:lnTo>
                <a:lnTo>
                  <a:pt x="92078" y="872"/>
                </a:lnTo>
                <a:lnTo>
                  <a:pt x="100081" y="0"/>
                </a:lnTo>
                <a:lnTo>
                  <a:pt x="110790" y="494"/>
                </a:lnTo>
                <a:lnTo>
                  <a:pt x="123304" y="1899"/>
                </a:lnTo>
                <a:lnTo>
                  <a:pt x="137021" y="3910"/>
                </a:lnTo>
                <a:lnTo>
                  <a:pt x="148315" y="5250"/>
                </a:lnTo>
                <a:lnTo>
                  <a:pt x="157995" y="6144"/>
                </a:lnTo>
                <a:lnTo>
                  <a:pt x="166597" y="6740"/>
                </a:lnTo>
                <a:lnTo>
                  <a:pt x="177707" y="9286"/>
                </a:lnTo>
                <a:lnTo>
                  <a:pt x="190487" y="13134"/>
                </a:lnTo>
                <a:lnTo>
                  <a:pt x="204382" y="17850"/>
                </a:lnTo>
                <a:lnTo>
                  <a:pt x="216870" y="20992"/>
                </a:lnTo>
                <a:lnTo>
                  <a:pt x="228420" y="23088"/>
                </a:lnTo>
                <a:lnTo>
                  <a:pt x="239344" y="24485"/>
                </a:lnTo>
                <a:lnTo>
                  <a:pt x="248777" y="26491"/>
                </a:lnTo>
                <a:lnTo>
                  <a:pt x="257215" y="28904"/>
                </a:lnTo>
                <a:lnTo>
                  <a:pt x="264990" y="31586"/>
                </a:lnTo>
                <a:lnTo>
                  <a:pt x="271249" y="34450"/>
                </a:lnTo>
                <a:lnTo>
                  <a:pt x="276496" y="37434"/>
                </a:lnTo>
                <a:lnTo>
                  <a:pt x="290215" y="4662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4006"/>
          <p:cNvSpPr/>
          <p:nvPr/>
        </p:nvSpPr>
        <p:spPr>
          <a:xfrm>
            <a:off x="3173617" y="4783468"/>
            <a:ext cx="541134" cy="396495"/>
          </a:xfrm>
          <a:custGeom>
            <a:avLst/>
            <a:gdLst/>
            <a:ahLst/>
            <a:cxnLst/>
            <a:rect l="0" t="0" r="0" b="0"/>
            <a:pathLst>
              <a:path w="541134" h="396495">
                <a:moveTo>
                  <a:pt x="289613" y="106280"/>
                </a:moveTo>
                <a:lnTo>
                  <a:pt x="284478" y="96009"/>
                </a:lnTo>
                <a:lnTo>
                  <a:pt x="279740" y="88684"/>
                </a:lnTo>
                <a:lnTo>
                  <a:pt x="273357" y="79501"/>
                </a:lnTo>
                <a:lnTo>
                  <a:pt x="265878" y="69079"/>
                </a:lnTo>
                <a:lnTo>
                  <a:pt x="258741" y="61057"/>
                </a:lnTo>
                <a:lnTo>
                  <a:pt x="245079" y="49277"/>
                </a:lnTo>
                <a:lnTo>
                  <a:pt x="234708" y="40458"/>
                </a:lnTo>
                <a:lnTo>
                  <a:pt x="222826" y="29451"/>
                </a:lnTo>
                <a:lnTo>
                  <a:pt x="214785" y="22689"/>
                </a:lnTo>
                <a:lnTo>
                  <a:pt x="199247" y="13915"/>
                </a:lnTo>
                <a:lnTo>
                  <a:pt x="186283" y="9762"/>
                </a:lnTo>
                <a:lnTo>
                  <a:pt x="175255" y="4982"/>
                </a:lnTo>
                <a:lnTo>
                  <a:pt x="163189" y="2141"/>
                </a:lnTo>
                <a:lnTo>
                  <a:pt x="150659" y="878"/>
                </a:lnTo>
                <a:lnTo>
                  <a:pt x="137925" y="316"/>
                </a:lnTo>
                <a:lnTo>
                  <a:pt x="123805" y="0"/>
                </a:lnTo>
                <a:lnTo>
                  <a:pt x="113450" y="2793"/>
                </a:lnTo>
                <a:lnTo>
                  <a:pt x="102757" y="7617"/>
                </a:lnTo>
                <a:lnTo>
                  <a:pt x="87133" y="19472"/>
                </a:lnTo>
                <a:lnTo>
                  <a:pt x="79237" y="25779"/>
                </a:lnTo>
                <a:lnTo>
                  <a:pt x="63780" y="35372"/>
                </a:lnTo>
                <a:lnTo>
                  <a:pt x="55600" y="41802"/>
                </a:lnTo>
                <a:lnTo>
                  <a:pt x="48383" y="51110"/>
                </a:lnTo>
                <a:lnTo>
                  <a:pt x="40517" y="63486"/>
                </a:lnTo>
                <a:lnTo>
                  <a:pt x="29855" y="79736"/>
                </a:lnTo>
                <a:lnTo>
                  <a:pt x="25077" y="89659"/>
                </a:lnTo>
                <a:lnTo>
                  <a:pt x="20817" y="100573"/>
                </a:lnTo>
                <a:lnTo>
                  <a:pt x="6256" y="143848"/>
                </a:lnTo>
                <a:lnTo>
                  <a:pt x="3970" y="153898"/>
                </a:lnTo>
                <a:lnTo>
                  <a:pt x="2446" y="163822"/>
                </a:lnTo>
                <a:lnTo>
                  <a:pt x="1430" y="173663"/>
                </a:lnTo>
                <a:lnTo>
                  <a:pt x="753" y="182373"/>
                </a:lnTo>
                <a:lnTo>
                  <a:pt x="301" y="190329"/>
                </a:lnTo>
                <a:lnTo>
                  <a:pt x="0" y="197784"/>
                </a:lnTo>
                <a:lnTo>
                  <a:pt x="875" y="203828"/>
                </a:lnTo>
                <a:lnTo>
                  <a:pt x="4712" y="213410"/>
                </a:lnTo>
                <a:lnTo>
                  <a:pt x="7134" y="221252"/>
                </a:lnTo>
                <a:lnTo>
                  <a:pt x="7780" y="224848"/>
                </a:lnTo>
                <a:lnTo>
                  <a:pt x="11364" y="231709"/>
                </a:lnTo>
                <a:lnTo>
                  <a:pt x="17615" y="239417"/>
                </a:lnTo>
                <a:lnTo>
                  <a:pt x="27559" y="250008"/>
                </a:lnTo>
                <a:lnTo>
                  <a:pt x="40108" y="262921"/>
                </a:lnTo>
                <a:lnTo>
                  <a:pt x="44811" y="265526"/>
                </a:lnTo>
                <a:lnTo>
                  <a:pt x="55769" y="268420"/>
                </a:lnTo>
                <a:lnTo>
                  <a:pt x="67805" y="269706"/>
                </a:lnTo>
                <a:lnTo>
                  <a:pt x="83801" y="270430"/>
                </a:lnTo>
                <a:lnTo>
                  <a:pt x="87912" y="270532"/>
                </a:lnTo>
                <a:lnTo>
                  <a:pt x="96028" y="269524"/>
                </a:lnTo>
                <a:lnTo>
                  <a:pt x="106813" y="267778"/>
                </a:lnTo>
                <a:lnTo>
                  <a:pt x="119377" y="265539"/>
                </a:lnTo>
                <a:lnTo>
                  <a:pt x="129903" y="262972"/>
                </a:lnTo>
                <a:lnTo>
                  <a:pt x="139070" y="260185"/>
                </a:lnTo>
                <a:lnTo>
                  <a:pt x="154988" y="254222"/>
                </a:lnTo>
                <a:lnTo>
                  <a:pt x="169229" y="247990"/>
                </a:lnTo>
                <a:lnTo>
                  <a:pt x="178186" y="242673"/>
                </a:lnTo>
                <a:lnTo>
                  <a:pt x="188456" y="235904"/>
                </a:lnTo>
                <a:lnTo>
                  <a:pt x="199603" y="228167"/>
                </a:lnTo>
                <a:lnTo>
                  <a:pt x="213483" y="217634"/>
                </a:lnTo>
                <a:lnTo>
                  <a:pt x="246104" y="191599"/>
                </a:lnTo>
                <a:lnTo>
                  <a:pt x="259532" y="180357"/>
                </a:lnTo>
                <a:lnTo>
                  <a:pt x="270634" y="170713"/>
                </a:lnTo>
                <a:lnTo>
                  <a:pt x="288702" y="154264"/>
                </a:lnTo>
                <a:lnTo>
                  <a:pt x="303898" y="139788"/>
                </a:lnTo>
                <a:lnTo>
                  <a:pt x="324539" y="119552"/>
                </a:lnTo>
                <a:lnTo>
                  <a:pt x="337740" y="109312"/>
                </a:lnTo>
                <a:lnTo>
                  <a:pt x="354392" y="97505"/>
                </a:lnTo>
                <a:lnTo>
                  <a:pt x="363548" y="88406"/>
                </a:lnTo>
                <a:lnTo>
                  <a:pt x="368999" y="81466"/>
                </a:lnTo>
                <a:lnTo>
                  <a:pt x="374783" y="73614"/>
                </a:lnTo>
                <a:lnTo>
                  <a:pt x="381210" y="62023"/>
                </a:lnTo>
                <a:lnTo>
                  <a:pt x="385336" y="50960"/>
                </a:lnTo>
                <a:lnTo>
                  <a:pt x="384599" y="50052"/>
                </a:lnTo>
                <a:lnTo>
                  <a:pt x="383034" y="49447"/>
                </a:lnTo>
                <a:lnTo>
                  <a:pt x="380915" y="49044"/>
                </a:lnTo>
                <a:lnTo>
                  <a:pt x="379502" y="49850"/>
                </a:lnTo>
                <a:lnTo>
                  <a:pt x="378561" y="51462"/>
                </a:lnTo>
                <a:lnTo>
                  <a:pt x="377933" y="53611"/>
                </a:lnTo>
                <a:lnTo>
                  <a:pt x="371503" y="64599"/>
                </a:lnTo>
                <a:lnTo>
                  <a:pt x="366778" y="72042"/>
                </a:lnTo>
                <a:lnTo>
                  <a:pt x="358663" y="83181"/>
                </a:lnTo>
                <a:lnTo>
                  <a:pt x="351473" y="92789"/>
                </a:lnTo>
                <a:lnTo>
                  <a:pt x="344694" y="104225"/>
                </a:lnTo>
                <a:lnTo>
                  <a:pt x="338099" y="116473"/>
                </a:lnTo>
                <a:lnTo>
                  <a:pt x="334836" y="122749"/>
                </a:lnTo>
                <a:lnTo>
                  <a:pt x="332660" y="129083"/>
                </a:lnTo>
                <a:lnTo>
                  <a:pt x="331209" y="135455"/>
                </a:lnTo>
                <a:lnTo>
                  <a:pt x="330242" y="141853"/>
                </a:lnTo>
                <a:lnTo>
                  <a:pt x="329597" y="148268"/>
                </a:lnTo>
                <a:lnTo>
                  <a:pt x="329168" y="154695"/>
                </a:lnTo>
                <a:lnTo>
                  <a:pt x="328881" y="161128"/>
                </a:lnTo>
                <a:lnTo>
                  <a:pt x="327615" y="167568"/>
                </a:lnTo>
                <a:lnTo>
                  <a:pt x="325697" y="174010"/>
                </a:lnTo>
                <a:lnTo>
                  <a:pt x="323343" y="180454"/>
                </a:lnTo>
                <a:lnTo>
                  <a:pt x="321773" y="186901"/>
                </a:lnTo>
                <a:lnTo>
                  <a:pt x="320727" y="193348"/>
                </a:lnTo>
                <a:lnTo>
                  <a:pt x="320029" y="199796"/>
                </a:lnTo>
                <a:lnTo>
                  <a:pt x="320639" y="207319"/>
                </a:lnTo>
                <a:lnTo>
                  <a:pt x="322121" y="215559"/>
                </a:lnTo>
                <a:lnTo>
                  <a:pt x="324183" y="224277"/>
                </a:lnTo>
                <a:lnTo>
                  <a:pt x="326633" y="233314"/>
                </a:lnTo>
                <a:lnTo>
                  <a:pt x="335216" y="262513"/>
                </a:lnTo>
                <a:lnTo>
                  <a:pt x="341411" y="285712"/>
                </a:lnTo>
                <a:lnTo>
                  <a:pt x="345642" y="294692"/>
                </a:lnTo>
                <a:lnTo>
                  <a:pt x="350613" y="301755"/>
                </a:lnTo>
                <a:lnTo>
                  <a:pt x="360794" y="313543"/>
                </a:lnTo>
                <a:lnTo>
                  <a:pt x="365013" y="319696"/>
                </a:lnTo>
                <a:lnTo>
                  <a:pt x="368902" y="325948"/>
                </a:lnTo>
                <a:lnTo>
                  <a:pt x="378954" y="335761"/>
                </a:lnTo>
                <a:lnTo>
                  <a:pt x="390588" y="343705"/>
                </a:lnTo>
                <a:lnTo>
                  <a:pt x="402924" y="350818"/>
                </a:lnTo>
                <a:lnTo>
                  <a:pt x="415573" y="360430"/>
                </a:lnTo>
                <a:lnTo>
                  <a:pt x="421955" y="366002"/>
                </a:lnTo>
                <a:lnTo>
                  <a:pt x="428360" y="369717"/>
                </a:lnTo>
                <a:lnTo>
                  <a:pt x="441209" y="373844"/>
                </a:lnTo>
                <a:lnTo>
                  <a:pt x="465551" y="381412"/>
                </a:lnTo>
                <a:lnTo>
                  <a:pt x="541133" y="3964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4007"/>
          <p:cNvSpPr/>
          <p:nvPr/>
        </p:nvSpPr>
        <p:spPr>
          <a:xfrm>
            <a:off x="2931169" y="5141267"/>
            <a:ext cx="1315642" cy="85709"/>
          </a:xfrm>
          <a:custGeom>
            <a:avLst/>
            <a:gdLst/>
            <a:ahLst/>
            <a:cxnLst/>
            <a:rect l="0" t="0" r="0" b="0"/>
            <a:pathLst>
              <a:path w="1315642" h="85709">
                <a:moveTo>
                  <a:pt x="1315641" y="0"/>
                </a:moveTo>
                <a:lnTo>
                  <a:pt x="1276499" y="0"/>
                </a:lnTo>
                <a:lnTo>
                  <a:pt x="1263749" y="1075"/>
                </a:lnTo>
                <a:lnTo>
                  <a:pt x="1252025" y="2867"/>
                </a:lnTo>
                <a:lnTo>
                  <a:pt x="1240984" y="5136"/>
                </a:lnTo>
                <a:lnTo>
                  <a:pt x="1220118" y="7657"/>
                </a:lnTo>
                <a:lnTo>
                  <a:pt x="1187375" y="9076"/>
                </a:lnTo>
                <a:lnTo>
                  <a:pt x="1162971" y="10484"/>
                </a:lnTo>
                <a:lnTo>
                  <a:pt x="1150443" y="12363"/>
                </a:lnTo>
                <a:lnTo>
                  <a:pt x="1137792" y="14691"/>
                </a:lnTo>
                <a:lnTo>
                  <a:pt x="1112271" y="17278"/>
                </a:lnTo>
                <a:lnTo>
                  <a:pt x="1085521" y="19503"/>
                </a:lnTo>
                <a:lnTo>
                  <a:pt x="1070864" y="21601"/>
                </a:lnTo>
                <a:lnTo>
                  <a:pt x="1055718" y="24074"/>
                </a:lnTo>
                <a:lnTo>
                  <a:pt x="1040246" y="25723"/>
                </a:lnTo>
                <a:lnTo>
                  <a:pt x="871566" y="36455"/>
                </a:lnTo>
                <a:lnTo>
                  <a:pt x="844387" y="39352"/>
                </a:lnTo>
                <a:lnTo>
                  <a:pt x="820894" y="42357"/>
                </a:lnTo>
                <a:lnTo>
                  <a:pt x="786959" y="44361"/>
                </a:lnTo>
                <a:lnTo>
                  <a:pt x="663718" y="48256"/>
                </a:lnTo>
                <a:lnTo>
                  <a:pt x="632731" y="50444"/>
                </a:lnTo>
                <a:lnTo>
                  <a:pt x="605624" y="52977"/>
                </a:lnTo>
                <a:lnTo>
                  <a:pt x="454491" y="61677"/>
                </a:lnTo>
                <a:lnTo>
                  <a:pt x="375767" y="65033"/>
                </a:lnTo>
                <a:lnTo>
                  <a:pt x="347250" y="65928"/>
                </a:lnTo>
                <a:lnTo>
                  <a:pt x="158073" y="75889"/>
                </a:lnTo>
                <a:lnTo>
                  <a:pt x="113120" y="76945"/>
                </a:lnTo>
                <a:lnTo>
                  <a:pt x="79379" y="77259"/>
                </a:lnTo>
                <a:lnTo>
                  <a:pt x="70117" y="78378"/>
                </a:lnTo>
                <a:lnTo>
                  <a:pt x="61793" y="80198"/>
                </a:lnTo>
                <a:lnTo>
                  <a:pt x="54094" y="82487"/>
                </a:lnTo>
                <a:lnTo>
                  <a:pt x="39807" y="85031"/>
                </a:lnTo>
                <a:lnTo>
                  <a:pt x="32987" y="85708"/>
                </a:lnTo>
                <a:lnTo>
                  <a:pt x="27366" y="85085"/>
                </a:lnTo>
                <a:lnTo>
                  <a:pt x="22544" y="83596"/>
                </a:lnTo>
                <a:lnTo>
                  <a:pt x="18254" y="81527"/>
                </a:lnTo>
                <a:lnTo>
                  <a:pt x="10621" y="79229"/>
                </a:lnTo>
                <a:lnTo>
                  <a:pt x="0" y="773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4008"/>
          <p:cNvSpPr/>
          <p:nvPr/>
        </p:nvSpPr>
        <p:spPr>
          <a:xfrm>
            <a:off x="3240732" y="5247679"/>
            <a:ext cx="58044" cy="512714"/>
          </a:xfrm>
          <a:custGeom>
            <a:avLst/>
            <a:gdLst/>
            <a:ahLst/>
            <a:cxnLst/>
            <a:rect l="0" t="0" r="0" b="0"/>
            <a:pathLst>
              <a:path w="58044" h="512714">
                <a:moveTo>
                  <a:pt x="0" y="0"/>
                </a:moveTo>
                <a:lnTo>
                  <a:pt x="5136" y="15407"/>
                </a:lnTo>
                <a:lnTo>
                  <a:pt x="6648" y="21020"/>
                </a:lnTo>
                <a:lnTo>
                  <a:pt x="8329" y="30124"/>
                </a:lnTo>
                <a:lnTo>
                  <a:pt x="9852" y="35130"/>
                </a:lnTo>
                <a:lnTo>
                  <a:pt x="11943" y="40619"/>
                </a:lnTo>
                <a:lnTo>
                  <a:pt x="14411" y="46426"/>
                </a:lnTo>
                <a:lnTo>
                  <a:pt x="16056" y="51373"/>
                </a:lnTo>
                <a:lnTo>
                  <a:pt x="17154" y="55746"/>
                </a:lnTo>
                <a:lnTo>
                  <a:pt x="18372" y="65621"/>
                </a:lnTo>
                <a:lnTo>
                  <a:pt x="18914" y="80759"/>
                </a:lnTo>
                <a:lnTo>
                  <a:pt x="19219" y="97139"/>
                </a:lnTo>
                <a:lnTo>
                  <a:pt x="19344" y="160927"/>
                </a:lnTo>
                <a:lnTo>
                  <a:pt x="18271" y="170701"/>
                </a:lnTo>
                <a:lnTo>
                  <a:pt x="16480" y="182593"/>
                </a:lnTo>
                <a:lnTo>
                  <a:pt x="14211" y="195894"/>
                </a:lnTo>
                <a:lnTo>
                  <a:pt x="13773" y="211212"/>
                </a:lnTo>
                <a:lnTo>
                  <a:pt x="14557" y="227872"/>
                </a:lnTo>
                <a:lnTo>
                  <a:pt x="17218" y="259283"/>
                </a:lnTo>
                <a:lnTo>
                  <a:pt x="18402" y="280408"/>
                </a:lnTo>
                <a:lnTo>
                  <a:pt x="19792" y="294426"/>
                </a:lnTo>
                <a:lnTo>
                  <a:pt x="24203" y="330065"/>
                </a:lnTo>
                <a:lnTo>
                  <a:pt x="32613" y="382450"/>
                </a:lnTo>
                <a:lnTo>
                  <a:pt x="37865" y="412973"/>
                </a:lnTo>
                <a:lnTo>
                  <a:pt x="41366" y="436546"/>
                </a:lnTo>
                <a:lnTo>
                  <a:pt x="43700" y="455486"/>
                </a:lnTo>
                <a:lnTo>
                  <a:pt x="46294" y="482980"/>
                </a:lnTo>
                <a:lnTo>
                  <a:pt x="47959" y="506521"/>
                </a:lnTo>
                <a:lnTo>
                  <a:pt x="58043" y="5127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4009"/>
          <p:cNvSpPr/>
          <p:nvPr/>
        </p:nvSpPr>
        <p:spPr>
          <a:xfrm>
            <a:off x="3414861" y="5460503"/>
            <a:ext cx="444997" cy="125761"/>
          </a:xfrm>
          <a:custGeom>
            <a:avLst/>
            <a:gdLst/>
            <a:ahLst/>
            <a:cxnLst/>
            <a:rect l="0" t="0" r="0" b="0"/>
            <a:pathLst>
              <a:path w="444997" h="125761">
                <a:moveTo>
                  <a:pt x="0" y="125760"/>
                </a:moveTo>
                <a:lnTo>
                  <a:pt x="21794" y="103966"/>
                </a:lnTo>
                <a:lnTo>
                  <a:pt x="26352" y="100482"/>
                </a:lnTo>
                <a:lnTo>
                  <a:pt x="31542" y="97085"/>
                </a:lnTo>
                <a:lnTo>
                  <a:pt x="37151" y="93745"/>
                </a:lnTo>
                <a:lnTo>
                  <a:pt x="41965" y="90443"/>
                </a:lnTo>
                <a:lnTo>
                  <a:pt x="46250" y="87168"/>
                </a:lnTo>
                <a:lnTo>
                  <a:pt x="50180" y="83908"/>
                </a:lnTo>
                <a:lnTo>
                  <a:pt x="57101" y="80661"/>
                </a:lnTo>
                <a:lnTo>
                  <a:pt x="66014" y="77422"/>
                </a:lnTo>
                <a:lnTo>
                  <a:pt x="76255" y="74187"/>
                </a:lnTo>
                <a:lnTo>
                  <a:pt x="85233" y="70955"/>
                </a:lnTo>
                <a:lnTo>
                  <a:pt x="93367" y="67726"/>
                </a:lnTo>
                <a:lnTo>
                  <a:pt x="100940" y="64499"/>
                </a:lnTo>
                <a:lnTo>
                  <a:pt x="113513" y="60197"/>
                </a:lnTo>
                <a:lnTo>
                  <a:pt x="188467" y="36816"/>
                </a:lnTo>
                <a:lnTo>
                  <a:pt x="199811" y="34218"/>
                </a:lnTo>
                <a:lnTo>
                  <a:pt x="210597" y="32486"/>
                </a:lnTo>
                <a:lnTo>
                  <a:pt x="221013" y="31332"/>
                </a:lnTo>
                <a:lnTo>
                  <a:pt x="332956" y="16182"/>
                </a:lnTo>
                <a:lnTo>
                  <a:pt x="352030" y="14013"/>
                </a:lnTo>
                <a:lnTo>
                  <a:pt x="366896" y="12566"/>
                </a:lnTo>
                <a:lnTo>
                  <a:pt x="378956" y="11603"/>
                </a:lnTo>
                <a:lnTo>
                  <a:pt x="389145" y="10960"/>
                </a:lnTo>
                <a:lnTo>
                  <a:pt x="406200" y="10246"/>
                </a:lnTo>
                <a:lnTo>
                  <a:pt x="420946" y="9928"/>
                </a:lnTo>
                <a:lnTo>
                  <a:pt x="426813" y="8768"/>
                </a:lnTo>
                <a:lnTo>
                  <a:pt x="431799" y="6921"/>
                </a:lnTo>
                <a:lnTo>
                  <a:pt x="44499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4010"/>
          <p:cNvSpPr/>
          <p:nvPr/>
        </p:nvSpPr>
        <p:spPr>
          <a:xfrm>
            <a:off x="3927574" y="5307236"/>
            <a:ext cx="464344" cy="379973"/>
          </a:xfrm>
          <a:custGeom>
            <a:avLst/>
            <a:gdLst/>
            <a:ahLst/>
            <a:cxnLst/>
            <a:rect l="0" t="0" r="0" b="0"/>
            <a:pathLst>
              <a:path w="464344" h="379973">
                <a:moveTo>
                  <a:pt x="0" y="17834"/>
                </a:moveTo>
                <a:lnTo>
                  <a:pt x="0" y="45709"/>
                </a:lnTo>
                <a:lnTo>
                  <a:pt x="1074" y="50391"/>
                </a:lnTo>
                <a:lnTo>
                  <a:pt x="5135" y="58459"/>
                </a:lnTo>
                <a:lnTo>
                  <a:pt x="7657" y="68494"/>
                </a:lnTo>
                <a:lnTo>
                  <a:pt x="8777" y="79044"/>
                </a:lnTo>
                <a:lnTo>
                  <a:pt x="9275" y="87317"/>
                </a:lnTo>
                <a:lnTo>
                  <a:pt x="10483" y="93177"/>
                </a:lnTo>
                <a:lnTo>
                  <a:pt x="12363" y="100309"/>
                </a:lnTo>
                <a:lnTo>
                  <a:pt x="14691" y="108288"/>
                </a:lnTo>
                <a:lnTo>
                  <a:pt x="17318" y="115757"/>
                </a:lnTo>
                <a:lnTo>
                  <a:pt x="20144" y="122886"/>
                </a:lnTo>
                <a:lnTo>
                  <a:pt x="23103" y="129789"/>
                </a:lnTo>
                <a:lnTo>
                  <a:pt x="25076" y="136540"/>
                </a:lnTo>
                <a:lnTo>
                  <a:pt x="26391" y="143191"/>
                </a:lnTo>
                <a:lnTo>
                  <a:pt x="27268" y="149774"/>
                </a:lnTo>
                <a:lnTo>
                  <a:pt x="30002" y="158463"/>
                </a:lnTo>
                <a:lnTo>
                  <a:pt x="33974" y="168554"/>
                </a:lnTo>
                <a:lnTo>
                  <a:pt x="38773" y="179582"/>
                </a:lnTo>
                <a:lnTo>
                  <a:pt x="43046" y="192308"/>
                </a:lnTo>
                <a:lnTo>
                  <a:pt x="46970" y="206166"/>
                </a:lnTo>
                <a:lnTo>
                  <a:pt x="50661" y="220779"/>
                </a:lnTo>
                <a:lnTo>
                  <a:pt x="53122" y="232671"/>
                </a:lnTo>
                <a:lnTo>
                  <a:pt x="54762" y="242749"/>
                </a:lnTo>
                <a:lnTo>
                  <a:pt x="55856" y="251617"/>
                </a:lnTo>
                <a:lnTo>
                  <a:pt x="58735" y="261829"/>
                </a:lnTo>
                <a:lnTo>
                  <a:pt x="62803" y="272936"/>
                </a:lnTo>
                <a:lnTo>
                  <a:pt x="67666" y="284640"/>
                </a:lnTo>
                <a:lnTo>
                  <a:pt x="70907" y="294593"/>
                </a:lnTo>
                <a:lnTo>
                  <a:pt x="73068" y="303378"/>
                </a:lnTo>
                <a:lnTo>
                  <a:pt x="74509" y="311384"/>
                </a:lnTo>
                <a:lnTo>
                  <a:pt x="78976" y="323146"/>
                </a:lnTo>
                <a:lnTo>
                  <a:pt x="81672" y="327788"/>
                </a:lnTo>
                <a:lnTo>
                  <a:pt x="84668" y="338677"/>
                </a:lnTo>
                <a:lnTo>
                  <a:pt x="85999" y="349608"/>
                </a:lnTo>
                <a:lnTo>
                  <a:pt x="86591" y="358049"/>
                </a:lnTo>
                <a:lnTo>
                  <a:pt x="87823" y="361805"/>
                </a:lnTo>
                <a:lnTo>
                  <a:pt x="93619" y="372227"/>
                </a:lnTo>
                <a:lnTo>
                  <a:pt x="95814" y="379972"/>
                </a:lnTo>
                <a:lnTo>
                  <a:pt x="96122" y="379645"/>
                </a:lnTo>
                <a:lnTo>
                  <a:pt x="96327" y="378352"/>
                </a:lnTo>
                <a:lnTo>
                  <a:pt x="95389" y="376415"/>
                </a:lnTo>
                <a:lnTo>
                  <a:pt x="91481" y="371396"/>
                </a:lnTo>
                <a:lnTo>
                  <a:pt x="90009" y="367479"/>
                </a:lnTo>
                <a:lnTo>
                  <a:pt x="88373" y="357393"/>
                </a:lnTo>
                <a:lnTo>
                  <a:pt x="87646" y="348611"/>
                </a:lnTo>
                <a:lnTo>
                  <a:pt x="87323" y="337900"/>
                </a:lnTo>
                <a:lnTo>
                  <a:pt x="87179" y="318808"/>
                </a:lnTo>
                <a:lnTo>
                  <a:pt x="86066" y="308773"/>
                </a:lnTo>
                <a:lnTo>
                  <a:pt x="84249" y="298857"/>
                </a:lnTo>
                <a:lnTo>
                  <a:pt x="81963" y="289023"/>
                </a:lnTo>
                <a:lnTo>
                  <a:pt x="81513" y="280317"/>
                </a:lnTo>
                <a:lnTo>
                  <a:pt x="82289" y="272363"/>
                </a:lnTo>
                <a:lnTo>
                  <a:pt x="83881" y="264910"/>
                </a:lnTo>
                <a:lnTo>
                  <a:pt x="88516" y="236566"/>
                </a:lnTo>
                <a:lnTo>
                  <a:pt x="91256" y="218474"/>
                </a:lnTo>
                <a:lnTo>
                  <a:pt x="93084" y="204262"/>
                </a:lnTo>
                <a:lnTo>
                  <a:pt x="94302" y="192638"/>
                </a:lnTo>
                <a:lnTo>
                  <a:pt x="95114" y="182739"/>
                </a:lnTo>
                <a:lnTo>
                  <a:pt x="96730" y="171840"/>
                </a:lnTo>
                <a:lnTo>
                  <a:pt x="98882" y="160276"/>
                </a:lnTo>
                <a:lnTo>
                  <a:pt x="101392" y="148265"/>
                </a:lnTo>
                <a:lnTo>
                  <a:pt x="105215" y="134884"/>
                </a:lnTo>
                <a:lnTo>
                  <a:pt x="109914" y="120590"/>
                </a:lnTo>
                <a:lnTo>
                  <a:pt x="115195" y="105685"/>
                </a:lnTo>
                <a:lnTo>
                  <a:pt x="119792" y="94675"/>
                </a:lnTo>
                <a:lnTo>
                  <a:pt x="123931" y="86259"/>
                </a:lnTo>
                <a:lnTo>
                  <a:pt x="127765" y="79573"/>
                </a:lnTo>
                <a:lnTo>
                  <a:pt x="134891" y="66413"/>
                </a:lnTo>
                <a:lnTo>
                  <a:pt x="138297" y="59894"/>
                </a:lnTo>
                <a:lnTo>
                  <a:pt x="147813" y="49784"/>
                </a:lnTo>
                <a:lnTo>
                  <a:pt x="159208" y="41708"/>
                </a:lnTo>
                <a:lnTo>
                  <a:pt x="171438" y="34535"/>
                </a:lnTo>
                <a:lnTo>
                  <a:pt x="184040" y="27765"/>
                </a:lnTo>
                <a:lnTo>
                  <a:pt x="209646" y="14660"/>
                </a:lnTo>
                <a:lnTo>
                  <a:pt x="222519" y="11049"/>
                </a:lnTo>
                <a:lnTo>
                  <a:pt x="253317" y="6150"/>
                </a:lnTo>
                <a:lnTo>
                  <a:pt x="268841" y="3595"/>
                </a:lnTo>
                <a:lnTo>
                  <a:pt x="282415" y="1893"/>
                </a:lnTo>
                <a:lnTo>
                  <a:pt x="294688" y="757"/>
                </a:lnTo>
                <a:lnTo>
                  <a:pt x="306095" y="0"/>
                </a:lnTo>
                <a:lnTo>
                  <a:pt x="320150" y="571"/>
                </a:lnTo>
                <a:lnTo>
                  <a:pt x="335968" y="2025"/>
                </a:lnTo>
                <a:lnTo>
                  <a:pt x="352963" y="4070"/>
                </a:lnTo>
                <a:lnTo>
                  <a:pt x="369667" y="6509"/>
                </a:lnTo>
                <a:lnTo>
                  <a:pt x="386178" y="9209"/>
                </a:lnTo>
                <a:lnTo>
                  <a:pt x="464343" y="275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4011"/>
          <p:cNvSpPr/>
          <p:nvPr/>
        </p:nvSpPr>
        <p:spPr>
          <a:xfrm>
            <a:off x="967730" y="3361401"/>
            <a:ext cx="521294" cy="619008"/>
          </a:xfrm>
          <a:custGeom>
            <a:avLst/>
            <a:gdLst/>
            <a:ahLst/>
            <a:cxnLst/>
            <a:rect l="0" t="0" r="0" b="0"/>
            <a:pathLst>
              <a:path w="521294" h="619008">
                <a:moveTo>
                  <a:pt x="405953" y="9556"/>
                </a:moveTo>
                <a:lnTo>
                  <a:pt x="395682" y="4420"/>
                </a:lnTo>
                <a:lnTo>
                  <a:pt x="384907" y="1899"/>
                </a:lnTo>
                <a:lnTo>
                  <a:pt x="370802" y="778"/>
                </a:lnTo>
                <a:lnTo>
                  <a:pt x="350202" y="280"/>
                </a:lnTo>
                <a:lnTo>
                  <a:pt x="319568" y="0"/>
                </a:lnTo>
                <a:lnTo>
                  <a:pt x="309667" y="1036"/>
                </a:lnTo>
                <a:lnTo>
                  <a:pt x="299843" y="2801"/>
                </a:lnTo>
                <a:lnTo>
                  <a:pt x="290069" y="5052"/>
                </a:lnTo>
                <a:lnTo>
                  <a:pt x="280328" y="7628"/>
                </a:lnTo>
                <a:lnTo>
                  <a:pt x="260905" y="13357"/>
                </a:lnTo>
                <a:lnTo>
                  <a:pt x="251212" y="17464"/>
                </a:lnTo>
                <a:lnTo>
                  <a:pt x="241524" y="22352"/>
                </a:lnTo>
                <a:lnTo>
                  <a:pt x="231842" y="27760"/>
                </a:lnTo>
                <a:lnTo>
                  <a:pt x="222162" y="33516"/>
                </a:lnTo>
                <a:lnTo>
                  <a:pt x="202808" y="45643"/>
                </a:lnTo>
                <a:lnTo>
                  <a:pt x="173783" y="64557"/>
                </a:lnTo>
                <a:lnTo>
                  <a:pt x="161959" y="74169"/>
                </a:lnTo>
                <a:lnTo>
                  <a:pt x="148702" y="85953"/>
                </a:lnTo>
                <a:lnTo>
                  <a:pt x="134489" y="99182"/>
                </a:lnTo>
                <a:lnTo>
                  <a:pt x="119640" y="114451"/>
                </a:lnTo>
                <a:lnTo>
                  <a:pt x="104366" y="131080"/>
                </a:lnTo>
                <a:lnTo>
                  <a:pt x="76288" y="162454"/>
                </a:lnTo>
                <a:lnTo>
                  <a:pt x="56643" y="183565"/>
                </a:lnTo>
                <a:lnTo>
                  <a:pt x="48395" y="193278"/>
                </a:lnTo>
                <a:lnTo>
                  <a:pt x="40746" y="202979"/>
                </a:lnTo>
                <a:lnTo>
                  <a:pt x="26515" y="220206"/>
                </a:lnTo>
                <a:lnTo>
                  <a:pt x="13025" y="231446"/>
                </a:lnTo>
                <a:lnTo>
                  <a:pt x="8567" y="238098"/>
                </a:lnTo>
                <a:lnTo>
                  <a:pt x="3614" y="254088"/>
                </a:lnTo>
                <a:lnTo>
                  <a:pt x="826" y="270948"/>
                </a:lnTo>
                <a:lnTo>
                  <a:pt x="0" y="287886"/>
                </a:lnTo>
                <a:lnTo>
                  <a:pt x="959" y="292922"/>
                </a:lnTo>
                <a:lnTo>
                  <a:pt x="4891" y="301385"/>
                </a:lnTo>
                <a:lnTo>
                  <a:pt x="13148" y="312192"/>
                </a:lnTo>
                <a:lnTo>
                  <a:pt x="27537" y="322201"/>
                </a:lnTo>
                <a:lnTo>
                  <a:pt x="36515" y="325473"/>
                </a:lnTo>
                <a:lnTo>
                  <a:pt x="47874" y="328729"/>
                </a:lnTo>
                <a:lnTo>
                  <a:pt x="60822" y="331975"/>
                </a:lnTo>
                <a:lnTo>
                  <a:pt x="72678" y="334138"/>
                </a:lnTo>
                <a:lnTo>
                  <a:pt x="83807" y="335581"/>
                </a:lnTo>
                <a:lnTo>
                  <a:pt x="94451" y="336543"/>
                </a:lnTo>
                <a:lnTo>
                  <a:pt x="105846" y="338258"/>
                </a:lnTo>
                <a:lnTo>
                  <a:pt x="117742" y="340477"/>
                </a:lnTo>
                <a:lnTo>
                  <a:pt x="129973" y="343032"/>
                </a:lnTo>
                <a:lnTo>
                  <a:pt x="142426" y="344734"/>
                </a:lnTo>
                <a:lnTo>
                  <a:pt x="155027" y="345869"/>
                </a:lnTo>
                <a:lnTo>
                  <a:pt x="267770" y="352827"/>
                </a:lnTo>
                <a:lnTo>
                  <a:pt x="335223" y="358463"/>
                </a:lnTo>
                <a:lnTo>
                  <a:pt x="365249" y="361471"/>
                </a:lnTo>
                <a:lnTo>
                  <a:pt x="388491" y="364551"/>
                </a:lnTo>
                <a:lnTo>
                  <a:pt x="407210" y="367680"/>
                </a:lnTo>
                <a:lnTo>
                  <a:pt x="422914" y="370840"/>
                </a:lnTo>
                <a:lnTo>
                  <a:pt x="435533" y="374022"/>
                </a:lnTo>
                <a:lnTo>
                  <a:pt x="446096" y="377218"/>
                </a:lnTo>
                <a:lnTo>
                  <a:pt x="455287" y="380424"/>
                </a:lnTo>
                <a:lnTo>
                  <a:pt x="471232" y="386852"/>
                </a:lnTo>
                <a:lnTo>
                  <a:pt x="485485" y="393292"/>
                </a:lnTo>
                <a:lnTo>
                  <a:pt x="498985" y="399737"/>
                </a:lnTo>
                <a:lnTo>
                  <a:pt x="513536" y="409408"/>
                </a:lnTo>
                <a:lnTo>
                  <a:pt x="516370" y="412632"/>
                </a:lnTo>
                <a:lnTo>
                  <a:pt x="518260" y="415857"/>
                </a:lnTo>
                <a:lnTo>
                  <a:pt x="519520" y="419081"/>
                </a:lnTo>
                <a:lnTo>
                  <a:pt x="521293" y="433890"/>
                </a:lnTo>
                <a:lnTo>
                  <a:pt x="518841" y="445727"/>
                </a:lnTo>
                <a:lnTo>
                  <a:pt x="514168" y="457079"/>
                </a:lnTo>
                <a:lnTo>
                  <a:pt x="503345" y="472737"/>
                </a:lnTo>
                <a:lnTo>
                  <a:pt x="489009" y="492014"/>
                </a:lnTo>
                <a:lnTo>
                  <a:pt x="478521" y="503174"/>
                </a:lnTo>
                <a:lnTo>
                  <a:pt x="466156" y="514913"/>
                </a:lnTo>
                <a:lnTo>
                  <a:pt x="452537" y="527039"/>
                </a:lnTo>
                <a:lnTo>
                  <a:pt x="441309" y="536197"/>
                </a:lnTo>
                <a:lnTo>
                  <a:pt x="431673" y="543378"/>
                </a:lnTo>
                <a:lnTo>
                  <a:pt x="395627" y="567761"/>
                </a:lnTo>
                <a:lnTo>
                  <a:pt x="379508" y="577600"/>
                </a:lnTo>
                <a:lnTo>
                  <a:pt x="364104" y="587705"/>
                </a:lnTo>
                <a:lnTo>
                  <a:pt x="355481" y="594914"/>
                </a:lnTo>
                <a:lnTo>
                  <a:pt x="328562" y="6190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4012"/>
          <p:cNvSpPr/>
          <p:nvPr/>
        </p:nvSpPr>
        <p:spPr>
          <a:xfrm>
            <a:off x="1538138" y="3841840"/>
            <a:ext cx="212825" cy="235307"/>
          </a:xfrm>
          <a:custGeom>
            <a:avLst/>
            <a:gdLst/>
            <a:ahLst/>
            <a:cxnLst/>
            <a:rect l="0" t="0" r="0" b="0"/>
            <a:pathLst>
              <a:path w="212825" h="235307">
                <a:moveTo>
                  <a:pt x="0" y="22482"/>
                </a:moveTo>
                <a:lnTo>
                  <a:pt x="10271" y="32753"/>
                </a:lnTo>
                <a:lnTo>
                  <a:pt x="13297" y="36853"/>
                </a:lnTo>
                <a:lnTo>
                  <a:pt x="15314" y="40662"/>
                </a:lnTo>
                <a:lnTo>
                  <a:pt x="16658" y="44276"/>
                </a:lnTo>
                <a:lnTo>
                  <a:pt x="19705" y="50984"/>
                </a:lnTo>
                <a:lnTo>
                  <a:pt x="28822" y="69904"/>
                </a:lnTo>
                <a:lnTo>
                  <a:pt x="32113" y="79893"/>
                </a:lnTo>
                <a:lnTo>
                  <a:pt x="34307" y="89778"/>
                </a:lnTo>
                <a:lnTo>
                  <a:pt x="35770" y="99592"/>
                </a:lnTo>
                <a:lnTo>
                  <a:pt x="36745" y="108284"/>
                </a:lnTo>
                <a:lnTo>
                  <a:pt x="37395" y="116229"/>
                </a:lnTo>
                <a:lnTo>
                  <a:pt x="37829" y="123675"/>
                </a:lnTo>
                <a:lnTo>
                  <a:pt x="38310" y="143414"/>
                </a:lnTo>
                <a:lnTo>
                  <a:pt x="38439" y="154697"/>
                </a:lnTo>
                <a:lnTo>
                  <a:pt x="37449" y="164369"/>
                </a:lnTo>
                <a:lnTo>
                  <a:pt x="35715" y="172966"/>
                </a:lnTo>
                <a:lnTo>
                  <a:pt x="33484" y="180848"/>
                </a:lnTo>
                <a:lnTo>
                  <a:pt x="31996" y="183953"/>
                </a:lnTo>
                <a:lnTo>
                  <a:pt x="31005" y="183872"/>
                </a:lnTo>
                <a:lnTo>
                  <a:pt x="29903" y="179126"/>
                </a:lnTo>
                <a:lnTo>
                  <a:pt x="29413" y="173433"/>
                </a:lnTo>
                <a:lnTo>
                  <a:pt x="29196" y="164454"/>
                </a:lnTo>
                <a:lnTo>
                  <a:pt x="29138" y="159050"/>
                </a:lnTo>
                <a:lnTo>
                  <a:pt x="30174" y="151148"/>
                </a:lnTo>
                <a:lnTo>
                  <a:pt x="31940" y="141580"/>
                </a:lnTo>
                <a:lnTo>
                  <a:pt x="34192" y="130902"/>
                </a:lnTo>
                <a:lnTo>
                  <a:pt x="36768" y="120559"/>
                </a:lnTo>
                <a:lnTo>
                  <a:pt x="39560" y="110439"/>
                </a:lnTo>
                <a:lnTo>
                  <a:pt x="42497" y="100468"/>
                </a:lnTo>
                <a:lnTo>
                  <a:pt x="45529" y="91670"/>
                </a:lnTo>
                <a:lnTo>
                  <a:pt x="48626" y="83656"/>
                </a:lnTo>
                <a:lnTo>
                  <a:pt x="51765" y="76163"/>
                </a:lnTo>
                <a:lnTo>
                  <a:pt x="57082" y="65793"/>
                </a:lnTo>
                <a:lnTo>
                  <a:pt x="63852" y="53506"/>
                </a:lnTo>
                <a:lnTo>
                  <a:pt x="71589" y="39940"/>
                </a:lnTo>
                <a:lnTo>
                  <a:pt x="78897" y="29821"/>
                </a:lnTo>
                <a:lnTo>
                  <a:pt x="85919" y="22000"/>
                </a:lnTo>
                <a:lnTo>
                  <a:pt x="98379" y="10444"/>
                </a:lnTo>
                <a:lnTo>
                  <a:pt x="107500" y="1725"/>
                </a:lnTo>
                <a:lnTo>
                  <a:pt x="111437" y="45"/>
                </a:lnTo>
                <a:lnTo>
                  <a:pt x="115136" y="0"/>
                </a:lnTo>
                <a:lnTo>
                  <a:pt x="118678" y="1045"/>
                </a:lnTo>
                <a:lnTo>
                  <a:pt x="122113" y="1741"/>
                </a:lnTo>
                <a:lnTo>
                  <a:pt x="125479" y="2205"/>
                </a:lnTo>
                <a:lnTo>
                  <a:pt x="128797" y="2515"/>
                </a:lnTo>
                <a:lnTo>
                  <a:pt x="132084" y="3796"/>
                </a:lnTo>
                <a:lnTo>
                  <a:pt x="138603" y="8086"/>
                </a:lnTo>
                <a:lnTo>
                  <a:pt x="145083" y="13576"/>
                </a:lnTo>
                <a:lnTo>
                  <a:pt x="148316" y="16545"/>
                </a:lnTo>
                <a:lnTo>
                  <a:pt x="151546" y="20673"/>
                </a:lnTo>
                <a:lnTo>
                  <a:pt x="154774" y="25576"/>
                </a:lnTo>
                <a:lnTo>
                  <a:pt x="158001" y="30994"/>
                </a:lnTo>
                <a:lnTo>
                  <a:pt x="163377" y="38905"/>
                </a:lnTo>
                <a:lnTo>
                  <a:pt x="177949" y="59161"/>
                </a:lnTo>
                <a:lnTo>
                  <a:pt x="184200" y="68432"/>
                </a:lnTo>
                <a:lnTo>
                  <a:pt x="189442" y="76763"/>
                </a:lnTo>
                <a:lnTo>
                  <a:pt x="194012" y="84466"/>
                </a:lnTo>
                <a:lnTo>
                  <a:pt x="198133" y="93901"/>
                </a:lnTo>
                <a:lnTo>
                  <a:pt x="201955" y="104490"/>
                </a:lnTo>
                <a:lnTo>
                  <a:pt x="205578" y="115849"/>
                </a:lnTo>
                <a:lnTo>
                  <a:pt x="207994" y="125572"/>
                </a:lnTo>
                <a:lnTo>
                  <a:pt x="209604" y="134204"/>
                </a:lnTo>
                <a:lnTo>
                  <a:pt x="210677" y="142107"/>
                </a:lnTo>
                <a:lnTo>
                  <a:pt x="211393" y="149527"/>
                </a:lnTo>
                <a:lnTo>
                  <a:pt x="211870" y="156622"/>
                </a:lnTo>
                <a:lnTo>
                  <a:pt x="212400" y="169164"/>
                </a:lnTo>
                <a:lnTo>
                  <a:pt x="212636" y="178321"/>
                </a:lnTo>
                <a:lnTo>
                  <a:pt x="212824" y="2353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4013"/>
          <p:cNvSpPr/>
          <p:nvPr/>
        </p:nvSpPr>
        <p:spPr>
          <a:xfrm>
            <a:off x="1799332" y="3767583"/>
            <a:ext cx="145108" cy="29023"/>
          </a:xfrm>
          <a:custGeom>
            <a:avLst/>
            <a:gdLst/>
            <a:ahLst/>
            <a:cxnLst/>
            <a:rect l="0" t="0" r="0" b="0"/>
            <a:pathLst>
              <a:path w="145108" h="29023">
                <a:moveTo>
                  <a:pt x="0" y="29022"/>
                </a:moveTo>
                <a:lnTo>
                  <a:pt x="0" y="18751"/>
                </a:lnTo>
                <a:lnTo>
                  <a:pt x="1074" y="15725"/>
                </a:lnTo>
                <a:lnTo>
                  <a:pt x="2866" y="13709"/>
                </a:lnTo>
                <a:lnTo>
                  <a:pt x="5135" y="12364"/>
                </a:lnTo>
                <a:lnTo>
                  <a:pt x="13389" y="8003"/>
                </a:lnTo>
                <a:lnTo>
                  <a:pt x="18600" y="5336"/>
                </a:lnTo>
                <a:lnTo>
                  <a:pt x="27448" y="3557"/>
                </a:lnTo>
                <a:lnTo>
                  <a:pt x="38721" y="2372"/>
                </a:lnTo>
                <a:lnTo>
                  <a:pt x="62354" y="1054"/>
                </a:lnTo>
                <a:lnTo>
                  <a:pt x="80023" y="469"/>
                </a:lnTo>
                <a:lnTo>
                  <a:pt x="123240" y="62"/>
                </a:lnTo>
                <a:lnTo>
                  <a:pt x="14510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4014"/>
          <p:cNvSpPr/>
          <p:nvPr/>
        </p:nvSpPr>
        <p:spPr>
          <a:xfrm>
            <a:off x="1915417" y="3835300"/>
            <a:ext cx="183804" cy="29023"/>
          </a:xfrm>
          <a:custGeom>
            <a:avLst/>
            <a:gdLst/>
            <a:ahLst/>
            <a:cxnLst/>
            <a:rect l="0" t="0" r="0" b="0"/>
            <a:pathLst>
              <a:path w="183804" h="29023">
                <a:moveTo>
                  <a:pt x="0" y="29022"/>
                </a:moveTo>
                <a:lnTo>
                  <a:pt x="27876" y="29022"/>
                </a:lnTo>
                <a:lnTo>
                  <a:pt x="36857" y="27947"/>
                </a:lnTo>
                <a:lnTo>
                  <a:pt x="48219" y="26155"/>
                </a:lnTo>
                <a:lnTo>
                  <a:pt x="61167" y="23886"/>
                </a:lnTo>
                <a:lnTo>
                  <a:pt x="73024" y="21299"/>
                </a:lnTo>
                <a:lnTo>
                  <a:pt x="84154" y="18499"/>
                </a:lnTo>
                <a:lnTo>
                  <a:pt x="94798" y="15557"/>
                </a:lnTo>
                <a:lnTo>
                  <a:pt x="105119" y="13596"/>
                </a:lnTo>
                <a:lnTo>
                  <a:pt x="115224" y="12289"/>
                </a:lnTo>
                <a:lnTo>
                  <a:pt x="125185" y="11417"/>
                </a:lnTo>
                <a:lnTo>
                  <a:pt x="136126" y="9761"/>
                </a:lnTo>
                <a:lnTo>
                  <a:pt x="147719" y="7582"/>
                </a:lnTo>
                <a:lnTo>
                  <a:pt x="18380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4015"/>
          <p:cNvSpPr/>
          <p:nvPr/>
        </p:nvSpPr>
        <p:spPr>
          <a:xfrm>
            <a:off x="2168332" y="3429084"/>
            <a:ext cx="337190" cy="309479"/>
          </a:xfrm>
          <a:custGeom>
            <a:avLst/>
            <a:gdLst/>
            <a:ahLst/>
            <a:cxnLst/>
            <a:rect l="0" t="0" r="0" b="0"/>
            <a:pathLst>
              <a:path w="337190" h="309479">
                <a:moveTo>
                  <a:pt x="192082" y="57958"/>
                </a:moveTo>
                <a:lnTo>
                  <a:pt x="186946" y="52823"/>
                </a:lnTo>
                <a:lnTo>
                  <a:pt x="185433" y="50235"/>
                </a:lnTo>
                <a:lnTo>
                  <a:pt x="182229" y="41458"/>
                </a:lnTo>
                <a:lnTo>
                  <a:pt x="177671" y="35218"/>
                </a:lnTo>
                <a:lnTo>
                  <a:pt x="169195" y="28863"/>
                </a:lnTo>
                <a:lnTo>
                  <a:pt x="163926" y="25663"/>
                </a:lnTo>
                <a:lnTo>
                  <a:pt x="141103" y="10888"/>
                </a:lnTo>
                <a:lnTo>
                  <a:pt x="134448" y="7231"/>
                </a:lnTo>
                <a:lnTo>
                  <a:pt x="124189" y="3167"/>
                </a:lnTo>
                <a:lnTo>
                  <a:pt x="116046" y="1361"/>
                </a:lnTo>
                <a:lnTo>
                  <a:pt x="107769" y="558"/>
                </a:lnTo>
                <a:lnTo>
                  <a:pt x="102552" y="343"/>
                </a:lnTo>
                <a:lnTo>
                  <a:pt x="87806" y="43"/>
                </a:lnTo>
                <a:lnTo>
                  <a:pt x="83869" y="0"/>
                </a:lnTo>
                <a:lnTo>
                  <a:pt x="80170" y="1047"/>
                </a:lnTo>
                <a:lnTo>
                  <a:pt x="73193" y="5076"/>
                </a:lnTo>
                <a:lnTo>
                  <a:pt x="63643" y="10450"/>
                </a:lnTo>
                <a:lnTo>
                  <a:pt x="53308" y="16421"/>
                </a:lnTo>
                <a:lnTo>
                  <a:pt x="45131" y="22658"/>
                </a:lnTo>
                <a:lnTo>
                  <a:pt x="37914" y="29013"/>
                </a:lnTo>
                <a:lnTo>
                  <a:pt x="34485" y="32212"/>
                </a:lnTo>
                <a:lnTo>
                  <a:pt x="27808" y="41499"/>
                </a:lnTo>
                <a:lnTo>
                  <a:pt x="24523" y="46986"/>
                </a:lnTo>
                <a:lnTo>
                  <a:pt x="21258" y="52793"/>
                </a:lnTo>
                <a:lnTo>
                  <a:pt x="14764" y="64978"/>
                </a:lnTo>
                <a:lnTo>
                  <a:pt x="12602" y="70163"/>
                </a:lnTo>
                <a:lnTo>
                  <a:pt x="10200" y="78789"/>
                </a:lnTo>
                <a:lnTo>
                  <a:pt x="9560" y="83669"/>
                </a:lnTo>
                <a:lnTo>
                  <a:pt x="9133" y="89072"/>
                </a:lnTo>
                <a:lnTo>
                  <a:pt x="8848" y="94824"/>
                </a:lnTo>
                <a:lnTo>
                  <a:pt x="7584" y="100809"/>
                </a:lnTo>
                <a:lnTo>
                  <a:pt x="5666" y="106948"/>
                </a:lnTo>
                <a:lnTo>
                  <a:pt x="3312" y="113190"/>
                </a:lnTo>
                <a:lnTo>
                  <a:pt x="1743" y="121651"/>
                </a:lnTo>
                <a:lnTo>
                  <a:pt x="697" y="131592"/>
                </a:lnTo>
                <a:lnTo>
                  <a:pt x="0" y="142518"/>
                </a:lnTo>
                <a:lnTo>
                  <a:pt x="610" y="151952"/>
                </a:lnTo>
                <a:lnTo>
                  <a:pt x="2091" y="160391"/>
                </a:lnTo>
                <a:lnTo>
                  <a:pt x="4154" y="168167"/>
                </a:lnTo>
                <a:lnTo>
                  <a:pt x="9312" y="185405"/>
                </a:lnTo>
                <a:lnTo>
                  <a:pt x="12192" y="194517"/>
                </a:lnTo>
                <a:lnTo>
                  <a:pt x="15187" y="200591"/>
                </a:lnTo>
                <a:lnTo>
                  <a:pt x="18259" y="204641"/>
                </a:lnTo>
                <a:lnTo>
                  <a:pt x="27717" y="213206"/>
                </a:lnTo>
                <a:lnTo>
                  <a:pt x="30912" y="216275"/>
                </a:lnTo>
                <a:lnTo>
                  <a:pt x="34116" y="218322"/>
                </a:lnTo>
                <a:lnTo>
                  <a:pt x="40543" y="220595"/>
                </a:lnTo>
                <a:lnTo>
                  <a:pt x="49848" y="221605"/>
                </a:lnTo>
                <a:lnTo>
                  <a:pt x="55340" y="221875"/>
                </a:lnTo>
                <a:lnTo>
                  <a:pt x="60075" y="220980"/>
                </a:lnTo>
                <a:lnTo>
                  <a:pt x="71876" y="215659"/>
                </a:lnTo>
                <a:lnTo>
                  <a:pt x="78822" y="214037"/>
                </a:lnTo>
                <a:lnTo>
                  <a:pt x="88359" y="210450"/>
                </a:lnTo>
                <a:lnTo>
                  <a:pt x="98688" y="205273"/>
                </a:lnTo>
                <a:lnTo>
                  <a:pt x="106862" y="199389"/>
                </a:lnTo>
                <a:lnTo>
                  <a:pt x="116944" y="193191"/>
                </a:lnTo>
                <a:lnTo>
                  <a:pt x="122642" y="190034"/>
                </a:lnTo>
                <a:lnTo>
                  <a:pt x="131840" y="180792"/>
                </a:lnTo>
                <a:lnTo>
                  <a:pt x="135797" y="175318"/>
                </a:lnTo>
                <a:lnTo>
                  <a:pt x="143061" y="166370"/>
                </a:lnTo>
                <a:lnTo>
                  <a:pt x="146503" y="162479"/>
                </a:lnTo>
                <a:lnTo>
                  <a:pt x="156060" y="155289"/>
                </a:lnTo>
                <a:lnTo>
                  <a:pt x="161618" y="151867"/>
                </a:lnTo>
                <a:lnTo>
                  <a:pt x="170660" y="142332"/>
                </a:lnTo>
                <a:lnTo>
                  <a:pt x="179336" y="129854"/>
                </a:lnTo>
                <a:lnTo>
                  <a:pt x="190358" y="113559"/>
                </a:lnTo>
                <a:lnTo>
                  <a:pt x="195232" y="105775"/>
                </a:lnTo>
                <a:lnTo>
                  <a:pt x="199556" y="98435"/>
                </a:lnTo>
                <a:lnTo>
                  <a:pt x="203514" y="91392"/>
                </a:lnTo>
                <a:lnTo>
                  <a:pt x="206152" y="85622"/>
                </a:lnTo>
                <a:lnTo>
                  <a:pt x="209084" y="76344"/>
                </a:lnTo>
                <a:lnTo>
                  <a:pt x="210941" y="73440"/>
                </a:lnTo>
                <a:lnTo>
                  <a:pt x="213253" y="71504"/>
                </a:lnTo>
                <a:lnTo>
                  <a:pt x="219553" y="68397"/>
                </a:lnTo>
                <a:lnTo>
                  <a:pt x="217548" y="70839"/>
                </a:lnTo>
                <a:lnTo>
                  <a:pt x="215508" y="72994"/>
                </a:lnTo>
                <a:lnTo>
                  <a:pt x="214148" y="76581"/>
                </a:lnTo>
                <a:lnTo>
                  <a:pt x="213242" y="81123"/>
                </a:lnTo>
                <a:lnTo>
                  <a:pt x="212638" y="86300"/>
                </a:lnTo>
                <a:lnTo>
                  <a:pt x="211966" y="94918"/>
                </a:lnTo>
                <a:lnTo>
                  <a:pt x="211668" y="102331"/>
                </a:lnTo>
                <a:lnTo>
                  <a:pt x="211535" y="109209"/>
                </a:lnTo>
                <a:lnTo>
                  <a:pt x="211432" y="163247"/>
                </a:lnTo>
                <a:lnTo>
                  <a:pt x="213581" y="177595"/>
                </a:lnTo>
                <a:lnTo>
                  <a:pt x="217163" y="194684"/>
                </a:lnTo>
                <a:lnTo>
                  <a:pt x="221701" y="213601"/>
                </a:lnTo>
                <a:lnTo>
                  <a:pt x="225801" y="227287"/>
                </a:lnTo>
                <a:lnTo>
                  <a:pt x="229610" y="237486"/>
                </a:lnTo>
                <a:lnTo>
                  <a:pt x="233223" y="245361"/>
                </a:lnTo>
                <a:lnTo>
                  <a:pt x="237782" y="252760"/>
                </a:lnTo>
                <a:lnTo>
                  <a:pt x="242971" y="259842"/>
                </a:lnTo>
                <a:lnTo>
                  <a:pt x="248580" y="266714"/>
                </a:lnTo>
                <a:lnTo>
                  <a:pt x="253394" y="272369"/>
                </a:lnTo>
                <a:lnTo>
                  <a:pt x="261610" y="281520"/>
                </a:lnTo>
                <a:lnTo>
                  <a:pt x="271711" y="289170"/>
                </a:lnTo>
                <a:lnTo>
                  <a:pt x="277414" y="292715"/>
                </a:lnTo>
                <a:lnTo>
                  <a:pt x="283366" y="295078"/>
                </a:lnTo>
                <a:lnTo>
                  <a:pt x="289483" y="296653"/>
                </a:lnTo>
                <a:lnTo>
                  <a:pt x="295711" y="297704"/>
                </a:lnTo>
                <a:lnTo>
                  <a:pt x="302013" y="299479"/>
                </a:lnTo>
                <a:lnTo>
                  <a:pt x="308364" y="301737"/>
                </a:lnTo>
                <a:lnTo>
                  <a:pt x="337189" y="30947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4016"/>
          <p:cNvSpPr/>
          <p:nvPr/>
        </p:nvSpPr>
        <p:spPr>
          <a:xfrm>
            <a:off x="2815122" y="3003351"/>
            <a:ext cx="328873" cy="783581"/>
          </a:xfrm>
          <a:custGeom>
            <a:avLst/>
            <a:gdLst/>
            <a:ahLst/>
            <a:cxnLst/>
            <a:rect l="0" t="0" r="0" b="0"/>
            <a:pathLst>
              <a:path w="328873" h="783581">
                <a:moveTo>
                  <a:pt x="106374" y="0"/>
                </a:moveTo>
                <a:lnTo>
                  <a:pt x="96103" y="0"/>
                </a:lnTo>
                <a:lnTo>
                  <a:pt x="93077" y="1075"/>
                </a:lnTo>
                <a:lnTo>
                  <a:pt x="91060" y="2866"/>
                </a:lnTo>
                <a:lnTo>
                  <a:pt x="89716" y="5136"/>
                </a:lnTo>
                <a:lnTo>
                  <a:pt x="87744" y="6648"/>
                </a:lnTo>
                <a:lnTo>
                  <a:pt x="85355" y="7657"/>
                </a:lnTo>
                <a:lnTo>
                  <a:pt x="78933" y="9276"/>
                </a:lnTo>
                <a:lnTo>
                  <a:pt x="72685" y="14691"/>
                </a:lnTo>
                <a:lnTo>
                  <a:pt x="59869" y="40523"/>
                </a:lnTo>
                <a:lnTo>
                  <a:pt x="54948" y="47437"/>
                </a:lnTo>
                <a:lnTo>
                  <a:pt x="45897" y="59779"/>
                </a:lnTo>
                <a:lnTo>
                  <a:pt x="38652" y="78144"/>
                </a:lnTo>
                <a:lnTo>
                  <a:pt x="29339" y="105672"/>
                </a:lnTo>
                <a:lnTo>
                  <a:pt x="23767" y="127939"/>
                </a:lnTo>
                <a:lnTo>
                  <a:pt x="20215" y="143926"/>
                </a:lnTo>
                <a:lnTo>
                  <a:pt x="15054" y="154614"/>
                </a:lnTo>
                <a:lnTo>
                  <a:pt x="12044" y="171547"/>
                </a:lnTo>
                <a:lnTo>
                  <a:pt x="9631" y="191254"/>
                </a:lnTo>
                <a:lnTo>
                  <a:pt x="3304" y="215510"/>
                </a:lnTo>
                <a:lnTo>
                  <a:pt x="1447" y="233365"/>
                </a:lnTo>
                <a:lnTo>
                  <a:pt x="622" y="254916"/>
                </a:lnTo>
                <a:lnTo>
                  <a:pt x="92" y="293514"/>
                </a:lnTo>
                <a:lnTo>
                  <a:pt x="0" y="330485"/>
                </a:lnTo>
                <a:lnTo>
                  <a:pt x="2845" y="351466"/>
                </a:lnTo>
                <a:lnTo>
                  <a:pt x="7623" y="375364"/>
                </a:lnTo>
                <a:lnTo>
                  <a:pt x="9039" y="396059"/>
                </a:lnTo>
                <a:lnTo>
                  <a:pt x="10445" y="410348"/>
                </a:lnTo>
                <a:lnTo>
                  <a:pt x="14653" y="427447"/>
                </a:lnTo>
                <a:lnTo>
                  <a:pt x="17930" y="450068"/>
                </a:lnTo>
                <a:lnTo>
                  <a:pt x="18900" y="470385"/>
                </a:lnTo>
                <a:lnTo>
                  <a:pt x="21994" y="483510"/>
                </a:lnTo>
                <a:lnTo>
                  <a:pt x="29778" y="502985"/>
                </a:lnTo>
                <a:lnTo>
                  <a:pt x="38892" y="522371"/>
                </a:lnTo>
                <a:lnTo>
                  <a:pt x="45211" y="538502"/>
                </a:lnTo>
                <a:lnTo>
                  <a:pt x="48401" y="550328"/>
                </a:lnTo>
                <a:lnTo>
                  <a:pt x="51602" y="563587"/>
                </a:lnTo>
                <a:lnTo>
                  <a:pt x="58035" y="578875"/>
                </a:lnTo>
                <a:lnTo>
                  <a:pt x="66624" y="595516"/>
                </a:lnTo>
                <a:lnTo>
                  <a:pt x="76649" y="613060"/>
                </a:lnTo>
                <a:lnTo>
                  <a:pt x="84408" y="625830"/>
                </a:lnTo>
                <a:lnTo>
                  <a:pt x="90655" y="635419"/>
                </a:lnTo>
                <a:lnTo>
                  <a:pt x="100462" y="650014"/>
                </a:lnTo>
                <a:lnTo>
                  <a:pt x="108404" y="663667"/>
                </a:lnTo>
                <a:lnTo>
                  <a:pt x="118383" y="676900"/>
                </a:lnTo>
                <a:lnTo>
                  <a:pt x="124054" y="683439"/>
                </a:lnTo>
                <a:lnTo>
                  <a:pt x="129984" y="689947"/>
                </a:lnTo>
                <a:lnTo>
                  <a:pt x="142306" y="702912"/>
                </a:lnTo>
                <a:lnTo>
                  <a:pt x="156193" y="717161"/>
                </a:lnTo>
                <a:lnTo>
                  <a:pt x="161084" y="721028"/>
                </a:lnTo>
                <a:lnTo>
                  <a:pt x="166494" y="724681"/>
                </a:lnTo>
                <a:lnTo>
                  <a:pt x="172251" y="728191"/>
                </a:lnTo>
                <a:lnTo>
                  <a:pt x="182538" y="733756"/>
                </a:lnTo>
                <a:lnTo>
                  <a:pt x="242999" y="764718"/>
                </a:lnTo>
                <a:lnTo>
                  <a:pt x="251201" y="767780"/>
                </a:lnTo>
                <a:lnTo>
                  <a:pt x="258819" y="769822"/>
                </a:lnTo>
                <a:lnTo>
                  <a:pt x="266046" y="771184"/>
                </a:lnTo>
                <a:lnTo>
                  <a:pt x="273015" y="773166"/>
                </a:lnTo>
                <a:lnTo>
                  <a:pt x="279810" y="775563"/>
                </a:lnTo>
                <a:lnTo>
                  <a:pt x="286490" y="778235"/>
                </a:lnTo>
                <a:lnTo>
                  <a:pt x="294168" y="780017"/>
                </a:lnTo>
                <a:lnTo>
                  <a:pt x="302511" y="781205"/>
                </a:lnTo>
                <a:lnTo>
                  <a:pt x="328872" y="7835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4017"/>
          <p:cNvSpPr/>
          <p:nvPr/>
        </p:nvSpPr>
        <p:spPr>
          <a:xfrm>
            <a:off x="3095625" y="3216336"/>
            <a:ext cx="251520" cy="308795"/>
          </a:xfrm>
          <a:custGeom>
            <a:avLst/>
            <a:gdLst/>
            <a:ahLst/>
            <a:cxnLst/>
            <a:rect l="0" t="0" r="0" b="0"/>
            <a:pathLst>
              <a:path w="251520" h="308795">
                <a:moveTo>
                  <a:pt x="0" y="38535"/>
                </a:moveTo>
                <a:lnTo>
                  <a:pt x="10271" y="48806"/>
                </a:lnTo>
                <a:lnTo>
                  <a:pt x="13296" y="52906"/>
                </a:lnTo>
                <a:lnTo>
                  <a:pt x="16658" y="60329"/>
                </a:lnTo>
                <a:lnTo>
                  <a:pt x="18629" y="64887"/>
                </a:lnTo>
                <a:lnTo>
                  <a:pt x="23686" y="75685"/>
                </a:lnTo>
                <a:lnTo>
                  <a:pt x="29516" y="84784"/>
                </a:lnTo>
                <a:lnTo>
                  <a:pt x="37840" y="95635"/>
                </a:lnTo>
                <a:lnTo>
                  <a:pt x="52288" y="114790"/>
                </a:lnTo>
                <a:lnTo>
                  <a:pt x="66592" y="134768"/>
                </a:lnTo>
                <a:lnTo>
                  <a:pt x="73416" y="144610"/>
                </a:lnTo>
                <a:lnTo>
                  <a:pt x="79040" y="153321"/>
                </a:lnTo>
                <a:lnTo>
                  <a:pt x="83865" y="161279"/>
                </a:lnTo>
                <a:lnTo>
                  <a:pt x="88156" y="168733"/>
                </a:lnTo>
                <a:lnTo>
                  <a:pt x="92091" y="174778"/>
                </a:lnTo>
                <a:lnTo>
                  <a:pt x="99330" y="184360"/>
                </a:lnTo>
                <a:lnTo>
                  <a:pt x="103840" y="191645"/>
                </a:lnTo>
                <a:lnTo>
                  <a:pt x="108997" y="200801"/>
                </a:lnTo>
                <a:lnTo>
                  <a:pt x="123659" y="228496"/>
                </a:lnTo>
                <a:lnTo>
                  <a:pt x="127584" y="236117"/>
                </a:lnTo>
                <a:lnTo>
                  <a:pt x="140543" y="258916"/>
                </a:lnTo>
                <a:lnTo>
                  <a:pt x="159731" y="291666"/>
                </a:lnTo>
                <a:lnTo>
                  <a:pt x="162355" y="299011"/>
                </a:lnTo>
                <a:lnTo>
                  <a:pt x="163055" y="302475"/>
                </a:lnTo>
                <a:lnTo>
                  <a:pt x="164596" y="304784"/>
                </a:lnTo>
                <a:lnTo>
                  <a:pt x="166699" y="306323"/>
                </a:lnTo>
                <a:lnTo>
                  <a:pt x="172661" y="308794"/>
                </a:lnTo>
                <a:lnTo>
                  <a:pt x="173150" y="307922"/>
                </a:lnTo>
                <a:lnTo>
                  <a:pt x="173694" y="304086"/>
                </a:lnTo>
                <a:lnTo>
                  <a:pt x="172764" y="302634"/>
                </a:lnTo>
                <a:lnTo>
                  <a:pt x="171069" y="301665"/>
                </a:lnTo>
                <a:lnTo>
                  <a:pt x="168864" y="301019"/>
                </a:lnTo>
                <a:lnTo>
                  <a:pt x="167394" y="298439"/>
                </a:lnTo>
                <a:lnTo>
                  <a:pt x="165761" y="289840"/>
                </a:lnTo>
                <a:lnTo>
                  <a:pt x="163176" y="281312"/>
                </a:lnTo>
                <a:lnTo>
                  <a:pt x="159303" y="270253"/>
                </a:lnTo>
                <a:lnTo>
                  <a:pt x="154570" y="257506"/>
                </a:lnTo>
                <a:lnTo>
                  <a:pt x="151416" y="247933"/>
                </a:lnTo>
                <a:lnTo>
                  <a:pt x="149313" y="240476"/>
                </a:lnTo>
                <a:lnTo>
                  <a:pt x="147911" y="234430"/>
                </a:lnTo>
                <a:lnTo>
                  <a:pt x="146976" y="228249"/>
                </a:lnTo>
                <a:lnTo>
                  <a:pt x="146353" y="221979"/>
                </a:lnTo>
                <a:lnTo>
                  <a:pt x="145938" y="215649"/>
                </a:lnTo>
                <a:lnTo>
                  <a:pt x="144586" y="210355"/>
                </a:lnTo>
                <a:lnTo>
                  <a:pt x="140218" y="201605"/>
                </a:lnTo>
                <a:lnTo>
                  <a:pt x="138623" y="196692"/>
                </a:lnTo>
                <a:lnTo>
                  <a:pt x="137560" y="191267"/>
                </a:lnTo>
                <a:lnTo>
                  <a:pt x="136851" y="185501"/>
                </a:lnTo>
                <a:lnTo>
                  <a:pt x="136063" y="176227"/>
                </a:lnTo>
                <a:lnTo>
                  <a:pt x="135713" y="167448"/>
                </a:lnTo>
                <a:lnTo>
                  <a:pt x="135488" y="144296"/>
                </a:lnTo>
                <a:lnTo>
                  <a:pt x="135436" y="97822"/>
                </a:lnTo>
                <a:lnTo>
                  <a:pt x="136510" y="89883"/>
                </a:lnTo>
                <a:lnTo>
                  <a:pt x="138301" y="83516"/>
                </a:lnTo>
                <a:lnTo>
                  <a:pt x="140570" y="78196"/>
                </a:lnTo>
                <a:lnTo>
                  <a:pt x="143157" y="71425"/>
                </a:lnTo>
                <a:lnTo>
                  <a:pt x="148898" y="55302"/>
                </a:lnTo>
                <a:lnTo>
                  <a:pt x="158173" y="28096"/>
                </a:lnTo>
                <a:lnTo>
                  <a:pt x="161342" y="21902"/>
                </a:lnTo>
                <a:lnTo>
                  <a:pt x="164529" y="17772"/>
                </a:lnTo>
                <a:lnTo>
                  <a:pt x="170937" y="12109"/>
                </a:lnTo>
                <a:lnTo>
                  <a:pt x="177368" y="6009"/>
                </a:lnTo>
                <a:lnTo>
                  <a:pt x="180588" y="3953"/>
                </a:lnTo>
                <a:lnTo>
                  <a:pt x="187031" y="1668"/>
                </a:lnTo>
                <a:lnTo>
                  <a:pt x="193478" y="652"/>
                </a:lnTo>
                <a:lnTo>
                  <a:pt x="201001" y="200"/>
                </a:lnTo>
                <a:lnTo>
                  <a:pt x="211510" y="0"/>
                </a:lnTo>
                <a:lnTo>
                  <a:pt x="216248" y="1021"/>
                </a:lnTo>
                <a:lnTo>
                  <a:pt x="220481" y="2777"/>
                </a:lnTo>
                <a:lnTo>
                  <a:pt x="224378" y="5022"/>
                </a:lnTo>
                <a:lnTo>
                  <a:pt x="229125" y="6519"/>
                </a:lnTo>
                <a:lnTo>
                  <a:pt x="234440" y="7517"/>
                </a:lnTo>
                <a:lnTo>
                  <a:pt x="240133" y="8183"/>
                </a:lnTo>
                <a:lnTo>
                  <a:pt x="243928" y="9701"/>
                </a:lnTo>
                <a:lnTo>
                  <a:pt x="246458" y="11788"/>
                </a:lnTo>
                <a:lnTo>
                  <a:pt x="251519" y="191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4018"/>
          <p:cNvSpPr/>
          <p:nvPr/>
        </p:nvSpPr>
        <p:spPr>
          <a:xfrm>
            <a:off x="3318123" y="3013078"/>
            <a:ext cx="226167" cy="164403"/>
          </a:xfrm>
          <a:custGeom>
            <a:avLst/>
            <a:gdLst/>
            <a:ahLst/>
            <a:cxnLst/>
            <a:rect l="0" t="0" r="0" b="0"/>
            <a:pathLst>
              <a:path w="226167" h="164403">
                <a:moveTo>
                  <a:pt x="0" y="38642"/>
                </a:moveTo>
                <a:lnTo>
                  <a:pt x="5135" y="48913"/>
                </a:lnTo>
                <a:lnTo>
                  <a:pt x="7723" y="51939"/>
                </a:lnTo>
                <a:lnTo>
                  <a:pt x="10523" y="53956"/>
                </a:lnTo>
                <a:lnTo>
                  <a:pt x="13464" y="55300"/>
                </a:lnTo>
                <a:lnTo>
                  <a:pt x="15425" y="57272"/>
                </a:lnTo>
                <a:lnTo>
                  <a:pt x="16733" y="59661"/>
                </a:lnTo>
                <a:lnTo>
                  <a:pt x="17604" y="62328"/>
                </a:lnTo>
                <a:lnTo>
                  <a:pt x="18185" y="65182"/>
                </a:lnTo>
                <a:lnTo>
                  <a:pt x="18572" y="68159"/>
                </a:lnTo>
                <a:lnTo>
                  <a:pt x="18831" y="71219"/>
                </a:lnTo>
                <a:lnTo>
                  <a:pt x="20078" y="74333"/>
                </a:lnTo>
                <a:lnTo>
                  <a:pt x="21984" y="77484"/>
                </a:lnTo>
                <a:lnTo>
                  <a:pt x="24330" y="80660"/>
                </a:lnTo>
                <a:lnTo>
                  <a:pt x="25893" y="83852"/>
                </a:lnTo>
                <a:lnTo>
                  <a:pt x="26936" y="87055"/>
                </a:lnTo>
                <a:lnTo>
                  <a:pt x="27631" y="90265"/>
                </a:lnTo>
                <a:lnTo>
                  <a:pt x="29169" y="95630"/>
                </a:lnTo>
                <a:lnTo>
                  <a:pt x="33745" y="110190"/>
                </a:lnTo>
                <a:lnTo>
                  <a:pt x="36470" y="116437"/>
                </a:lnTo>
                <a:lnTo>
                  <a:pt x="39361" y="121677"/>
                </a:lnTo>
                <a:lnTo>
                  <a:pt x="42364" y="126245"/>
                </a:lnTo>
                <a:lnTo>
                  <a:pt x="44365" y="130365"/>
                </a:lnTo>
                <a:lnTo>
                  <a:pt x="45700" y="134186"/>
                </a:lnTo>
                <a:lnTo>
                  <a:pt x="48212" y="144418"/>
                </a:lnTo>
                <a:lnTo>
                  <a:pt x="48323" y="139730"/>
                </a:lnTo>
                <a:lnTo>
                  <a:pt x="48364" y="108833"/>
                </a:lnTo>
                <a:lnTo>
                  <a:pt x="49441" y="103709"/>
                </a:lnTo>
                <a:lnTo>
                  <a:pt x="51233" y="99218"/>
                </a:lnTo>
                <a:lnTo>
                  <a:pt x="53503" y="95149"/>
                </a:lnTo>
                <a:lnTo>
                  <a:pt x="55016" y="88137"/>
                </a:lnTo>
                <a:lnTo>
                  <a:pt x="56025" y="79163"/>
                </a:lnTo>
                <a:lnTo>
                  <a:pt x="57146" y="60951"/>
                </a:lnTo>
                <a:lnTo>
                  <a:pt x="57644" y="49274"/>
                </a:lnTo>
                <a:lnTo>
                  <a:pt x="58852" y="43580"/>
                </a:lnTo>
                <a:lnTo>
                  <a:pt x="60731" y="37635"/>
                </a:lnTo>
                <a:lnTo>
                  <a:pt x="63060" y="31522"/>
                </a:lnTo>
                <a:lnTo>
                  <a:pt x="65687" y="26371"/>
                </a:lnTo>
                <a:lnTo>
                  <a:pt x="68513" y="21862"/>
                </a:lnTo>
                <a:lnTo>
                  <a:pt x="71472" y="17782"/>
                </a:lnTo>
                <a:lnTo>
                  <a:pt x="74520" y="13987"/>
                </a:lnTo>
                <a:lnTo>
                  <a:pt x="77626" y="10382"/>
                </a:lnTo>
                <a:lnTo>
                  <a:pt x="80772" y="6903"/>
                </a:lnTo>
                <a:lnTo>
                  <a:pt x="83944" y="4585"/>
                </a:lnTo>
                <a:lnTo>
                  <a:pt x="90336" y="2008"/>
                </a:lnTo>
                <a:lnTo>
                  <a:pt x="94841" y="558"/>
                </a:lnTo>
                <a:lnTo>
                  <a:pt x="101627" y="219"/>
                </a:lnTo>
                <a:lnTo>
                  <a:pt x="118365" y="0"/>
                </a:lnTo>
                <a:lnTo>
                  <a:pt x="121905" y="1057"/>
                </a:lnTo>
                <a:lnTo>
                  <a:pt x="128704" y="5098"/>
                </a:lnTo>
                <a:lnTo>
                  <a:pt x="135309" y="7611"/>
                </a:lnTo>
                <a:lnTo>
                  <a:pt x="138575" y="8281"/>
                </a:lnTo>
                <a:lnTo>
                  <a:pt x="141827" y="10877"/>
                </a:lnTo>
                <a:lnTo>
                  <a:pt x="145070" y="14758"/>
                </a:lnTo>
                <a:lnTo>
                  <a:pt x="148307" y="19495"/>
                </a:lnTo>
                <a:lnTo>
                  <a:pt x="151540" y="23728"/>
                </a:lnTo>
                <a:lnTo>
                  <a:pt x="154770" y="27624"/>
                </a:lnTo>
                <a:lnTo>
                  <a:pt x="157998" y="31297"/>
                </a:lnTo>
                <a:lnTo>
                  <a:pt x="161225" y="34820"/>
                </a:lnTo>
                <a:lnTo>
                  <a:pt x="167677" y="41601"/>
                </a:lnTo>
                <a:lnTo>
                  <a:pt x="170903" y="45989"/>
                </a:lnTo>
                <a:lnTo>
                  <a:pt x="174128" y="51064"/>
                </a:lnTo>
                <a:lnTo>
                  <a:pt x="177353" y="56598"/>
                </a:lnTo>
                <a:lnTo>
                  <a:pt x="180577" y="62436"/>
                </a:lnTo>
                <a:lnTo>
                  <a:pt x="187027" y="74656"/>
                </a:lnTo>
                <a:lnTo>
                  <a:pt x="190252" y="79849"/>
                </a:lnTo>
                <a:lnTo>
                  <a:pt x="193476" y="84386"/>
                </a:lnTo>
                <a:lnTo>
                  <a:pt x="196701" y="88486"/>
                </a:lnTo>
                <a:lnTo>
                  <a:pt x="198851" y="92294"/>
                </a:lnTo>
                <a:lnTo>
                  <a:pt x="200283" y="95908"/>
                </a:lnTo>
                <a:lnTo>
                  <a:pt x="201239" y="99391"/>
                </a:lnTo>
                <a:lnTo>
                  <a:pt x="204026" y="107088"/>
                </a:lnTo>
                <a:lnTo>
                  <a:pt x="212855" y="129972"/>
                </a:lnTo>
                <a:lnTo>
                  <a:pt x="217144" y="138224"/>
                </a:lnTo>
                <a:lnTo>
                  <a:pt x="221078" y="143726"/>
                </a:lnTo>
                <a:lnTo>
                  <a:pt x="224776" y="147393"/>
                </a:lnTo>
                <a:lnTo>
                  <a:pt x="226166" y="150913"/>
                </a:lnTo>
                <a:lnTo>
                  <a:pt x="226018" y="154334"/>
                </a:lnTo>
                <a:lnTo>
                  <a:pt x="222498" y="16440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4019"/>
          <p:cNvSpPr/>
          <p:nvPr/>
        </p:nvSpPr>
        <p:spPr>
          <a:xfrm>
            <a:off x="3666380" y="3487042"/>
            <a:ext cx="251521" cy="9675"/>
          </a:xfrm>
          <a:custGeom>
            <a:avLst/>
            <a:gdLst/>
            <a:ahLst/>
            <a:cxnLst/>
            <a:rect l="0" t="0" r="0" b="0"/>
            <a:pathLst>
              <a:path w="251521" h="9675">
                <a:moveTo>
                  <a:pt x="0" y="0"/>
                </a:moveTo>
                <a:lnTo>
                  <a:pt x="37201" y="0"/>
                </a:lnTo>
                <a:lnTo>
                  <a:pt x="54897" y="1075"/>
                </a:lnTo>
                <a:lnTo>
                  <a:pt x="103223" y="5136"/>
                </a:lnTo>
                <a:lnTo>
                  <a:pt x="127933" y="6649"/>
                </a:lnTo>
                <a:lnTo>
                  <a:pt x="175453" y="8329"/>
                </a:lnTo>
                <a:lnTo>
                  <a:pt x="25152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4020"/>
          <p:cNvSpPr/>
          <p:nvPr/>
        </p:nvSpPr>
        <p:spPr>
          <a:xfrm>
            <a:off x="4033986" y="3196828"/>
            <a:ext cx="77391" cy="377280"/>
          </a:xfrm>
          <a:custGeom>
            <a:avLst/>
            <a:gdLst/>
            <a:ahLst/>
            <a:cxnLst/>
            <a:rect l="0" t="0" r="0" b="0"/>
            <a:pathLst>
              <a:path w="77391" h="377280">
                <a:moveTo>
                  <a:pt x="0" y="0"/>
                </a:moveTo>
                <a:lnTo>
                  <a:pt x="0" y="32064"/>
                </a:lnTo>
                <a:lnTo>
                  <a:pt x="1075" y="39649"/>
                </a:lnTo>
                <a:lnTo>
                  <a:pt x="2866" y="46855"/>
                </a:lnTo>
                <a:lnTo>
                  <a:pt x="5136" y="53809"/>
                </a:lnTo>
                <a:lnTo>
                  <a:pt x="7723" y="63819"/>
                </a:lnTo>
                <a:lnTo>
                  <a:pt x="13465" y="89273"/>
                </a:lnTo>
                <a:lnTo>
                  <a:pt x="15426" y="100360"/>
                </a:lnTo>
                <a:lnTo>
                  <a:pt x="16733" y="109901"/>
                </a:lnTo>
                <a:lnTo>
                  <a:pt x="17605" y="118412"/>
                </a:lnTo>
                <a:lnTo>
                  <a:pt x="19260" y="125161"/>
                </a:lnTo>
                <a:lnTo>
                  <a:pt x="21439" y="130735"/>
                </a:lnTo>
                <a:lnTo>
                  <a:pt x="23967" y="135525"/>
                </a:lnTo>
                <a:lnTo>
                  <a:pt x="25652" y="140869"/>
                </a:lnTo>
                <a:lnTo>
                  <a:pt x="27524" y="152539"/>
                </a:lnTo>
                <a:lnTo>
                  <a:pt x="28355" y="162025"/>
                </a:lnTo>
                <a:lnTo>
                  <a:pt x="28578" y="166060"/>
                </a:lnTo>
                <a:lnTo>
                  <a:pt x="29800" y="170899"/>
                </a:lnTo>
                <a:lnTo>
                  <a:pt x="31691" y="176275"/>
                </a:lnTo>
                <a:lnTo>
                  <a:pt x="34025" y="182009"/>
                </a:lnTo>
                <a:lnTo>
                  <a:pt x="35582" y="189056"/>
                </a:lnTo>
                <a:lnTo>
                  <a:pt x="36620" y="196979"/>
                </a:lnTo>
                <a:lnTo>
                  <a:pt x="37312" y="205485"/>
                </a:lnTo>
                <a:lnTo>
                  <a:pt x="40997" y="220830"/>
                </a:lnTo>
                <a:lnTo>
                  <a:pt x="46679" y="240733"/>
                </a:lnTo>
                <a:lnTo>
                  <a:pt x="53692" y="263676"/>
                </a:lnTo>
                <a:lnTo>
                  <a:pt x="59442" y="284346"/>
                </a:lnTo>
                <a:lnTo>
                  <a:pt x="64350" y="303500"/>
                </a:lnTo>
                <a:lnTo>
                  <a:pt x="68697" y="321644"/>
                </a:lnTo>
                <a:lnTo>
                  <a:pt x="71595" y="334814"/>
                </a:lnTo>
                <a:lnTo>
                  <a:pt x="73527" y="344670"/>
                </a:lnTo>
                <a:lnTo>
                  <a:pt x="76627" y="363075"/>
                </a:lnTo>
                <a:lnTo>
                  <a:pt x="77290" y="374666"/>
                </a:lnTo>
                <a:lnTo>
                  <a:pt x="77390" y="37727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4021"/>
          <p:cNvSpPr/>
          <p:nvPr/>
        </p:nvSpPr>
        <p:spPr>
          <a:xfrm>
            <a:off x="4179093" y="3071068"/>
            <a:ext cx="124285" cy="580431"/>
          </a:xfrm>
          <a:custGeom>
            <a:avLst/>
            <a:gdLst/>
            <a:ahLst/>
            <a:cxnLst/>
            <a:rect l="0" t="0" r="0" b="0"/>
            <a:pathLst>
              <a:path w="124285" h="580431">
                <a:moveTo>
                  <a:pt x="0" y="0"/>
                </a:moveTo>
                <a:lnTo>
                  <a:pt x="0" y="30123"/>
                </a:lnTo>
                <a:lnTo>
                  <a:pt x="2867" y="40618"/>
                </a:lnTo>
                <a:lnTo>
                  <a:pt x="6649" y="52448"/>
                </a:lnTo>
                <a:lnTo>
                  <a:pt x="8329" y="64872"/>
                </a:lnTo>
                <a:lnTo>
                  <a:pt x="10927" y="73344"/>
                </a:lnTo>
                <a:lnTo>
                  <a:pt x="14809" y="83292"/>
                </a:lnTo>
                <a:lnTo>
                  <a:pt x="23780" y="103661"/>
                </a:lnTo>
                <a:lnTo>
                  <a:pt x="31350" y="119879"/>
                </a:lnTo>
                <a:lnTo>
                  <a:pt x="41163" y="142852"/>
                </a:lnTo>
                <a:lnTo>
                  <a:pt x="46790" y="156502"/>
                </a:lnTo>
                <a:lnTo>
                  <a:pt x="55908" y="177402"/>
                </a:lnTo>
                <a:lnTo>
                  <a:pt x="59844" y="185985"/>
                </a:lnTo>
                <a:lnTo>
                  <a:pt x="62469" y="193856"/>
                </a:lnTo>
                <a:lnTo>
                  <a:pt x="65385" y="208335"/>
                </a:lnTo>
                <a:lnTo>
                  <a:pt x="69387" y="221655"/>
                </a:lnTo>
                <a:lnTo>
                  <a:pt x="75279" y="239134"/>
                </a:lnTo>
                <a:lnTo>
                  <a:pt x="82432" y="259386"/>
                </a:lnTo>
                <a:lnTo>
                  <a:pt x="87201" y="276111"/>
                </a:lnTo>
                <a:lnTo>
                  <a:pt x="90380" y="290486"/>
                </a:lnTo>
                <a:lnTo>
                  <a:pt x="92500" y="303294"/>
                </a:lnTo>
                <a:lnTo>
                  <a:pt x="94987" y="315057"/>
                </a:lnTo>
                <a:lnTo>
                  <a:pt x="97721" y="326124"/>
                </a:lnTo>
                <a:lnTo>
                  <a:pt x="100618" y="336727"/>
                </a:lnTo>
                <a:lnTo>
                  <a:pt x="102550" y="347019"/>
                </a:lnTo>
                <a:lnTo>
                  <a:pt x="103837" y="357106"/>
                </a:lnTo>
                <a:lnTo>
                  <a:pt x="104696" y="367055"/>
                </a:lnTo>
                <a:lnTo>
                  <a:pt x="106343" y="379062"/>
                </a:lnTo>
                <a:lnTo>
                  <a:pt x="111039" y="406735"/>
                </a:lnTo>
                <a:lnTo>
                  <a:pt x="112722" y="418413"/>
                </a:lnTo>
                <a:lnTo>
                  <a:pt x="113843" y="428349"/>
                </a:lnTo>
                <a:lnTo>
                  <a:pt x="116164" y="446196"/>
                </a:lnTo>
                <a:lnTo>
                  <a:pt x="118288" y="455470"/>
                </a:lnTo>
                <a:lnTo>
                  <a:pt x="120779" y="464877"/>
                </a:lnTo>
                <a:lnTo>
                  <a:pt x="123546" y="481062"/>
                </a:lnTo>
                <a:lnTo>
                  <a:pt x="124284" y="488387"/>
                </a:lnTo>
                <a:lnTo>
                  <a:pt x="123701" y="498646"/>
                </a:lnTo>
                <a:lnTo>
                  <a:pt x="122238" y="510859"/>
                </a:lnTo>
                <a:lnTo>
                  <a:pt x="120187" y="524376"/>
                </a:lnTo>
                <a:lnTo>
                  <a:pt x="118820" y="535536"/>
                </a:lnTo>
                <a:lnTo>
                  <a:pt x="117909" y="545126"/>
                </a:lnTo>
                <a:lnTo>
                  <a:pt x="116086" y="5804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4022"/>
          <p:cNvSpPr/>
          <p:nvPr/>
        </p:nvSpPr>
        <p:spPr>
          <a:xfrm>
            <a:off x="2495847" y="3825626"/>
            <a:ext cx="1847702" cy="48371"/>
          </a:xfrm>
          <a:custGeom>
            <a:avLst/>
            <a:gdLst/>
            <a:ahLst/>
            <a:cxnLst/>
            <a:rect l="0" t="0" r="0" b="0"/>
            <a:pathLst>
              <a:path w="1847702" h="48371">
                <a:moveTo>
                  <a:pt x="1847701" y="0"/>
                </a:moveTo>
                <a:lnTo>
                  <a:pt x="1837431" y="10272"/>
                </a:lnTo>
                <a:lnTo>
                  <a:pt x="1832255" y="13297"/>
                </a:lnTo>
                <a:lnTo>
                  <a:pt x="1826655" y="15314"/>
                </a:lnTo>
                <a:lnTo>
                  <a:pt x="1820772" y="16659"/>
                </a:lnTo>
                <a:lnTo>
                  <a:pt x="1808503" y="18153"/>
                </a:lnTo>
                <a:lnTo>
                  <a:pt x="1802221" y="18551"/>
                </a:lnTo>
                <a:lnTo>
                  <a:pt x="1795884" y="19891"/>
                </a:lnTo>
                <a:lnTo>
                  <a:pt x="1789509" y="21860"/>
                </a:lnTo>
                <a:lnTo>
                  <a:pt x="1783110" y="24247"/>
                </a:lnTo>
                <a:lnTo>
                  <a:pt x="1775619" y="25839"/>
                </a:lnTo>
                <a:lnTo>
                  <a:pt x="1767400" y="26900"/>
                </a:lnTo>
                <a:lnTo>
                  <a:pt x="1740427" y="28393"/>
                </a:lnTo>
                <a:lnTo>
                  <a:pt x="1691948" y="28836"/>
                </a:lnTo>
                <a:lnTo>
                  <a:pt x="1610082" y="28986"/>
                </a:lnTo>
                <a:lnTo>
                  <a:pt x="1594700" y="30072"/>
                </a:lnTo>
                <a:lnTo>
                  <a:pt x="1580146" y="31872"/>
                </a:lnTo>
                <a:lnTo>
                  <a:pt x="1566144" y="34147"/>
                </a:lnTo>
                <a:lnTo>
                  <a:pt x="1551435" y="35663"/>
                </a:lnTo>
                <a:lnTo>
                  <a:pt x="1536254" y="36674"/>
                </a:lnTo>
                <a:lnTo>
                  <a:pt x="1492077" y="38097"/>
                </a:lnTo>
                <a:lnTo>
                  <a:pt x="1317840" y="38680"/>
                </a:lnTo>
                <a:lnTo>
                  <a:pt x="1251583" y="38693"/>
                </a:lnTo>
                <a:lnTo>
                  <a:pt x="1228866" y="39769"/>
                </a:lnTo>
                <a:lnTo>
                  <a:pt x="1172095" y="43831"/>
                </a:lnTo>
                <a:lnTo>
                  <a:pt x="1141478" y="45343"/>
                </a:lnTo>
                <a:lnTo>
                  <a:pt x="1078796" y="47025"/>
                </a:lnTo>
                <a:lnTo>
                  <a:pt x="935119" y="48192"/>
                </a:lnTo>
                <a:lnTo>
                  <a:pt x="650806" y="48369"/>
                </a:lnTo>
                <a:lnTo>
                  <a:pt x="484217" y="41721"/>
                </a:lnTo>
                <a:lnTo>
                  <a:pt x="226291" y="38962"/>
                </a:lnTo>
                <a:lnTo>
                  <a:pt x="93960" y="38706"/>
                </a:lnTo>
                <a:lnTo>
                  <a:pt x="81988" y="39777"/>
                </a:lnTo>
                <a:lnTo>
                  <a:pt x="67557" y="41567"/>
                </a:lnTo>
                <a:lnTo>
                  <a:pt x="0" y="483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4023"/>
          <p:cNvSpPr/>
          <p:nvPr/>
        </p:nvSpPr>
        <p:spPr>
          <a:xfrm>
            <a:off x="2998886" y="4009429"/>
            <a:ext cx="290216" cy="296757"/>
          </a:xfrm>
          <a:custGeom>
            <a:avLst/>
            <a:gdLst/>
            <a:ahLst/>
            <a:cxnLst/>
            <a:rect l="0" t="0" r="0" b="0"/>
            <a:pathLst>
              <a:path w="290216" h="296757">
                <a:moveTo>
                  <a:pt x="0" y="0"/>
                </a:moveTo>
                <a:lnTo>
                  <a:pt x="5136" y="0"/>
                </a:lnTo>
                <a:lnTo>
                  <a:pt x="8798" y="5375"/>
                </a:lnTo>
                <a:lnTo>
                  <a:pt x="13390" y="14332"/>
                </a:lnTo>
                <a:lnTo>
                  <a:pt x="18600" y="25678"/>
                </a:lnTo>
                <a:lnTo>
                  <a:pt x="22074" y="34316"/>
                </a:lnTo>
                <a:lnTo>
                  <a:pt x="24390" y="41150"/>
                </a:lnTo>
                <a:lnTo>
                  <a:pt x="25934" y="46781"/>
                </a:lnTo>
                <a:lnTo>
                  <a:pt x="30516" y="55904"/>
                </a:lnTo>
                <a:lnTo>
                  <a:pt x="33242" y="59842"/>
                </a:lnTo>
                <a:lnTo>
                  <a:pt x="35060" y="64616"/>
                </a:lnTo>
                <a:lnTo>
                  <a:pt x="36272" y="69949"/>
                </a:lnTo>
                <a:lnTo>
                  <a:pt x="37080" y="75654"/>
                </a:lnTo>
                <a:lnTo>
                  <a:pt x="39768" y="83757"/>
                </a:lnTo>
                <a:lnTo>
                  <a:pt x="43710" y="93459"/>
                </a:lnTo>
                <a:lnTo>
                  <a:pt x="52748" y="113554"/>
                </a:lnTo>
                <a:lnTo>
                  <a:pt x="60347" y="129650"/>
                </a:lnTo>
                <a:lnTo>
                  <a:pt x="63879" y="135878"/>
                </a:lnTo>
                <a:lnTo>
                  <a:pt x="67308" y="141104"/>
                </a:lnTo>
                <a:lnTo>
                  <a:pt x="70669" y="145663"/>
                </a:lnTo>
                <a:lnTo>
                  <a:pt x="72910" y="150852"/>
                </a:lnTo>
                <a:lnTo>
                  <a:pt x="74403" y="156462"/>
                </a:lnTo>
                <a:lnTo>
                  <a:pt x="75399" y="162351"/>
                </a:lnTo>
                <a:lnTo>
                  <a:pt x="85105" y="200424"/>
                </a:lnTo>
                <a:lnTo>
                  <a:pt x="92207" y="227130"/>
                </a:lnTo>
                <a:lnTo>
                  <a:pt x="96942" y="246008"/>
                </a:lnTo>
                <a:lnTo>
                  <a:pt x="100099" y="259669"/>
                </a:lnTo>
                <a:lnTo>
                  <a:pt x="102203" y="269851"/>
                </a:lnTo>
                <a:lnTo>
                  <a:pt x="104681" y="277714"/>
                </a:lnTo>
                <a:lnTo>
                  <a:pt x="107408" y="284031"/>
                </a:lnTo>
                <a:lnTo>
                  <a:pt x="110301" y="289317"/>
                </a:lnTo>
                <a:lnTo>
                  <a:pt x="111154" y="292841"/>
                </a:lnTo>
                <a:lnTo>
                  <a:pt x="110649" y="295190"/>
                </a:lnTo>
                <a:lnTo>
                  <a:pt x="109236" y="296756"/>
                </a:lnTo>
                <a:lnTo>
                  <a:pt x="108295" y="296725"/>
                </a:lnTo>
                <a:lnTo>
                  <a:pt x="107668" y="295630"/>
                </a:lnTo>
                <a:lnTo>
                  <a:pt x="105895" y="288323"/>
                </a:lnTo>
                <a:lnTo>
                  <a:pt x="101525" y="270743"/>
                </a:lnTo>
                <a:lnTo>
                  <a:pt x="99930" y="258961"/>
                </a:lnTo>
                <a:lnTo>
                  <a:pt x="98866" y="245732"/>
                </a:lnTo>
                <a:lnTo>
                  <a:pt x="98157" y="231538"/>
                </a:lnTo>
                <a:lnTo>
                  <a:pt x="98759" y="218851"/>
                </a:lnTo>
                <a:lnTo>
                  <a:pt x="100235" y="207168"/>
                </a:lnTo>
                <a:lnTo>
                  <a:pt x="102294" y="196155"/>
                </a:lnTo>
                <a:lnTo>
                  <a:pt x="103667" y="187738"/>
                </a:lnTo>
                <a:lnTo>
                  <a:pt x="104582" y="181052"/>
                </a:lnTo>
                <a:lnTo>
                  <a:pt x="105192" y="175520"/>
                </a:lnTo>
                <a:lnTo>
                  <a:pt x="106674" y="169682"/>
                </a:lnTo>
                <a:lnTo>
                  <a:pt x="108736" y="163641"/>
                </a:lnTo>
                <a:lnTo>
                  <a:pt x="111186" y="157463"/>
                </a:lnTo>
                <a:lnTo>
                  <a:pt x="114969" y="149045"/>
                </a:lnTo>
                <a:lnTo>
                  <a:pt x="129490" y="118805"/>
                </a:lnTo>
                <a:lnTo>
                  <a:pt x="137450" y="102605"/>
                </a:lnTo>
                <a:lnTo>
                  <a:pt x="141077" y="96350"/>
                </a:lnTo>
                <a:lnTo>
                  <a:pt x="144571" y="91105"/>
                </a:lnTo>
                <a:lnTo>
                  <a:pt x="151318" y="82411"/>
                </a:lnTo>
                <a:lnTo>
                  <a:pt x="157900" y="74964"/>
                </a:lnTo>
                <a:lnTo>
                  <a:pt x="162235" y="71474"/>
                </a:lnTo>
                <a:lnTo>
                  <a:pt x="167275" y="68072"/>
                </a:lnTo>
                <a:lnTo>
                  <a:pt x="172784" y="64729"/>
                </a:lnTo>
                <a:lnTo>
                  <a:pt x="178607" y="61426"/>
                </a:lnTo>
                <a:lnTo>
                  <a:pt x="190809" y="54889"/>
                </a:lnTo>
                <a:lnTo>
                  <a:pt x="195998" y="51641"/>
                </a:lnTo>
                <a:lnTo>
                  <a:pt x="204629" y="45166"/>
                </a:lnTo>
                <a:lnTo>
                  <a:pt x="209511" y="41934"/>
                </a:lnTo>
                <a:lnTo>
                  <a:pt x="214915" y="38705"/>
                </a:lnTo>
                <a:lnTo>
                  <a:pt x="220667" y="35477"/>
                </a:lnTo>
                <a:lnTo>
                  <a:pt x="225577" y="33325"/>
                </a:lnTo>
                <a:lnTo>
                  <a:pt x="233899" y="30934"/>
                </a:lnTo>
                <a:lnTo>
                  <a:pt x="239773" y="31372"/>
                </a:lnTo>
                <a:lnTo>
                  <a:pt x="246913" y="32738"/>
                </a:lnTo>
                <a:lnTo>
                  <a:pt x="254898" y="34724"/>
                </a:lnTo>
                <a:lnTo>
                  <a:pt x="261296" y="36048"/>
                </a:lnTo>
                <a:lnTo>
                  <a:pt x="266636" y="36930"/>
                </a:lnTo>
                <a:lnTo>
                  <a:pt x="275436" y="37911"/>
                </a:lnTo>
                <a:lnTo>
                  <a:pt x="282930" y="38347"/>
                </a:lnTo>
                <a:lnTo>
                  <a:pt x="290215" y="3869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4024"/>
          <p:cNvSpPr/>
          <p:nvPr/>
        </p:nvSpPr>
        <p:spPr>
          <a:xfrm>
            <a:off x="3405187" y="4144863"/>
            <a:ext cx="251521" cy="9675"/>
          </a:xfrm>
          <a:custGeom>
            <a:avLst/>
            <a:gdLst/>
            <a:ahLst/>
            <a:cxnLst/>
            <a:rect l="0" t="0" r="0" b="0"/>
            <a:pathLst>
              <a:path w="251521" h="9675">
                <a:moveTo>
                  <a:pt x="0" y="9674"/>
                </a:moveTo>
                <a:lnTo>
                  <a:pt x="30123" y="9674"/>
                </a:lnTo>
                <a:lnTo>
                  <a:pt x="38355" y="8599"/>
                </a:lnTo>
                <a:lnTo>
                  <a:pt x="49217" y="6807"/>
                </a:lnTo>
                <a:lnTo>
                  <a:pt x="61833" y="4538"/>
                </a:lnTo>
                <a:lnTo>
                  <a:pt x="71318" y="3026"/>
                </a:lnTo>
                <a:lnTo>
                  <a:pt x="78717" y="2017"/>
                </a:lnTo>
                <a:lnTo>
                  <a:pt x="84724" y="1345"/>
                </a:lnTo>
                <a:lnTo>
                  <a:pt x="91953" y="896"/>
                </a:lnTo>
                <a:lnTo>
                  <a:pt x="108585" y="398"/>
                </a:lnTo>
                <a:lnTo>
                  <a:pt x="134021" y="52"/>
                </a:lnTo>
                <a:lnTo>
                  <a:pt x="25152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4025"/>
          <p:cNvSpPr/>
          <p:nvPr/>
        </p:nvSpPr>
        <p:spPr>
          <a:xfrm>
            <a:off x="3801814" y="3999755"/>
            <a:ext cx="58044" cy="396628"/>
          </a:xfrm>
          <a:custGeom>
            <a:avLst/>
            <a:gdLst/>
            <a:ahLst/>
            <a:cxnLst/>
            <a:rect l="0" t="0" r="0" b="0"/>
            <a:pathLst>
              <a:path w="58044" h="396628">
                <a:moveTo>
                  <a:pt x="0" y="0"/>
                </a:moveTo>
                <a:lnTo>
                  <a:pt x="0" y="37432"/>
                </a:lnTo>
                <a:lnTo>
                  <a:pt x="1075" y="43227"/>
                </a:lnTo>
                <a:lnTo>
                  <a:pt x="2866" y="49241"/>
                </a:lnTo>
                <a:lnTo>
                  <a:pt x="5136" y="55400"/>
                </a:lnTo>
                <a:lnTo>
                  <a:pt x="6648" y="60580"/>
                </a:lnTo>
                <a:lnTo>
                  <a:pt x="8329" y="69203"/>
                </a:lnTo>
                <a:lnTo>
                  <a:pt x="14411" y="100642"/>
                </a:lnTo>
                <a:lnTo>
                  <a:pt x="17131" y="112240"/>
                </a:lnTo>
                <a:lnTo>
                  <a:pt x="20020" y="123196"/>
                </a:lnTo>
                <a:lnTo>
                  <a:pt x="23021" y="133724"/>
                </a:lnTo>
                <a:lnTo>
                  <a:pt x="25021" y="145043"/>
                </a:lnTo>
                <a:lnTo>
                  <a:pt x="26355" y="156888"/>
                </a:lnTo>
                <a:lnTo>
                  <a:pt x="27244" y="169085"/>
                </a:lnTo>
                <a:lnTo>
                  <a:pt x="28911" y="179365"/>
                </a:lnTo>
                <a:lnTo>
                  <a:pt x="31098" y="188369"/>
                </a:lnTo>
                <a:lnTo>
                  <a:pt x="33630" y="196521"/>
                </a:lnTo>
                <a:lnTo>
                  <a:pt x="35318" y="204105"/>
                </a:lnTo>
                <a:lnTo>
                  <a:pt x="36444" y="211311"/>
                </a:lnTo>
                <a:lnTo>
                  <a:pt x="40895" y="248922"/>
                </a:lnTo>
                <a:lnTo>
                  <a:pt x="43386" y="269135"/>
                </a:lnTo>
                <a:lnTo>
                  <a:pt x="45047" y="285836"/>
                </a:lnTo>
                <a:lnTo>
                  <a:pt x="46155" y="300194"/>
                </a:lnTo>
                <a:lnTo>
                  <a:pt x="47713" y="330076"/>
                </a:lnTo>
                <a:lnTo>
                  <a:pt x="47932" y="336137"/>
                </a:lnTo>
                <a:lnTo>
                  <a:pt x="49152" y="341252"/>
                </a:lnTo>
                <a:lnTo>
                  <a:pt x="51041" y="345737"/>
                </a:lnTo>
                <a:lnTo>
                  <a:pt x="53375" y="349802"/>
                </a:lnTo>
                <a:lnTo>
                  <a:pt x="54931" y="353587"/>
                </a:lnTo>
                <a:lnTo>
                  <a:pt x="56660" y="360659"/>
                </a:lnTo>
                <a:lnTo>
                  <a:pt x="57428" y="370251"/>
                </a:lnTo>
                <a:lnTo>
                  <a:pt x="57861" y="382005"/>
                </a:lnTo>
                <a:lnTo>
                  <a:pt x="58043" y="39662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SA" dirty="0"/>
          </a:p>
        </p:txBody>
      </p:sp>
      <p:sp>
        <p:nvSpPr>
          <p:cNvPr id="2457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Arial" pitchFamily="34" charset="0"/>
              </a:rPr>
              <a:t>مثال: </a:t>
            </a:r>
            <a:r>
              <a:rPr lang="ar-SA" dirty="0" err="1" smtClean="0">
                <a:cs typeface="Arial" pitchFamily="34" charset="0"/>
              </a:rPr>
              <a:t>فى</a:t>
            </a:r>
            <a:r>
              <a:rPr lang="ar-SA" dirty="0" smtClean="0">
                <a:cs typeface="Arial" pitchFamily="34" charset="0"/>
              </a:rPr>
              <a:t> المتوالية                           أوجد الحد العاشر ومجموع العشر حدود الأولى من المتوالية ؟</a:t>
            </a:r>
          </a:p>
          <a:p>
            <a:pPr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rtl="1"/>
            <a:r>
              <a:rPr lang="ar-SA" dirty="0" smtClean="0">
                <a:cs typeface="Arial" pitchFamily="34" charset="0"/>
              </a:rPr>
              <a:t>نجد أن</a:t>
            </a:r>
          </a:p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r>
              <a:rPr lang="ar-SA" dirty="0" smtClean="0">
                <a:cs typeface="Arial" pitchFamily="34" charset="0"/>
              </a:rPr>
              <a:t>أذن المتوالية هندسية وأساسها</a:t>
            </a:r>
          </a:p>
          <a:p>
            <a:pPr rtl="1"/>
            <a:r>
              <a:rPr lang="ar-SA" dirty="0" smtClean="0">
                <a:cs typeface="Arial" pitchFamily="34" charset="0"/>
              </a:rPr>
              <a:t> الحد العاشر</a:t>
            </a:r>
          </a:p>
        </p:txBody>
      </p:sp>
      <p:sp>
        <p:nvSpPr>
          <p:cNvPr id="24580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C5B4CA7-75E3-4692-844C-44A9DFD6C4C6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4953000" y="1752600"/>
          <a:ext cx="1873250" cy="371475"/>
        </p:xfrm>
        <a:graphic>
          <a:graphicData uri="http://schemas.openxmlformats.org/presentationml/2006/ole">
            <p:oleObj spid="_x0000_s55300" name="Equation" r:id="rId3" imgW="583920" imgH="203040" progId="Equation.3">
              <p:embed/>
            </p:oleObj>
          </a:graphicData>
        </a:graphic>
      </p:graphicFrame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6629400" y="3429000"/>
          <a:ext cx="1571625" cy="719138"/>
        </p:xfrm>
        <a:graphic>
          <a:graphicData uri="http://schemas.openxmlformats.org/presentationml/2006/ole">
            <p:oleObj spid="_x0000_s55301" name="Equation" r:id="rId4" imgW="685800" imgH="393480" progId="Equation.3">
              <p:embed/>
            </p:oleObj>
          </a:graphicData>
        </a:graphic>
      </p:graphicFrame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4343400" y="4572000"/>
          <a:ext cx="785812" cy="301625"/>
        </p:xfrm>
        <a:graphic>
          <a:graphicData uri="http://schemas.openxmlformats.org/presentationml/2006/ole">
            <p:oleObj spid="_x0000_s55302" name="Equation" r:id="rId5" imgW="342720" imgH="164880" progId="Equation.3">
              <p:embed/>
            </p:oleObj>
          </a:graphicData>
        </a:graphic>
      </p:graphicFrame>
      <p:graphicFrame>
        <p:nvGraphicFramePr>
          <p:cNvPr id="55303" name="Object 7"/>
          <p:cNvGraphicFramePr>
            <a:graphicFrameLocks noChangeAspect="1"/>
          </p:cNvGraphicFramePr>
          <p:nvPr/>
        </p:nvGraphicFramePr>
        <p:xfrm>
          <a:off x="4114800" y="5181600"/>
          <a:ext cx="2678113" cy="881063"/>
        </p:xfrm>
        <a:graphic>
          <a:graphicData uri="http://schemas.openxmlformats.org/presentationml/2006/ole">
            <p:oleObj spid="_x0000_s55303" name="Equation" r:id="rId6" imgW="1168200" imgH="482400" progId="Equation.3">
              <p:embed/>
            </p:oleObj>
          </a:graphicData>
        </a:graphic>
      </p:graphicFrame>
      <p:sp>
        <p:nvSpPr>
          <p:cNvPr id="9" name="SMARTPenAnnotation3954"/>
          <p:cNvSpPr/>
          <p:nvPr/>
        </p:nvSpPr>
        <p:spPr>
          <a:xfrm>
            <a:off x="5136802" y="1523330"/>
            <a:ext cx="377281" cy="336777"/>
          </a:xfrm>
          <a:custGeom>
            <a:avLst/>
            <a:gdLst/>
            <a:ahLst/>
            <a:cxnLst/>
            <a:rect l="0" t="0" r="0" b="0"/>
            <a:pathLst>
              <a:path w="377281" h="336777">
                <a:moveTo>
                  <a:pt x="377280" y="299814"/>
                </a:moveTo>
                <a:lnTo>
                  <a:pt x="377280" y="294679"/>
                </a:lnTo>
                <a:lnTo>
                  <a:pt x="376205" y="292091"/>
                </a:lnTo>
                <a:lnTo>
                  <a:pt x="370631" y="283314"/>
                </a:lnTo>
                <a:lnTo>
                  <a:pt x="368950" y="277074"/>
                </a:lnTo>
                <a:lnTo>
                  <a:pt x="368502" y="270681"/>
                </a:lnTo>
                <a:lnTo>
                  <a:pt x="368203" y="262119"/>
                </a:lnTo>
                <a:lnTo>
                  <a:pt x="368004" y="252112"/>
                </a:lnTo>
                <a:lnTo>
                  <a:pt x="366797" y="242216"/>
                </a:lnTo>
                <a:lnTo>
                  <a:pt x="364917" y="232394"/>
                </a:lnTo>
                <a:lnTo>
                  <a:pt x="362588" y="222621"/>
                </a:lnTo>
                <a:lnTo>
                  <a:pt x="361036" y="213956"/>
                </a:lnTo>
                <a:lnTo>
                  <a:pt x="360002" y="206030"/>
                </a:lnTo>
                <a:lnTo>
                  <a:pt x="359312" y="198596"/>
                </a:lnTo>
                <a:lnTo>
                  <a:pt x="357776" y="192565"/>
                </a:lnTo>
                <a:lnTo>
                  <a:pt x="351556" y="178942"/>
                </a:lnTo>
                <a:lnTo>
                  <a:pt x="346043" y="158976"/>
                </a:lnTo>
                <a:lnTo>
                  <a:pt x="343557" y="151104"/>
                </a:lnTo>
                <a:lnTo>
                  <a:pt x="340824" y="143706"/>
                </a:lnTo>
                <a:lnTo>
                  <a:pt x="337928" y="136624"/>
                </a:lnTo>
                <a:lnTo>
                  <a:pt x="334922" y="129753"/>
                </a:lnTo>
                <a:lnTo>
                  <a:pt x="328716" y="119253"/>
                </a:lnTo>
                <a:lnTo>
                  <a:pt x="322375" y="111002"/>
                </a:lnTo>
                <a:lnTo>
                  <a:pt x="315974" y="103753"/>
                </a:lnTo>
                <a:lnTo>
                  <a:pt x="313837" y="100315"/>
                </a:lnTo>
                <a:lnTo>
                  <a:pt x="309754" y="90341"/>
                </a:lnTo>
                <a:lnTo>
                  <a:pt x="304990" y="83821"/>
                </a:lnTo>
                <a:lnTo>
                  <a:pt x="301140" y="78428"/>
                </a:lnTo>
                <a:lnTo>
                  <a:pt x="291130" y="63837"/>
                </a:lnTo>
                <a:lnTo>
                  <a:pt x="286525" y="57581"/>
                </a:lnTo>
                <a:lnTo>
                  <a:pt x="278543" y="47764"/>
                </a:lnTo>
                <a:lnTo>
                  <a:pt x="271412" y="39818"/>
                </a:lnTo>
                <a:lnTo>
                  <a:pt x="268006" y="36194"/>
                </a:lnTo>
                <a:lnTo>
                  <a:pt x="265735" y="32704"/>
                </a:lnTo>
                <a:lnTo>
                  <a:pt x="263212" y="25959"/>
                </a:lnTo>
                <a:lnTo>
                  <a:pt x="261465" y="23730"/>
                </a:lnTo>
                <a:lnTo>
                  <a:pt x="259224" y="22244"/>
                </a:lnTo>
                <a:lnTo>
                  <a:pt x="256656" y="21254"/>
                </a:lnTo>
                <a:lnTo>
                  <a:pt x="245204" y="14421"/>
                </a:lnTo>
                <a:lnTo>
                  <a:pt x="237635" y="9589"/>
                </a:lnTo>
                <a:lnTo>
                  <a:pt x="226360" y="4220"/>
                </a:lnTo>
                <a:lnTo>
                  <a:pt x="216690" y="1834"/>
                </a:lnTo>
                <a:lnTo>
                  <a:pt x="205227" y="774"/>
                </a:lnTo>
                <a:lnTo>
                  <a:pt x="195833" y="302"/>
                </a:lnTo>
                <a:lnTo>
                  <a:pt x="184501" y="37"/>
                </a:lnTo>
                <a:lnTo>
                  <a:pt x="181044" y="0"/>
                </a:lnTo>
                <a:lnTo>
                  <a:pt x="177664" y="1050"/>
                </a:lnTo>
                <a:lnTo>
                  <a:pt x="167772" y="6588"/>
                </a:lnTo>
                <a:lnTo>
                  <a:pt x="156958" y="9782"/>
                </a:lnTo>
                <a:lnTo>
                  <a:pt x="146433" y="14338"/>
                </a:lnTo>
                <a:lnTo>
                  <a:pt x="140617" y="19208"/>
                </a:lnTo>
                <a:lnTo>
                  <a:pt x="134590" y="25679"/>
                </a:lnTo>
                <a:lnTo>
                  <a:pt x="128422" y="33217"/>
                </a:lnTo>
                <a:lnTo>
                  <a:pt x="122160" y="40393"/>
                </a:lnTo>
                <a:lnTo>
                  <a:pt x="115837" y="47326"/>
                </a:lnTo>
                <a:lnTo>
                  <a:pt x="109470" y="54098"/>
                </a:lnTo>
                <a:lnTo>
                  <a:pt x="103077" y="61837"/>
                </a:lnTo>
                <a:lnTo>
                  <a:pt x="96665" y="70222"/>
                </a:lnTo>
                <a:lnTo>
                  <a:pt x="90240" y="79036"/>
                </a:lnTo>
                <a:lnTo>
                  <a:pt x="84882" y="85986"/>
                </a:lnTo>
                <a:lnTo>
                  <a:pt x="80236" y="91695"/>
                </a:lnTo>
                <a:lnTo>
                  <a:pt x="76063" y="96576"/>
                </a:lnTo>
                <a:lnTo>
                  <a:pt x="72206" y="104129"/>
                </a:lnTo>
                <a:lnTo>
                  <a:pt x="68560" y="113464"/>
                </a:lnTo>
                <a:lnTo>
                  <a:pt x="65054" y="123987"/>
                </a:lnTo>
                <a:lnTo>
                  <a:pt x="55427" y="150011"/>
                </a:lnTo>
                <a:lnTo>
                  <a:pt x="26594" y="225915"/>
                </a:lnTo>
                <a:lnTo>
                  <a:pt x="20954" y="246248"/>
                </a:lnTo>
                <a:lnTo>
                  <a:pt x="17194" y="265179"/>
                </a:lnTo>
                <a:lnTo>
                  <a:pt x="14688" y="283173"/>
                </a:lnTo>
                <a:lnTo>
                  <a:pt x="13016" y="297319"/>
                </a:lnTo>
                <a:lnTo>
                  <a:pt x="11902" y="308899"/>
                </a:lnTo>
                <a:lnTo>
                  <a:pt x="11160" y="318769"/>
                </a:lnTo>
                <a:lnTo>
                  <a:pt x="11739" y="325349"/>
                </a:lnTo>
                <a:lnTo>
                  <a:pt x="13201" y="329736"/>
                </a:lnTo>
                <a:lnTo>
                  <a:pt x="15250" y="332660"/>
                </a:lnTo>
                <a:lnTo>
                  <a:pt x="17691" y="334610"/>
                </a:lnTo>
                <a:lnTo>
                  <a:pt x="20393" y="335910"/>
                </a:lnTo>
                <a:lnTo>
                  <a:pt x="23269" y="336776"/>
                </a:lnTo>
                <a:lnTo>
                  <a:pt x="27337" y="335204"/>
                </a:lnTo>
                <a:lnTo>
                  <a:pt x="37589" y="327725"/>
                </a:lnTo>
                <a:lnTo>
                  <a:pt x="43332" y="321646"/>
                </a:lnTo>
                <a:lnTo>
                  <a:pt x="49310" y="314369"/>
                </a:lnTo>
                <a:lnTo>
                  <a:pt x="55446" y="306293"/>
                </a:lnTo>
                <a:lnTo>
                  <a:pt x="61686" y="298759"/>
                </a:lnTo>
                <a:lnTo>
                  <a:pt x="67996" y="291586"/>
                </a:lnTo>
                <a:lnTo>
                  <a:pt x="74352" y="284655"/>
                </a:lnTo>
                <a:lnTo>
                  <a:pt x="81815" y="277885"/>
                </a:lnTo>
                <a:lnTo>
                  <a:pt x="90014" y="271221"/>
                </a:lnTo>
                <a:lnTo>
                  <a:pt x="98705" y="264629"/>
                </a:lnTo>
                <a:lnTo>
                  <a:pt x="105573" y="259160"/>
                </a:lnTo>
                <a:lnTo>
                  <a:pt x="116071" y="250216"/>
                </a:lnTo>
                <a:lnTo>
                  <a:pt x="122889" y="244273"/>
                </a:lnTo>
                <a:lnTo>
                  <a:pt x="123847" y="244514"/>
                </a:lnTo>
                <a:lnTo>
                  <a:pt x="124484" y="245750"/>
                </a:lnTo>
                <a:lnTo>
                  <a:pt x="125193" y="249988"/>
                </a:lnTo>
                <a:lnTo>
                  <a:pt x="125592" y="258418"/>
                </a:lnTo>
                <a:lnTo>
                  <a:pt x="125686" y="264576"/>
                </a:lnTo>
                <a:lnTo>
                  <a:pt x="124635" y="270948"/>
                </a:lnTo>
                <a:lnTo>
                  <a:pt x="122861" y="279495"/>
                </a:lnTo>
                <a:lnTo>
                  <a:pt x="120603" y="289493"/>
                </a:lnTo>
                <a:lnTo>
                  <a:pt x="118022" y="296158"/>
                </a:lnTo>
                <a:lnTo>
                  <a:pt x="115227" y="300601"/>
                </a:lnTo>
                <a:lnTo>
                  <a:pt x="112289" y="303563"/>
                </a:lnTo>
                <a:lnTo>
                  <a:pt x="110330" y="306613"/>
                </a:lnTo>
                <a:lnTo>
                  <a:pt x="108154" y="312868"/>
                </a:lnTo>
                <a:lnTo>
                  <a:pt x="106498" y="314966"/>
                </a:lnTo>
                <a:lnTo>
                  <a:pt x="104320" y="316364"/>
                </a:lnTo>
                <a:lnTo>
                  <a:pt x="99033" y="317919"/>
                </a:lnTo>
                <a:lnTo>
                  <a:pt x="88939" y="318793"/>
                </a:lnTo>
                <a:lnTo>
                  <a:pt x="78582" y="318998"/>
                </a:lnTo>
                <a:lnTo>
                  <a:pt x="73885" y="317978"/>
                </a:lnTo>
                <a:lnTo>
                  <a:pt x="65801" y="313978"/>
                </a:lnTo>
                <a:lnTo>
                  <a:pt x="55206" y="305683"/>
                </a:lnTo>
                <a:lnTo>
                  <a:pt x="45259" y="296418"/>
                </a:lnTo>
                <a:lnTo>
                  <a:pt x="35505" y="286865"/>
                </a:lnTo>
                <a:lnTo>
                  <a:pt x="29037" y="277577"/>
                </a:lnTo>
                <a:lnTo>
                  <a:pt x="25807" y="272091"/>
                </a:lnTo>
                <a:lnTo>
                  <a:pt x="16486" y="263129"/>
                </a:lnTo>
                <a:lnTo>
                  <a:pt x="0" y="2514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955"/>
          <p:cNvSpPr/>
          <p:nvPr/>
        </p:nvSpPr>
        <p:spPr>
          <a:xfrm>
            <a:off x="5581798" y="1427575"/>
            <a:ext cx="425532" cy="384841"/>
          </a:xfrm>
          <a:custGeom>
            <a:avLst/>
            <a:gdLst/>
            <a:ahLst/>
            <a:cxnLst/>
            <a:rect l="0" t="0" r="0" b="0"/>
            <a:pathLst>
              <a:path w="425532" h="384841">
                <a:moveTo>
                  <a:pt x="415975" y="347200"/>
                </a:moveTo>
                <a:lnTo>
                  <a:pt x="415975" y="331793"/>
                </a:lnTo>
                <a:lnTo>
                  <a:pt x="417050" y="325105"/>
                </a:lnTo>
                <a:lnTo>
                  <a:pt x="418841" y="318497"/>
                </a:lnTo>
                <a:lnTo>
                  <a:pt x="421111" y="311942"/>
                </a:lnTo>
                <a:lnTo>
                  <a:pt x="422623" y="305422"/>
                </a:lnTo>
                <a:lnTo>
                  <a:pt x="423632" y="298925"/>
                </a:lnTo>
                <a:lnTo>
                  <a:pt x="424304" y="292445"/>
                </a:lnTo>
                <a:lnTo>
                  <a:pt x="424752" y="285974"/>
                </a:lnTo>
                <a:lnTo>
                  <a:pt x="425051" y="279511"/>
                </a:lnTo>
                <a:lnTo>
                  <a:pt x="425472" y="263010"/>
                </a:lnTo>
                <a:lnTo>
                  <a:pt x="425531" y="258827"/>
                </a:lnTo>
                <a:lnTo>
                  <a:pt x="424495" y="252814"/>
                </a:lnTo>
                <a:lnTo>
                  <a:pt x="422730" y="245581"/>
                </a:lnTo>
                <a:lnTo>
                  <a:pt x="420478" y="237534"/>
                </a:lnTo>
                <a:lnTo>
                  <a:pt x="418977" y="230020"/>
                </a:lnTo>
                <a:lnTo>
                  <a:pt x="417976" y="222860"/>
                </a:lnTo>
                <a:lnTo>
                  <a:pt x="417309" y="215938"/>
                </a:lnTo>
                <a:lnTo>
                  <a:pt x="416865" y="209173"/>
                </a:lnTo>
                <a:lnTo>
                  <a:pt x="416568" y="202513"/>
                </a:lnTo>
                <a:lnTo>
                  <a:pt x="416371" y="195924"/>
                </a:lnTo>
                <a:lnTo>
                  <a:pt x="415164" y="189381"/>
                </a:lnTo>
                <a:lnTo>
                  <a:pt x="413284" y="182870"/>
                </a:lnTo>
                <a:lnTo>
                  <a:pt x="409405" y="170977"/>
                </a:lnTo>
                <a:lnTo>
                  <a:pt x="407681" y="162108"/>
                </a:lnTo>
                <a:lnTo>
                  <a:pt x="404048" y="151717"/>
                </a:lnTo>
                <a:lnTo>
                  <a:pt x="401575" y="145937"/>
                </a:lnTo>
                <a:lnTo>
                  <a:pt x="393093" y="128049"/>
                </a:lnTo>
                <a:lnTo>
                  <a:pt x="387822" y="117259"/>
                </a:lnTo>
                <a:lnTo>
                  <a:pt x="384308" y="108991"/>
                </a:lnTo>
                <a:lnTo>
                  <a:pt x="381965" y="102405"/>
                </a:lnTo>
                <a:lnTo>
                  <a:pt x="380404" y="96939"/>
                </a:lnTo>
                <a:lnTo>
                  <a:pt x="377212" y="90070"/>
                </a:lnTo>
                <a:lnTo>
                  <a:pt x="372936" y="82266"/>
                </a:lnTo>
                <a:lnTo>
                  <a:pt x="367935" y="73839"/>
                </a:lnTo>
                <a:lnTo>
                  <a:pt x="356645" y="55877"/>
                </a:lnTo>
                <a:lnTo>
                  <a:pt x="350625" y="46572"/>
                </a:lnTo>
                <a:lnTo>
                  <a:pt x="345536" y="39295"/>
                </a:lnTo>
                <a:lnTo>
                  <a:pt x="337017" y="28342"/>
                </a:lnTo>
                <a:lnTo>
                  <a:pt x="326781" y="17025"/>
                </a:lnTo>
                <a:lnTo>
                  <a:pt x="321042" y="10997"/>
                </a:lnTo>
                <a:lnTo>
                  <a:pt x="313990" y="6979"/>
                </a:lnTo>
                <a:lnTo>
                  <a:pt x="306066" y="4300"/>
                </a:lnTo>
                <a:lnTo>
                  <a:pt x="297557" y="2514"/>
                </a:lnTo>
                <a:lnTo>
                  <a:pt x="285238" y="530"/>
                </a:lnTo>
                <a:lnTo>
                  <a:pt x="280448" y="0"/>
                </a:lnTo>
                <a:lnTo>
                  <a:pt x="275104" y="1797"/>
                </a:lnTo>
                <a:lnTo>
                  <a:pt x="263435" y="9527"/>
                </a:lnTo>
                <a:lnTo>
                  <a:pt x="251083" y="17261"/>
                </a:lnTo>
                <a:lnTo>
                  <a:pt x="244779" y="20829"/>
                </a:lnTo>
                <a:lnTo>
                  <a:pt x="237352" y="25357"/>
                </a:lnTo>
                <a:lnTo>
                  <a:pt x="220502" y="36121"/>
                </a:lnTo>
                <a:lnTo>
                  <a:pt x="211493" y="43075"/>
                </a:lnTo>
                <a:lnTo>
                  <a:pt x="202263" y="50937"/>
                </a:lnTo>
                <a:lnTo>
                  <a:pt x="184483" y="67195"/>
                </a:lnTo>
                <a:lnTo>
                  <a:pt x="163463" y="87360"/>
                </a:lnTo>
                <a:lnTo>
                  <a:pt x="153982" y="96640"/>
                </a:lnTo>
                <a:lnTo>
                  <a:pt x="146186" y="107214"/>
                </a:lnTo>
                <a:lnTo>
                  <a:pt x="138062" y="119079"/>
                </a:lnTo>
                <a:lnTo>
                  <a:pt x="132887" y="125253"/>
                </a:lnTo>
                <a:lnTo>
                  <a:pt x="127287" y="131518"/>
                </a:lnTo>
                <a:lnTo>
                  <a:pt x="122479" y="137845"/>
                </a:lnTo>
                <a:lnTo>
                  <a:pt x="118198" y="144213"/>
                </a:lnTo>
                <a:lnTo>
                  <a:pt x="114269" y="150608"/>
                </a:lnTo>
                <a:lnTo>
                  <a:pt x="109501" y="157021"/>
                </a:lnTo>
                <a:lnTo>
                  <a:pt x="104172" y="163446"/>
                </a:lnTo>
                <a:lnTo>
                  <a:pt x="98470" y="169879"/>
                </a:lnTo>
                <a:lnTo>
                  <a:pt x="92518" y="179542"/>
                </a:lnTo>
                <a:lnTo>
                  <a:pt x="86401" y="191358"/>
                </a:lnTo>
                <a:lnTo>
                  <a:pt x="67521" y="230800"/>
                </a:lnTo>
                <a:lnTo>
                  <a:pt x="47017" y="272375"/>
                </a:lnTo>
                <a:lnTo>
                  <a:pt x="43168" y="281193"/>
                </a:lnTo>
                <a:lnTo>
                  <a:pt x="39528" y="290297"/>
                </a:lnTo>
                <a:lnTo>
                  <a:pt x="36026" y="299591"/>
                </a:lnTo>
                <a:lnTo>
                  <a:pt x="33691" y="309011"/>
                </a:lnTo>
                <a:lnTo>
                  <a:pt x="32135" y="318516"/>
                </a:lnTo>
                <a:lnTo>
                  <a:pt x="31097" y="328077"/>
                </a:lnTo>
                <a:lnTo>
                  <a:pt x="30405" y="335527"/>
                </a:lnTo>
                <a:lnTo>
                  <a:pt x="29637" y="346669"/>
                </a:lnTo>
                <a:lnTo>
                  <a:pt x="29295" y="355205"/>
                </a:lnTo>
                <a:lnTo>
                  <a:pt x="29076" y="364307"/>
                </a:lnTo>
                <a:lnTo>
                  <a:pt x="30133" y="365054"/>
                </a:lnTo>
                <a:lnTo>
                  <a:pt x="37355" y="366351"/>
                </a:lnTo>
                <a:lnTo>
                  <a:pt x="46699" y="357861"/>
                </a:lnTo>
                <a:lnTo>
                  <a:pt x="91709" y="313475"/>
                </a:lnTo>
                <a:lnTo>
                  <a:pt x="96610" y="308594"/>
                </a:lnTo>
                <a:lnTo>
                  <a:pt x="104177" y="304264"/>
                </a:lnTo>
                <a:lnTo>
                  <a:pt x="113521" y="300304"/>
                </a:lnTo>
                <a:lnTo>
                  <a:pt x="124050" y="296588"/>
                </a:lnTo>
                <a:lnTo>
                  <a:pt x="134294" y="291961"/>
                </a:lnTo>
                <a:lnTo>
                  <a:pt x="144348" y="286727"/>
                </a:lnTo>
                <a:lnTo>
                  <a:pt x="154275" y="281088"/>
                </a:lnTo>
                <a:lnTo>
                  <a:pt x="161968" y="278403"/>
                </a:lnTo>
                <a:lnTo>
                  <a:pt x="168172" y="277688"/>
                </a:lnTo>
                <a:lnTo>
                  <a:pt x="180715" y="279128"/>
                </a:lnTo>
                <a:lnTo>
                  <a:pt x="181745" y="280322"/>
                </a:lnTo>
                <a:lnTo>
                  <a:pt x="182431" y="282192"/>
                </a:lnTo>
                <a:lnTo>
                  <a:pt x="182888" y="284514"/>
                </a:lnTo>
                <a:lnTo>
                  <a:pt x="182119" y="287136"/>
                </a:lnTo>
                <a:lnTo>
                  <a:pt x="178396" y="292917"/>
                </a:lnTo>
                <a:lnTo>
                  <a:pt x="164560" y="316267"/>
                </a:lnTo>
                <a:lnTo>
                  <a:pt x="154852" y="333027"/>
                </a:lnTo>
                <a:lnTo>
                  <a:pt x="147304" y="344200"/>
                </a:lnTo>
                <a:lnTo>
                  <a:pt x="141198" y="351649"/>
                </a:lnTo>
                <a:lnTo>
                  <a:pt x="118539" y="373876"/>
                </a:lnTo>
                <a:lnTo>
                  <a:pt x="108936" y="380553"/>
                </a:lnTo>
                <a:lnTo>
                  <a:pt x="101084" y="383521"/>
                </a:lnTo>
                <a:lnTo>
                  <a:pt x="94012" y="384840"/>
                </a:lnTo>
                <a:lnTo>
                  <a:pt x="84420" y="382560"/>
                </a:lnTo>
                <a:lnTo>
                  <a:pt x="78852" y="380447"/>
                </a:lnTo>
                <a:lnTo>
                  <a:pt x="74066" y="376889"/>
                </a:lnTo>
                <a:lnTo>
                  <a:pt x="65881" y="367203"/>
                </a:lnTo>
                <a:lnTo>
                  <a:pt x="58660" y="358598"/>
                </a:lnTo>
                <a:lnTo>
                  <a:pt x="48552" y="347711"/>
                </a:lnTo>
                <a:lnTo>
                  <a:pt x="42002" y="339903"/>
                </a:lnTo>
                <a:lnTo>
                  <a:pt x="35507" y="329267"/>
                </a:lnTo>
                <a:lnTo>
                  <a:pt x="29038" y="320240"/>
                </a:lnTo>
                <a:lnTo>
                  <a:pt x="22580" y="311571"/>
                </a:lnTo>
                <a:lnTo>
                  <a:pt x="16126" y="300552"/>
                </a:lnTo>
                <a:lnTo>
                  <a:pt x="9676" y="291355"/>
                </a:lnTo>
                <a:lnTo>
                  <a:pt x="0" y="27948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956"/>
          <p:cNvSpPr/>
          <p:nvPr/>
        </p:nvSpPr>
        <p:spPr>
          <a:xfrm>
            <a:off x="6104185" y="3641981"/>
            <a:ext cx="299890" cy="48213"/>
          </a:xfrm>
          <a:custGeom>
            <a:avLst/>
            <a:gdLst/>
            <a:ahLst/>
            <a:cxnLst/>
            <a:rect l="0" t="0" r="0" b="0"/>
            <a:pathLst>
              <a:path w="299890" h="48213">
                <a:moveTo>
                  <a:pt x="299889" y="48212"/>
                </a:moveTo>
                <a:lnTo>
                  <a:pt x="289618" y="43077"/>
                </a:lnTo>
                <a:lnTo>
                  <a:pt x="285518" y="40489"/>
                </a:lnTo>
                <a:lnTo>
                  <a:pt x="281709" y="37689"/>
                </a:lnTo>
                <a:lnTo>
                  <a:pt x="278095" y="34748"/>
                </a:lnTo>
                <a:lnTo>
                  <a:pt x="273536" y="31711"/>
                </a:lnTo>
                <a:lnTo>
                  <a:pt x="268347" y="28613"/>
                </a:lnTo>
                <a:lnTo>
                  <a:pt x="262738" y="25472"/>
                </a:lnTo>
                <a:lnTo>
                  <a:pt x="256849" y="23378"/>
                </a:lnTo>
                <a:lnTo>
                  <a:pt x="250773" y="21982"/>
                </a:lnTo>
                <a:lnTo>
                  <a:pt x="244572" y="21052"/>
                </a:lnTo>
                <a:lnTo>
                  <a:pt x="237214" y="19356"/>
                </a:lnTo>
                <a:lnTo>
                  <a:pt x="229085" y="17151"/>
                </a:lnTo>
                <a:lnTo>
                  <a:pt x="220440" y="14607"/>
                </a:lnTo>
                <a:lnTo>
                  <a:pt x="207153" y="11835"/>
                </a:lnTo>
                <a:lnTo>
                  <a:pt x="172325" y="5889"/>
                </a:lnTo>
                <a:lnTo>
                  <a:pt x="156803" y="3874"/>
                </a:lnTo>
                <a:lnTo>
                  <a:pt x="143231" y="2530"/>
                </a:lnTo>
                <a:lnTo>
                  <a:pt x="130958" y="1634"/>
                </a:lnTo>
                <a:lnTo>
                  <a:pt x="118477" y="1037"/>
                </a:lnTo>
                <a:lnTo>
                  <a:pt x="93143" y="374"/>
                </a:lnTo>
                <a:lnTo>
                  <a:pt x="59844" y="0"/>
                </a:lnTo>
                <a:lnTo>
                  <a:pt x="50645" y="1022"/>
                </a:lnTo>
                <a:lnTo>
                  <a:pt x="42363" y="2779"/>
                </a:lnTo>
                <a:lnTo>
                  <a:pt x="34691" y="5025"/>
                </a:lnTo>
                <a:lnTo>
                  <a:pt x="27427" y="6522"/>
                </a:lnTo>
                <a:lnTo>
                  <a:pt x="20434" y="7520"/>
                </a:lnTo>
                <a:lnTo>
                  <a:pt x="0" y="95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957"/>
          <p:cNvSpPr/>
          <p:nvPr/>
        </p:nvSpPr>
        <p:spPr>
          <a:xfrm>
            <a:off x="6113859" y="3806279"/>
            <a:ext cx="415975" cy="29022"/>
          </a:xfrm>
          <a:custGeom>
            <a:avLst/>
            <a:gdLst/>
            <a:ahLst/>
            <a:cxnLst/>
            <a:rect l="0" t="0" r="0" b="0"/>
            <a:pathLst>
              <a:path w="415975" h="29022">
                <a:moveTo>
                  <a:pt x="415974" y="0"/>
                </a:moveTo>
                <a:lnTo>
                  <a:pt x="400568" y="5136"/>
                </a:lnTo>
                <a:lnTo>
                  <a:pt x="393880" y="6648"/>
                </a:lnTo>
                <a:lnTo>
                  <a:pt x="387272" y="7657"/>
                </a:lnTo>
                <a:lnTo>
                  <a:pt x="380716" y="8329"/>
                </a:lnTo>
                <a:lnTo>
                  <a:pt x="373121" y="8777"/>
                </a:lnTo>
                <a:lnTo>
                  <a:pt x="356084" y="9275"/>
                </a:lnTo>
                <a:lnTo>
                  <a:pt x="172539" y="9671"/>
                </a:lnTo>
                <a:lnTo>
                  <a:pt x="158021" y="10746"/>
                </a:lnTo>
                <a:lnTo>
                  <a:pt x="142968" y="12539"/>
                </a:lnTo>
                <a:lnTo>
                  <a:pt x="127558" y="14809"/>
                </a:lnTo>
                <a:lnTo>
                  <a:pt x="111910" y="16321"/>
                </a:lnTo>
                <a:lnTo>
                  <a:pt x="96104" y="17330"/>
                </a:lnTo>
                <a:lnTo>
                  <a:pt x="66360" y="18451"/>
                </a:lnTo>
                <a:lnTo>
                  <a:pt x="42392" y="18949"/>
                </a:lnTo>
                <a:lnTo>
                  <a:pt x="32560" y="20157"/>
                </a:lnTo>
                <a:lnTo>
                  <a:pt x="23857" y="22036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958"/>
          <p:cNvSpPr/>
          <p:nvPr/>
        </p:nvSpPr>
        <p:spPr>
          <a:xfrm>
            <a:off x="5215537" y="3564433"/>
            <a:ext cx="250176" cy="453086"/>
          </a:xfrm>
          <a:custGeom>
            <a:avLst/>
            <a:gdLst/>
            <a:ahLst/>
            <a:cxnLst/>
            <a:rect l="0" t="0" r="0" b="0"/>
            <a:pathLst>
              <a:path w="250176" h="453086">
                <a:moveTo>
                  <a:pt x="8330" y="9674"/>
                </a:moveTo>
                <a:lnTo>
                  <a:pt x="3195" y="19945"/>
                </a:lnTo>
                <a:lnTo>
                  <a:pt x="673" y="30720"/>
                </a:lnTo>
                <a:lnTo>
                  <a:pt x="0" y="36603"/>
                </a:lnTo>
                <a:lnTo>
                  <a:pt x="627" y="45900"/>
                </a:lnTo>
                <a:lnTo>
                  <a:pt x="2120" y="57471"/>
                </a:lnTo>
                <a:lnTo>
                  <a:pt x="4190" y="70561"/>
                </a:lnTo>
                <a:lnTo>
                  <a:pt x="5570" y="82511"/>
                </a:lnTo>
                <a:lnTo>
                  <a:pt x="6490" y="93703"/>
                </a:lnTo>
                <a:lnTo>
                  <a:pt x="7103" y="104388"/>
                </a:lnTo>
                <a:lnTo>
                  <a:pt x="8587" y="115812"/>
                </a:lnTo>
                <a:lnTo>
                  <a:pt x="10651" y="127727"/>
                </a:lnTo>
                <a:lnTo>
                  <a:pt x="13101" y="139969"/>
                </a:lnTo>
                <a:lnTo>
                  <a:pt x="14736" y="151356"/>
                </a:lnTo>
                <a:lnTo>
                  <a:pt x="15825" y="162172"/>
                </a:lnTo>
                <a:lnTo>
                  <a:pt x="16551" y="172607"/>
                </a:lnTo>
                <a:lnTo>
                  <a:pt x="18110" y="183863"/>
                </a:lnTo>
                <a:lnTo>
                  <a:pt x="20224" y="195666"/>
                </a:lnTo>
                <a:lnTo>
                  <a:pt x="22709" y="207835"/>
                </a:lnTo>
                <a:lnTo>
                  <a:pt x="25439" y="219172"/>
                </a:lnTo>
                <a:lnTo>
                  <a:pt x="28335" y="229955"/>
                </a:lnTo>
                <a:lnTo>
                  <a:pt x="34419" y="251609"/>
                </a:lnTo>
                <a:lnTo>
                  <a:pt x="40706" y="275565"/>
                </a:lnTo>
                <a:lnTo>
                  <a:pt x="52815" y="314875"/>
                </a:lnTo>
                <a:lnTo>
                  <a:pt x="60559" y="338901"/>
                </a:lnTo>
                <a:lnTo>
                  <a:pt x="67871" y="360293"/>
                </a:lnTo>
                <a:lnTo>
                  <a:pt x="81729" y="398393"/>
                </a:lnTo>
                <a:lnTo>
                  <a:pt x="86284" y="411778"/>
                </a:lnTo>
                <a:lnTo>
                  <a:pt x="89321" y="421776"/>
                </a:lnTo>
                <a:lnTo>
                  <a:pt x="91346" y="429516"/>
                </a:lnTo>
                <a:lnTo>
                  <a:pt x="93770" y="436826"/>
                </a:lnTo>
                <a:lnTo>
                  <a:pt x="99330" y="450680"/>
                </a:lnTo>
                <a:lnTo>
                  <a:pt x="101243" y="453085"/>
                </a:lnTo>
                <a:lnTo>
                  <a:pt x="102518" y="452538"/>
                </a:lnTo>
                <a:lnTo>
                  <a:pt x="103368" y="450025"/>
                </a:lnTo>
                <a:lnTo>
                  <a:pt x="102860" y="441899"/>
                </a:lnTo>
                <a:lnTo>
                  <a:pt x="101446" y="430033"/>
                </a:lnTo>
                <a:lnTo>
                  <a:pt x="99429" y="415673"/>
                </a:lnTo>
                <a:lnTo>
                  <a:pt x="97009" y="402875"/>
                </a:lnTo>
                <a:lnTo>
                  <a:pt x="94321" y="391119"/>
                </a:lnTo>
                <a:lnTo>
                  <a:pt x="91454" y="380056"/>
                </a:lnTo>
                <a:lnTo>
                  <a:pt x="88468" y="366232"/>
                </a:lnTo>
                <a:lnTo>
                  <a:pt x="82284" y="333674"/>
                </a:lnTo>
                <a:lnTo>
                  <a:pt x="80204" y="315963"/>
                </a:lnTo>
                <a:lnTo>
                  <a:pt x="78819" y="297707"/>
                </a:lnTo>
                <a:lnTo>
                  <a:pt x="77279" y="263448"/>
                </a:lnTo>
                <a:lnTo>
                  <a:pt x="76594" y="237474"/>
                </a:lnTo>
                <a:lnTo>
                  <a:pt x="77487" y="222808"/>
                </a:lnTo>
                <a:lnTo>
                  <a:pt x="79156" y="206582"/>
                </a:lnTo>
                <a:lnTo>
                  <a:pt x="81345" y="189315"/>
                </a:lnTo>
                <a:lnTo>
                  <a:pt x="84953" y="174579"/>
                </a:lnTo>
                <a:lnTo>
                  <a:pt x="89508" y="161531"/>
                </a:lnTo>
                <a:lnTo>
                  <a:pt x="94695" y="149607"/>
                </a:lnTo>
                <a:lnTo>
                  <a:pt x="99227" y="138434"/>
                </a:lnTo>
                <a:lnTo>
                  <a:pt x="107130" y="117419"/>
                </a:lnTo>
                <a:lnTo>
                  <a:pt x="111817" y="107301"/>
                </a:lnTo>
                <a:lnTo>
                  <a:pt x="117091" y="97331"/>
                </a:lnTo>
                <a:lnTo>
                  <a:pt x="122758" y="87459"/>
                </a:lnTo>
                <a:lnTo>
                  <a:pt x="129760" y="78729"/>
                </a:lnTo>
                <a:lnTo>
                  <a:pt x="137652" y="70759"/>
                </a:lnTo>
                <a:lnTo>
                  <a:pt x="146139" y="63295"/>
                </a:lnTo>
                <a:lnTo>
                  <a:pt x="157171" y="55096"/>
                </a:lnTo>
                <a:lnTo>
                  <a:pt x="169899" y="46404"/>
                </a:lnTo>
                <a:lnTo>
                  <a:pt x="183759" y="37385"/>
                </a:lnTo>
                <a:lnTo>
                  <a:pt x="197300" y="29223"/>
                </a:lnTo>
                <a:lnTo>
                  <a:pt x="210625" y="21632"/>
                </a:lnTo>
                <a:lnTo>
                  <a:pt x="25017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3959"/>
          <p:cNvSpPr/>
          <p:nvPr/>
        </p:nvSpPr>
        <p:spPr>
          <a:xfrm>
            <a:off x="7895761" y="3303240"/>
            <a:ext cx="481593" cy="880185"/>
          </a:xfrm>
          <a:custGeom>
            <a:avLst/>
            <a:gdLst/>
            <a:ahLst/>
            <a:cxnLst/>
            <a:rect l="0" t="0" r="0" b="0"/>
            <a:pathLst>
              <a:path w="481593" h="880185">
                <a:moveTo>
                  <a:pt x="414057" y="87064"/>
                </a:moveTo>
                <a:lnTo>
                  <a:pt x="403786" y="76793"/>
                </a:lnTo>
                <a:lnTo>
                  <a:pt x="399686" y="73768"/>
                </a:lnTo>
                <a:lnTo>
                  <a:pt x="392263" y="70406"/>
                </a:lnTo>
                <a:lnTo>
                  <a:pt x="356364" y="58243"/>
                </a:lnTo>
                <a:lnTo>
                  <a:pt x="344424" y="54951"/>
                </a:lnTo>
                <a:lnTo>
                  <a:pt x="334314" y="52757"/>
                </a:lnTo>
                <a:lnTo>
                  <a:pt x="325424" y="51294"/>
                </a:lnTo>
                <a:lnTo>
                  <a:pt x="314123" y="51394"/>
                </a:lnTo>
                <a:lnTo>
                  <a:pt x="301216" y="52535"/>
                </a:lnTo>
                <a:lnTo>
                  <a:pt x="287235" y="54371"/>
                </a:lnTo>
                <a:lnTo>
                  <a:pt x="236748" y="62090"/>
                </a:lnTo>
                <a:lnTo>
                  <a:pt x="221684" y="65041"/>
                </a:lnTo>
                <a:lnTo>
                  <a:pt x="208417" y="68082"/>
                </a:lnTo>
                <a:lnTo>
                  <a:pt x="158821" y="80687"/>
                </a:lnTo>
                <a:lnTo>
                  <a:pt x="147162" y="84962"/>
                </a:lnTo>
                <a:lnTo>
                  <a:pt x="136164" y="89963"/>
                </a:lnTo>
                <a:lnTo>
                  <a:pt x="125608" y="95446"/>
                </a:lnTo>
                <a:lnTo>
                  <a:pt x="114271" y="102326"/>
                </a:lnTo>
                <a:lnTo>
                  <a:pt x="102412" y="110137"/>
                </a:lnTo>
                <a:lnTo>
                  <a:pt x="90208" y="118569"/>
                </a:lnTo>
                <a:lnTo>
                  <a:pt x="79922" y="126340"/>
                </a:lnTo>
                <a:lnTo>
                  <a:pt x="70915" y="133671"/>
                </a:lnTo>
                <a:lnTo>
                  <a:pt x="56249" y="146473"/>
                </a:lnTo>
                <a:lnTo>
                  <a:pt x="41950" y="160799"/>
                </a:lnTo>
                <a:lnTo>
                  <a:pt x="27489" y="184354"/>
                </a:lnTo>
                <a:lnTo>
                  <a:pt x="14281" y="209709"/>
                </a:lnTo>
                <a:lnTo>
                  <a:pt x="7789" y="231145"/>
                </a:lnTo>
                <a:lnTo>
                  <a:pt x="2397" y="255363"/>
                </a:lnTo>
                <a:lnTo>
                  <a:pt x="0" y="273292"/>
                </a:lnTo>
                <a:lnTo>
                  <a:pt x="435" y="292906"/>
                </a:lnTo>
                <a:lnTo>
                  <a:pt x="3786" y="351962"/>
                </a:lnTo>
                <a:lnTo>
                  <a:pt x="8858" y="410455"/>
                </a:lnTo>
                <a:lnTo>
                  <a:pt x="11715" y="438092"/>
                </a:lnTo>
                <a:lnTo>
                  <a:pt x="13620" y="459741"/>
                </a:lnTo>
                <a:lnTo>
                  <a:pt x="14891" y="477398"/>
                </a:lnTo>
                <a:lnTo>
                  <a:pt x="15737" y="492394"/>
                </a:lnTo>
                <a:lnTo>
                  <a:pt x="17376" y="507766"/>
                </a:lnTo>
                <a:lnTo>
                  <a:pt x="19544" y="523388"/>
                </a:lnTo>
                <a:lnTo>
                  <a:pt x="22064" y="539177"/>
                </a:lnTo>
                <a:lnTo>
                  <a:pt x="27730" y="562453"/>
                </a:lnTo>
                <a:lnTo>
                  <a:pt x="32757" y="581039"/>
                </a:lnTo>
                <a:lnTo>
                  <a:pt x="34991" y="600048"/>
                </a:lnTo>
                <a:lnTo>
                  <a:pt x="37736" y="615006"/>
                </a:lnTo>
                <a:lnTo>
                  <a:pt x="46520" y="654556"/>
                </a:lnTo>
                <a:lnTo>
                  <a:pt x="51871" y="673917"/>
                </a:lnTo>
                <a:lnTo>
                  <a:pt x="57589" y="692199"/>
                </a:lnTo>
                <a:lnTo>
                  <a:pt x="63550" y="709761"/>
                </a:lnTo>
                <a:lnTo>
                  <a:pt x="73040" y="735007"/>
                </a:lnTo>
                <a:lnTo>
                  <a:pt x="80842" y="754468"/>
                </a:lnTo>
                <a:lnTo>
                  <a:pt x="91276" y="781403"/>
                </a:lnTo>
                <a:lnTo>
                  <a:pt x="97903" y="792645"/>
                </a:lnTo>
                <a:lnTo>
                  <a:pt x="110164" y="806956"/>
                </a:lnTo>
                <a:lnTo>
                  <a:pt x="124213" y="822991"/>
                </a:lnTo>
                <a:lnTo>
                  <a:pt x="139239" y="843029"/>
                </a:lnTo>
                <a:lnTo>
                  <a:pt x="150749" y="852280"/>
                </a:lnTo>
                <a:lnTo>
                  <a:pt x="164180" y="863531"/>
                </a:lnTo>
                <a:lnTo>
                  <a:pt x="169007" y="865902"/>
                </a:lnTo>
                <a:lnTo>
                  <a:pt x="186072" y="870314"/>
                </a:lnTo>
                <a:lnTo>
                  <a:pt x="198435" y="875156"/>
                </a:lnTo>
                <a:lnTo>
                  <a:pt x="211096" y="878024"/>
                </a:lnTo>
                <a:lnTo>
                  <a:pt x="223889" y="879298"/>
                </a:lnTo>
                <a:lnTo>
                  <a:pt x="236741" y="879865"/>
                </a:lnTo>
                <a:lnTo>
                  <a:pt x="256063" y="880184"/>
                </a:lnTo>
                <a:lnTo>
                  <a:pt x="268955" y="877392"/>
                </a:lnTo>
                <a:lnTo>
                  <a:pt x="281850" y="872569"/>
                </a:lnTo>
                <a:lnTo>
                  <a:pt x="294748" y="866842"/>
                </a:lnTo>
                <a:lnTo>
                  <a:pt x="314094" y="857575"/>
                </a:lnTo>
                <a:lnTo>
                  <a:pt x="333442" y="848021"/>
                </a:lnTo>
                <a:lnTo>
                  <a:pt x="340966" y="842664"/>
                </a:lnTo>
                <a:lnTo>
                  <a:pt x="349207" y="835868"/>
                </a:lnTo>
                <a:lnTo>
                  <a:pt x="357925" y="828112"/>
                </a:lnTo>
                <a:lnTo>
                  <a:pt x="373345" y="813762"/>
                </a:lnTo>
                <a:lnTo>
                  <a:pt x="400760" y="787034"/>
                </a:lnTo>
                <a:lnTo>
                  <a:pt x="415252" y="767525"/>
                </a:lnTo>
                <a:lnTo>
                  <a:pt x="425695" y="745990"/>
                </a:lnTo>
                <a:lnTo>
                  <a:pt x="437502" y="718504"/>
                </a:lnTo>
                <a:lnTo>
                  <a:pt x="449916" y="688374"/>
                </a:lnTo>
                <a:lnTo>
                  <a:pt x="459732" y="662800"/>
                </a:lnTo>
                <a:lnTo>
                  <a:pt x="471301" y="630274"/>
                </a:lnTo>
                <a:lnTo>
                  <a:pt x="474792" y="620109"/>
                </a:lnTo>
                <a:lnTo>
                  <a:pt x="477119" y="606882"/>
                </a:lnTo>
                <a:lnTo>
                  <a:pt x="478671" y="591616"/>
                </a:lnTo>
                <a:lnTo>
                  <a:pt x="480395" y="560679"/>
                </a:lnTo>
                <a:lnTo>
                  <a:pt x="481161" y="536181"/>
                </a:lnTo>
                <a:lnTo>
                  <a:pt x="481592" y="488853"/>
                </a:lnTo>
                <a:lnTo>
                  <a:pt x="480578" y="466710"/>
                </a:lnTo>
                <a:lnTo>
                  <a:pt x="476584" y="413443"/>
                </a:lnTo>
                <a:lnTo>
                  <a:pt x="474014" y="391715"/>
                </a:lnTo>
                <a:lnTo>
                  <a:pt x="471226" y="374004"/>
                </a:lnTo>
                <a:lnTo>
                  <a:pt x="468293" y="358973"/>
                </a:lnTo>
                <a:lnTo>
                  <a:pt x="466337" y="344652"/>
                </a:lnTo>
                <a:lnTo>
                  <a:pt x="464164" y="317275"/>
                </a:lnTo>
                <a:lnTo>
                  <a:pt x="460332" y="293643"/>
                </a:lnTo>
                <a:lnTo>
                  <a:pt x="453971" y="269166"/>
                </a:lnTo>
                <a:lnTo>
                  <a:pt x="443979" y="236790"/>
                </a:lnTo>
                <a:lnTo>
                  <a:pt x="429506" y="195171"/>
                </a:lnTo>
                <a:lnTo>
                  <a:pt x="413399" y="151234"/>
                </a:lnTo>
                <a:lnTo>
                  <a:pt x="399074" y="113793"/>
                </a:lnTo>
                <a:lnTo>
                  <a:pt x="391170" y="97359"/>
                </a:lnTo>
                <a:lnTo>
                  <a:pt x="382676" y="82104"/>
                </a:lnTo>
                <a:lnTo>
                  <a:pt x="373789" y="67634"/>
                </a:lnTo>
                <a:lnTo>
                  <a:pt x="365714" y="56913"/>
                </a:lnTo>
                <a:lnTo>
                  <a:pt x="351010" y="42134"/>
                </a:lnTo>
                <a:lnTo>
                  <a:pt x="337309" y="31983"/>
                </a:lnTo>
                <a:lnTo>
                  <a:pt x="29797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3960"/>
          <p:cNvSpPr/>
          <p:nvPr/>
        </p:nvSpPr>
        <p:spPr>
          <a:xfrm>
            <a:off x="812735" y="2790537"/>
            <a:ext cx="589971" cy="425495"/>
          </a:xfrm>
          <a:custGeom>
            <a:avLst/>
            <a:gdLst/>
            <a:ahLst/>
            <a:cxnLst/>
            <a:rect l="0" t="0" r="0" b="0"/>
            <a:pathLst>
              <a:path w="589971" h="425495">
                <a:moveTo>
                  <a:pt x="309429" y="9664"/>
                </a:moveTo>
                <a:lnTo>
                  <a:pt x="295057" y="3015"/>
                </a:lnTo>
                <a:lnTo>
                  <a:pt x="284151" y="886"/>
                </a:lnTo>
                <a:lnTo>
                  <a:pt x="267577" y="108"/>
                </a:lnTo>
                <a:lnTo>
                  <a:pt x="239838" y="0"/>
                </a:lnTo>
                <a:lnTo>
                  <a:pt x="229772" y="2861"/>
                </a:lnTo>
                <a:lnTo>
                  <a:pt x="212019" y="10514"/>
                </a:lnTo>
                <a:lnTo>
                  <a:pt x="193144" y="19590"/>
                </a:lnTo>
                <a:lnTo>
                  <a:pt x="180356" y="26974"/>
                </a:lnTo>
                <a:lnTo>
                  <a:pt x="167507" y="37421"/>
                </a:lnTo>
                <a:lnTo>
                  <a:pt x="132780" y="65660"/>
                </a:lnTo>
                <a:lnTo>
                  <a:pt x="93589" y="96122"/>
                </a:lnTo>
                <a:lnTo>
                  <a:pt x="82770" y="105998"/>
                </a:lnTo>
                <a:lnTo>
                  <a:pt x="73408" y="115806"/>
                </a:lnTo>
                <a:lnTo>
                  <a:pt x="65017" y="125570"/>
                </a:lnTo>
                <a:lnTo>
                  <a:pt x="57274" y="134229"/>
                </a:lnTo>
                <a:lnTo>
                  <a:pt x="42937" y="149582"/>
                </a:lnTo>
                <a:lnTo>
                  <a:pt x="37179" y="156686"/>
                </a:lnTo>
                <a:lnTo>
                  <a:pt x="32265" y="163572"/>
                </a:lnTo>
                <a:lnTo>
                  <a:pt x="27915" y="170312"/>
                </a:lnTo>
                <a:lnTo>
                  <a:pt x="20215" y="183534"/>
                </a:lnTo>
                <a:lnTo>
                  <a:pt x="16656" y="190070"/>
                </a:lnTo>
                <a:lnTo>
                  <a:pt x="12703" y="203064"/>
                </a:lnTo>
                <a:lnTo>
                  <a:pt x="9871" y="216005"/>
                </a:lnTo>
                <a:lnTo>
                  <a:pt x="5029" y="228922"/>
                </a:lnTo>
                <a:lnTo>
                  <a:pt x="3308" y="238601"/>
                </a:lnTo>
                <a:lnTo>
                  <a:pt x="2161" y="250428"/>
                </a:lnTo>
                <a:lnTo>
                  <a:pt x="886" y="274676"/>
                </a:lnTo>
                <a:lnTo>
                  <a:pt x="319" y="292619"/>
                </a:lnTo>
                <a:lnTo>
                  <a:pt x="0" y="314806"/>
                </a:lnTo>
                <a:lnTo>
                  <a:pt x="1031" y="321654"/>
                </a:lnTo>
                <a:lnTo>
                  <a:pt x="2792" y="328369"/>
                </a:lnTo>
                <a:lnTo>
                  <a:pt x="7616" y="340487"/>
                </a:lnTo>
                <a:lnTo>
                  <a:pt x="13342" y="349456"/>
                </a:lnTo>
                <a:lnTo>
                  <a:pt x="19471" y="359892"/>
                </a:lnTo>
                <a:lnTo>
                  <a:pt x="22610" y="365684"/>
                </a:lnTo>
                <a:lnTo>
                  <a:pt x="26852" y="369546"/>
                </a:lnTo>
                <a:lnTo>
                  <a:pt x="31830" y="372120"/>
                </a:lnTo>
                <a:lnTo>
                  <a:pt x="42019" y="376056"/>
                </a:lnTo>
                <a:lnTo>
                  <a:pt x="60184" y="387340"/>
                </a:lnTo>
                <a:lnTo>
                  <a:pt x="65875" y="390432"/>
                </a:lnTo>
                <a:lnTo>
                  <a:pt x="77931" y="393868"/>
                </a:lnTo>
                <a:lnTo>
                  <a:pt x="90455" y="395395"/>
                </a:lnTo>
                <a:lnTo>
                  <a:pt x="103187" y="396074"/>
                </a:lnTo>
                <a:lnTo>
                  <a:pt x="118877" y="393509"/>
                </a:lnTo>
                <a:lnTo>
                  <a:pt x="135525" y="388786"/>
                </a:lnTo>
                <a:lnTo>
                  <a:pt x="150090" y="383104"/>
                </a:lnTo>
                <a:lnTo>
                  <a:pt x="163729" y="376996"/>
                </a:lnTo>
                <a:lnTo>
                  <a:pt x="178031" y="370699"/>
                </a:lnTo>
                <a:lnTo>
                  <a:pt x="195137" y="364317"/>
                </a:lnTo>
                <a:lnTo>
                  <a:pt x="205287" y="357885"/>
                </a:lnTo>
                <a:lnTo>
                  <a:pt x="216354" y="349299"/>
                </a:lnTo>
                <a:lnTo>
                  <a:pt x="228031" y="339274"/>
                </a:lnTo>
                <a:lnTo>
                  <a:pt x="237966" y="330442"/>
                </a:lnTo>
                <a:lnTo>
                  <a:pt x="254737" y="314895"/>
                </a:lnTo>
                <a:lnTo>
                  <a:pt x="276265" y="294057"/>
                </a:lnTo>
                <a:lnTo>
                  <a:pt x="284095" y="284174"/>
                </a:lnTo>
                <a:lnTo>
                  <a:pt x="292539" y="272211"/>
                </a:lnTo>
                <a:lnTo>
                  <a:pt x="301394" y="258861"/>
                </a:lnTo>
                <a:lnTo>
                  <a:pt x="308371" y="247812"/>
                </a:lnTo>
                <a:lnTo>
                  <a:pt x="314098" y="238295"/>
                </a:lnTo>
                <a:lnTo>
                  <a:pt x="318991" y="229802"/>
                </a:lnTo>
                <a:lnTo>
                  <a:pt x="324402" y="221989"/>
                </a:lnTo>
                <a:lnTo>
                  <a:pt x="330160" y="214631"/>
                </a:lnTo>
                <a:lnTo>
                  <a:pt x="336148" y="207577"/>
                </a:lnTo>
                <a:lnTo>
                  <a:pt x="341215" y="199649"/>
                </a:lnTo>
                <a:lnTo>
                  <a:pt x="345668" y="191139"/>
                </a:lnTo>
                <a:lnTo>
                  <a:pt x="349711" y="182241"/>
                </a:lnTo>
                <a:lnTo>
                  <a:pt x="354556" y="169860"/>
                </a:lnTo>
                <a:lnTo>
                  <a:pt x="365673" y="138905"/>
                </a:lnTo>
                <a:lnTo>
                  <a:pt x="370572" y="126996"/>
                </a:lnTo>
                <a:lnTo>
                  <a:pt x="374913" y="117981"/>
                </a:lnTo>
                <a:lnTo>
                  <a:pt x="381527" y="105099"/>
                </a:lnTo>
                <a:lnTo>
                  <a:pt x="384467" y="95791"/>
                </a:lnTo>
                <a:lnTo>
                  <a:pt x="386122" y="84507"/>
                </a:lnTo>
                <a:lnTo>
                  <a:pt x="386613" y="74357"/>
                </a:lnTo>
                <a:lnTo>
                  <a:pt x="385607" y="72140"/>
                </a:lnTo>
                <a:lnTo>
                  <a:pt x="383861" y="70662"/>
                </a:lnTo>
                <a:lnTo>
                  <a:pt x="381623" y="69677"/>
                </a:lnTo>
                <a:lnTo>
                  <a:pt x="380130" y="70095"/>
                </a:lnTo>
                <a:lnTo>
                  <a:pt x="379135" y="71449"/>
                </a:lnTo>
                <a:lnTo>
                  <a:pt x="378472" y="73426"/>
                </a:lnTo>
                <a:lnTo>
                  <a:pt x="374869" y="78489"/>
                </a:lnTo>
                <a:lnTo>
                  <a:pt x="372403" y="81344"/>
                </a:lnTo>
                <a:lnTo>
                  <a:pt x="370759" y="84323"/>
                </a:lnTo>
                <a:lnTo>
                  <a:pt x="367371" y="94724"/>
                </a:lnTo>
                <a:lnTo>
                  <a:pt x="362769" y="105153"/>
                </a:lnTo>
                <a:lnTo>
                  <a:pt x="361112" y="112018"/>
                </a:lnTo>
                <a:lnTo>
                  <a:pt x="360007" y="119820"/>
                </a:lnTo>
                <a:lnTo>
                  <a:pt x="359271" y="128246"/>
                </a:lnTo>
                <a:lnTo>
                  <a:pt x="358780" y="137088"/>
                </a:lnTo>
                <a:lnTo>
                  <a:pt x="358234" y="155511"/>
                </a:lnTo>
                <a:lnTo>
                  <a:pt x="357014" y="163863"/>
                </a:lnTo>
                <a:lnTo>
                  <a:pt x="355125" y="171581"/>
                </a:lnTo>
                <a:lnTo>
                  <a:pt x="352792" y="178876"/>
                </a:lnTo>
                <a:lnTo>
                  <a:pt x="352310" y="185890"/>
                </a:lnTo>
                <a:lnTo>
                  <a:pt x="353065" y="192715"/>
                </a:lnTo>
                <a:lnTo>
                  <a:pt x="354642" y="199414"/>
                </a:lnTo>
                <a:lnTo>
                  <a:pt x="354619" y="207106"/>
                </a:lnTo>
                <a:lnTo>
                  <a:pt x="353529" y="215458"/>
                </a:lnTo>
                <a:lnTo>
                  <a:pt x="351727" y="224250"/>
                </a:lnTo>
                <a:lnTo>
                  <a:pt x="350526" y="233337"/>
                </a:lnTo>
                <a:lnTo>
                  <a:pt x="349725" y="242619"/>
                </a:lnTo>
                <a:lnTo>
                  <a:pt x="349192" y="252032"/>
                </a:lnTo>
                <a:lnTo>
                  <a:pt x="349911" y="265831"/>
                </a:lnTo>
                <a:lnTo>
                  <a:pt x="351465" y="282554"/>
                </a:lnTo>
                <a:lnTo>
                  <a:pt x="353576" y="301228"/>
                </a:lnTo>
                <a:lnTo>
                  <a:pt x="354983" y="317976"/>
                </a:lnTo>
                <a:lnTo>
                  <a:pt x="355921" y="333441"/>
                </a:lnTo>
                <a:lnTo>
                  <a:pt x="356547" y="348050"/>
                </a:lnTo>
                <a:lnTo>
                  <a:pt x="358039" y="358865"/>
                </a:lnTo>
                <a:lnTo>
                  <a:pt x="360108" y="367149"/>
                </a:lnTo>
                <a:lnTo>
                  <a:pt x="365274" y="379221"/>
                </a:lnTo>
                <a:lnTo>
                  <a:pt x="371153" y="388169"/>
                </a:lnTo>
                <a:lnTo>
                  <a:pt x="380214" y="398595"/>
                </a:lnTo>
                <a:lnTo>
                  <a:pt x="385641" y="404385"/>
                </a:lnTo>
                <a:lnTo>
                  <a:pt x="391408" y="408245"/>
                </a:lnTo>
                <a:lnTo>
                  <a:pt x="403548" y="412533"/>
                </a:lnTo>
                <a:lnTo>
                  <a:pt x="418976" y="417306"/>
                </a:lnTo>
                <a:lnTo>
                  <a:pt x="436582" y="421935"/>
                </a:lnTo>
                <a:lnTo>
                  <a:pt x="445791" y="423170"/>
                </a:lnTo>
                <a:lnTo>
                  <a:pt x="463548" y="424541"/>
                </a:lnTo>
                <a:lnTo>
                  <a:pt x="478606" y="425151"/>
                </a:lnTo>
                <a:lnTo>
                  <a:pt x="499169" y="425494"/>
                </a:lnTo>
                <a:lnTo>
                  <a:pt x="515218" y="422708"/>
                </a:lnTo>
                <a:lnTo>
                  <a:pt x="532025" y="417887"/>
                </a:lnTo>
                <a:lnTo>
                  <a:pt x="546660" y="412161"/>
                </a:lnTo>
                <a:lnTo>
                  <a:pt x="560330" y="408900"/>
                </a:lnTo>
                <a:lnTo>
                  <a:pt x="589970" y="3966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3961"/>
          <p:cNvSpPr/>
          <p:nvPr/>
        </p:nvSpPr>
        <p:spPr>
          <a:xfrm>
            <a:off x="1528464" y="2965054"/>
            <a:ext cx="290216" cy="9277"/>
          </a:xfrm>
          <a:custGeom>
            <a:avLst/>
            <a:gdLst/>
            <a:ahLst/>
            <a:cxnLst/>
            <a:rect l="0" t="0" r="0" b="0"/>
            <a:pathLst>
              <a:path w="290216" h="9277">
                <a:moveTo>
                  <a:pt x="0" y="9276"/>
                </a:moveTo>
                <a:lnTo>
                  <a:pt x="44278" y="9276"/>
                </a:lnTo>
                <a:lnTo>
                  <a:pt x="61765" y="8201"/>
                </a:lnTo>
                <a:lnTo>
                  <a:pt x="79872" y="6409"/>
                </a:lnTo>
                <a:lnTo>
                  <a:pt x="98393" y="4140"/>
                </a:lnTo>
                <a:lnTo>
                  <a:pt x="112889" y="2627"/>
                </a:lnTo>
                <a:lnTo>
                  <a:pt x="124704" y="1619"/>
                </a:lnTo>
                <a:lnTo>
                  <a:pt x="134730" y="946"/>
                </a:lnTo>
                <a:lnTo>
                  <a:pt x="180266" y="199"/>
                </a:lnTo>
                <a:lnTo>
                  <a:pt x="210466" y="0"/>
                </a:lnTo>
                <a:lnTo>
                  <a:pt x="232750" y="942"/>
                </a:lnTo>
                <a:lnTo>
                  <a:pt x="249755" y="2645"/>
                </a:lnTo>
                <a:lnTo>
                  <a:pt x="290215" y="927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3962"/>
          <p:cNvSpPr/>
          <p:nvPr/>
        </p:nvSpPr>
        <p:spPr>
          <a:xfrm>
            <a:off x="1654224" y="3080742"/>
            <a:ext cx="328911" cy="38298"/>
          </a:xfrm>
          <a:custGeom>
            <a:avLst/>
            <a:gdLst/>
            <a:ahLst/>
            <a:cxnLst/>
            <a:rect l="0" t="0" r="0" b="0"/>
            <a:pathLst>
              <a:path w="328911" h="38298">
                <a:moveTo>
                  <a:pt x="0" y="29021"/>
                </a:moveTo>
                <a:lnTo>
                  <a:pt x="5136" y="34157"/>
                </a:lnTo>
                <a:lnTo>
                  <a:pt x="7723" y="35670"/>
                </a:lnTo>
                <a:lnTo>
                  <a:pt x="10523" y="36678"/>
                </a:lnTo>
                <a:lnTo>
                  <a:pt x="18651" y="37799"/>
                </a:lnTo>
                <a:lnTo>
                  <a:pt x="25332" y="38098"/>
                </a:lnTo>
                <a:lnTo>
                  <a:pt x="33011" y="38297"/>
                </a:lnTo>
                <a:lnTo>
                  <a:pt x="43505" y="37355"/>
                </a:lnTo>
                <a:lnTo>
                  <a:pt x="55875" y="35652"/>
                </a:lnTo>
                <a:lnTo>
                  <a:pt x="69496" y="33441"/>
                </a:lnTo>
                <a:lnTo>
                  <a:pt x="80727" y="31968"/>
                </a:lnTo>
                <a:lnTo>
                  <a:pt x="90363" y="30986"/>
                </a:lnTo>
                <a:lnTo>
                  <a:pt x="98938" y="30331"/>
                </a:lnTo>
                <a:lnTo>
                  <a:pt x="226755" y="13880"/>
                </a:lnTo>
                <a:lnTo>
                  <a:pt x="241460" y="12478"/>
                </a:lnTo>
                <a:lnTo>
                  <a:pt x="254487" y="10468"/>
                </a:lnTo>
                <a:lnTo>
                  <a:pt x="266396" y="8054"/>
                </a:lnTo>
                <a:lnTo>
                  <a:pt x="277560" y="5369"/>
                </a:lnTo>
                <a:lnTo>
                  <a:pt x="287153" y="3579"/>
                </a:lnTo>
                <a:lnTo>
                  <a:pt x="295698" y="2386"/>
                </a:lnTo>
                <a:lnTo>
                  <a:pt x="303544" y="1591"/>
                </a:lnTo>
                <a:lnTo>
                  <a:pt x="309850" y="1060"/>
                </a:lnTo>
                <a:lnTo>
                  <a:pt x="315128" y="707"/>
                </a:lnTo>
                <a:lnTo>
                  <a:pt x="32891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3963"/>
          <p:cNvSpPr/>
          <p:nvPr/>
        </p:nvSpPr>
        <p:spPr>
          <a:xfrm>
            <a:off x="1973460" y="2713136"/>
            <a:ext cx="309564" cy="462227"/>
          </a:xfrm>
          <a:custGeom>
            <a:avLst/>
            <a:gdLst/>
            <a:ahLst/>
            <a:cxnLst/>
            <a:rect l="0" t="0" r="0" b="0"/>
            <a:pathLst>
              <a:path w="309564" h="462227">
                <a:moveTo>
                  <a:pt x="9674" y="0"/>
                </a:moveTo>
                <a:lnTo>
                  <a:pt x="1345" y="0"/>
                </a:lnTo>
                <a:lnTo>
                  <a:pt x="897" y="1075"/>
                </a:lnTo>
                <a:lnTo>
                  <a:pt x="399" y="5136"/>
                </a:lnTo>
                <a:lnTo>
                  <a:pt x="53" y="60750"/>
                </a:lnTo>
                <a:lnTo>
                  <a:pt x="0" y="208134"/>
                </a:lnTo>
                <a:lnTo>
                  <a:pt x="2150" y="221521"/>
                </a:lnTo>
                <a:lnTo>
                  <a:pt x="5733" y="239045"/>
                </a:lnTo>
                <a:lnTo>
                  <a:pt x="10272" y="259326"/>
                </a:lnTo>
                <a:lnTo>
                  <a:pt x="13297" y="276072"/>
                </a:lnTo>
                <a:lnTo>
                  <a:pt x="15314" y="290460"/>
                </a:lnTo>
                <a:lnTo>
                  <a:pt x="16659" y="303277"/>
                </a:lnTo>
                <a:lnTo>
                  <a:pt x="21019" y="334716"/>
                </a:lnTo>
                <a:lnTo>
                  <a:pt x="25465" y="364811"/>
                </a:lnTo>
                <a:lnTo>
                  <a:pt x="26651" y="374342"/>
                </a:lnTo>
                <a:lnTo>
                  <a:pt x="27441" y="381770"/>
                </a:lnTo>
                <a:lnTo>
                  <a:pt x="29043" y="389947"/>
                </a:lnTo>
                <a:lnTo>
                  <a:pt x="31186" y="398623"/>
                </a:lnTo>
                <a:lnTo>
                  <a:pt x="33689" y="407632"/>
                </a:lnTo>
                <a:lnTo>
                  <a:pt x="36433" y="415787"/>
                </a:lnTo>
                <a:lnTo>
                  <a:pt x="39337" y="423374"/>
                </a:lnTo>
                <a:lnTo>
                  <a:pt x="45430" y="436461"/>
                </a:lnTo>
                <a:lnTo>
                  <a:pt x="54903" y="449872"/>
                </a:lnTo>
                <a:lnTo>
                  <a:pt x="61306" y="457195"/>
                </a:lnTo>
                <a:lnTo>
                  <a:pt x="64518" y="459578"/>
                </a:lnTo>
                <a:lnTo>
                  <a:pt x="70953" y="462226"/>
                </a:lnTo>
                <a:lnTo>
                  <a:pt x="76323" y="461857"/>
                </a:lnTo>
                <a:lnTo>
                  <a:pt x="83129" y="460536"/>
                </a:lnTo>
                <a:lnTo>
                  <a:pt x="90890" y="458581"/>
                </a:lnTo>
                <a:lnTo>
                  <a:pt x="99289" y="457277"/>
                </a:lnTo>
                <a:lnTo>
                  <a:pt x="108113" y="456408"/>
                </a:lnTo>
                <a:lnTo>
                  <a:pt x="117220" y="455829"/>
                </a:lnTo>
                <a:lnTo>
                  <a:pt x="126516" y="453293"/>
                </a:lnTo>
                <a:lnTo>
                  <a:pt x="135938" y="449453"/>
                </a:lnTo>
                <a:lnTo>
                  <a:pt x="145444" y="444742"/>
                </a:lnTo>
                <a:lnTo>
                  <a:pt x="152856" y="440528"/>
                </a:lnTo>
                <a:lnTo>
                  <a:pt x="158872" y="436643"/>
                </a:lnTo>
                <a:lnTo>
                  <a:pt x="163958" y="432978"/>
                </a:lnTo>
                <a:lnTo>
                  <a:pt x="169498" y="429460"/>
                </a:lnTo>
                <a:lnTo>
                  <a:pt x="175341" y="426040"/>
                </a:lnTo>
                <a:lnTo>
                  <a:pt x="181387" y="422685"/>
                </a:lnTo>
                <a:lnTo>
                  <a:pt x="210437" y="407692"/>
                </a:lnTo>
                <a:lnTo>
                  <a:pt x="218757" y="402929"/>
                </a:lnTo>
                <a:lnTo>
                  <a:pt x="225378" y="398679"/>
                </a:lnTo>
                <a:lnTo>
                  <a:pt x="230868" y="394770"/>
                </a:lnTo>
                <a:lnTo>
                  <a:pt x="236677" y="391090"/>
                </a:lnTo>
                <a:lnTo>
                  <a:pt x="242699" y="387561"/>
                </a:lnTo>
                <a:lnTo>
                  <a:pt x="248864" y="384134"/>
                </a:lnTo>
                <a:lnTo>
                  <a:pt x="256199" y="380774"/>
                </a:lnTo>
                <a:lnTo>
                  <a:pt x="264313" y="377460"/>
                </a:lnTo>
                <a:lnTo>
                  <a:pt x="272947" y="374175"/>
                </a:lnTo>
                <a:lnTo>
                  <a:pt x="279778" y="369836"/>
                </a:lnTo>
                <a:lnTo>
                  <a:pt x="285407" y="364793"/>
                </a:lnTo>
                <a:lnTo>
                  <a:pt x="294527" y="355607"/>
                </a:lnTo>
                <a:lnTo>
                  <a:pt x="302164" y="351524"/>
                </a:lnTo>
                <a:lnTo>
                  <a:pt x="304630" y="349361"/>
                </a:lnTo>
                <a:lnTo>
                  <a:pt x="306274" y="346843"/>
                </a:lnTo>
                <a:lnTo>
                  <a:pt x="309563" y="3385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3964"/>
          <p:cNvSpPr/>
          <p:nvPr/>
        </p:nvSpPr>
        <p:spPr>
          <a:xfrm>
            <a:off x="2186296" y="2829222"/>
            <a:ext cx="38685" cy="667495"/>
          </a:xfrm>
          <a:custGeom>
            <a:avLst/>
            <a:gdLst/>
            <a:ahLst/>
            <a:cxnLst/>
            <a:rect l="0" t="0" r="0" b="0"/>
            <a:pathLst>
              <a:path w="38685" h="667495">
                <a:moveTo>
                  <a:pt x="19336" y="0"/>
                </a:moveTo>
                <a:lnTo>
                  <a:pt x="14201" y="0"/>
                </a:lnTo>
                <a:lnTo>
                  <a:pt x="12688" y="1075"/>
                </a:lnTo>
                <a:lnTo>
                  <a:pt x="11680" y="2866"/>
                </a:lnTo>
                <a:lnTo>
                  <a:pt x="11007" y="5136"/>
                </a:lnTo>
                <a:lnTo>
                  <a:pt x="9484" y="7724"/>
                </a:lnTo>
                <a:lnTo>
                  <a:pt x="7394" y="10523"/>
                </a:lnTo>
                <a:lnTo>
                  <a:pt x="4926" y="13465"/>
                </a:lnTo>
                <a:lnTo>
                  <a:pt x="3280" y="16501"/>
                </a:lnTo>
                <a:lnTo>
                  <a:pt x="2183" y="19600"/>
                </a:lnTo>
                <a:lnTo>
                  <a:pt x="1451" y="22740"/>
                </a:lnTo>
                <a:lnTo>
                  <a:pt x="639" y="43428"/>
                </a:lnTo>
                <a:lnTo>
                  <a:pt x="0" y="140117"/>
                </a:lnTo>
                <a:lnTo>
                  <a:pt x="1071" y="148230"/>
                </a:lnTo>
                <a:lnTo>
                  <a:pt x="2860" y="156863"/>
                </a:lnTo>
                <a:lnTo>
                  <a:pt x="5127" y="165843"/>
                </a:lnTo>
                <a:lnTo>
                  <a:pt x="6639" y="173979"/>
                </a:lnTo>
                <a:lnTo>
                  <a:pt x="7647" y="181553"/>
                </a:lnTo>
                <a:lnTo>
                  <a:pt x="8767" y="196776"/>
                </a:lnTo>
                <a:lnTo>
                  <a:pt x="9264" y="214291"/>
                </a:lnTo>
                <a:lnTo>
                  <a:pt x="9628" y="270996"/>
                </a:lnTo>
                <a:lnTo>
                  <a:pt x="11789" y="294600"/>
                </a:lnTo>
                <a:lnTo>
                  <a:pt x="24027" y="400315"/>
                </a:lnTo>
                <a:lnTo>
                  <a:pt x="31453" y="457742"/>
                </a:lnTo>
                <a:lnTo>
                  <a:pt x="33864" y="483590"/>
                </a:lnTo>
                <a:lnTo>
                  <a:pt x="35470" y="508346"/>
                </a:lnTo>
                <a:lnTo>
                  <a:pt x="37256" y="552692"/>
                </a:lnTo>
                <a:lnTo>
                  <a:pt x="38261" y="602905"/>
                </a:lnTo>
                <a:lnTo>
                  <a:pt x="38684" y="6674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3965"/>
          <p:cNvSpPr/>
          <p:nvPr/>
        </p:nvSpPr>
        <p:spPr>
          <a:xfrm>
            <a:off x="1228576" y="3545085"/>
            <a:ext cx="309563" cy="686156"/>
          </a:xfrm>
          <a:custGeom>
            <a:avLst/>
            <a:gdLst/>
            <a:ahLst/>
            <a:cxnLst/>
            <a:rect l="0" t="0" r="0" b="0"/>
            <a:pathLst>
              <a:path w="309563" h="686156">
                <a:moveTo>
                  <a:pt x="0" y="0"/>
                </a:moveTo>
                <a:lnTo>
                  <a:pt x="5135" y="10272"/>
                </a:lnTo>
                <a:lnTo>
                  <a:pt x="7656" y="21047"/>
                </a:lnTo>
                <a:lnTo>
                  <a:pt x="8329" y="26930"/>
                </a:lnTo>
                <a:lnTo>
                  <a:pt x="10927" y="31927"/>
                </a:lnTo>
                <a:lnTo>
                  <a:pt x="23779" y="45170"/>
                </a:lnTo>
                <a:lnTo>
                  <a:pt x="31349" y="56263"/>
                </a:lnTo>
                <a:lnTo>
                  <a:pt x="35430" y="65493"/>
                </a:lnTo>
                <a:lnTo>
                  <a:pt x="36518" y="69459"/>
                </a:lnTo>
                <a:lnTo>
                  <a:pt x="40469" y="76402"/>
                </a:lnTo>
                <a:lnTo>
                  <a:pt x="46327" y="85331"/>
                </a:lnTo>
                <a:lnTo>
                  <a:pt x="53457" y="95583"/>
                </a:lnTo>
                <a:lnTo>
                  <a:pt x="59285" y="105642"/>
                </a:lnTo>
                <a:lnTo>
                  <a:pt x="68627" y="125418"/>
                </a:lnTo>
                <a:lnTo>
                  <a:pt x="103327" y="197629"/>
                </a:lnTo>
                <a:lnTo>
                  <a:pt x="109730" y="212368"/>
                </a:lnTo>
                <a:lnTo>
                  <a:pt x="115073" y="225419"/>
                </a:lnTo>
                <a:lnTo>
                  <a:pt x="120785" y="237344"/>
                </a:lnTo>
                <a:lnTo>
                  <a:pt x="126743" y="248519"/>
                </a:lnTo>
                <a:lnTo>
                  <a:pt x="132864" y="259193"/>
                </a:lnTo>
                <a:lnTo>
                  <a:pt x="138020" y="270608"/>
                </a:lnTo>
                <a:lnTo>
                  <a:pt x="142532" y="282518"/>
                </a:lnTo>
                <a:lnTo>
                  <a:pt x="167529" y="357482"/>
                </a:lnTo>
                <a:lnTo>
                  <a:pt x="170803" y="368381"/>
                </a:lnTo>
                <a:lnTo>
                  <a:pt x="197285" y="460213"/>
                </a:lnTo>
                <a:lnTo>
                  <a:pt x="213355" y="512564"/>
                </a:lnTo>
                <a:lnTo>
                  <a:pt x="217478" y="524437"/>
                </a:lnTo>
                <a:lnTo>
                  <a:pt x="224924" y="543363"/>
                </a:lnTo>
                <a:lnTo>
                  <a:pt x="228951" y="561806"/>
                </a:lnTo>
                <a:lnTo>
                  <a:pt x="231815" y="579677"/>
                </a:lnTo>
                <a:lnTo>
                  <a:pt x="236671" y="594785"/>
                </a:lnTo>
                <a:lnTo>
                  <a:pt x="240312" y="615377"/>
                </a:lnTo>
                <a:lnTo>
                  <a:pt x="244030" y="634299"/>
                </a:lnTo>
                <a:lnTo>
                  <a:pt x="248191" y="653816"/>
                </a:lnTo>
                <a:lnTo>
                  <a:pt x="250862" y="675104"/>
                </a:lnTo>
                <a:lnTo>
                  <a:pt x="251081" y="679016"/>
                </a:lnTo>
                <a:lnTo>
                  <a:pt x="252302" y="681625"/>
                </a:lnTo>
                <a:lnTo>
                  <a:pt x="254191" y="683364"/>
                </a:lnTo>
                <a:lnTo>
                  <a:pt x="259810" y="686155"/>
                </a:lnTo>
                <a:lnTo>
                  <a:pt x="260271" y="685309"/>
                </a:lnTo>
                <a:lnTo>
                  <a:pt x="260920" y="678983"/>
                </a:lnTo>
                <a:lnTo>
                  <a:pt x="261072" y="673317"/>
                </a:lnTo>
                <a:lnTo>
                  <a:pt x="260037" y="670301"/>
                </a:lnTo>
                <a:lnTo>
                  <a:pt x="254521" y="660922"/>
                </a:lnTo>
                <a:lnTo>
                  <a:pt x="244060" y="630739"/>
                </a:lnTo>
                <a:lnTo>
                  <a:pt x="241172" y="619344"/>
                </a:lnTo>
                <a:lnTo>
                  <a:pt x="238172" y="606372"/>
                </a:lnTo>
                <a:lnTo>
                  <a:pt x="234022" y="592351"/>
                </a:lnTo>
                <a:lnTo>
                  <a:pt x="229106" y="577628"/>
                </a:lnTo>
                <a:lnTo>
                  <a:pt x="223678" y="562439"/>
                </a:lnTo>
                <a:lnTo>
                  <a:pt x="218985" y="542639"/>
                </a:lnTo>
                <a:lnTo>
                  <a:pt x="214782" y="519766"/>
                </a:lnTo>
                <a:lnTo>
                  <a:pt x="210905" y="494843"/>
                </a:lnTo>
                <a:lnTo>
                  <a:pt x="207245" y="475002"/>
                </a:lnTo>
                <a:lnTo>
                  <a:pt x="203730" y="458552"/>
                </a:lnTo>
                <a:lnTo>
                  <a:pt x="200312" y="444359"/>
                </a:lnTo>
                <a:lnTo>
                  <a:pt x="198034" y="431673"/>
                </a:lnTo>
                <a:lnTo>
                  <a:pt x="196515" y="419991"/>
                </a:lnTo>
                <a:lnTo>
                  <a:pt x="195502" y="408979"/>
                </a:lnTo>
                <a:lnTo>
                  <a:pt x="194376" y="388143"/>
                </a:lnTo>
                <a:lnTo>
                  <a:pt x="193876" y="368135"/>
                </a:lnTo>
                <a:lnTo>
                  <a:pt x="193654" y="348494"/>
                </a:lnTo>
                <a:lnTo>
                  <a:pt x="195745" y="331217"/>
                </a:lnTo>
                <a:lnTo>
                  <a:pt x="199288" y="308951"/>
                </a:lnTo>
                <a:lnTo>
                  <a:pt x="203800" y="283358"/>
                </a:lnTo>
                <a:lnTo>
                  <a:pt x="214546" y="229125"/>
                </a:lnTo>
                <a:lnTo>
                  <a:pt x="220421" y="201119"/>
                </a:lnTo>
                <a:lnTo>
                  <a:pt x="224338" y="180299"/>
                </a:lnTo>
                <a:lnTo>
                  <a:pt x="226949" y="164269"/>
                </a:lnTo>
                <a:lnTo>
                  <a:pt x="228690" y="151433"/>
                </a:lnTo>
                <a:lnTo>
                  <a:pt x="233490" y="131438"/>
                </a:lnTo>
                <a:lnTo>
                  <a:pt x="240282" y="114310"/>
                </a:lnTo>
                <a:lnTo>
                  <a:pt x="245103" y="105229"/>
                </a:lnTo>
                <a:lnTo>
                  <a:pt x="250466" y="95949"/>
                </a:lnTo>
                <a:lnTo>
                  <a:pt x="259292" y="82773"/>
                </a:lnTo>
                <a:lnTo>
                  <a:pt x="266797" y="73334"/>
                </a:lnTo>
                <a:lnTo>
                  <a:pt x="273716" y="65556"/>
                </a:lnTo>
                <a:lnTo>
                  <a:pt x="280374" y="58516"/>
                </a:lnTo>
                <a:lnTo>
                  <a:pt x="283654" y="55134"/>
                </a:lnTo>
                <a:lnTo>
                  <a:pt x="286916" y="52879"/>
                </a:lnTo>
                <a:lnTo>
                  <a:pt x="290165" y="51376"/>
                </a:lnTo>
                <a:lnTo>
                  <a:pt x="309562" y="3869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3966"/>
          <p:cNvSpPr/>
          <p:nvPr/>
        </p:nvSpPr>
        <p:spPr>
          <a:xfrm>
            <a:off x="1625203" y="3830915"/>
            <a:ext cx="290215" cy="62429"/>
          </a:xfrm>
          <a:custGeom>
            <a:avLst/>
            <a:gdLst/>
            <a:ahLst/>
            <a:cxnLst/>
            <a:rect l="0" t="0" r="0" b="0"/>
            <a:pathLst>
              <a:path w="290215" h="62429">
                <a:moveTo>
                  <a:pt x="0" y="62428"/>
                </a:moveTo>
                <a:lnTo>
                  <a:pt x="10271" y="62428"/>
                </a:lnTo>
                <a:lnTo>
                  <a:pt x="14371" y="61354"/>
                </a:lnTo>
                <a:lnTo>
                  <a:pt x="18180" y="59562"/>
                </a:lnTo>
                <a:lnTo>
                  <a:pt x="21793" y="57293"/>
                </a:lnTo>
                <a:lnTo>
                  <a:pt x="26352" y="54705"/>
                </a:lnTo>
                <a:lnTo>
                  <a:pt x="37150" y="48964"/>
                </a:lnTo>
                <a:lnTo>
                  <a:pt x="41965" y="45928"/>
                </a:lnTo>
                <a:lnTo>
                  <a:pt x="46249" y="42829"/>
                </a:lnTo>
                <a:lnTo>
                  <a:pt x="50180" y="39688"/>
                </a:lnTo>
                <a:lnTo>
                  <a:pt x="54951" y="37594"/>
                </a:lnTo>
                <a:lnTo>
                  <a:pt x="60281" y="36199"/>
                </a:lnTo>
                <a:lnTo>
                  <a:pt x="65984" y="35268"/>
                </a:lnTo>
                <a:lnTo>
                  <a:pt x="71936" y="33573"/>
                </a:lnTo>
                <a:lnTo>
                  <a:pt x="78053" y="31368"/>
                </a:lnTo>
                <a:lnTo>
                  <a:pt x="84282" y="28823"/>
                </a:lnTo>
                <a:lnTo>
                  <a:pt x="90583" y="27126"/>
                </a:lnTo>
                <a:lnTo>
                  <a:pt x="96935" y="25995"/>
                </a:lnTo>
                <a:lnTo>
                  <a:pt x="103318" y="25241"/>
                </a:lnTo>
                <a:lnTo>
                  <a:pt x="111873" y="23664"/>
                </a:lnTo>
                <a:lnTo>
                  <a:pt x="146606" y="16308"/>
                </a:lnTo>
                <a:lnTo>
                  <a:pt x="228507" y="1032"/>
                </a:lnTo>
                <a:lnTo>
                  <a:pt x="241552" y="0"/>
                </a:lnTo>
                <a:lnTo>
                  <a:pt x="252399" y="387"/>
                </a:lnTo>
                <a:lnTo>
                  <a:pt x="261779" y="1720"/>
                </a:lnTo>
                <a:lnTo>
                  <a:pt x="269108" y="2608"/>
                </a:lnTo>
                <a:lnTo>
                  <a:pt x="275068" y="3200"/>
                </a:lnTo>
                <a:lnTo>
                  <a:pt x="290214" y="438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3967"/>
          <p:cNvSpPr/>
          <p:nvPr/>
        </p:nvSpPr>
        <p:spPr>
          <a:xfrm>
            <a:off x="1721941" y="3941712"/>
            <a:ext cx="377280" cy="67718"/>
          </a:xfrm>
          <a:custGeom>
            <a:avLst/>
            <a:gdLst/>
            <a:ahLst/>
            <a:cxnLst/>
            <a:rect l="0" t="0" r="0" b="0"/>
            <a:pathLst>
              <a:path w="377280" h="67718">
                <a:moveTo>
                  <a:pt x="0" y="67717"/>
                </a:moveTo>
                <a:lnTo>
                  <a:pt x="15406" y="62582"/>
                </a:lnTo>
                <a:lnTo>
                  <a:pt x="37302" y="54328"/>
                </a:lnTo>
                <a:lnTo>
                  <a:pt x="50665" y="49117"/>
                </a:lnTo>
                <a:lnTo>
                  <a:pt x="61723" y="45643"/>
                </a:lnTo>
                <a:lnTo>
                  <a:pt x="71245" y="43328"/>
                </a:lnTo>
                <a:lnTo>
                  <a:pt x="79743" y="41783"/>
                </a:lnTo>
                <a:lnTo>
                  <a:pt x="87558" y="39679"/>
                </a:lnTo>
                <a:lnTo>
                  <a:pt x="94917" y="37202"/>
                </a:lnTo>
                <a:lnTo>
                  <a:pt x="101974" y="34475"/>
                </a:lnTo>
                <a:lnTo>
                  <a:pt x="112052" y="31583"/>
                </a:lnTo>
                <a:lnTo>
                  <a:pt x="124145" y="28579"/>
                </a:lnTo>
                <a:lnTo>
                  <a:pt x="137582" y="25502"/>
                </a:lnTo>
                <a:lnTo>
                  <a:pt x="148689" y="23451"/>
                </a:lnTo>
                <a:lnTo>
                  <a:pt x="158244" y="22083"/>
                </a:lnTo>
                <a:lnTo>
                  <a:pt x="166764" y="21172"/>
                </a:lnTo>
                <a:lnTo>
                  <a:pt x="175668" y="19489"/>
                </a:lnTo>
                <a:lnTo>
                  <a:pt x="184829" y="17292"/>
                </a:lnTo>
                <a:lnTo>
                  <a:pt x="194161" y="14753"/>
                </a:lnTo>
                <a:lnTo>
                  <a:pt x="207906" y="13060"/>
                </a:lnTo>
                <a:lnTo>
                  <a:pt x="224593" y="11931"/>
                </a:lnTo>
                <a:lnTo>
                  <a:pt x="243243" y="11179"/>
                </a:lnTo>
                <a:lnTo>
                  <a:pt x="259975" y="9603"/>
                </a:lnTo>
                <a:lnTo>
                  <a:pt x="275429" y="7477"/>
                </a:lnTo>
                <a:lnTo>
                  <a:pt x="37727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3968"/>
          <p:cNvSpPr/>
          <p:nvPr/>
        </p:nvSpPr>
        <p:spPr>
          <a:xfrm>
            <a:off x="2144556" y="3690342"/>
            <a:ext cx="486726" cy="493217"/>
          </a:xfrm>
          <a:custGeom>
            <a:avLst/>
            <a:gdLst/>
            <a:ahLst/>
            <a:cxnLst/>
            <a:rect l="0" t="0" r="0" b="0"/>
            <a:pathLst>
              <a:path w="486726" h="493217">
                <a:moveTo>
                  <a:pt x="138467" y="86915"/>
                </a:moveTo>
                <a:lnTo>
                  <a:pt x="138467" y="65121"/>
                </a:lnTo>
                <a:lnTo>
                  <a:pt x="141333" y="52507"/>
                </a:lnTo>
                <a:lnTo>
                  <a:pt x="143602" y="44629"/>
                </a:lnTo>
                <a:lnTo>
                  <a:pt x="151856" y="30143"/>
                </a:lnTo>
                <a:lnTo>
                  <a:pt x="164401" y="13598"/>
                </a:lnTo>
                <a:lnTo>
                  <a:pt x="171709" y="5596"/>
                </a:lnTo>
                <a:lnTo>
                  <a:pt x="174602" y="3681"/>
                </a:lnTo>
                <a:lnTo>
                  <a:pt x="180682" y="1553"/>
                </a:lnTo>
                <a:lnTo>
                  <a:pt x="195284" y="355"/>
                </a:lnTo>
                <a:lnTo>
                  <a:pt x="208090" y="0"/>
                </a:lnTo>
                <a:lnTo>
                  <a:pt x="221004" y="2784"/>
                </a:lnTo>
                <a:lnTo>
                  <a:pt x="235343" y="6529"/>
                </a:lnTo>
                <a:lnTo>
                  <a:pt x="250533" y="9712"/>
                </a:lnTo>
                <a:lnTo>
                  <a:pt x="262082" y="14265"/>
                </a:lnTo>
                <a:lnTo>
                  <a:pt x="266022" y="16985"/>
                </a:lnTo>
                <a:lnTo>
                  <a:pt x="268648" y="19873"/>
                </a:lnTo>
                <a:lnTo>
                  <a:pt x="278077" y="34805"/>
                </a:lnTo>
                <a:lnTo>
                  <a:pt x="287580" y="48707"/>
                </a:lnTo>
                <a:lnTo>
                  <a:pt x="295387" y="58469"/>
                </a:lnTo>
                <a:lnTo>
                  <a:pt x="297899" y="63651"/>
                </a:lnTo>
                <a:lnTo>
                  <a:pt x="300689" y="75143"/>
                </a:lnTo>
                <a:lnTo>
                  <a:pt x="301930" y="87416"/>
                </a:lnTo>
                <a:lnTo>
                  <a:pt x="302261" y="93698"/>
                </a:lnTo>
                <a:lnTo>
                  <a:pt x="301406" y="102186"/>
                </a:lnTo>
                <a:lnTo>
                  <a:pt x="299762" y="112144"/>
                </a:lnTo>
                <a:lnTo>
                  <a:pt x="297591" y="123082"/>
                </a:lnTo>
                <a:lnTo>
                  <a:pt x="293993" y="135748"/>
                </a:lnTo>
                <a:lnTo>
                  <a:pt x="289446" y="149567"/>
                </a:lnTo>
                <a:lnTo>
                  <a:pt x="284264" y="164154"/>
                </a:lnTo>
                <a:lnTo>
                  <a:pt x="275435" y="182477"/>
                </a:lnTo>
                <a:lnTo>
                  <a:pt x="264175" y="203292"/>
                </a:lnTo>
                <a:lnTo>
                  <a:pt x="251294" y="225767"/>
                </a:lnTo>
                <a:lnTo>
                  <a:pt x="240557" y="242901"/>
                </a:lnTo>
                <a:lnTo>
                  <a:pt x="231249" y="256473"/>
                </a:lnTo>
                <a:lnTo>
                  <a:pt x="222894" y="267671"/>
                </a:lnTo>
                <a:lnTo>
                  <a:pt x="207878" y="288711"/>
                </a:lnTo>
                <a:lnTo>
                  <a:pt x="200864" y="298836"/>
                </a:lnTo>
                <a:lnTo>
                  <a:pt x="194038" y="307736"/>
                </a:lnTo>
                <a:lnTo>
                  <a:pt x="187338" y="315820"/>
                </a:lnTo>
                <a:lnTo>
                  <a:pt x="180722" y="323358"/>
                </a:lnTo>
                <a:lnTo>
                  <a:pt x="173086" y="332683"/>
                </a:lnTo>
                <a:lnTo>
                  <a:pt x="156003" y="354510"/>
                </a:lnTo>
                <a:lnTo>
                  <a:pt x="148008" y="365274"/>
                </a:lnTo>
                <a:lnTo>
                  <a:pt x="133392" y="385834"/>
                </a:lnTo>
                <a:lnTo>
                  <a:pt x="119730" y="399988"/>
                </a:lnTo>
                <a:lnTo>
                  <a:pt x="106492" y="410936"/>
                </a:lnTo>
                <a:lnTo>
                  <a:pt x="93443" y="422968"/>
                </a:lnTo>
                <a:lnTo>
                  <a:pt x="79146" y="436692"/>
                </a:lnTo>
                <a:lnTo>
                  <a:pt x="69898" y="443710"/>
                </a:lnTo>
                <a:lnTo>
                  <a:pt x="31444" y="470904"/>
                </a:lnTo>
                <a:lnTo>
                  <a:pt x="16377" y="482583"/>
                </a:lnTo>
                <a:lnTo>
                  <a:pt x="10854" y="485053"/>
                </a:lnTo>
                <a:lnTo>
                  <a:pt x="6098" y="485624"/>
                </a:lnTo>
                <a:lnTo>
                  <a:pt x="96" y="484468"/>
                </a:lnTo>
                <a:lnTo>
                  <a:pt x="0" y="484159"/>
                </a:lnTo>
                <a:lnTo>
                  <a:pt x="2434" y="483664"/>
                </a:lnTo>
                <a:lnTo>
                  <a:pt x="7991" y="478443"/>
                </a:lnTo>
                <a:lnTo>
                  <a:pt x="11713" y="476918"/>
                </a:lnTo>
                <a:lnTo>
                  <a:pt x="26147" y="474772"/>
                </a:lnTo>
                <a:lnTo>
                  <a:pt x="34087" y="474270"/>
                </a:lnTo>
                <a:lnTo>
                  <a:pt x="37709" y="473061"/>
                </a:lnTo>
                <a:lnTo>
                  <a:pt x="47942" y="467299"/>
                </a:lnTo>
                <a:lnTo>
                  <a:pt x="54522" y="465574"/>
                </a:lnTo>
                <a:lnTo>
                  <a:pt x="64231" y="465115"/>
                </a:lnTo>
                <a:lnTo>
                  <a:pt x="109544" y="464467"/>
                </a:lnTo>
                <a:lnTo>
                  <a:pt x="239881" y="464198"/>
                </a:lnTo>
                <a:lnTo>
                  <a:pt x="253371" y="465272"/>
                </a:lnTo>
                <a:lnTo>
                  <a:pt x="264513" y="467062"/>
                </a:lnTo>
                <a:lnTo>
                  <a:pt x="274092" y="469331"/>
                </a:lnTo>
                <a:lnTo>
                  <a:pt x="288001" y="470843"/>
                </a:lnTo>
                <a:lnTo>
                  <a:pt x="304798" y="471852"/>
                </a:lnTo>
                <a:lnTo>
                  <a:pt x="323521" y="472524"/>
                </a:lnTo>
                <a:lnTo>
                  <a:pt x="372986" y="476137"/>
                </a:lnTo>
                <a:lnTo>
                  <a:pt x="401225" y="478606"/>
                </a:lnTo>
                <a:lnTo>
                  <a:pt x="422201" y="481326"/>
                </a:lnTo>
                <a:lnTo>
                  <a:pt x="438335" y="484214"/>
                </a:lnTo>
                <a:lnTo>
                  <a:pt x="451240" y="487215"/>
                </a:lnTo>
                <a:lnTo>
                  <a:pt x="460919" y="489216"/>
                </a:lnTo>
                <a:lnTo>
                  <a:pt x="468446" y="490549"/>
                </a:lnTo>
                <a:lnTo>
                  <a:pt x="486725" y="4932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3969"/>
          <p:cNvSpPr/>
          <p:nvPr/>
        </p:nvSpPr>
        <p:spPr>
          <a:xfrm>
            <a:off x="1305966" y="4464099"/>
            <a:ext cx="27560" cy="590105"/>
          </a:xfrm>
          <a:custGeom>
            <a:avLst/>
            <a:gdLst/>
            <a:ahLst/>
            <a:cxnLst/>
            <a:rect l="0" t="0" r="0" b="0"/>
            <a:pathLst>
              <a:path w="27560" h="590105">
                <a:moveTo>
                  <a:pt x="9674" y="0"/>
                </a:moveTo>
                <a:lnTo>
                  <a:pt x="9674" y="26929"/>
                </a:lnTo>
                <a:lnTo>
                  <a:pt x="10749" y="35151"/>
                </a:lnTo>
                <a:lnTo>
                  <a:pt x="12540" y="44931"/>
                </a:lnTo>
                <a:lnTo>
                  <a:pt x="14810" y="55751"/>
                </a:lnTo>
                <a:lnTo>
                  <a:pt x="16322" y="69414"/>
                </a:lnTo>
                <a:lnTo>
                  <a:pt x="17331" y="84971"/>
                </a:lnTo>
                <a:lnTo>
                  <a:pt x="18003" y="101792"/>
                </a:lnTo>
                <a:lnTo>
                  <a:pt x="19526" y="117305"/>
                </a:lnTo>
                <a:lnTo>
                  <a:pt x="21617" y="131947"/>
                </a:lnTo>
                <a:lnTo>
                  <a:pt x="24085" y="146008"/>
                </a:lnTo>
                <a:lnTo>
                  <a:pt x="25731" y="163980"/>
                </a:lnTo>
                <a:lnTo>
                  <a:pt x="26828" y="184561"/>
                </a:lnTo>
                <a:lnTo>
                  <a:pt x="27559" y="206881"/>
                </a:lnTo>
                <a:lnTo>
                  <a:pt x="26972" y="230359"/>
                </a:lnTo>
                <a:lnTo>
                  <a:pt x="25505" y="254611"/>
                </a:lnTo>
                <a:lnTo>
                  <a:pt x="23453" y="279377"/>
                </a:lnTo>
                <a:lnTo>
                  <a:pt x="22085" y="300188"/>
                </a:lnTo>
                <a:lnTo>
                  <a:pt x="20564" y="334776"/>
                </a:lnTo>
                <a:lnTo>
                  <a:pt x="19708" y="378421"/>
                </a:lnTo>
                <a:lnTo>
                  <a:pt x="18513" y="392013"/>
                </a:lnTo>
                <a:lnTo>
                  <a:pt x="16642" y="405375"/>
                </a:lnTo>
                <a:lnTo>
                  <a:pt x="14319" y="418582"/>
                </a:lnTo>
                <a:lnTo>
                  <a:pt x="12771" y="431687"/>
                </a:lnTo>
                <a:lnTo>
                  <a:pt x="11739" y="444722"/>
                </a:lnTo>
                <a:lnTo>
                  <a:pt x="11050" y="457711"/>
                </a:lnTo>
                <a:lnTo>
                  <a:pt x="10286" y="483610"/>
                </a:lnTo>
                <a:lnTo>
                  <a:pt x="9795" y="530134"/>
                </a:lnTo>
                <a:lnTo>
                  <a:pt x="8680" y="541525"/>
                </a:lnTo>
                <a:lnTo>
                  <a:pt x="6862" y="553418"/>
                </a:lnTo>
                <a:lnTo>
                  <a:pt x="0" y="59010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3970"/>
          <p:cNvSpPr/>
          <p:nvPr/>
        </p:nvSpPr>
        <p:spPr>
          <a:xfrm>
            <a:off x="1557486" y="4473773"/>
            <a:ext cx="9675" cy="590104"/>
          </a:xfrm>
          <a:custGeom>
            <a:avLst/>
            <a:gdLst/>
            <a:ahLst/>
            <a:cxnLst/>
            <a:rect l="0" t="0" r="0" b="0"/>
            <a:pathLst>
              <a:path w="9675" h="590104">
                <a:moveTo>
                  <a:pt x="9674" y="0"/>
                </a:moveTo>
                <a:lnTo>
                  <a:pt x="9674" y="188240"/>
                </a:lnTo>
                <a:lnTo>
                  <a:pt x="8599" y="200734"/>
                </a:lnTo>
                <a:lnTo>
                  <a:pt x="6807" y="213363"/>
                </a:lnTo>
                <a:lnTo>
                  <a:pt x="4538" y="226082"/>
                </a:lnTo>
                <a:lnTo>
                  <a:pt x="3025" y="247460"/>
                </a:lnTo>
                <a:lnTo>
                  <a:pt x="2017" y="274610"/>
                </a:lnTo>
                <a:lnTo>
                  <a:pt x="266" y="385177"/>
                </a:lnTo>
                <a:lnTo>
                  <a:pt x="0" y="5901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3971"/>
          <p:cNvSpPr/>
          <p:nvPr/>
        </p:nvSpPr>
        <p:spPr>
          <a:xfrm>
            <a:off x="1364009" y="4822031"/>
            <a:ext cx="222499" cy="19348"/>
          </a:xfrm>
          <a:custGeom>
            <a:avLst/>
            <a:gdLst/>
            <a:ahLst/>
            <a:cxnLst/>
            <a:rect l="0" t="0" r="0" b="0"/>
            <a:pathLst>
              <a:path w="222499" h="19348">
                <a:moveTo>
                  <a:pt x="0" y="19347"/>
                </a:moveTo>
                <a:lnTo>
                  <a:pt x="15407" y="14212"/>
                </a:lnTo>
                <a:lnTo>
                  <a:pt x="22095" y="12699"/>
                </a:lnTo>
                <a:lnTo>
                  <a:pt x="28703" y="11691"/>
                </a:lnTo>
                <a:lnTo>
                  <a:pt x="35259" y="11018"/>
                </a:lnTo>
                <a:lnTo>
                  <a:pt x="41779" y="10570"/>
                </a:lnTo>
                <a:lnTo>
                  <a:pt x="48275" y="10271"/>
                </a:lnTo>
                <a:lnTo>
                  <a:pt x="61226" y="9939"/>
                </a:lnTo>
                <a:lnTo>
                  <a:pt x="74148" y="9792"/>
                </a:lnTo>
                <a:lnTo>
                  <a:pt x="80603" y="8678"/>
                </a:lnTo>
                <a:lnTo>
                  <a:pt x="87056" y="6860"/>
                </a:lnTo>
                <a:lnTo>
                  <a:pt x="93508" y="4574"/>
                </a:lnTo>
                <a:lnTo>
                  <a:pt x="103184" y="3049"/>
                </a:lnTo>
                <a:lnTo>
                  <a:pt x="115009" y="2033"/>
                </a:lnTo>
                <a:lnTo>
                  <a:pt x="128266" y="1355"/>
                </a:lnTo>
                <a:lnTo>
                  <a:pt x="157329" y="602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3972"/>
          <p:cNvSpPr/>
          <p:nvPr/>
        </p:nvSpPr>
        <p:spPr>
          <a:xfrm>
            <a:off x="1702593" y="4938117"/>
            <a:ext cx="77392" cy="241846"/>
          </a:xfrm>
          <a:custGeom>
            <a:avLst/>
            <a:gdLst/>
            <a:ahLst/>
            <a:cxnLst/>
            <a:rect l="0" t="0" r="0" b="0"/>
            <a:pathLst>
              <a:path w="77392" h="241846">
                <a:moveTo>
                  <a:pt x="0" y="0"/>
                </a:moveTo>
                <a:lnTo>
                  <a:pt x="13465" y="26929"/>
                </a:lnTo>
                <a:lnTo>
                  <a:pt x="15426" y="33001"/>
                </a:lnTo>
                <a:lnTo>
                  <a:pt x="16733" y="39198"/>
                </a:lnTo>
                <a:lnTo>
                  <a:pt x="17605" y="45480"/>
                </a:lnTo>
                <a:lnTo>
                  <a:pt x="20336" y="53967"/>
                </a:lnTo>
                <a:lnTo>
                  <a:pt x="24306" y="63924"/>
                </a:lnTo>
                <a:lnTo>
                  <a:pt x="33375" y="84304"/>
                </a:lnTo>
                <a:lnTo>
                  <a:pt x="40989" y="100527"/>
                </a:lnTo>
                <a:lnTo>
                  <a:pt x="44524" y="108938"/>
                </a:lnTo>
                <a:lnTo>
                  <a:pt x="47955" y="117770"/>
                </a:lnTo>
                <a:lnTo>
                  <a:pt x="51318" y="126883"/>
                </a:lnTo>
                <a:lnTo>
                  <a:pt x="53560" y="135107"/>
                </a:lnTo>
                <a:lnTo>
                  <a:pt x="55054" y="142740"/>
                </a:lnTo>
                <a:lnTo>
                  <a:pt x="77391" y="2418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3973"/>
          <p:cNvSpPr/>
          <p:nvPr/>
        </p:nvSpPr>
        <p:spPr>
          <a:xfrm>
            <a:off x="1857416" y="5054339"/>
            <a:ext cx="183553" cy="154502"/>
          </a:xfrm>
          <a:custGeom>
            <a:avLst/>
            <a:gdLst/>
            <a:ahLst/>
            <a:cxnLst/>
            <a:rect l="0" t="0" r="0" b="0"/>
            <a:pathLst>
              <a:path w="183553" h="154502">
                <a:moveTo>
                  <a:pt x="28980" y="9537"/>
                </a:moveTo>
                <a:lnTo>
                  <a:pt x="18709" y="24944"/>
                </a:lnTo>
                <a:lnTo>
                  <a:pt x="15684" y="30557"/>
                </a:lnTo>
                <a:lnTo>
                  <a:pt x="13666" y="35374"/>
                </a:lnTo>
                <a:lnTo>
                  <a:pt x="12322" y="39661"/>
                </a:lnTo>
                <a:lnTo>
                  <a:pt x="7961" y="55888"/>
                </a:lnTo>
                <a:lnTo>
                  <a:pt x="5294" y="66235"/>
                </a:lnTo>
                <a:lnTo>
                  <a:pt x="3515" y="74208"/>
                </a:lnTo>
                <a:lnTo>
                  <a:pt x="2330" y="80597"/>
                </a:lnTo>
                <a:lnTo>
                  <a:pt x="1539" y="85932"/>
                </a:lnTo>
                <a:lnTo>
                  <a:pt x="1013" y="91639"/>
                </a:lnTo>
                <a:lnTo>
                  <a:pt x="661" y="97593"/>
                </a:lnTo>
                <a:lnTo>
                  <a:pt x="271" y="108865"/>
                </a:lnTo>
                <a:lnTo>
                  <a:pt x="51" y="122331"/>
                </a:lnTo>
                <a:lnTo>
                  <a:pt x="0" y="133475"/>
                </a:lnTo>
                <a:lnTo>
                  <a:pt x="1061" y="137307"/>
                </a:lnTo>
                <a:lnTo>
                  <a:pt x="2843" y="139862"/>
                </a:lnTo>
                <a:lnTo>
                  <a:pt x="7690" y="143775"/>
                </a:lnTo>
                <a:lnTo>
                  <a:pt x="10487" y="146324"/>
                </a:lnTo>
                <a:lnTo>
                  <a:pt x="13427" y="149098"/>
                </a:lnTo>
                <a:lnTo>
                  <a:pt x="16461" y="150946"/>
                </a:lnTo>
                <a:lnTo>
                  <a:pt x="19559" y="152179"/>
                </a:lnTo>
                <a:lnTo>
                  <a:pt x="22700" y="153001"/>
                </a:lnTo>
                <a:lnTo>
                  <a:pt x="26943" y="153549"/>
                </a:lnTo>
                <a:lnTo>
                  <a:pt x="31921" y="153915"/>
                </a:lnTo>
                <a:lnTo>
                  <a:pt x="37390" y="154158"/>
                </a:lnTo>
                <a:lnTo>
                  <a:pt x="49199" y="154429"/>
                </a:lnTo>
                <a:lnTo>
                  <a:pt x="55358" y="154501"/>
                </a:lnTo>
                <a:lnTo>
                  <a:pt x="61613" y="153474"/>
                </a:lnTo>
                <a:lnTo>
                  <a:pt x="67934" y="151714"/>
                </a:lnTo>
                <a:lnTo>
                  <a:pt x="74297" y="149467"/>
                </a:lnTo>
                <a:lnTo>
                  <a:pt x="82838" y="144744"/>
                </a:lnTo>
                <a:lnTo>
                  <a:pt x="92832" y="138370"/>
                </a:lnTo>
                <a:lnTo>
                  <a:pt x="103794" y="130897"/>
                </a:lnTo>
                <a:lnTo>
                  <a:pt x="113252" y="123765"/>
                </a:lnTo>
                <a:lnTo>
                  <a:pt x="121707" y="116860"/>
                </a:lnTo>
                <a:lnTo>
                  <a:pt x="135759" y="104531"/>
                </a:lnTo>
                <a:lnTo>
                  <a:pt x="145587" y="95467"/>
                </a:lnTo>
                <a:lnTo>
                  <a:pt x="162299" y="79187"/>
                </a:lnTo>
                <a:lnTo>
                  <a:pt x="167303" y="73169"/>
                </a:lnTo>
                <a:lnTo>
                  <a:pt x="171714" y="67006"/>
                </a:lnTo>
                <a:lnTo>
                  <a:pt x="175730" y="60748"/>
                </a:lnTo>
                <a:lnTo>
                  <a:pt x="178407" y="55502"/>
                </a:lnTo>
                <a:lnTo>
                  <a:pt x="180192" y="50930"/>
                </a:lnTo>
                <a:lnTo>
                  <a:pt x="181382" y="46806"/>
                </a:lnTo>
                <a:lnTo>
                  <a:pt x="182175" y="41907"/>
                </a:lnTo>
                <a:lnTo>
                  <a:pt x="182704" y="36492"/>
                </a:lnTo>
                <a:lnTo>
                  <a:pt x="183291" y="25817"/>
                </a:lnTo>
                <a:lnTo>
                  <a:pt x="183552" y="17489"/>
                </a:lnTo>
                <a:lnTo>
                  <a:pt x="182547" y="14838"/>
                </a:lnTo>
                <a:lnTo>
                  <a:pt x="180802" y="13072"/>
                </a:lnTo>
                <a:lnTo>
                  <a:pt x="174922" y="10034"/>
                </a:lnTo>
                <a:lnTo>
                  <a:pt x="165143" y="5100"/>
                </a:lnTo>
                <a:lnTo>
                  <a:pt x="160600" y="3355"/>
                </a:lnTo>
                <a:lnTo>
                  <a:pt x="156497" y="2191"/>
                </a:lnTo>
                <a:lnTo>
                  <a:pt x="152687" y="1415"/>
                </a:lnTo>
                <a:lnTo>
                  <a:pt x="147997" y="898"/>
                </a:lnTo>
                <a:lnTo>
                  <a:pt x="142720" y="553"/>
                </a:lnTo>
                <a:lnTo>
                  <a:pt x="137053" y="324"/>
                </a:lnTo>
                <a:lnTo>
                  <a:pt x="125023" y="68"/>
                </a:lnTo>
                <a:lnTo>
                  <a:pt x="118806" y="0"/>
                </a:lnTo>
                <a:lnTo>
                  <a:pt x="111436" y="1029"/>
                </a:lnTo>
                <a:lnTo>
                  <a:pt x="103298" y="2791"/>
                </a:lnTo>
                <a:lnTo>
                  <a:pt x="94649" y="5039"/>
                </a:lnTo>
                <a:lnTo>
                  <a:pt x="87807" y="6539"/>
                </a:lnTo>
                <a:lnTo>
                  <a:pt x="82172" y="7538"/>
                </a:lnTo>
                <a:lnTo>
                  <a:pt x="67675" y="95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3974"/>
          <p:cNvSpPr/>
          <p:nvPr/>
        </p:nvSpPr>
        <p:spPr>
          <a:xfrm>
            <a:off x="2089546" y="4705945"/>
            <a:ext cx="280542" cy="58044"/>
          </a:xfrm>
          <a:custGeom>
            <a:avLst/>
            <a:gdLst/>
            <a:ahLst/>
            <a:cxnLst/>
            <a:rect l="0" t="0" r="0" b="0"/>
            <a:pathLst>
              <a:path w="280542" h="58044">
                <a:moveTo>
                  <a:pt x="0" y="58043"/>
                </a:moveTo>
                <a:lnTo>
                  <a:pt x="15407" y="58043"/>
                </a:lnTo>
                <a:lnTo>
                  <a:pt x="22095" y="56968"/>
                </a:lnTo>
                <a:lnTo>
                  <a:pt x="28703" y="55177"/>
                </a:lnTo>
                <a:lnTo>
                  <a:pt x="35259" y="52908"/>
                </a:lnTo>
                <a:lnTo>
                  <a:pt x="50378" y="49245"/>
                </a:lnTo>
                <a:lnTo>
                  <a:pt x="95840" y="39443"/>
                </a:lnTo>
                <a:lnTo>
                  <a:pt x="117637" y="33819"/>
                </a:lnTo>
                <a:lnTo>
                  <a:pt x="137543" y="27921"/>
                </a:lnTo>
                <a:lnTo>
                  <a:pt x="156187" y="21838"/>
                </a:lnTo>
                <a:lnTo>
                  <a:pt x="176141" y="16709"/>
                </a:lnTo>
                <a:lnTo>
                  <a:pt x="196968" y="12214"/>
                </a:lnTo>
                <a:lnTo>
                  <a:pt x="28054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3975"/>
          <p:cNvSpPr/>
          <p:nvPr/>
        </p:nvSpPr>
        <p:spPr>
          <a:xfrm>
            <a:off x="2205632" y="4802683"/>
            <a:ext cx="290216" cy="48370"/>
          </a:xfrm>
          <a:custGeom>
            <a:avLst/>
            <a:gdLst/>
            <a:ahLst/>
            <a:cxnLst/>
            <a:rect l="0" t="0" r="0" b="0"/>
            <a:pathLst>
              <a:path w="290216" h="48370">
                <a:moveTo>
                  <a:pt x="0" y="48369"/>
                </a:moveTo>
                <a:lnTo>
                  <a:pt x="15407" y="43234"/>
                </a:lnTo>
                <a:lnTo>
                  <a:pt x="60936" y="29769"/>
                </a:lnTo>
                <a:lnTo>
                  <a:pt x="76095" y="26295"/>
                </a:lnTo>
                <a:lnTo>
                  <a:pt x="89425" y="23980"/>
                </a:lnTo>
                <a:lnTo>
                  <a:pt x="101537" y="22436"/>
                </a:lnTo>
                <a:lnTo>
                  <a:pt x="112836" y="20331"/>
                </a:lnTo>
                <a:lnTo>
                  <a:pt x="123593" y="17854"/>
                </a:lnTo>
                <a:lnTo>
                  <a:pt x="133989" y="15127"/>
                </a:lnTo>
                <a:lnTo>
                  <a:pt x="150594" y="12235"/>
                </a:lnTo>
                <a:lnTo>
                  <a:pt x="194840" y="6154"/>
                </a:lnTo>
                <a:lnTo>
                  <a:pt x="212659" y="4103"/>
                </a:lnTo>
                <a:lnTo>
                  <a:pt x="226687" y="2736"/>
                </a:lnTo>
                <a:lnTo>
                  <a:pt x="29021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3976"/>
          <p:cNvSpPr/>
          <p:nvPr/>
        </p:nvSpPr>
        <p:spPr>
          <a:xfrm>
            <a:off x="2570718" y="4550984"/>
            <a:ext cx="505560" cy="328401"/>
          </a:xfrm>
          <a:custGeom>
            <a:avLst/>
            <a:gdLst/>
            <a:ahLst/>
            <a:cxnLst/>
            <a:rect l="0" t="0" r="0" b="0"/>
            <a:pathLst>
              <a:path w="505560" h="328401">
                <a:moveTo>
                  <a:pt x="205670" y="19527"/>
                </a:moveTo>
                <a:lnTo>
                  <a:pt x="190264" y="14392"/>
                </a:lnTo>
                <a:lnTo>
                  <a:pt x="175547" y="11198"/>
                </a:lnTo>
                <a:lnTo>
                  <a:pt x="165052" y="10451"/>
                </a:lnTo>
                <a:lnTo>
                  <a:pt x="153222" y="10119"/>
                </a:lnTo>
                <a:lnTo>
                  <a:pt x="140798" y="9972"/>
                </a:lnTo>
                <a:lnTo>
                  <a:pt x="135551" y="11007"/>
                </a:lnTo>
                <a:lnTo>
                  <a:pt x="113672" y="20392"/>
                </a:lnTo>
                <a:lnTo>
                  <a:pt x="98140" y="26361"/>
                </a:lnTo>
                <a:lnTo>
                  <a:pt x="84071" y="32597"/>
                </a:lnTo>
                <a:lnTo>
                  <a:pt x="64065" y="42150"/>
                </a:lnTo>
                <a:lnTo>
                  <a:pt x="49658" y="51788"/>
                </a:lnTo>
                <a:lnTo>
                  <a:pt x="38581" y="61452"/>
                </a:lnTo>
                <a:lnTo>
                  <a:pt x="31804" y="70765"/>
                </a:lnTo>
                <a:lnTo>
                  <a:pt x="25209" y="80995"/>
                </a:lnTo>
                <a:lnTo>
                  <a:pt x="18695" y="89124"/>
                </a:lnTo>
                <a:lnTo>
                  <a:pt x="16528" y="93872"/>
                </a:lnTo>
                <a:lnTo>
                  <a:pt x="15083" y="99187"/>
                </a:lnTo>
                <a:lnTo>
                  <a:pt x="14120" y="104880"/>
                </a:lnTo>
                <a:lnTo>
                  <a:pt x="11328" y="112974"/>
                </a:lnTo>
                <a:lnTo>
                  <a:pt x="7317" y="122671"/>
                </a:lnTo>
                <a:lnTo>
                  <a:pt x="2493" y="133434"/>
                </a:lnTo>
                <a:lnTo>
                  <a:pt x="352" y="142759"/>
                </a:lnTo>
                <a:lnTo>
                  <a:pt x="0" y="151126"/>
                </a:lnTo>
                <a:lnTo>
                  <a:pt x="840" y="158854"/>
                </a:lnTo>
                <a:lnTo>
                  <a:pt x="1400" y="167230"/>
                </a:lnTo>
                <a:lnTo>
                  <a:pt x="1773" y="176039"/>
                </a:lnTo>
                <a:lnTo>
                  <a:pt x="2022" y="185135"/>
                </a:lnTo>
                <a:lnTo>
                  <a:pt x="4338" y="193350"/>
                </a:lnTo>
                <a:lnTo>
                  <a:pt x="8031" y="200977"/>
                </a:lnTo>
                <a:lnTo>
                  <a:pt x="12643" y="208210"/>
                </a:lnTo>
                <a:lnTo>
                  <a:pt x="16793" y="214107"/>
                </a:lnTo>
                <a:lnTo>
                  <a:pt x="24270" y="223527"/>
                </a:lnTo>
                <a:lnTo>
                  <a:pt x="31176" y="231296"/>
                </a:lnTo>
                <a:lnTo>
                  <a:pt x="34522" y="234872"/>
                </a:lnTo>
                <a:lnTo>
                  <a:pt x="37828" y="237256"/>
                </a:lnTo>
                <a:lnTo>
                  <a:pt x="44367" y="239906"/>
                </a:lnTo>
                <a:lnTo>
                  <a:pt x="59227" y="241397"/>
                </a:lnTo>
                <a:lnTo>
                  <a:pt x="72110" y="241839"/>
                </a:lnTo>
                <a:lnTo>
                  <a:pt x="87870" y="241970"/>
                </a:lnTo>
                <a:lnTo>
                  <a:pt x="95965" y="239839"/>
                </a:lnTo>
                <a:lnTo>
                  <a:pt x="105662" y="236268"/>
                </a:lnTo>
                <a:lnTo>
                  <a:pt x="116426" y="231738"/>
                </a:lnTo>
                <a:lnTo>
                  <a:pt x="134118" y="223838"/>
                </a:lnTo>
                <a:lnTo>
                  <a:pt x="141846" y="220227"/>
                </a:lnTo>
                <a:lnTo>
                  <a:pt x="151297" y="214594"/>
                </a:lnTo>
                <a:lnTo>
                  <a:pt x="161897" y="207615"/>
                </a:lnTo>
                <a:lnTo>
                  <a:pt x="173264" y="199738"/>
                </a:lnTo>
                <a:lnTo>
                  <a:pt x="181916" y="193411"/>
                </a:lnTo>
                <a:lnTo>
                  <a:pt x="194396" y="183515"/>
                </a:lnTo>
                <a:lnTo>
                  <a:pt x="200304" y="178296"/>
                </a:lnTo>
                <a:lnTo>
                  <a:pt x="212601" y="166766"/>
                </a:lnTo>
                <a:lnTo>
                  <a:pt x="217815" y="160681"/>
                </a:lnTo>
                <a:lnTo>
                  <a:pt x="222365" y="154475"/>
                </a:lnTo>
                <a:lnTo>
                  <a:pt x="242528" y="123932"/>
                </a:lnTo>
                <a:lnTo>
                  <a:pt x="248515" y="113852"/>
                </a:lnTo>
                <a:lnTo>
                  <a:pt x="254656" y="102833"/>
                </a:lnTo>
                <a:lnTo>
                  <a:pt x="260899" y="91188"/>
                </a:lnTo>
                <a:lnTo>
                  <a:pt x="267212" y="80199"/>
                </a:lnTo>
                <a:lnTo>
                  <a:pt x="273570" y="69649"/>
                </a:lnTo>
                <a:lnTo>
                  <a:pt x="279958" y="59391"/>
                </a:lnTo>
                <a:lnTo>
                  <a:pt x="285292" y="49328"/>
                </a:lnTo>
                <a:lnTo>
                  <a:pt x="289922" y="39395"/>
                </a:lnTo>
                <a:lnTo>
                  <a:pt x="294085" y="29547"/>
                </a:lnTo>
                <a:lnTo>
                  <a:pt x="296859" y="20833"/>
                </a:lnTo>
                <a:lnTo>
                  <a:pt x="298709" y="12874"/>
                </a:lnTo>
                <a:lnTo>
                  <a:pt x="299942" y="5418"/>
                </a:lnTo>
                <a:lnTo>
                  <a:pt x="301312" y="0"/>
                </a:lnTo>
                <a:lnTo>
                  <a:pt x="301678" y="60"/>
                </a:lnTo>
                <a:lnTo>
                  <a:pt x="302084" y="2993"/>
                </a:lnTo>
                <a:lnTo>
                  <a:pt x="302264" y="8954"/>
                </a:lnTo>
                <a:lnTo>
                  <a:pt x="302344" y="18770"/>
                </a:lnTo>
                <a:lnTo>
                  <a:pt x="301291" y="27621"/>
                </a:lnTo>
                <a:lnTo>
                  <a:pt x="299513" y="38897"/>
                </a:lnTo>
                <a:lnTo>
                  <a:pt x="297254" y="51788"/>
                </a:lnTo>
                <a:lnTo>
                  <a:pt x="295748" y="64681"/>
                </a:lnTo>
                <a:lnTo>
                  <a:pt x="294743" y="77577"/>
                </a:lnTo>
                <a:lnTo>
                  <a:pt x="294074" y="90473"/>
                </a:lnTo>
                <a:lnTo>
                  <a:pt x="292552" y="101220"/>
                </a:lnTo>
                <a:lnTo>
                  <a:pt x="290463" y="110535"/>
                </a:lnTo>
                <a:lnTo>
                  <a:pt x="287996" y="118894"/>
                </a:lnTo>
                <a:lnTo>
                  <a:pt x="286351" y="126617"/>
                </a:lnTo>
                <a:lnTo>
                  <a:pt x="285254" y="133915"/>
                </a:lnTo>
                <a:lnTo>
                  <a:pt x="284523" y="140931"/>
                </a:lnTo>
                <a:lnTo>
                  <a:pt x="284036" y="147757"/>
                </a:lnTo>
                <a:lnTo>
                  <a:pt x="283711" y="154458"/>
                </a:lnTo>
                <a:lnTo>
                  <a:pt x="283350" y="167636"/>
                </a:lnTo>
                <a:lnTo>
                  <a:pt x="283099" y="200076"/>
                </a:lnTo>
                <a:lnTo>
                  <a:pt x="284161" y="207610"/>
                </a:lnTo>
                <a:lnTo>
                  <a:pt x="285944" y="215857"/>
                </a:lnTo>
                <a:lnTo>
                  <a:pt x="288208" y="224580"/>
                </a:lnTo>
                <a:lnTo>
                  <a:pt x="290792" y="232545"/>
                </a:lnTo>
                <a:lnTo>
                  <a:pt x="293589" y="240005"/>
                </a:lnTo>
                <a:lnTo>
                  <a:pt x="296529" y="247127"/>
                </a:lnTo>
                <a:lnTo>
                  <a:pt x="299563" y="254025"/>
                </a:lnTo>
                <a:lnTo>
                  <a:pt x="305802" y="267423"/>
                </a:lnTo>
                <a:lnTo>
                  <a:pt x="312157" y="277677"/>
                </a:lnTo>
                <a:lnTo>
                  <a:pt x="315357" y="281916"/>
                </a:lnTo>
                <a:lnTo>
                  <a:pt x="320715" y="286892"/>
                </a:lnTo>
                <a:lnTo>
                  <a:pt x="327511" y="292359"/>
                </a:lnTo>
                <a:lnTo>
                  <a:pt x="335267" y="298153"/>
                </a:lnTo>
                <a:lnTo>
                  <a:pt x="349616" y="307458"/>
                </a:lnTo>
                <a:lnTo>
                  <a:pt x="356453" y="311444"/>
                </a:lnTo>
                <a:lnTo>
                  <a:pt x="369781" y="315873"/>
                </a:lnTo>
                <a:lnTo>
                  <a:pt x="382871" y="318916"/>
                </a:lnTo>
                <a:lnTo>
                  <a:pt x="395854" y="323851"/>
                </a:lnTo>
                <a:lnTo>
                  <a:pt x="404476" y="325598"/>
                </a:lnTo>
                <a:lnTo>
                  <a:pt x="414523" y="326762"/>
                </a:lnTo>
                <a:lnTo>
                  <a:pt x="425521" y="327537"/>
                </a:lnTo>
                <a:lnTo>
                  <a:pt x="438227" y="328055"/>
                </a:lnTo>
                <a:lnTo>
                  <a:pt x="452072" y="328400"/>
                </a:lnTo>
                <a:lnTo>
                  <a:pt x="505559" y="3194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3977"/>
          <p:cNvSpPr/>
          <p:nvPr/>
        </p:nvSpPr>
        <p:spPr>
          <a:xfrm>
            <a:off x="3211710" y="4328666"/>
            <a:ext cx="348259" cy="496454"/>
          </a:xfrm>
          <a:custGeom>
            <a:avLst/>
            <a:gdLst/>
            <a:ahLst/>
            <a:cxnLst/>
            <a:rect l="0" t="0" r="0" b="0"/>
            <a:pathLst>
              <a:path w="348259" h="496454">
                <a:moveTo>
                  <a:pt x="0" y="96738"/>
                </a:moveTo>
                <a:lnTo>
                  <a:pt x="5136" y="101873"/>
                </a:lnTo>
                <a:lnTo>
                  <a:pt x="6649" y="104461"/>
                </a:lnTo>
                <a:lnTo>
                  <a:pt x="9853" y="113238"/>
                </a:lnTo>
                <a:lnTo>
                  <a:pt x="20020" y="125834"/>
                </a:lnTo>
                <a:lnTo>
                  <a:pt x="23021" y="129034"/>
                </a:lnTo>
                <a:lnTo>
                  <a:pt x="29221" y="141188"/>
                </a:lnTo>
                <a:lnTo>
                  <a:pt x="35560" y="155189"/>
                </a:lnTo>
                <a:lnTo>
                  <a:pt x="45171" y="170189"/>
                </a:lnTo>
                <a:lnTo>
                  <a:pt x="51606" y="181693"/>
                </a:lnTo>
                <a:lnTo>
                  <a:pt x="71543" y="220798"/>
                </a:lnTo>
                <a:lnTo>
                  <a:pt x="77791" y="234263"/>
                </a:lnTo>
                <a:lnTo>
                  <a:pt x="83033" y="246464"/>
                </a:lnTo>
                <a:lnTo>
                  <a:pt x="87601" y="257823"/>
                </a:lnTo>
                <a:lnTo>
                  <a:pt x="95544" y="273310"/>
                </a:lnTo>
                <a:lnTo>
                  <a:pt x="102657" y="285926"/>
                </a:lnTo>
                <a:lnTo>
                  <a:pt x="106059" y="293805"/>
                </a:lnTo>
                <a:lnTo>
                  <a:pt x="109401" y="302282"/>
                </a:lnTo>
                <a:lnTo>
                  <a:pt x="113779" y="312233"/>
                </a:lnTo>
                <a:lnTo>
                  <a:pt x="124377" y="334754"/>
                </a:lnTo>
                <a:lnTo>
                  <a:pt x="142429" y="371606"/>
                </a:lnTo>
                <a:lnTo>
                  <a:pt x="146547" y="382096"/>
                </a:lnTo>
                <a:lnTo>
                  <a:pt x="149291" y="391239"/>
                </a:lnTo>
                <a:lnTo>
                  <a:pt x="151121" y="399484"/>
                </a:lnTo>
                <a:lnTo>
                  <a:pt x="156021" y="414378"/>
                </a:lnTo>
                <a:lnTo>
                  <a:pt x="160707" y="428163"/>
                </a:lnTo>
                <a:lnTo>
                  <a:pt x="162790" y="441456"/>
                </a:lnTo>
                <a:lnTo>
                  <a:pt x="166581" y="454530"/>
                </a:lnTo>
                <a:lnTo>
                  <a:pt x="170775" y="467506"/>
                </a:lnTo>
                <a:lnTo>
                  <a:pt x="172638" y="480439"/>
                </a:lnTo>
                <a:lnTo>
                  <a:pt x="173835" y="496385"/>
                </a:lnTo>
                <a:lnTo>
                  <a:pt x="173933" y="496453"/>
                </a:lnTo>
                <a:lnTo>
                  <a:pt x="173999" y="495424"/>
                </a:lnTo>
                <a:lnTo>
                  <a:pt x="167455" y="479400"/>
                </a:lnTo>
                <a:lnTo>
                  <a:pt x="165789" y="471752"/>
                </a:lnTo>
                <a:lnTo>
                  <a:pt x="162182" y="464770"/>
                </a:lnTo>
                <a:lnTo>
                  <a:pt x="159715" y="461404"/>
                </a:lnTo>
                <a:lnTo>
                  <a:pt x="156974" y="446197"/>
                </a:lnTo>
                <a:lnTo>
                  <a:pt x="156244" y="436123"/>
                </a:lnTo>
                <a:lnTo>
                  <a:pt x="155756" y="427257"/>
                </a:lnTo>
                <a:lnTo>
                  <a:pt x="155215" y="411673"/>
                </a:lnTo>
                <a:lnTo>
                  <a:pt x="154910" y="390814"/>
                </a:lnTo>
                <a:lnTo>
                  <a:pt x="155942" y="383078"/>
                </a:lnTo>
                <a:lnTo>
                  <a:pt x="157705" y="374696"/>
                </a:lnTo>
                <a:lnTo>
                  <a:pt x="159955" y="365883"/>
                </a:lnTo>
                <a:lnTo>
                  <a:pt x="161455" y="357858"/>
                </a:lnTo>
                <a:lnTo>
                  <a:pt x="163122" y="343209"/>
                </a:lnTo>
                <a:lnTo>
                  <a:pt x="163863" y="329532"/>
                </a:lnTo>
                <a:lnTo>
                  <a:pt x="164192" y="315213"/>
                </a:lnTo>
                <a:lnTo>
                  <a:pt x="164421" y="249795"/>
                </a:lnTo>
                <a:lnTo>
                  <a:pt x="165507" y="233172"/>
                </a:lnTo>
                <a:lnTo>
                  <a:pt x="167307" y="217790"/>
                </a:lnTo>
                <a:lnTo>
                  <a:pt x="169581" y="203236"/>
                </a:lnTo>
                <a:lnTo>
                  <a:pt x="172172" y="190309"/>
                </a:lnTo>
                <a:lnTo>
                  <a:pt x="174974" y="178467"/>
                </a:lnTo>
                <a:lnTo>
                  <a:pt x="177917" y="167347"/>
                </a:lnTo>
                <a:lnTo>
                  <a:pt x="179879" y="157783"/>
                </a:lnTo>
                <a:lnTo>
                  <a:pt x="181187" y="149259"/>
                </a:lnTo>
                <a:lnTo>
                  <a:pt x="183716" y="134053"/>
                </a:lnTo>
                <a:lnTo>
                  <a:pt x="188422" y="120130"/>
                </a:lnTo>
                <a:lnTo>
                  <a:pt x="194097" y="106776"/>
                </a:lnTo>
                <a:lnTo>
                  <a:pt x="200201" y="93676"/>
                </a:lnTo>
                <a:lnTo>
                  <a:pt x="206498" y="80687"/>
                </a:lnTo>
                <a:lnTo>
                  <a:pt x="216086" y="66424"/>
                </a:lnTo>
                <a:lnTo>
                  <a:pt x="222515" y="56035"/>
                </a:lnTo>
                <a:lnTo>
                  <a:pt x="225734" y="50255"/>
                </a:lnTo>
                <a:lnTo>
                  <a:pt x="231105" y="44252"/>
                </a:lnTo>
                <a:lnTo>
                  <a:pt x="237910" y="38100"/>
                </a:lnTo>
                <a:lnTo>
                  <a:pt x="245671" y="31849"/>
                </a:lnTo>
                <a:lnTo>
                  <a:pt x="251920" y="26607"/>
                </a:lnTo>
                <a:lnTo>
                  <a:pt x="261730" y="17916"/>
                </a:lnTo>
                <a:lnTo>
                  <a:pt x="272539" y="10471"/>
                </a:lnTo>
                <a:lnTo>
                  <a:pt x="278431" y="6980"/>
                </a:lnTo>
                <a:lnTo>
                  <a:pt x="285584" y="4653"/>
                </a:lnTo>
                <a:lnTo>
                  <a:pt x="293577" y="3102"/>
                </a:lnTo>
                <a:lnTo>
                  <a:pt x="302130" y="2068"/>
                </a:lnTo>
                <a:lnTo>
                  <a:pt x="309982" y="1379"/>
                </a:lnTo>
                <a:lnTo>
                  <a:pt x="317367" y="919"/>
                </a:lnTo>
                <a:lnTo>
                  <a:pt x="330229" y="408"/>
                </a:lnTo>
                <a:lnTo>
                  <a:pt x="34825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3978"/>
          <p:cNvSpPr/>
          <p:nvPr/>
        </p:nvSpPr>
        <p:spPr>
          <a:xfrm>
            <a:off x="3463292" y="3888461"/>
            <a:ext cx="290154" cy="411184"/>
          </a:xfrm>
          <a:custGeom>
            <a:avLst/>
            <a:gdLst/>
            <a:ahLst/>
            <a:cxnLst/>
            <a:rect l="0" t="0" r="0" b="0"/>
            <a:pathLst>
              <a:path w="290154" h="411184">
                <a:moveTo>
                  <a:pt x="145045" y="43578"/>
                </a:moveTo>
                <a:lnTo>
                  <a:pt x="139910" y="38442"/>
                </a:lnTo>
                <a:lnTo>
                  <a:pt x="136247" y="36929"/>
                </a:lnTo>
                <a:lnTo>
                  <a:pt x="131656" y="35921"/>
                </a:lnTo>
                <a:lnTo>
                  <a:pt x="126445" y="35249"/>
                </a:lnTo>
                <a:lnTo>
                  <a:pt x="120822" y="33725"/>
                </a:lnTo>
                <a:lnTo>
                  <a:pt x="114923" y="31635"/>
                </a:lnTo>
                <a:lnTo>
                  <a:pt x="108841" y="29166"/>
                </a:lnTo>
                <a:lnTo>
                  <a:pt x="101561" y="28596"/>
                </a:lnTo>
                <a:lnTo>
                  <a:pt x="93484" y="29290"/>
                </a:lnTo>
                <a:lnTo>
                  <a:pt x="84874" y="30828"/>
                </a:lnTo>
                <a:lnTo>
                  <a:pt x="75910" y="32928"/>
                </a:lnTo>
                <a:lnTo>
                  <a:pt x="66709" y="35403"/>
                </a:lnTo>
                <a:lnTo>
                  <a:pt x="57350" y="38128"/>
                </a:lnTo>
                <a:lnTo>
                  <a:pt x="50036" y="41020"/>
                </a:lnTo>
                <a:lnTo>
                  <a:pt x="44086" y="44022"/>
                </a:lnTo>
                <a:lnTo>
                  <a:pt x="39044" y="47098"/>
                </a:lnTo>
                <a:lnTo>
                  <a:pt x="33532" y="51299"/>
                </a:lnTo>
                <a:lnTo>
                  <a:pt x="27709" y="56249"/>
                </a:lnTo>
                <a:lnTo>
                  <a:pt x="16580" y="66407"/>
                </a:lnTo>
                <a:lnTo>
                  <a:pt x="8051" y="74505"/>
                </a:lnTo>
                <a:lnTo>
                  <a:pt x="5347" y="78169"/>
                </a:lnTo>
                <a:lnTo>
                  <a:pt x="2342" y="85107"/>
                </a:lnTo>
                <a:lnTo>
                  <a:pt x="1007" y="94640"/>
                </a:lnTo>
                <a:lnTo>
                  <a:pt x="413" y="106042"/>
                </a:lnTo>
                <a:lnTo>
                  <a:pt x="149" y="118275"/>
                </a:lnTo>
                <a:lnTo>
                  <a:pt x="0" y="137249"/>
                </a:lnTo>
                <a:lnTo>
                  <a:pt x="2129" y="141496"/>
                </a:lnTo>
                <a:lnTo>
                  <a:pt x="5698" y="144327"/>
                </a:lnTo>
                <a:lnTo>
                  <a:pt x="10228" y="146215"/>
                </a:lnTo>
                <a:lnTo>
                  <a:pt x="15397" y="149623"/>
                </a:lnTo>
                <a:lnTo>
                  <a:pt x="20992" y="154044"/>
                </a:lnTo>
                <a:lnTo>
                  <a:pt x="26873" y="159142"/>
                </a:lnTo>
                <a:lnTo>
                  <a:pt x="31868" y="162540"/>
                </a:lnTo>
                <a:lnTo>
                  <a:pt x="40284" y="166317"/>
                </a:lnTo>
                <a:lnTo>
                  <a:pt x="45108" y="167323"/>
                </a:lnTo>
                <a:lnTo>
                  <a:pt x="50474" y="167995"/>
                </a:lnTo>
                <a:lnTo>
                  <a:pt x="56201" y="168442"/>
                </a:lnTo>
                <a:lnTo>
                  <a:pt x="62169" y="168741"/>
                </a:lnTo>
                <a:lnTo>
                  <a:pt x="74532" y="169072"/>
                </a:lnTo>
                <a:lnTo>
                  <a:pt x="79764" y="168085"/>
                </a:lnTo>
                <a:lnTo>
                  <a:pt x="88443" y="164123"/>
                </a:lnTo>
                <a:lnTo>
                  <a:pt x="104508" y="155849"/>
                </a:lnTo>
                <a:lnTo>
                  <a:pt x="109421" y="152821"/>
                </a:lnTo>
                <a:lnTo>
                  <a:pt x="117747" y="146591"/>
                </a:lnTo>
                <a:lnTo>
                  <a:pt x="122547" y="142349"/>
                </a:lnTo>
                <a:lnTo>
                  <a:pt x="133613" y="131904"/>
                </a:lnTo>
                <a:lnTo>
                  <a:pt x="139574" y="127184"/>
                </a:lnTo>
                <a:lnTo>
                  <a:pt x="145697" y="122962"/>
                </a:lnTo>
                <a:lnTo>
                  <a:pt x="151929" y="119073"/>
                </a:lnTo>
                <a:lnTo>
                  <a:pt x="156084" y="114331"/>
                </a:lnTo>
                <a:lnTo>
                  <a:pt x="158853" y="109019"/>
                </a:lnTo>
                <a:lnTo>
                  <a:pt x="160700" y="103328"/>
                </a:lnTo>
                <a:lnTo>
                  <a:pt x="164081" y="95235"/>
                </a:lnTo>
                <a:lnTo>
                  <a:pt x="168484" y="85540"/>
                </a:lnTo>
                <a:lnTo>
                  <a:pt x="173570" y="74777"/>
                </a:lnTo>
                <a:lnTo>
                  <a:pt x="178035" y="63302"/>
                </a:lnTo>
                <a:lnTo>
                  <a:pt x="182087" y="51353"/>
                </a:lnTo>
                <a:lnTo>
                  <a:pt x="185863" y="39088"/>
                </a:lnTo>
                <a:lnTo>
                  <a:pt x="188380" y="29836"/>
                </a:lnTo>
                <a:lnTo>
                  <a:pt x="190058" y="22593"/>
                </a:lnTo>
                <a:lnTo>
                  <a:pt x="192751" y="8380"/>
                </a:lnTo>
                <a:lnTo>
                  <a:pt x="193218" y="783"/>
                </a:lnTo>
                <a:lnTo>
                  <a:pt x="192209" y="0"/>
                </a:lnTo>
                <a:lnTo>
                  <a:pt x="190461" y="553"/>
                </a:lnTo>
                <a:lnTo>
                  <a:pt x="185068" y="4027"/>
                </a:lnTo>
                <a:lnTo>
                  <a:pt x="187197" y="10235"/>
                </a:lnTo>
                <a:lnTo>
                  <a:pt x="189269" y="14900"/>
                </a:lnTo>
                <a:lnTo>
                  <a:pt x="190651" y="21235"/>
                </a:lnTo>
                <a:lnTo>
                  <a:pt x="191572" y="28682"/>
                </a:lnTo>
                <a:lnTo>
                  <a:pt x="192186" y="36872"/>
                </a:lnTo>
                <a:lnTo>
                  <a:pt x="193671" y="44481"/>
                </a:lnTo>
                <a:lnTo>
                  <a:pt x="195735" y="51705"/>
                </a:lnTo>
                <a:lnTo>
                  <a:pt x="198186" y="58669"/>
                </a:lnTo>
                <a:lnTo>
                  <a:pt x="199820" y="65462"/>
                </a:lnTo>
                <a:lnTo>
                  <a:pt x="200910" y="72141"/>
                </a:lnTo>
                <a:lnTo>
                  <a:pt x="201636" y="78742"/>
                </a:lnTo>
                <a:lnTo>
                  <a:pt x="203195" y="87443"/>
                </a:lnTo>
                <a:lnTo>
                  <a:pt x="205309" y="97544"/>
                </a:lnTo>
                <a:lnTo>
                  <a:pt x="207793" y="108577"/>
                </a:lnTo>
                <a:lnTo>
                  <a:pt x="209450" y="119156"/>
                </a:lnTo>
                <a:lnTo>
                  <a:pt x="210554" y="129434"/>
                </a:lnTo>
                <a:lnTo>
                  <a:pt x="211290" y="139510"/>
                </a:lnTo>
                <a:lnTo>
                  <a:pt x="212856" y="148378"/>
                </a:lnTo>
                <a:lnTo>
                  <a:pt x="214974" y="156439"/>
                </a:lnTo>
                <a:lnTo>
                  <a:pt x="226098" y="189959"/>
                </a:lnTo>
                <a:lnTo>
                  <a:pt x="228102" y="199208"/>
                </a:lnTo>
                <a:lnTo>
                  <a:pt x="229438" y="208599"/>
                </a:lnTo>
                <a:lnTo>
                  <a:pt x="230329" y="218084"/>
                </a:lnTo>
                <a:lnTo>
                  <a:pt x="231997" y="227632"/>
                </a:lnTo>
                <a:lnTo>
                  <a:pt x="234185" y="237222"/>
                </a:lnTo>
                <a:lnTo>
                  <a:pt x="236718" y="246840"/>
                </a:lnTo>
                <a:lnTo>
                  <a:pt x="239481" y="255401"/>
                </a:lnTo>
                <a:lnTo>
                  <a:pt x="242398" y="263259"/>
                </a:lnTo>
                <a:lnTo>
                  <a:pt x="245418" y="270647"/>
                </a:lnTo>
                <a:lnTo>
                  <a:pt x="248506" y="278797"/>
                </a:lnTo>
                <a:lnTo>
                  <a:pt x="254803" y="296452"/>
                </a:lnTo>
                <a:lnTo>
                  <a:pt x="264392" y="324520"/>
                </a:lnTo>
                <a:lnTo>
                  <a:pt x="267605" y="337284"/>
                </a:lnTo>
                <a:lnTo>
                  <a:pt x="270821" y="352244"/>
                </a:lnTo>
                <a:lnTo>
                  <a:pt x="274041" y="368665"/>
                </a:lnTo>
                <a:lnTo>
                  <a:pt x="277262" y="380688"/>
                </a:lnTo>
                <a:lnTo>
                  <a:pt x="280484" y="389778"/>
                </a:lnTo>
                <a:lnTo>
                  <a:pt x="290153" y="41118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3979"/>
          <p:cNvSpPr/>
          <p:nvPr/>
        </p:nvSpPr>
        <p:spPr>
          <a:xfrm>
            <a:off x="1799342" y="4832809"/>
            <a:ext cx="67695" cy="523578"/>
          </a:xfrm>
          <a:custGeom>
            <a:avLst/>
            <a:gdLst/>
            <a:ahLst/>
            <a:cxnLst/>
            <a:rect l="0" t="0" r="0" b="0"/>
            <a:pathLst>
              <a:path w="67695" h="523578">
                <a:moveTo>
                  <a:pt x="19337" y="134329"/>
                </a:moveTo>
                <a:lnTo>
                  <a:pt x="14202" y="134329"/>
                </a:lnTo>
                <a:lnTo>
                  <a:pt x="12689" y="135404"/>
                </a:lnTo>
                <a:lnTo>
                  <a:pt x="11680" y="137196"/>
                </a:lnTo>
                <a:lnTo>
                  <a:pt x="10062" y="142659"/>
                </a:lnTo>
                <a:lnTo>
                  <a:pt x="9698" y="157350"/>
                </a:lnTo>
                <a:lnTo>
                  <a:pt x="9674" y="166709"/>
                </a:lnTo>
                <a:lnTo>
                  <a:pt x="8595" y="169889"/>
                </a:lnTo>
                <a:lnTo>
                  <a:pt x="6802" y="173083"/>
                </a:lnTo>
                <a:lnTo>
                  <a:pt x="4531" y="176289"/>
                </a:lnTo>
                <a:lnTo>
                  <a:pt x="3017" y="179500"/>
                </a:lnTo>
                <a:lnTo>
                  <a:pt x="1335" y="185935"/>
                </a:lnTo>
                <a:lnTo>
                  <a:pt x="255" y="192176"/>
                </a:lnTo>
                <a:lnTo>
                  <a:pt x="68" y="204018"/>
                </a:lnTo>
                <a:lnTo>
                  <a:pt x="0" y="248379"/>
                </a:lnTo>
                <a:lnTo>
                  <a:pt x="1071" y="254432"/>
                </a:lnTo>
                <a:lnTo>
                  <a:pt x="2860" y="260617"/>
                </a:lnTo>
                <a:lnTo>
                  <a:pt x="5128" y="266890"/>
                </a:lnTo>
                <a:lnTo>
                  <a:pt x="7715" y="272148"/>
                </a:lnTo>
                <a:lnTo>
                  <a:pt x="10514" y="276727"/>
                </a:lnTo>
                <a:lnTo>
                  <a:pt x="13455" y="280855"/>
                </a:lnTo>
                <a:lnTo>
                  <a:pt x="15416" y="284682"/>
                </a:lnTo>
                <a:lnTo>
                  <a:pt x="16723" y="288307"/>
                </a:lnTo>
                <a:lnTo>
                  <a:pt x="17594" y="291800"/>
                </a:lnTo>
                <a:lnTo>
                  <a:pt x="19250" y="296278"/>
                </a:lnTo>
                <a:lnTo>
                  <a:pt x="21429" y="301413"/>
                </a:lnTo>
                <a:lnTo>
                  <a:pt x="23956" y="306986"/>
                </a:lnTo>
                <a:lnTo>
                  <a:pt x="25641" y="312851"/>
                </a:lnTo>
                <a:lnTo>
                  <a:pt x="27513" y="325100"/>
                </a:lnTo>
                <a:lnTo>
                  <a:pt x="30162" y="332451"/>
                </a:lnTo>
                <a:lnTo>
                  <a:pt x="34078" y="340577"/>
                </a:lnTo>
                <a:lnTo>
                  <a:pt x="38838" y="349218"/>
                </a:lnTo>
                <a:lnTo>
                  <a:pt x="42012" y="356054"/>
                </a:lnTo>
                <a:lnTo>
                  <a:pt x="44127" y="361686"/>
                </a:lnTo>
                <a:lnTo>
                  <a:pt x="45538" y="366516"/>
                </a:lnTo>
                <a:lnTo>
                  <a:pt x="47105" y="377614"/>
                </a:lnTo>
                <a:lnTo>
                  <a:pt x="47523" y="383584"/>
                </a:lnTo>
                <a:lnTo>
                  <a:pt x="48876" y="387563"/>
                </a:lnTo>
                <a:lnTo>
                  <a:pt x="50854" y="390217"/>
                </a:lnTo>
                <a:lnTo>
                  <a:pt x="53247" y="391985"/>
                </a:lnTo>
                <a:lnTo>
                  <a:pt x="54842" y="395314"/>
                </a:lnTo>
                <a:lnTo>
                  <a:pt x="56615" y="404745"/>
                </a:lnTo>
                <a:lnTo>
                  <a:pt x="57908" y="419117"/>
                </a:lnTo>
                <a:lnTo>
                  <a:pt x="57996" y="428072"/>
                </a:lnTo>
                <a:lnTo>
                  <a:pt x="59083" y="430120"/>
                </a:lnTo>
                <a:lnTo>
                  <a:pt x="60883" y="431487"/>
                </a:lnTo>
                <a:lnTo>
                  <a:pt x="66358" y="433678"/>
                </a:lnTo>
                <a:lnTo>
                  <a:pt x="65733" y="432783"/>
                </a:lnTo>
                <a:lnTo>
                  <a:pt x="64241" y="431111"/>
                </a:lnTo>
                <a:lnTo>
                  <a:pt x="62172" y="428923"/>
                </a:lnTo>
                <a:lnTo>
                  <a:pt x="59717" y="425313"/>
                </a:lnTo>
                <a:lnTo>
                  <a:pt x="57006" y="420757"/>
                </a:lnTo>
                <a:lnTo>
                  <a:pt x="54123" y="415571"/>
                </a:lnTo>
                <a:lnTo>
                  <a:pt x="52202" y="411037"/>
                </a:lnTo>
                <a:lnTo>
                  <a:pt x="50921" y="406940"/>
                </a:lnTo>
                <a:lnTo>
                  <a:pt x="49497" y="398448"/>
                </a:lnTo>
                <a:lnTo>
                  <a:pt x="48865" y="387507"/>
                </a:lnTo>
                <a:lnTo>
                  <a:pt x="47621" y="382655"/>
                </a:lnTo>
                <a:lnTo>
                  <a:pt x="45717" y="378345"/>
                </a:lnTo>
                <a:lnTo>
                  <a:pt x="43373" y="374397"/>
                </a:lnTo>
                <a:lnTo>
                  <a:pt x="41810" y="369616"/>
                </a:lnTo>
                <a:lnTo>
                  <a:pt x="40074" y="358570"/>
                </a:lnTo>
                <a:lnTo>
                  <a:pt x="39302" y="346495"/>
                </a:lnTo>
                <a:lnTo>
                  <a:pt x="39096" y="340265"/>
                </a:lnTo>
                <a:lnTo>
                  <a:pt x="37884" y="333962"/>
                </a:lnTo>
                <a:lnTo>
                  <a:pt x="36001" y="327611"/>
                </a:lnTo>
                <a:lnTo>
                  <a:pt x="33671" y="321226"/>
                </a:lnTo>
                <a:lnTo>
                  <a:pt x="32118" y="313745"/>
                </a:lnTo>
                <a:lnTo>
                  <a:pt x="31082" y="305534"/>
                </a:lnTo>
                <a:lnTo>
                  <a:pt x="30392" y="296835"/>
                </a:lnTo>
                <a:lnTo>
                  <a:pt x="28857" y="286736"/>
                </a:lnTo>
                <a:lnTo>
                  <a:pt x="26758" y="275704"/>
                </a:lnTo>
                <a:lnTo>
                  <a:pt x="24285" y="264050"/>
                </a:lnTo>
                <a:lnTo>
                  <a:pt x="22636" y="254131"/>
                </a:lnTo>
                <a:lnTo>
                  <a:pt x="21536" y="245368"/>
                </a:lnTo>
                <a:lnTo>
                  <a:pt x="20803" y="237376"/>
                </a:lnTo>
                <a:lnTo>
                  <a:pt x="20314" y="228824"/>
                </a:lnTo>
                <a:lnTo>
                  <a:pt x="19772" y="210723"/>
                </a:lnTo>
                <a:lnTo>
                  <a:pt x="19466" y="177267"/>
                </a:lnTo>
                <a:lnTo>
                  <a:pt x="18348" y="167254"/>
                </a:lnTo>
                <a:lnTo>
                  <a:pt x="16528" y="158429"/>
                </a:lnTo>
                <a:lnTo>
                  <a:pt x="14240" y="150396"/>
                </a:lnTo>
                <a:lnTo>
                  <a:pt x="12714" y="142891"/>
                </a:lnTo>
                <a:lnTo>
                  <a:pt x="11019" y="128819"/>
                </a:lnTo>
                <a:lnTo>
                  <a:pt x="10567" y="117757"/>
                </a:lnTo>
                <a:lnTo>
                  <a:pt x="9842" y="65130"/>
                </a:lnTo>
                <a:lnTo>
                  <a:pt x="9674" y="25739"/>
                </a:lnTo>
                <a:lnTo>
                  <a:pt x="10745" y="23240"/>
                </a:lnTo>
                <a:lnTo>
                  <a:pt x="12534" y="21574"/>
                </a:lnTo>
                <a:lnTo>
                  <a:pt x="17993" y="18902"/>
                </a:lnTo>
                <a:lnTo>
                  <a:pt x="18441" y="19757"/>
                </a:lnTo>
                <a:lnTo>
                  <a:pt x="18939" y="23574"/>
                </a:lnTo>
                <a:lnTo>
                  <a:pt x="19160" y="34586"/>
                </a:lnTo>
                <a:lnTo>
                  <a:pt x="19302" y="62794"/>
                </a:lnTo>
                <a:lnTo>
                  <a:pt x="20389" y="71591"/>
                </a:lnTo>
                <a:lnTo>
                  <a:pt x="22188" y="81755"/>
                </a:lnTo>
                <a:lnTo>
                  <a:pt x="24462" y="92831"/>
                </a:lnTo>
                <a:lnTo>
                  <a:pt x="25978" y="105589"/>
                </a:lnTo>
                <a:lnTo>
                  <a:pt x="26989" y="119468"/>
                </a:lnTo>
                <a:lnTo>
                  <a:pt x="27663" y="134096"/>
                </a:lnTo>
                <a:lnTo>
                  <a:pt x="29187" y="150296"/>
                </a:lnTo>
                <a:lnTo>
                  <a:pt x="31278" y="167547"/>
                </a:lnTo>
                <a:lnTo>
                  <a:pt x="33747" y="185495"/>
                </a:lnTo>
                <a:lnTo>
                  <a:pt x="35393" y="200686"/>
                </a:lnTo>
                <a:lnTo>
                  <a:pt x="36490" y="214038"/>
                </a:lnTo>
                <a:lnTo>
                  <a:pt x="37222" y="226164"/>
                </a:lnTo>
                <a:lnTo>
                  <a:pt x="38035" y="248236"/>
                </a:lnTo>
                <a:lnTo>
                  <a:pt x="38252" y="258636"/>
                </a:lnTo>
                <a:lnTo>
                  <a:pt x="40546" y="276318"/>
                </a:lnTo>
                <a:lnTo>
                  <a:pt x="44225" y="298855"/>
                </a:lnTo>
                <a:lnTo>
                  <a:pt x="48827" y="324628"/>
                </a:lnTo>
                <a:lnTo>
                  <a:pt x="51896" y="345035"/>
                </a:lnTo>
                <a:lnTo>
                  <a:pt x="53941" y="361864"/>
                </a:lnTo>
                <a:lnTo>
                  <a:pt x="55305" y="376308"/>
                </a:lnTo>
                <a:lnTo>
                  <a:pt x="57289" y="389162"/>
                </a:lnTo>
                <a:lnTo>
                  <a:pt x="59687" y="400956"/>
                </a:lnTo>
                <a:lnTo>
                  <a:pt x="62360" y="412044"/>
                </a:lnTo>
                <a:lnTo>
                  <a:pt x="64142" y="421585"/>
                </a:lnTo>
                <a:lnTo>
                  <a:pt x="66122" y="437919"/>
                </a:lnTo>
                <a:lnTo>
                  <a:pt x="66650" y="447434"/>
                </a:lnTo>
                <a:lnTo>
                  <a:pt x="67237" y="469472"/>
                </a:lnTo>
                <a:lnTo>
                  <a:pt x="67665" y="523577"/>
                </a:lnTo>
                <a:lnTo>
                  <a:pt x="67694" y="513363"/>
                </a:lnTo>
                <a:lnTo>
                  <a:pt x="66623" y="507404"/>
                </a:lnTo>
                <a:lnTo>
                  <a:pt x="64835" y="501282"/>
                </a:lnTo>
                <a:lnTo>
                  <a:pt x="62567" y="495050"/>
                </a:lnTo>
                <a:lnTo>
                  <a:pt x="59981" y="477997"/>
                </a:lnTo>
                <a:lnTo>
                  <a:pt x="54241" y="424654"/>
                </a:lnTo>
                <a:lnTo>
                  <a:pt x="52280" y="402045"/>
                </a:lnTo>
                <a:lnTo>
                  <a:pt x="50973" y="383748"/>
                </a:lnTo>
                <a:lnTo>
                  <a:pt x="42055" y="225178"/>
                </a:lnTo>
                <a:lnTo>
                  <a:pt x="39683" y="153604"/>
                </a:lnTo>
                <a:lnTo>
                  <a:pt x="38816" y="93634"/>
                </a:lnTo>
                <a:lnTo>
                  <a:pt x="38688" y="39587"/>
                </a:lnTo>
                <a:lnTo>
                  <a:pt x="37612" y="34622"/>
                </a:lnTo>
                <a:lnTo>
                  <a:pt x="35820" y="30237"/>
                </a:lnTo>
                <a:lnTo>
                  <a:pt x="33550" y="26240"/>
                </a:lnTo>
                <a:lnTo>
                  <a:pt x="30962" y="23574"/>
                </a:lnTo>
                <a:lnTo>
                  <a:pt x="28162" y="21797"/>
                </a:lnTo>
                <a:lnTo>
                  <a:pt x="25221" y="20613"/>
                </a:lnTo>
                <a:lnTo>
                  <a:pt x="23259" y="20897"/>
                </a:lnTo>
                <a:lnTo>
                  <a:pt x="21952" y="22163"/>
                </a:lnTo>
                <a:lnTo>
                  <a:pt x="21080" y="24081"/>
                </a:lnTo>
                <a:lnTo>
                  <a:pt x="20112" y="29079"/>
                </a:lnTo>
                <a:lnTo>
                  <a:pt x="19567" y="43668"/>
                </a:lnTo>
                <a:lnTo>
                  <a:pt x="18364" y="58565"/>
                </a:lnTo>
                <a:lnTo>
                  <a:pt x="16539" y="65547"/>
                </a:lnTo>
                <a:lnTo>
                  <a:pt x="14247" y="72351"/>
                </a:lnTo>
                <a:lnTo>
                  <a:pt x="12719" y="80112"/>
                </a:lnTo>
                <a:lnTo>
                  <a:pt x="11700" y="88511"/>
                </a:lnTo>
                <a:lnTo>
                  <a:pt x="11022" y="97334"/>
                </a:lnTo>
                <a:lnTo>
                  <a:pt x="10569" y="106441"/>
                </a:lnTo>
                <a:lnTo>
                  <a:pt x="10066" y="125159"/>
                </a:lnTo>
                <a:lnTo>
                  <a:pt x="9666" y="240746"/>
                </a:lnTo>
                <a:lnTo>
                  <a:pt x="11815" y="266541"/>
                </a:lnTo>
                <a:lnTo>
                  <a:pt x="24977" y="401096"/>
                </a:lnTo>
                <a:lnTo>
                  <a:pt x="26322" y="418586"/>
                </a:lnTo>
                <a:lnTo>
                  <a:pt x="28293" y="434546"/>
                </a:lnTo>
                <a:lnTo>
                  <a:pt x="30682" y="449484"/>
                </a:lnTo>
                <a:lnTo>
                  <a:pt x="38216" y="489757"/>
                </a:lnTo>
                <a:lnTo>
                  <a:pt x="38373" y="489517"/>
                </a:lnTo>
                <a:lnTo>
                  <a:pt x="38644" y="478577"/>
                </a:lnTo>
                <a:lnTo>
                  <a:pt x="38673" y="448914"/>
                </a:lnTo>
                <a:lnTo>
                  <a:pt x="39752" y="438641"/>
                </a:lnTo>
                <a:lnTo>
                  <a:pt x="41546" y="429643"/>
                </a:lnTo>
                <a:lnTo>
                  <a:pt x="43817" y="421494"/>
                </a:lnTo>
                <a:lnTo>
                  <a:pt x="45331" y="412837"/>
                </a:lnTo>
                <a:lnTo>
                  <a:pt x="46340" y="403841"/>
                </a:lnTo>
                <a:lnTo>
                  <a:pt x="47013" y="394619"/>
                </a:lnTo>
                <a:lnTo>
                  <a:pt x="48093" y="263573"/>
                </a:lnTo>
                <a:lnTo>
                  <a:pt x="48348" y="127048"/>
                </a:lnTo>
                <a:lnTo>
                  <a:pt x="49427" y="113353"/>
                </a:lnTo>
                <a:lnTo>
                  <a:pt x="51220" y="100997"/>
                </a:lnTo>
                <a:lnTo>
                  <a:pt x="53491" y="89536"/>
                </a:lnTo>
                <a:lnTo>
                  <a:pt x="53930" y="79745"/>
                </a:lnTo>
                <a:lnTo>
                  <a:pt x="53148" y="71068"/>
                </a:lnTo>
                <a:lnTo>
                  <a:pt x="51552" y="63134"/>
                </a:lnTo>
                <a:lnTo>
                  <a:pt x="50487" y="54619"/>
                </a:lnTo>
                <a:lnTo>
                  <a:pt x="49778" y="45718"/>
                </a:lnTo>
                <a:lnTo>
                  <a:pt x="49305" y="36560"/>
                </a:lnTo>
                <a:lnTo>
                  <a:pt x="48779" y="17785"/>
                </a:lnTo>
                <a:lnTo>
                  <a:pt x="48483" y="551"/>
                </a:lnTo>
                <a:lnTo>
                  <a:pt x="48442" y="0"/>
                </a:lnTo>
                <a:lnTo>
                  <a:pt x="53519" y="30036"/>
                </a:lnTo>
                <a:lnTo>
                  <a:pt x="53949" y="42228"/>
                </a:lnTo>
                <a:lnTo>
                  <a:pt x="53160" y="53581"/>
                </a:lnTo>
                <a:lnTo>
                  <a:pt x="51560" y="64374"/>
                </a:lnTo>
                <a:lnTo>
                  <a:pt x="50493" y="74794"/>
                </a:lnTo>
                <a:lnTo>
                  <a:pt x="49781" y="84965"/>
                </a:lnTo>
                <a:lnTo>
                  <a:pt x="48359" y="2407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3980"/>
          <p:cNvSpPr/>
          <p:nvPr/>
        </p:nvSpPr>
        <p:spPr>
          <a:xfrm>
            <a:off x="2243731" y="5392787"/>
            <a:ext cx="194074" cy="9674"/>
          </a:xfrm>
          <a:custGeom>
            <a:avLst/>
            <a:gdLst/>
            <a:ahLst/>
            <a:cxnLst/>
            <a:rect l="0" t="0" r="0" b="0"/>
            <a:pathLst>
              <a:path w="194074" h="9674">
                <a:moveTo>
                  <a:pt x="10270" y="0"/>
                </a:moveTo>
                <a:lnTo>
                  <a:pt x="0" y="0"/>
                </a:lnTo>
                <a:lnTo>
                  <a:pt x="144241" y="0"/>
                </a:lnTo>
                <a:lnTo>
                  <a:pt x="154403" y="1075"/>
                </a:lnTo>
                <a:lnTo>
                  <a:pt x="164402" y="2866"/>
                </a:lnTo>
                <a:lnTo>
                  <a:pt x="194073" y="96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3981"/>
          <p:cNvSpPr/>
          <p:nvPr/>
        </p:nvSpPr>
        <p:spPr>
          <a:xfrm>
            <a:off x="2234654" y="5471959"/>
            <a:ext cx="280542" cy="46588"/>
          </a:xfrm>
          <a:custGeom>
            <a:avLst/>
            <a:gdLst/>
            <a:ahLst/>
            <a:cxnLst/>
            <a:rect l="0" t="0" r="0" b="0"/>
            <a:pathLst>
              <a:path w="280542" h="46588">
                <a:moveTo>
                  <a:pt x="0" y="46587"/>
                </a:moveTo>
                <a:lnTo>
                  <a:pt x="10271" y="41452"/>
                </a:lnTo>
                <a:lnTo>
                  <a:pt x="15446" y="39939"/>
                </a:lnTo>
                <a:lnTo>
                  <a:pt x="21046" y="38930"/>
                </a:lnTo>
                <a:lnTo>
                  <a:pt x="26929" y="38258"/>
                </a:lnTo>
                <a:lnTo>
                  <a:pt x="31926" y="36735"/>
                </a:lnTo>
                <a:lnTo>
                  <a:pt x="36332" y="34645"/>
                </a:lnTo>
                <a:lnTo>
                  <a:pt x="40344" y="32176"/>
                </a:lnTo>
                <a:lnTo>
                  <a:pt x="45169" y="30531"/>
                </a:lnTo>
                <a:lnTo>
                  <a:pt x="50535" y="29434"/>
                </a:lnTo>
                <a:lnTo>
                  <a:pt x="56262" y="28703"/>
                </a:lnTo>
                <a:lnTo>
                  <a:pt x="62230" y="27140"/>
                </a:lnTo>
                <a:lnTo>
                  <a:pt x="68359" y="25024"/>
                </a:lnTo>
                <a:lnTo>
                  <a:pt x="74594" y="22538"/>
                </a:lnTo>
                <a:lnTo>
                  <a:pt x="80900" y="20881"/>
                </a:lnTo>
                <a:lnTo>
                  <a:pt x="87255" y="19776"/>
                </a:lnTo>
                <a:lnTo>
                  <a:pt x="93640" y="19039"/>
                </a:lnTo>
                <a:lnTo>
                  <a:pt x="100047" y="17473"/>
                </a:lnTo>
                <a:lnTo>
                  <a:pt x="106468" y="15354"/>
                </a:lnTo>
                <a:lnTo>
                  <a:pt x="112899" y="12867"/>
                </a:lnTo>
                <a:lnTo>
                  <a:pt x="124710" y="10134"/>
                </a:lnTo>
                <a:lnTo>
                  <a:pt x="140108" y="7237"/>
                </a:lnTo>
                <a:lnTo>
                  <a:pt x="157897" y="4231"/>
                </a:lnTo>
                <a:lnTo>
                  <a:pt x="171907" y="2226"/>
                </a:lnTo>
                <a:lnTo>
                  <a:pt x="183396" y="891"/>
                </a:lnTo>
                <a:lnTo>
                  <a:pt x="193205" y="0"/>
                </a:lnTo>
                <a:lnTo>
                  <a:pt x="201895" y="481"/>
                </a:lnTo>
                <a:lnTo>
                  <a:pt x="209837" y="1877"/>
                </a:lnTo>
                <a:lnTo>
                  <a:pt x="217282" y="3882"/>
                </a:lnTo>
                <a:lnTo>
                  <a:pt x="224395" y="5219"/>
                </a:lnTo>
                <a:lnTo>
                  <a:pt x="231287" y="6110"/>
                </a:lnTo>
                <a:lnTo>
                  <a:pt x="238031" y="6704"/>
                </a:lnTo>
                <a:lnTo>
                  <a:pt x="244677" y="8175"/>
                </a:lnTo>
                <a:lnTo>
                  <a:pt x="251257" y="10230"/>
                </a:lnTo>
                <a:lnTo>
                  <a:pt x="280541" y="1756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3982"/>
          <p:cNvSpPr/>
          <p:nvPr/>
        </p:nvSpPr>
        <p:spPr>
          <a:xfrm>
            <a:off x="2737728" y="5174389"/>
            <a:ext cx="135399" cy="286053"/>
          </a:xfrm>
          <a:custGeom>
            <a:avLst/>
            <a:gdLst/>
            <a:ahLst/>
            <a:cxnLst/>
            <a:rect l="0" t="0" r="0" b="0"/>
            <a:pathLst>
              <a:path w="135399" h="286053">
                <a:moveTo>
                  <a:pt x="19313" y="5573"/>
                </a:moveTo>
                <a:lnTo>
                  <a:pt x="14177" y="438"/>
                </a:lnTo>
                <a:lnTo>
                  <a:pt x="12664" y="0"/>
                </a:lnTo>
                <a:lnTo>
                  <a:pt x="11656" y="783"/>
                </a:lnTo>
                <a:lnTo>
                  <a:pt x="10983" y="2380"/>
                </a:lnTo>
                <a:lnTo>
                  <a:pt x="10037" y="9763"/>
                </a:lnTo>
                <a:lnTo>
                  <a:pt x="9816" y="15676"/>
                </a:lnTo>
                <a:lnTo>
                  <a:pt x="9674" y="28231"/>
                </a:lnTo>
                <a:lnTo>
                  <a:pt x="9640" y="79910"/>
                </a:lnTo>
                <a:lnTo>
                  <a:pt x="6773" y="121376"/>
                </a:lnTo>
                <a:lnTo>
                  <a:pt x="2991" y="172052"/>
                </a:lnTo>
                <a:lnTo>
                  <a:pt x="1310" y="201741"/>
                </a:lnTo>
                <a:lnTo>
                  <a:pt x="563" y="222102"/>
                </a:lnTo>
                <a:lnTo>
                  <a:pt x="83" y="247554"/>
                </a:lnTo>
                <a:lnTo>
                  <a:pt x="0" y="264538"/>
                </a:lnTo>
                <a:lnTo>
                  <a:pt x="1063" y="269580"/>
                </a:lnTo>
                <a:lnTo>
                  <a:pt x="5111" y="278049"/>
                </a:lnTo>
                <a:lnTo>
                  <a:pt x="7695" y="280738"/>
                </a:lnTo>
                <a:lnTo>
                  <a:pt x="10493" y="282530"/>
                </a:lnTo>
                <a:lnTo>
                  <a:pt x="17570" y="285406"/>
                </a:lnTo>
                <a:lnTo>
                  <a:pt x="21404" y="285800"/>
                </a:lnTo>
                <a:lnTo>
                  <a:pt x="23932" y="285905"/>
                </a:lnTo>
                <a:lnTo>
                  <a:pt x="29606" y="286021"/>
                </a:lnTo>
                <a:lnTo>
                  <a:pt x="32624" y="286052"/>
                </a:lnTo>
                <a:lnTo>
                  <a:pt x="38936" y="283923"/>
                </a:lnTo>
                <a:lnTo>
                  <a:pt x="47443" y="280354"/>
                </a:lnTo>
                <a:lnTo>
                  <a:pt x="57414" y="275825"/>
                </a:lnTo>
                <a:lnTo>
                  <a:pt x="67286" y="270656"/>
                </a:lnTo>
                <a:lnTo>
                  <a:pt x="77092" y="265060"/>
                </a:lnTo>
                <a:lnTo>
                  <a:pt x="86853" y="259180"/>
                </a:lnTo>
                <a:lnTo>
                  <a:pt x="95511" y="254185"/>
                </a:lnTo>
                <a:lnTo>
                  <a:pt x="110863" y="245768"/>
                </a:lnTo>
                <a:lnTo>
                  <a:pt x="116892" y="242019"/>
                </a:lnTo>
                <a:lnTo>
                  <a:pt x="121986" y="238445"/>
                </a:lnTo>
                <a:lnTo>
                  <a:pt x="135398" y="22807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3983"/>
          <p:cNvSpPr/>
          <p:nvPr/>
        </p:nvSpPr>
        <p:spPr>
          <a:xfrm>
            <a:off x="2902148" y="5228332"/>
            <a:ext cx="77392" cy="415975"/>
          </a:xfrm>
          <a:custGeom>
            <a:avLst/>
            <a:gdLst/>
            <a:ahLst/>
            <a:cxnLst/>
            <a:rect l="0" t="0" r="0" b="0"/>
            <a:pathLst>
              <a:path w="77392" h="415975">
                <a:moveTo>
                  <a:pt x="0" y="0"/>
                </a:moveTo>
                <a:lnTo>
                  <a:pt x="0" y="10271"/>
                </a:lnTo>
                <a:lnTo>
                  <a:pt x="1075" y="14371"/>
                </a:lnTo>
                <a:lnTo>
                  <a:pt x="2866" y="18179"/>
                </a:lnTo>
                <a:lnTo>
                  <a:pt x="5136" y="21794"/>
                </a:lnTo>
                <a:lnTo>
                  <a:pt x="7723" y="29577"/>
                </a:lnTo>
                <a:lnTo>
                  <a:pt x="10523" y="40140"/>
                </a:lnTo>
                <a:lnTo>
                  <a:pt x="13465" y="52557"/>
                </a:lnTo>
                <a:lnTo>
                  <a:pt x="15426" y="61909"/>
                </a:lnTo>
                <a:lnTo>
                  <a:pt x="16733" y="69220"/>
                </a:lnTo>
                <a:lnTo>
                  <a:pt x="17605" y="75168"/>
                </a:lnTo>
                <a:lnTo>
                  <a:pt x="32300" y="159995"/>
                </a:lnTo>
                <a:lnTo>
                  <a:pt x="34432" y="175455"/>
                </a:lnTo>
                <a:lnTo>
                  <a:pt x="35853" y="187911"/>
                </a:lnTo>
                <a:lnTo>
                  <a:pt x="37875" y="198365"/>
                </a:lnTo>
                <a:lnTo>
                  <a:pt x="40298" y="207485"/>
                </a:lnTo>
                <a:lnTo>
                  <a:pt x="42989" y="215713"/>
                </a:lnTo>
                <a:lnTo>
                  <a:pt x="44782" y="226573"/>
                </a:lnTo>
                <a:lnTo>
                  <a:pt x="45978" y="239188"/>
                </a:lnTo>
                <a:lnTo>
                  <a:pt x="46775" y="252973"/>
                </a:lnTo>
                <a:lnTo>
                  <a:pt x="48381" y="264312"/>
                </a:lnTo>
                <a:lnTo>
                  <a:pt x="50527" y="274021"/>
                </a:lnTo>
                <a:lnTo>
                  <a:pt x="53032" y="282644"/>
                </a:lnTo>
                <a:lnTo>
                  <a:pt x="54702" y="290541"/>
                </a:lnTo>
                <a:lnTo>
                  <a:pt x="55816" y="297957"/>
                </a:lnTo>
                <a:lnTo>
                  <a:pt x="56558" y="305049"/>
                </a:lnTo>
                <a:lnTo>
                  <a:pt x="58128" y="313003"/>
                </a:lnTo>
                <a:lnTo>
                  <a:pt x="60249" y="321530"/>
                </a:lnTo>
                <a:lnTo>
                  <a:pt x="62738" y="330439"/>
                </a:lnTo>
                <a:lnTo>
                  <a:pt x="64398" y="338528"/>
                </a:lnTo>
                <a:lnTo>
                  <a:pt x="65504" y="346071"/>
                </a:lnTo>
                <a:lnTo>
                  <a:pt x="66242" y="353249"/>
                </a:lnTo>
                <a:lnTo>
                  <a:pt x="67808" y="359109"/>
                </a:lnTo>
                <a:lnTo>
                  <a:pt x="69928" y="364090"/>
                </a:lnTo>
                <a:lnTo>
                  <a:pt x="72415" y="368486"/>
                </a:lnTo>
                <a:lnTo>
                  <a:pt x="74074" y="373567"/>
                </a:lnTo>
                <a:lnTo>
                  <a:pt x="75179" y="379104"/>
                </a:lnTo>
                <a:lnTo>
                  <a:pt x="77391" y="4159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3984"/>
          <p:cNvSpPr/>
          <p:nvPr/>
        </p:nvSpPr>
        <p:spPr>
          <a:xfrm>
            <a:off x="3095808" y="5083224"/>
            <a:ext cx="164273" cy="493366"/>
          </a:xfrm>
          <a:custGeom>
            <a:avLst/>
            <a:gdLst/>
            <a:ahLst/>
            <a:cxnLst/>
            <a:rect l="0" t="0" r="0" b="0"/>
            <a:pathLst>
              <a:path w="164273" h="493366">
                <a:moveTo>
                  <a:pt x="115902" y="0"/>
                </a:moveTo>
                <a:lnTo>
                  <a:pt x="105632" y="5136"/>
                </a:lnTo>
                <a:lnTo>
                  <a:pt x="101531" y="7723"/>
                </a:lnTo>
                <a:lnTo>
                  <a:pt x="97723" y="10523"/>
                </a:lnTo>
                <a:lnTo>
                  <a:pt x="94109" y="13464"/>
                </a:lnTo>
                <a:lnTo>
                  <a:pt x="88475" y="18651"/>
                </a:lnTo>
                <a:lnTo>
                  <a:pt x="73616" y="33011"/>
                </a:lnTo>
                <a:lnTo>
                  <a:pt x="66214" y="41355"/>
                </a:lnTo>
                <a:lnTo>
                  <a:pt x="59130" y="50142"/>
                </a:lnTo>
                <a:lnTo>
                  <a:pt x="52257" y="59225"/>
                </a:lnTo>
                <a:lnTo>
                  <a:pt x="45526" y="69580"/>
                </a:lnTo>
                <a:lnTo>
                  <a:pt x="38888" y="80782"/>
                </a:lnTo>
                <a:lnTo>
                  <a:pt x="32314" y="92550"/>
                </a:lnTo>
                <a:lnTo>
                  <a:pt x="26856" y="105770"/>
                </a:lnTo>
                <a:lnTo>
                  <a:pt x="22142" y="119958"/>
                </a:lnTo>
                <a:lnTo>
                  <a:pt x="17925" y="134790"/>
                </a:lnTo>
                <a:lnTo>
                  <a:pt x="14039" y="146828"/>
                </a:lnTo>
                <a:lnTo>
                  <a:pt x="10373" y="157003"/>
                </a:lnTo>
                <a:lnTo>
                  <a:pt x="6854" y="165936"/>
                </a:lnTo>
                <a:lnTo>
                  <a:pt x="4508" y="175117"/>
                </a:lnTo>
                <a:lnTo>
                  <a:pt x="2944" y="184461"/>
                </a:lnTo>
                <a:lnTo>
                  <a:pt x="1902" y="193916"/>
                </a:lnTo>
                <a:lnTo>
                  <a:pt x="1207" y="202368"/>
                </a:lnTo>
                <a:lnTo>
                  <a:pt x="434" y="217493"/>
                </a:lnTo>
                <a:lnTo>
                  <a:pt x="91" y="234247"/>
                </a:lnTo>
                <a:lnTo>
                  <a:pt x="0" y="243229"/>
                </a:lnTo>
                <a:lnTo>
                  <a:pt x="1014" y="254592"/>
                </a:lnTo>
                <a:lnTo>
                  <a:pt x="2764" y="267541"/>
                </a:lnTo>
                <a:lnTo>
                  <a:pt x="5006" y="281548"/>
                </a:lnTo>
                <a:lnTo>
                  <a:pt x="7576" y="293036"/>
                </a:lnTo>
                <a:lnTo>
                  <a:pt x="10364" y="302844"/>
                </a:lnTo>
                <a:lnTo>
                  <a:pt x="13297" y="311533"/>
                </a:lnTo>
                <a:lnTo>
                  <a:pt x="16328" y="319475"/>
                </a:lnTo>
                <a:lnTo>
                  <a:pt x="19423" y="326920"/>
                </a:lnTo>
                <a:lnTo>
                  <a:pt x="22561" y="334032"/>
                </a:lnTo>
                <a:lnTo>
                  <a:pt x="25728" y="341999"/>
                </a:lnTo>
                <a:lnTo>
                  <a:pt x="32114" y="359450"/>
                </a:lnTo>
                <a:lnTo>
                  <a:pt x="35321" y="367542"/>
                </a:lnTo>
                <a:lnTo>
                  <a:pt x="38534" y="375088"/>
                </a:lnTo>
                <a:lnTo>
                  <a:pt x="41752" y="382267"/>
                </a:lnTo>
                <a:lnTo>
                  <a:pt x="44971" y="388129"/>
                </a:lnTo>
                <a:lnTo>
                  <a:pt x="48192" y="393111"/>
                </a:lnTo>
                <a:lnTo>
                  <a:pt x="51415" y="397508"/>
                </a:lnTo>
                <a:lnTo>
                  <a:pt x="56787" y="403663"/>
                </a:lnTo>
                <a:lnTo>
                  <a:pt x="63594" y="410992"/>
                </a:lnTo>
                <a:lnTo>
                  <a:pt x="71357" y="419102"/>
                </a:lnTo>
                <a:lnTo>
                  <a:pt x="77606" y="426659"/>
                </a:lnTo>
                <a:lnTo>
                  <a:pt x="82848" y="433846"/>
                </a:lnTo>
                <a:lnTo>
                  <a:pt x="87417" y="440788"/>
                </a:lnTo>
                <a:lnTo>
                  <a:pt x="93687" y="447565"/>
                </a:lnTo>
                <a:lnTo>
                  <a:pt x="101092" y="454232"/>
                </a:lnTo>
                <a:lnTo>
                  <a:pt x="109254" y="460828"/>
                </a:lnTo>
                <a:lnTo>
                  <a:pt x="115769" y="466300"/>
                </a:lnTo>
                <a:lnTo>
                  <a:pt x="121188" y="471022"/>
                </a:lnTo>
                <a:lnTo>
                  <a:pt x="130075" y="479136"/>
                </a:lnTo>
                <a:lnTo>
                  <a:pt x="137608" y="486324"/>
                </a:lnTo>
                <a:lnTo>
                  <a:pt x="142196" y="488671"/>
                </a:lnTo>
                <a:lnTo>
                  <a:pt x="147405" y="490236"/>
                </a:lnTo>
                <a:lnTo>
                  <a:pt x="164272" y="4933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3985"/>
          <p:cNvSpPr/>
          <p:nvPr/>
        </p:nvSpPr>
        <p:spPr>
          <a:xfrm>
            <a:off x="3279427" y="5209152"/>
            <a:ext cx="280542" cy="276153"/>
          </a:xfrm>
          <a:custGeom>
            <a:avLst/>
            <a:gdLst/>
            <a:ahLst/>
            <a:cxnLst/>
            <a:rect l="0" t="0" r="0" b="0"/>
            <a:pathLst>
              <a:path w="280542" h="276153">
                <a:moveTo>
                  <a:pt x="0" y="86896"/>
                </a:moveTo>
                <a:lnTo>
                  <a:pt x="0" y="65102"/>
                </a:lnTo>
                <a:lnTo>
                  <a:pt x="1075" y="61618"/>
                </a:lnTo>
                <a:lnTo>
                  <a:pt x="5136" y="54881"/>
                </a:lnTo>
                <a:lnTo>
                  <a:pt x="7657" y="48304"/>
                </a:lnTo>
                <a:lnTo>
                  <a:pt x="8329" y="45045"/>
                </a:lnTo>
                <a:lnTo>
                  <a:pt x="11943" y="38557"/>
                </a:lnTo>
                <a:lnTo>
                  <a:pt x="17132" y="32092"/>
                </a:lnTo>
                <a:lnTo>
                  <a:pt x="23021" y="25635"/>
                </a:lnTo>
                <a:lnTo>
                  <a:pt x="32379" y="15957"/>
                </a:lnTo>
                <a:lnTo>
                  <a:pt x="41960" y="6282"/>
                </a:lnTo>
                <a:lnTo>
                  <a:pt x="45171" y="4132"/>
                </a:lnTo>
                <a:lnTo>
                  <a:pt x="51606" y="1743"/>
                </a:lnTo>
                <a:lnTo>
                  <a:pt x="55901" y="1106"/>
                </a:lnTo>
                <a:lnTo>
                  <a:pt x="60915" y="681"/>
                </a:lnTo>
                <a:lnTo>
                  <a:pt x="71143" y="209"/>
                </a:lnTo>
                <a:lnTo>
                  <a:pt x="79272" y="0"/>
                </a:lnTo>
                <a:lnTo>
                  <a:pt x="84019" y="1019"/>
                </a:lnTo>
                <a:lnTo>
                  <a:pt x="89334" y="2773"/>
                </a:lnTo>
                <a:lnTo>
                  <a:pt x="95027" y="5017"/>
                </a:lnTo>
                <a:lnTo>
                  <a:pt x="99897" y="7588"/>
                </a:lnTo>
                <a:lnTo>
                  <a:pt x="108175" y="13311"/>
                </a:lnTo>
                <a:lnTo>
                  <a:pt x="111887" y="18492"/>
                </a:lnTo>
                <a:lnTo>
                  <a:pt x="115436" y="25170"/>
                </a:lnTo>
                <a:lnTo>
                  <a:pt x="118877" y="32848"/>
                </a:lnTo>
                <a:lnTo>
                  <a:pt x="122247" y="39040"/>
                </a:lnTo>
                <a:lnTo>
                  <a:pt x="125567" y="44244"/>
                </a:lnTo>
                <a:lnTo>
                  <a:pt x="128856" y="48787"/>
                </a:lnTo>
                <a:lnTo>
                  <a:pt x="131049" y="53966"/>
                </a:lnTo>
                <a:lnTo>
                  <a:pt x="132510" y="59569"/>
                </a:lnTo>
                <a:lnTo>
                  <a:pt x="133485" y="65453"/>
                </a:lnTo>
                <a:lnTo>
                  <a:pt x="133060" y="72601"/>
                </a:lnTo>
                <a:lnTo>
                  <a:pt x="131701" y="80591"/>
                </a:lnTo>
                <a:lnTo>
                  <a:pt x="129721" y="89142"/>
                </a:lnTo>
                <a:lnTo>
                  <a:pt x="128401" y="96992"/>
                </a:lnTo>
                <a:lnTo>
                  <a:pt x="127520" y="104376"/>
                </a:lnTo>
                <a:lnTo>
                  <a:pt x="126934" y="111448"/>
                </a:lnTo>
                <a:lnTo>
                  <a:pt x="126543" y="117237"/>
                </a:lnTo>
                <a:lnTo>
                  <a:pt x="126108" y="126536"/>
                </a:lnTo>
                <a:lnTo>
                  <a:pt x="123842" y="135896"/>
                </a:lnTo>
                <a:lnTo>
                  <a:pt x="120182" y="148584"/>
                </a:lnTo>
                <a:lnTo>
                  <a:pt x="115592" y="163492"/>
                </a:lnTo>
                <a:lnTo>
                  <a:pt x="110383" y="176656"/>
                </a:lnTo>
                <a:lnTo>
                  <a:pt x="104760" y="188656"/>
                </a:lnTo>
                <a:lnTo>
                  <a:pt x="98862" y="199881"/>
                </a:lnTo>
                <a:lnTo>
                  <a:pt x="94929" y="208439"/>
                </a:lnTo>
                <a:lnTo>
                  <a:pt x="92308" y="215219"/>
                </a:lnTo>
                <a:lnTo>
                  <a:pt x="90560" y="220814"/>
                </a:lnTo>
                <a:lnTo>
                  <a:pt x="87245" y="226693"/>
                </a:lnTo>
                <a:lnTo>
                  <a:pt x="82885" y="232763"/>
                </a:lnTo>
                <a:lnTo>
                  <a:pt x="77829" y="238959"/>
                </a:lnTo>
                <a:lnTo>
                  <a:pt x="73384" y="244165"/>
                </a:lnTo>
                <a:lnTo>
                  <a:pt x="69345" y="248710"/>
                </a:lnTo>
                <a:lnTo>
                  <a:pt x="61991" y="256626"/>
                </a:lnTo>
                <a:lnTo>
                  <a:pt x="50375" y="268634"/>
                </a:lnTo>
                <a:lnTo>
                  <a:pt x="48632" y="269322"/>
                </a:lnTo>
                <a:lnTo>
                  <a:pt x="43828" y="270087"/>
                </a:lnTo>
                <a:lnTo>
                  <a:pt x="42117" y="271366"/>
                </a:lnTo>
                <a:lnTo>
                  <a:pt x="40977" y="273293"/>
                </a:lnTo>
                <a:lnTo>
                  <a:pt x="40216" y="275653"/>
                </a:lnTo>
                <a:lnTo>
                  <a:pt x="39709" y="276152"/>
                </a:lnTo>
                <a:lnTo>
                  <a:pt x="39371" y="275409"/>
                </a:lnTo>
                <a:lnTo>
                  <a:pt x="38896" y="269228"/>
                </a:lnTo>
                <a:lnTo>
                  <a:pt x="38829" y="266494"/>
                </a:lnTo>
                <a:lnTo>
                  <a:pt x="39859" y="264671"/>
                </a:lnTo>
                <a:lnTo>
                  <a:pt x="41621" y="263456"/>
                </a:lnTo>
                <a:lnTo>
                  <a:pt x="43871" y="262645"/>
                </a:lnTo>
                <a:lnTo>
                  <a:pt x="52172" y="256370"/>
                </a:lnTo>
                <a:lnTo>
                  <a:pt x="57354" y="252547"/>
                </a:lnTo>
                <a:lnTo>
                  <a:pt x="71710" y="242567"/>
                </a:lnTo>
                <a:lnTo>
                  <a:pt x="78978" y="237971"/>
                </a:lnTo>
                <a:lnTo>
                  <a:pt x="85973" y="233832"/>
                </a:lnTo>
                <a:lnTo>
                  <a:pt x="92786" y="229998"/>
                </a:lnTo>
                <a:lnTo>
                  <a:pt x="98403" y="227442"/>
                </a:lnTo>
                <a:lnTo>
                  <a:pt x="103223" y="225738"/>
                </a:lnTo>
                <a:lnTo>
                  <a:pt x="107511" y="224602"/>
                </a:lnTo>
                <a:lnTo>
                  <a:pt x="112519" y="223845"/>
                </a:lnTo>
                <a:lnTo>
                  <a:pt x="118007" y="223340"/>
                </a:lnTo>
                <a:lnTo>
                  <a:pt x="123816" y="223003"/>
                </a:lnTo>
                <a:lnTo>
                  <a:pt x="153201" y="219763"/>
                </a:lnTo>
                <a:lnTo>
                  <a:pt x="173075" y="217394"/>
                </a:lnTo>
                <a:lnTo>
                  <a:pt x="188475" y="216890"/>
                </a:lnTo>
                <a:lnTo>
                  <a:pt x="200891" y="217628"/>
                </a:lnTo>
                <a:lnTo>
                  <a:pt x="211318" y="219196"/>
                </a:lnTo>
                <a:lnTo>
                  <a:pt x="219344" y="220241"/>
                </a:lnTo>
                <a:lnTo>
                  <a:pt x="225770" y="220937"/>
                </a:lnTo>
                <a:lnTo>
                  <a:pt x="231128" y="221401"/>
                </a:lnTo>
                <a:lnTo>
                  <a:pt x="237926" y="222786"/>
                </a:lnTo>
                <a:lnTo>
                  <a:pt x="245682" y="224784"/>
                </a:lnTo>
                <a:lnTo>
                  <a:pt x="254077" y="227190"/>
                </a:lnTo>
                <a:lnTo>
                  <a:pt x="260749" y="228795"/>
                </a:lnTo>
                <a:lnTo>
                  <a:pt x="266272" y="229865"/>
                </a:lnTo>
                <a:lnTo>
                  <a:pt x="280541" y="23200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3986"/>
          <p:cNvSpPr/>
          <p:nvPr/>
        </p:nvSpPr>
        <p:spPr>
          <a:xfrm>
            <a:off x="3579316" y="5007178"/>
            <a:ext cx="192723" cy="521043"/>
          </a:xfrm>
          <a:custGeom>
            <a:avLst/>
            <a:gdLst/>
            <a:ahLst/>
            <a:cxnLst/>
            <a:rect l="0" t="0" r="0" b="0"/>
            <a:pathLst>
              <a:path w="192723" h="521043">
                <a:moveTo>
                  <a:pt x="0" y="8329"/>
                </a:moveTo>
                <a:lnTo>
                  <a:pt x="0" y="3194"/>
                </a:lnTo>
                <a:lnTo>
                  <a:pt x="1075" y="1681"/>
                </a:lnTo>
                <a:lnTo>
                  <a:pt x="2866" y="672"/>
                </a:lnTo>
                <a:lnTo>
                  <a:pt x="5136" y="0"/>
                </a:lnTo>
                <a:lnTo>
                  <a:pt x="6648" y="627"/>
                </a:lnTo>
                <a:lnTo>
                  <a:pt x="7657" y="2120"/>
                </a:lnTo>
                <a:lnTo>
                  <a:pt x="8329" y="4190"/>
                </a:lnTo>
                <a:lnTo>
                  <a:pt x="9852" y="5569"/>
                </a:lnTo>
                <a:lnTo>
                  <a:pt x="11943" y="6490"/>
                </a:lnTo>
                <a:lnTo>
                  <a:pt x="14411" y="7102"/>
                </a:lnTo>
                <a:lnTo>
                  <a:pt x="20020" y="10650"/>
                </a:lnTo>
                <a:lnTo>
                  <a:pt x="23021" y="13101"/>
                </a:lnTo>
                <a:lnTo>
                  <a:pt x="26096" y="15810"/>
                </a:lnTo>
                <a:lnTo>
                  <a:pt x="29221" y="18691"/>
                </a:lnTo>
                <a:lnTo>
                  <a:pt x="36634" y="25833"/>
                </a:lnTo>
                <a:lnTo>
                  <a:pt x="59935" y="48945"/>
                </a:lnTo>
                <a:lnTo>
                  <a:pt x="63603" y="53679"/>
                </a:lnTo>
                <a:lnTo>
                  <a:pt x="67124" y="58985"/>
                </a:lnTo>
                <a:lnTo>
                  <a:pt x="70546" y="64672"/>
                </a:lnTo>
                <a:lnTo>
                  <a:pt x="73903" y="69538"/>
                </a:lnTo>
                <a:lnTo>
                  <a:pt x="77215" y="73857"/>
                </a:lnTo>
                <a:lnTo>
                  <a:pt x="80498" y="77812"/>
                </a:lnTo>
                <a:lnTo>
                  <a:pt x="84837" y="82598"/>
                </a:lnTo>
                <a:lnTo>
                  <a:pt x="95390" y="93648"/>
                </a:lnTo>
                <a:lnTo>
                  <a:pt x="108282" y="106819"/>
                </a:lnTo>
                <a:lnTo>
                  <a:pt x="111958" y="111610"/>
                </a:lnTo>
                <a:lnTo>
                  <a:pt x="115484" y="116953"/>
                </a:lnTo>
                <a:lnTo>
                  <a:pt x="118909" y="122665"/>
                </a:lnTo>
                <a:lnTo>
                  <a:pt x="122268" y="128623"/>
                </a:lnTo>
                <a:lnTo>
                  <a:pt x="128865" y="140975"/>
                </a:lnTo>
                <a:lnTo>
                  <a:pt x="134279" y="149429"/>
                </a:lnTo>
                <a:lnTo>
                  <a:pt x="141113" y="159364"/>
                </a:lnTo>
                <a:lnTo>
                  <a:pt x="148894" y="170287"/>
                </a:lnTo>
                <a:lnTo>
                  <a:pt x="156231" y="184017"/>
                </a:lnTo>
                <a:lnTo>
                  <a:pt x="163272" y="199621"/>
                </a:lnTo>
                <a:lnTo>
                  <a:pt x="170115" y="216472"/>
                </a:lnTo>
                <a:lnTo>
                  <a:pt x="175752" y="233081"/>
                </a:lnTo>
                <a:lnTo>
                  <a:pt x="180586" y="249528"/>
                </a:lnTo>
                <a:lnTo>
                  <a:pt x="184882" y="265867"/>
                </a:lnTo>
                <a:lnTo>
                  <a:pt x="187747" y="281059"/>
                </a:lnTo>
                <a:lnTo>
                  <a:pt x="189657" y="295486"/>
                </a:lnTo>
                <a:lnTo>
                  <a:pt x="190930" y="309404"/>
                </a:lnTo>
                <a:lnTo>
                  <a:pt x="191779" y="321907"/>
                </a:lnTo>
                <a:lnTo>
                  <a:pt x="192345" y="333467"/>
                </a:lnTo>
                <a:lnTo>
                  <a:pt x="192722" y="344399"/>
                </a:lnTo>
                <a:lnTo>
                  <a:pt x="191899" y="354910"/>
                </a:lnTo>
                <a:lnTo>
                  <a:pt x="190275" y="365143"/>
                </a:lnTo>
                <a:lnTo>
                  <a:pt x="188117" y="375189"/>
                </a:lnTo>
                <a:lnTo>
                  <a:pt x="185604" y="385112"/>
                </a:lnTo>
                <a:lnTo>
                  <a:pt x="182854" y="394951"/>
                </a:lnTo>
                <a:lnTo>
                  <a:pt x="179946" y="404735"/>
                </a:lnTo>
                <a:lnTo>
                  <a:pt x="176932" y="412333"/>
                </a:lnTo>
                <a:lnTo>
                  <a:pt x="173848" y="418473"/>
                </a:lnTo>
                <a:lnTo>
                  <a:pt x="170717" y="423642"/>
                </a:lnTo>
                <a:lnTo>
                  <a:pt x="167555" y="429237"/>
                </a:lnTo>
                <a:lnTo>
                  <a:pt x="161175" y="441187"/>
                </a:lnTo>
                <a:lnTo>
                  <a:pt x="156894" y="448457"/>
                </a:lnTo>
                <a:lnTo>
                  <a:pt x="146405" y="465135"/>
                </a:lnTo>
                <a:lnTo>
                  <a:pt x="141673" y="473022"/>
                </a:lnTo>
                <a:lnTo>
                  <a:pt x="137443" y="480430"/>
                </a:lnTo>
                <a:lnTo>
                  <a:pt x="133549" y="487518"/>
                </a:lnTo>
                <a:lnTo>
                  <a:pt x="129878" y="493319"/>
                </a:lnTo>
                <a:lnTo>
                  <a:pt x="126355" y="498261"/>
                </a:lnTo>
                <a:lnTo>
                  <a:pt x="122932" y="502629"/>
                </a:lnTo>
                <a:lnTo>
                  <a:pt x="119575" y="506617"/>
                </a:lnTo>
                <a:lnTo>
                  <a:pt x="116263" y="510351"/>
                </a:lnTo>
                <a:lnTo>
                  <a:pt x="106412" y="52104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3987"/>
          <p:cNvSpPr/>
          <p:nvPr/>
        </p:nvSpPr>
        <p:spPr>
          <a:xfrm>
            <a:off x="3648428" y="4725427"/>
            <a:ext cx="230778" cy="328777"/>
          </a:xfrm>
          <a:custGeom>
            <a:avLst/>
            <a:gdLst/>
            <a:ahLst/>
            <a:cxnLst/>
            <a:rect l="0" t="0" r="0" b="0"/>
            <a:pathLst>
              <a:path w="230778" h="328777">
                <a:moveTo>
                  <a:pt x="143712" y="38561"/>
                </a:moveTo>
                <a:lnTo>
                  <a:pt x="133441" y="28290"/>
                </a:lnTo>
                <a:lnTo>
                  <a:pt x="130416" y="24190"/>
                </a:lnTo>
                <a:lnTo>
                  <a:pt x="127054" y="16767"/>
                </a:lnTo>
                <a:lnTo>
                  <a:pt x="125082" y="14358"/>
                </a:lnTo>
                <a:lnTo>
                  <a:pt x="122694" y="12752"/>
                </a:lnTo>
                <a:lnTo>
                  <a:pt x="120026" y="11681"/>
                </a:lnTo>
                <a:lnTo>
                  <a:pt x="114196" y="7625"/>
                </a:lnTo>
                <a:lnTo>
                  <a:pt x="111136" y="5038"/>
                </a:lnTo>
                <a:lnTo>
                  <a:pt x="108021" y="3314"/>
                </a:lnTo>
                <a:lnTo>
                  <a:pt x="101695" y="1398"/>
                </a:lnTo>
                <a:lnTo>
                  <a:pt x="96353" y="887"/>
                </a:lnTo>
                <a:lnTo>
                  <a:pt x="89567" y="547"/>
                </a:lnTo>
                <a:lnTo>
                  <a:pt x="70343" y="67"/>
                </a:lnTo>
                <a:lnTo>
                  <a:pt x="65778" y="0"/>
                </a:lnTo>
                <a:lnTo>
                  <a:pt x="60585" y="1031"/>
                </a:lnTo>
                <a:lnTo>
                  <a:pt x="54973" y="2792"/>
                </a:lnTo>
                <a:lnTo>
                  <a:pt x="49082" y="5041"/>
                </a:lnTo>
                <a:lnTo>
                  <a:pt x="44080" y="6540"/>
                </a:lnTo>
                <a:lnTo>
                  <a:pt x="39670" y="7540"/>
                </a:lnTo>
                <a:lnTo>
                  <a:pt x="35656" y="8207"/>
                </a:lnTo>
                <a:lnTo>
                  <a:pt x="31904" y="9726"/>
                </a:lnTo>
                <a:lnTo>
                  <a:pt x="24870" y="14280"/>
                </a:lnTo>
                <a:lnTo>
                  <a:pt x="18160" y="19887"/>
                </a:lnTo>
                <a:lnTo>
                  <a:pt x="10230" y="27109"/>
                </a:lnTo>
                <a:lnTo>
                  <a:pt x="9580" y="28776"/>
                </a:lnTo>
                <a:lnTo>
                  <a:pt x="8857" y="33496"/>
                </a:lnTo>
                <a:lnTo>
                  <a:pt x="7589" y="36259"/>
                </a:lnTo>
                <a:lnTo>
                  <a:pt x="1745" y="45284"/>
                </a:lnTo>
                <a:lnTo>
                  <a:pt x="0" y="51581"/>
                </a:lnTo>
                <a:lnTo>
                  <a:pt x="2091" y="60829"/>
                </a:lnTo>
                <a:lnTo>
                  <a:pt x="4154" y="66304"/>
                </a:lnTo>
                <a:lnTo>
                  <a:pt x="5529" y="72105"/>
                </a:lnTo>
                <a:lnTo>
                  <a:pt x="6445" y="78122"/>
                </a:lnTo>
                <a:lnTo>
                  <a:pt x="7056" y="84282"/>
                </a:lnTo>
                <a:lnTo>
                  <a:pt x="8539" y="89464"/>
                </a:lnTo>
                <a:lnTo>
                  <a:pt x="13052" y="98088"/>
                </a:lnTo>
                <a:lnTo>
                  <a:pt x="18641" y="105504"/>
                </a:lnTo>
                <a:lnTo>
                  <a:pt x="21636" y="108987"/>
                </a:lnTo>
                <a:lnTo>
                  <a:pt x="23633" y="112383"/>
                </a:lnTo>
                <a:lnTo>
                  <a:pt x="25851" y="119023"/>
                </a:lnTo>
                <a:lnTo>
                  <a:pt x="27518" y="121224"/>
                </a:lnTo>
                <a:lnTo>
                  <a:pt x="29704" y="122691"/>
                </a:lnTo>
                <a:lnTo>
                  <a:pt x="34999" y="124321"/>
                </a:lnTo>
                <a:lnTo>
                  <a:pt x="40935" y="125046"/>
                </a:lnTo>
                <a:lnTo>
                  <a:pt x="45098" y="125239"/>
                </a:lnTo>
                <a:lnTo>
                  <a:pt x="60152" y="125511"/>
                </a:lnTo>
                <a:lnTo>
                  <a:pt x="78832" y="125611"/>
                </a:lnTo>
                <a:lnTo>
                  <a:pt x="83261" y="123465"/>
                </a:lnTo>
                <a:lnTo>
                  <a:pt x="88363" y="119886"/>
                </a:lnTo>
                <a:lnTo>
                  <a:pt x="93914" y="115350"/>
                </a:lnTo>
                <a:lnTo>
                  <a:pt x="97615" y="111251"/>
                </a:lnTo>
                <a:lnTo>
                  <a:pt x="100083" y="107444"/>
                </a:lnTo>
                <a:lnTo>
                  <a:pt x="101727" y="103830"/>
                </a:lnTo>
                <a:lnTo>
                  <a:pt x="104974" y="99271"/>
                </a:lnTo>
                <a:lnTo>
                  <a:pt x="109287" y="94083"/>
                </a:lnTo>
                <a:lnTo>
                  <a:pt x="114313" y="88474"/>
                </a:lnTo>
                <a:lnTo>
                  <a:pt x="118738" y="80435"/>
                </a:lnTo>
                <a:lnTo>
                  <a:pt x="122763" y="70777"/>
                </a:lnTo>
                <a:lnTo>
                  <a:pt x="131811" y="44925"/>
                </a:lnTo>
                <a:lnTo>
                  <a:pt x="133379" y="35310"/>
                </a:lnTo>
                <a:lnTo>
                  <a:pt x="133843" y="30791"/>
                </a:lnTo>
                <a:lnTo>
                  <a:pt x="133981" y="34587"/>
                </a:lnTo>
                <a:lnTo>
                  <a:pt x="136879" y="42527"/>
                </a:lnTo>
                <a:lnTo>
                  <a:pt x="139157" y="47654"/>
                </a:lnTo>
                <a:lnTo>
                  <a:pt x="141750" y="54297"/>
                </a:lnTo>
                <a:lnTo>
                  <a:pt x="147498" y="70277"/>
                </a:lnTo>
                <a:lnTo>
                  <a:pt x="149461" y="77978"/>
                </a:lnTo>
                <a:lnTo>
                  <a:pt x="150769" y="85261"/>
                </a:lnTo>
                <a:lnTo>
                  <a:pt x="151641" y="92267"/>
                </a:lnTo>
                <a:lnTo>
                  <a:pt x="153298" y="99087"/>
                </a:lnTo>
                <a:lnTo>
                  <a:pt x="155477" y="105783"/>
                </a:lnTo>
                <a:lnTo>
                  <a:pt x="158005" y="112397"/>
                </a:lnTo>
                <a:lnTo>
                  <a:pt x="160765" y="121106"/>
                </a:lnTo>
                <a:lnTo>
                  <a:pt x="166698" y="142248"/>
                </a:lnTo>
                <a:lnTo>
                  <a:pt x="170859" y="153905"/>
                </a:lnTo>
                <a:lnTo>
                  <a:pt x="175783" y="165975"/>
                </a:lnTo>
                <a:lnTo>
                  <a:pt x="181216" y="178322"/>
                </a:lnTo>
                <a:lnTo>
                  <a:pt x="185913" y="191928"/>
                </a:lnTo>
                <a:lnTo>
                  <a:pt x="190119" y="206373"/>
                </a:lnTo>
                <a:lnTo>
                  <a:pt x="193997" y="221377"/>
                </a:lnTo>
                <a:lnTo>
                  <a:pt x="197658" y="233530"/>
                </a:lnTo>
                <a:lnTo>
                  <a:pt x="201173" y="243781"/>
                </a:lnTo>
                <a:lnTo>
                  <a:pt x="204592" y="252765"/>
                </a:lnTo>
                <a:lnTo>
                  <a:pt x="207946" y="264128"/>
                </a:lnTo>
                <a:lnTo>
                  <a:pt x="211257" y="277079"/>
                </a:lnTo>
                <a:lnTo>
                  <a:pt x="230777" y="32877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3988"/>
          <p:cNvSpPr/>
          <p:nvPr/>
        </p:nvSpPr>
        <p:spPr>
          <a:xfrm>
            <a:off x="5916425" y="5432528"/>
            <a:ext cx="1058406" cy="792201"/>
          </a:xfrm>
          <a:custGeom>
            <a:avLst/>
            <a:gdLst/>
            <a:ahLst/>
            <a:cxnLst/>
            <a:rect l="0" t="0" r="0" b="0"/>
            <a:pathLst>
              <a:path w="1058406" h="792201">
                <a:moveTo>
                  <a:pt x="1019709" y="414929"/>
                </a:moveTo>
                <a:lnTo>
                  <a:pt x="1014574" y="404658"/>
                </a:lnTo>
                <a:lnTo>
                  <a:pt x="1012052" y="393882"/>
                </a:lnTo>
                <a:lnTo>
                  <a:pt x="1007767" y="372864"/>
                </a:lnTo>
                <a:lnTo>
                  <a:pt x="999353" y="348939"/>
                </a:lnTo>
                <a:lnTo>
                  <a:pt x="981283" y="306060"/>
                </a:lnTo>
                <a:lnTo>
                  <a:pt x="964652" y="269088"/>
                </a:lnTo>
                <a:lnTo>
                  <a:pt x="957208" y="253209"/>
                </a:lnTo>
                <a:lnTo>
                  <a:pt x="943204" y="229834"/>
                </a:lnTo>
                <a:lnTo>
                  <a:pt x="926099" y="207454"/>
                </a:lnTo>
                <a:lnTo>
                  <a:pt x="905555" y="185127"/>
                </a:lnTo>
                <a:lnTo>
                  <a:pt x="880795" y="161091"/>
                </a:lnTo>
                <a:lnTo>
                  <a:pt x="855204" y="142011"/>
                </a:lnTo>
                <a:lnTo>
                  <a:pt x="830159" y="121240"/>
                </a:lnTo>
                <a:lnTo>
                  <a:pt x="806480" y="103822"/>
                </a:lnTo>
                <a:lnTo>
                  <a:pt x="778042" y="85332"/>
                </a:lnTo>
                <a:lnTo>
                  <a:pt x="753221" y="72099"/>
                </a:lnTo>
                <a:lnTo>
                  <a:pt x="729291" y="61559"/>
                </a:lnTo>
                <a:lnTo>
                  <a:pt x="700740" y="49709"/>
                </a:lnTo>
                <a:lnTo>
                  <a:pt x="675870" y="40142"/>
                </a:lnTo>
                <a:lnTo>
                  <a:pt x="646544" y="31233"/>
                </a:lnTo>
                <a:lnTo>
                  <a:pt x="597680" y="20108"/>
                </a:lnTo>
                <a:lnTo>
                  <a:pt x="572827" y="15206"/>
                </a:lnTo>
                <a:lnTo>
                  <a:pt x="525147" y="6894"/>
                </a:lnTo>
                <a:lnTo>
                  <a:pt x="506199" y="4247"/>
                </a:lnTo>
                <a:lnTo>
                  <a:pt x="476546" y="1307"/>
                </a:lnTo>
                <a:lnTo>
                  <a:pt x="449752" y="0"/>
                </a:lnTo>
                <a:lnTo>
                  <a:pt x="424586" y="493"/>
                </a:lnTo>
                <a:lnTo>
                  <a:pt x="402653" y="4296"/>
                </a:lnTo>
                <a:lnTo>
                  <a:pt x="370691" y="9569"/>
                </a:lnTo>
                <a:lnTo>
                  <a:pt x="351633" y="12480"/>
                </a:lnTo>
                <a:lnTo>
                  <a:pt x="321860" y="18580"/>
                </a:lnTo>
                <a:lnTo>
                  <a:pt x="297879" y="23800"/>
                </a:lnTo>
                <a:lnTo>
                  <a:pt x="276472" y="26120"/>
                </a:lnTo>
                <a:lnTo>
                  <a:pt x="250476" y="35750"/>
                </a:lnTo>
                <a:lnTo>
                  <a:pt x="223158" y="48628"/>
                </a:lnTo>
                <a:lnTo>
                  <a:pt x="190725" y="62997"/>
                </a:lnTo>
                <a:lnTo>
                  <a:pt x="151362" y="89433"/>
                </a:lnTo>
                <a:lnTo>
                  <a:pt x="124289" y="106883"/>
                </a:lnTo>
                <a:lnTo>
                  <a:pt x="97925" y="125388"/>
                </a:lnTo>
                <a:lnTo>
                  <a:pt x="74742" y="147227"/>
                </a:lnTo>
                <a:lnTo>
                  <a:pt x="55839" y="169116"/>
                </a:lnTo>
                <a:lnTo>
                  <a:pt x="43856" y="186010"/>
                </a:lnTo>
                <a:lnTo>
                  <a:pt x="32081" y="206416"/>
                </a:lnTo>
                <a:lnTo>
                  <a:pt x="20756" y="229818"/>
                </a:lnTo>
                <a:lnTo>
                  <a:pt x="8338" y="265014"/>
                </a:lnTo>
                <a:lnTo>
                  <a:pt x="1247" y="282375"/>
                </a:lnTo>
                <a:lnTo>
                  <a:pt x="0" y="290014"/>
                </a:lnTo>
                <a:lnTo>
                  <a:pt x="1482" y="304235"/>
                </a:lnTo>
                <a:lnTo>
                  <a:pt x="5724" y="323453"/>
                </a:lnTo>
                <a:lnTo>
                  <a:pt x="10117" y="345251"/>
                </a:lnTo>
                <a:lnTo>
                  <a:pt x="12070" y="365689"/>
                </a:lnTo>
                <a:lnTo>
                  <a:pt x="15803" y="388386"/>
                </a:lnTo>
                <a:lnTo>
                  <a:pt x="18304" y="400458"/>
                </a:lnTo>
                <a:lnTo>
                  <a:pt x="22121" y="413881"/>
                </a:lnTo>
                <a:lnTo>
                  <a:pt x="26815" y="428203"/>
                </a:lnTo>
                <a:lnTo>
                  <a:pt x="32094" y="443126"/>
                </a:lnTo>
                <a:lnTo>
                  <a:pt x="39913" y="459523"/>
                </a:lnTo>
                <a:lnTo>
                  <a:pt x="49425" y="476905"/>
                </a:lnTo>
                <a:lnTo>
                  <a:pt x="60066" y="494941"/>
                </a:lnTo>
                <a:lnTo>
                  <a:pt x="69310" y="512340"/>
                </a:lnTo>
                <a:lnTo>
                  <a:pt x="77622" y="529313"/>
                </a:lnTo>
                <a:lnTo>
                  <a:pt x="85313" y="546003"/>
                </a:lnTo>
                <a:lnTo>
                  <a:pt x="99591" y="570281"/>
                </a:lnTo>
                <a:lnTo>
                  <a:pt x="112029" y="588236"/>
                </a:lnTo>
                <a:lnTo>
                  <a:pt x="126148" y="610431"/>
                </a:lnTo>
                <a:lnTo>
                  <a:pt x="142394" y="630622"/>
                </a:lnTo>
                <a:lnTo>
                  <a:pt x="150758" y="643718"/>
                </a:lnTo>
                <a:lnTo>
                  <a:pt x="176916" y="668312"/>
                </a:lnTo>
                <a:lnTo>
                  <a:pt x="206761" y="690886"/>
                </a:lnTo>
                <a:lnTo>
                  <a:pt x="238012" y="711125"/>
                </a:lnTo>
                <a:lnTo>
                  <a:pt x="259379" y="727458"/>
                </a:lnTo>
                <a:lnTo>
                  <a:pt x="287804" y="740657"/>
                </a:lnTo>
                <a:lnTo>
                  <a:pt x="314631" y="751741"/>
                </a:lnTo>
                <a:lnTo>
                  <a:pt x="338736" y="760966"/>
                </a:lnTo>
                <a:lnTo>
                  <a:pt x="365572" y="769724"/>
                </a:lnTo>
                <a:lnTo>
                  <a:pt x="406162" y="780781"/>
                </a:lnTo>
                <a:lnTo>
                  <a:pt x="438534" y="787129"/>
                </a:lnTo>
                <a:lnTo>
                  <a:pt x="464745" y="789951"/>
                </a:lnTo>
                <a:lnTo>
                  <a:pt x="490726" y="791205"/>
                </a:lnTo>
                <a:lnTo>
                  <a:pt x="513739" y="791762"/>
                </a:lnTo>
                <a:lnTo>
                  <a:pt x="613357" y="792200"/>
                </a:lnTo>
                <a:lnTo>
                  <a:pt x="642415" y="787070"/>
                </a:lnTo>
                <a:lnTo>
                  <a:pt x="670370" y="778818"/>
                </a:lnTo>
                <a:lnTo>
                  <a:pt x="757321" y="750637"/>
                </a:lnTo>
                <a:lnTo>
                  <a:pt x="802589" y="735582"/>
                </a:lnTo>
                <a:lnTo>
                  <a:pt x="835431" y="720821"/>
                </a:lnTo>
                <a:lnTo>
                  <a:pt x="865792" y="704587"/>
                </a:lnTo>
                <a:lnTo>
                  <a:pt x="899938" y="684436"/>
                </a:lnTo>
                <a:lnTo>
                  <a:pt x="926298" y="667956"/>
                </a:lnTo>
                <a:lnTo>
                  <a:pt x="948455" y="648488"/>
                </a:lnTo>
                <a:lnTo>
                  <a:pt x="966902" y="631236"/>
                </a:lnTo>
                <a:lnTo>
                  <a:pt x="974831" y="623625"/>
                </a:lnTo>
                <a:lnTo>
                  <a:pt x="986507" y="606571"/>
                </a:lnTo>
                <a:lnTo>
                  <a:pt x="995278" y="588242"/>
                </a:lnTo>
                <a:lnTo>
                  <a:pt x="1006260" y="560870"/>
                </a:lnTo>
                <a:lnTo>
                  <a:pt x="1013015" y="545717"/>
                </a:lnTo>
                <a:lnTo>
                  <a:pt x="1017396" y="533292"/>
                </a:lnTo>
                <a:lnTo>
                  <a:pt x="1040916" y="458595"/>
                </a:lnTo>
                <a:lnTo>
                  <a:pt x="1045257" y="436486"/>
                </a:lnTo>
                <a:lnTo>
                  <a:pt x="1048262" y="413761"/>
                </a:lnTo>
                <a:lnTo>
                  <a:pt x="1058405" y="3568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SA" dirty="0"/>
          </a:p>
        </p:txBody>
      </p:sp>
      <p:sp>
        <p:nvSpPr>
          <p:cNvPr id="2560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Arial" pitchFamily="34" charset="0"/>
              </a:rPr>
              <a:t>مجموع العشر حدود الأولى من المتوالية هو</a:t>
            </a:r>
          </a:p>
          <a:p>
            <a:pPr rtl="1"/>
            <a:r>
              <a:rPr lang="ar-SA" dirty="0" smtClean="0">
                <a:cs typeface="Arial" pitchFamily="34" charset="0"/>
              </a:rPr>
              <a:t>           </a:t>
            </a:r>
          </a:p>
        </p:txBody>
      </p:sp>
      <p:sp>
        <p:nvSpPr>
          <p:cNvPr id="2560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1C26276-D69E-49C2-BCA7-8751A6E5AF4C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3429000" y="2514600"/>
          <a:ext cx="3230562" cy="1530350"/>
        </p:xfrm>
        <a:graphic>
          <a:graphicData uri="http://schemas.openxmlformats.org/presentationml/2006/ole">
            <p:oleObj spid="_x0000_s56322" name="Equation" r:id="rId3" imgW="1409400" imgH="838080" progId="Equation.3">
              <p:embed/>
            </p:oleObj>
          </a:graphicData>
        </a:graphic>
      </p:graphicFrame>
      <p:sp>
        <p:nvSpPr>
          <p:cNvPr id="6" name="SMARTPenAnnotation3936"/>
          <p:cNvSpPr/>
          <p:nvPr/>
        </p:nvSpPr>
        <p:spPr>
          <a:xfrm>
            <a:off x="6646681" y="2249309"/>
            <a:ext cx="612221" cy="637957"/>
          </a:xfrm>
          <a:custGeom>
            <a:avLst/>
            <a:gdLst/>
            <a:ahLst/>
            <a:cxnLst/>
            <a:rect l="0" t="0" r="0" b="0"/>
            <a:pathLst>
              <a:path w="612221" h="637957">
                <a:moveTo>
                  <a:pt x="473256" y="18831"/>
                </a:moveTo>
                <a:lnTo>
                  <a:pt x="446327" y="5367"/>
                </a:lnTo>
                <a:lnTo>
                  <a:pt x="431191" y="2098"/>
                </a:lnTo>
                <a:lnTo>
                  <a:pt x="413715" y="645"/>
                </a:lnTo>
                <a:lnTo>
                  <a:pt x="395200" y="0"/>
                </a:lnTo>
                <a:lnTo>
                  <a:pt x="376222" y="2579"/>
                </a:lnTo>
                <a:lnTo>
                  <a:pt x="366647" y="4772"/>
                </a:lnTo>
                <a:lnTo>
                  <a:pt x="357039" y="7309"/>
                </a:lnTo>
                <a:lnTo>
                  <a:pt x="347409" y="10074"/>
                </a:lnTo>
                <a:lnTo>
                  <a:pt x="337764" y="12993"/>
                </a:lnTo>
                <a:lnTo>
                  <a:pt x="315583" y="19103"/>
                </a:lnTo>
                <a:lnTo>
                  <a:pt x="303648" y="22237"/>
                </a:lnTo>
                <a:lnTo>
                  <a:pt x="291392" y="26476"/>
                </a:lnTo>
                <a:lnTo>
                  <a:pt x="278923" y="31452"/>
                </a:lnTo>
                <a:lnTo>
                  <a:pt x="266310" y="36919"/>
                </a:lnTo>
                <a:lnTo>
                  <a:pt x="240830" y="48726"/>
                </a:lnTo>
                <a:lnTo>
                  <a:pt x="189441" y="73822"/>
                </a:lnTo>
                <a:lnTo>
                  <a:pt x="175483" y="81289"/>
                </a:lnTo>
                <a:lnTo>
                  <a:pt x="145645" y="98184"/>
                </a:lnTo>
                <a:lnTo>
                  <a:pt x="120202" y="113575"/>
                </a:lnTo>
                <a:lnTo>
                  <a:pt x="108901" y="120689"/>
                </a:lnTo>
                <a:lnTo>
                  <a:pt x="97070" y="127581"/>
                </a:lnTo>
                <a:lnTo>
                  <a:pt x="84882" y="134326"/>
                </a:lnTo>
                <a:lnTo>
                  <a:pt x="72457" y="140972"/>
                </a:lnTo>
                <a:lnTo>
                  <a:pt x="62024" y="147553"/>
                </a:lnTo>
                <a:lnTo>
                  <a:pt x="44699" y="160597"/>
                </a:lnTo>
                <a:lnTo>
                  <a:pt x="29834" y="173560"/>
                </a:lnTo>
                <a:lnTo>
                  <a:pt x="17136" y="186488"/>
                </a:lnTo>
                <a:lnTo>
                  <a:pt x="7910" y="199399"/>
                </a:lnTo>
                <a:lnTo>
                  <a:pt x="3092" y="212303"/>
                </a:lnTo>
                <a:lnTo>
                  <a:pt x="380" y="228788"/>
                </a:lnTo>
                <a:lnTo>
                  <a:pt x="0" y="232968"/>
                </a:lnTo>
                <a:lnTo>
                  <a:pt x="1896" y="237905"/>
                </a:lnTo>
                <a:lnTo>
                  <a:pt x="9735" y="249123"/>
                </a:lnTo>
                <a:lnTo>
                  <a:pt x="20385" y="258408"/>
                </a:lnTo>
                <a:lnTo>
                  <a:pt x="33359" y="266118"/>
                </a:lnTo>
                <a:lnTo>
                  <a:pt x="49873" y="273127"/>
                </a:lnTo>
                <a:lnTo>
                  <a:pt x="67962" y="279825"/>
                </a:lnTo>
                <a:lnTo>
                  <a:pt x="77300" y="283116"/>
                </a:lnTo>
                <a:lnTo>
                  <a:pt x="88900" y="286385"/>
                </a:lnTo>
                <a:lnTo>
                  <a:pt x="102008" y="289639"/>
                </a:lnTo>
                <a:lnTo>
                  <a:pt x="116120" y="292883"/>
                </a:lnTo>
                <a:lnTo>
                  <a:pt x="160464" y="305087"/>
                </a:lnTo>
                <a:lnTo>
                  <a:pt x="187338" y="312856"/>
                </a:lnTo>
                <a:lnTo>
                  <a:pt x="216002" y="320185"/>
                </a:lnTo>
                <a:lnTo>
                  <a:pt x="307699" y="341846"/>
                </a:lnTo>
                <a:lnTo>
                  <a:pt x="371012" y="359094"/>
                </a:lnTo>
                <a:lnTo>
                  <a:pt x="396494" y="367134"/>
                </a:lnTo>
                <a:lnTo>
                  <a:pt x="417782" y="374643"/>
                </a:lnTo>
                <a:lnTo>
                  <a:pt x="436274" y="381799"/>
                </a:lnTo>
                <a:lnTo>
                  <a:pt x="452901" y="387644"/>
                </a:lnTo>
                <a:lnTo>
                  <a:pt x="468284" y="392616"/>
                </a:lnTo>
                <a:lnTo>
                  <a:pt x="482840" y="397006"/>
                </a:lnTo>
                <a:lnTo>
                  <a:pt x="495769" y="402082"/>
                </a:lnTo>
                <a:lnTo>
                  <a:pt x="507612" y="407615"/>
                </a:lnTo>
                <a:lnTo>
                  <a:pt x="518732" y="413454"/>
                </a:lnTo>
                <a:lnTo>
                  <a:pt x="529370" y="419496"/>
                </a:lnTo>
                <a:lnTo>
                  <a:pt x="539688" y="425675"/>
                </a:lnTo>
                <a:lnTo>
                  <a:pt x="549789" y="431943"/>
                </a:lnTo>
                <a:lnTo>
                  <a:pt x="559749" y="440421"/>
                </a:lnTo>
                <a:lnTo>
                  <a:pt x="569614" y="450373"/>
                </a:lnTo>
                <a:lnTo>
                  <a:pt x="587023" y="469671"/>
                </a:lnTo>
                <a:lnTo>
                  <a:pt x="602867" y="487653"/>
                </a:lnTo>
                <a:lnTo>
                  <a:pt x="610760" y="499855"/>
                </a:lnTo>
                <a:lnTo>
                  <a:pt x="612220" y="506119"/>
                </a:lnTo>
                <a:lnTo>
                  <a:pt x="612118" y="512444"/>
                </a:lnTo>
                <a:lnTo>
                  <a:pt x="609706" y="531617"/>
                </a:lnTo>
                <a:lnTo>
                  <a:pt x="609367" y="538042"/>
                </a:lnTo>
                <a:lnTo>
                  <a:pt x="606991" y="544475"/>
                </a:lnTo>
                <a:lnTo>
                  <a:pt x="598620" y="557356"/>
                </a:lnTo>
                <a:lnTo>
                  <a:pt x="582000" y="573112"/>
                </a:lnTo>
                <a:lnTo>
                  <a:pt x="571549" y="581828"/>
                </a:lnTo>
                <a:lnTo>
                  <a:pt x="561357" y="588714"/>
                </a:lnTo>
                <a:lnTo>
                  <a:pt x="551337" y="594379"/>
                </a:lnTo>
                <a:lnTo>
                  <a:pt x="541434" y="599231"/>
                </a:lnTo>
                <a:lnTo>
                  <a:pt x="531606" y="603540"/>
                </a:lnTo>
                <a:lnTo>
                  <a:pt x="521830" y="607488"/>
                </a:lnTo>
                <a:lnTo>
                  <a:pt x="502368" y="614741"/>
                </a:lnTo>
                <a:lnTo>
                  <a:pt x="463601" y="628155"/>
                </a:lnTo>
                <a:lnTo>
                  <a:pt x="453920" y="631422"/>
                </a:lnTo>
                <a:lnTo>
                  <a:pt x="444243" y="633600"/>
                </a:lnTo>
                <a:lnTo>
                  <a:pt x="434566" y="635052"/>
                </a:lnTo>
                <a:lnTo>
                  <a:pt x="416290" y="636666"/>
                </a:lnTo>
                <a:lnTo>
                  <a:pt x="401001" y="637383"/>
                </a:lnTo>
                <a:lnTo>
                  <a:pt x="387041" y="637701"/>
                </a:lnTo>
                <a:lnTo>
                  <a:pt x="347496" y="63795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3937"/>
          <p:cNvSpPr/>
          <p:nvPr/>
        </p:nvSpPr>
        <p:spPr>
          <a:xfrm>
            <a:off x="7352109" y="2780853"/>
            <a:ext cx="29022" cy="232173"/>
          </a:xfrm>
          <a:custGeom>
            <a:avLst/>
            <a:gdLst/>
            <a:ahLst/>
            <a:cxnLst/>
            <a:rect l="0" t="0" r="0" b="0"/>
            <a:pathLst>
              <a:path w="29022" h="232173">
                <a:moveTo>
                  <a:pt x="0" y="0"/>
                </a:moveTo>
                <a:lnTo>
                  <a:pt x="0" y="20542"/>
                </a:lnTo>
                <a:lnTo>
                  <a:pt x="1075" y="30893"/>
                </a:lnTo>
                <a:lnTo>
                  <a:pt x="2866" y="42092"/>
                </a:lnTo>
                <a:lnTo>
                  <a:pt x="5135" y="53859"/>
                </a:lnTo>
                <a:lnTo>
                  <a:pt x="6648" y="63852"/>
                </a:lnTo>
                <a:lnTo>
                  <a:pt x="7657" y="72665"/>
                </a:lnTo>
                <a:lnTo>
                  <a:pt x="8330" y="80689"/>
                </a:lnTo>
                <a:lnTo>
                  <a:pt x="8778" y="91413"/>
                </a:lnTo>
                <a:lnTo>
                  <a:pt x="9408" y="128959"/>
                </a:lnTo>
                <a:lnTo>
                  <a:pt x="9639" y="169627"/>
                </a:lnTo>
                <a:lnTo>
                  <a:pt x="10726" y="175427"/>
                </a:lnTo>
                <a:lnTo>
                  <a:pt x="12525" y="180369"/>
                </a:lnTo>
                <a:lnTo>
                  <a:pt x="14799" y="184738"/>
                </a:lnTo>
                <a:lnTo>
                  <a:pt x="16315" y="189801"/>
                </a:lnTo>
                <a:lnTo>
                  <a:pt x="17326" y="195325"/>
                </a:lnTo>
                <a:lnTo>
                  <a:pt x="18000" y="201158"/>
                </a:lnTo>
                <a:lnTo>
                  <a:pt x="19524" y="206122"/>
                </a:lnTo>
                <a:lnTo>
                  <a:pt x="21615" y="210506"/>
                </a:lnTo>
                <a:lnTo>
                  <a:pt x="29021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938"/>
          <p:cNvSpPr/>
          <p:nvPr/>
        </p:nvSpPr>
        <p:spPr>
          <a:xfrm>
            <a:off x="7475449" y="2867917"/>
            <a:ext cx="126256" cy="134907"/>
          </a:xfrm>
          <a:custGeom>
            <a:avLst/>
            <a:gdLst/>
            <a:ahLst/>
            <a:cxnLst/>
            <a:rect l="0" t="0" r="0" b="0"/>
            <a:pathLst>
              <a:path w="126256" h="134907">
                <a:moveTo>
                  <a:pt x="31441" y="19348"/>
                </a:moveTo>
                <a:lnTo>
                  <a:pt x="21170" y="29619"/>
                </a:lnTo>
                <a:lnTo>
                  <a:pt x="18144" y="34794"/>
                </a:lnTo>
                <a:lnTo>
                  <a:pt x="16127" y="40395"/>
                </a:lnTo>
                <a:lnTo>
                  <a:pt x="14783" y="46277"/>
                </a:lnTo>
                <a:lnTo>
                  <a:pt x="11737" y="55574"/>
                </a:lnTo>
                <a:lnTo>
                  <a:pt x="2619" y="80235"/>
                </a:lnTo>
                <a:lnTo>
                  <a:pt x="403" y="91110"/>
                </a:lnTo>
                <a:lnTo>
                  <a:pt x="0" y="100510"/>
                </a:lnTo>
                <a:lnTo>
                  <a:pt x="1942" y="120773"/>
                </a:lnTo>
                <a:lnTo>
                  <a:pt x="3176" y="123510"/>
                </a:lnTo>
                <a:lnTo>
                  <a:pt x="5074" y="126410"/>
                </a:lnTo>
                <a:lnTo>
                  <a:pt x="7414" y="129418"/>
                </a:lnTo>
                <a:lnTo>
                  <a:pt x="10049" y="131423"/>
                </a:lnTo>
                <a:lnTo>
                  <a:pt x="12880" y="132760"/>
                </a:lnTo>
                <a:lnTo>
                  <a:pt x="15842" y="133651"/>
                </a:lnTo>
                <a:lnTo>
                  <a:pt x="19967" y="134246"/>
                </a:lnTo>
                <a:lnTo>
                  <a:pt x="24866" y="134642"/>
                </a:lnTo>
                <a:lnTo>
                  <a:pt x="30283" y="134906"/>
                </a:lnTo>
                <a:lnTo>
                  <a:pt x="34969" y="134007"/>
                </a:lnTo>
                <a:lnTo>
                  <a:pt x="39167" y="132333"/>
                </a:lnTo>
                <a:lnTo>
                  <a:pt x="43041" y="130142"/>
                </a:lnTo>
                <a:lnTo>
                  <a:pt x="47773" y="128681"/>
                </a:lnTo>
                <a:lnTo>
                  <a:pt x="53078" y="127708"/>
                </a:lnTo>
                <a:lnTo>
                  <a:pt x="58764" y="127059"/>
                </a:lnTo>
                <a:lnTo>
                  <a:pt x="64705" y="125551"/>
                </a:lnTo>
                <a:lnTo>
                  <a:pt x="70815" y="123471"/>
                </a:lnTo>
                <a:lnTo>
                  <a:pt x="77038" y="121010"/>
                </a:lnTo>
                <a:lnTo>
                  <a:pt x="82262" y="117219"/>
                </a:lnTo>
                <a:lnTo>
                  <a:pt x="86819" y="112542"/>
                </a:lnTo>
                <a:lnTo>
                  <a:pt x="90932" y="107274"/>
                </a:lnTo>
                <a:lnTo>
                  <a:pt x="94749" y="102687"/>
                </a:lnTo>
                <a:lnTo>
                  <a:pt x="98369" y="98555"/>
                </a:lnTo>
                <a:lnTo>
                  <a:pt x="101856" y="94725"/>
                </a:lnTo>
                <a:lnTo>
                  <a:pt x="108598" y="87603"/>
                </a:lnTo>
                <a:lnTo>
                  <a:pt x="111901" y="84199"/>
                </a:lnTo>
                <a:lnTo>
                  <a:pt x="115177" y="79780"/>
                </a:lnTo>
                <a:lnTo>
                  <a:pt x="118437" y="74684"/>
                </a:lnTo>
                <a:lnTo>
                  <a:pt x="121684" y="69137"/>
                </a:lnTo>
                <a:lnTo>
                  <a:pt x="123849" y="64364"/>
                </a:lnTo>
                <a:lnTo>
                  <a:pt x="125293" y="60108"/>
                </a:lnTo>
                <a:lnTo>
                  <a:pt x="126255" y="56195"/>
                </a:lnTo>
                <a:lnTo>
                  <a:pt x="125821" y="52512"/>
                </a:lnTo>
                <a:lnTo>
                  <a:pt x="124458" y="48981"/>
                </a:lnTo>
                <a:lnTo>
                  <a:pt x="122474" y="45553"/>
                </a:lnTo>
                <a:lnTo>
                  <a:pt x="120076" y="42192"/>
                </a:lnTo>
                <a:lnTo>
                  <a:pt x="117403" y="38877"/>
                </a:lnTo>
                <a:lnTo>
                  <a:pt x="114546" y="35592"/>
                </a:lnTo>
                <a:lnTo>
                  <a:pt x="111566" y="32327"/>
                </a:lnTo>
                <a:lnTo>
                  <a:pt x="105389" y="25833"/>
                </a:lnTo>
                <a:lnTo>
                  <a:pt x="101162" y="22597"/>
                </a:lnTo>
                <a:lnTo>
                  <a:pt x="96195" y="19364"/>
                </a:lnTo>
                <a:lnTo>
                  <a:pt x="90734" y="16134"/>
                </a:lnTo>
                <a:lnTo>
                  <a:pt x="84943" y="12906"/>
                </a:lnTo>
                <a:lnTo>
                  <a:pt x="72776" y="6453"/>
                </a:lnTo>
                <a:lnTo>
                  <a:pt x="66522" y="4302"/>
                </a:lnTo>
                <a:lnTo>
                  <a:pt x="60203" y="2868"/>
                </a:lnTo>
                <a:lnTo>
                  <a:pt x="4111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939"/>
          <p:cNvSpPr/>
          <p:nvPr/>
        </p:nvSpPr>
        <p:spPr>
          <a:xfrm>
            <a:off x="7526238" y="2684115"/>
            <a:ext cx="193477" cy="19348"/>
          </a:xfrm>
          <a:custGeom>
            <a:avLst/>
            <a:gdLst/>
            <a:ahLst/>
            <a:cxnLst/>
            <a:rect l="0" t="0" r="0" b="0"/>
            <a:pathLst>
              <a:path w="193477" h="19348">
                <a:moveTo>
                  <a:pt x="0" y="19347"/>
                </a:moveTo>
                <a:lnTo>
                  <a:pt x="5135" y="14212"/>
                </a:lnTo>
                <a:lnTo>
                  <a:pt x="8798" y="11624"/>
                </a:lnTo>
                <a:lnTo>
                  <a:pt x="13389" y="8824"/>
                </a:lnTo>
                <a:lnTo>
                  <a:pt x="18600" y="5883"/>
                </a:lnTo>
                <a:lnTo>
                  <a:pt x="24223" y="3922"/>
                </a:lnTo>
                <a:lnTo>
                  <a:pt x="30123" y="2614"/>
                </a:lnTo>
                <a:lnTo>
                  <a:pt x="36205" y="1743"/>
                </a:lnTo>
                <a:lnTo>
                  <a:pt x="45634" y="1162"/>
                </a:lnTo>
                <a:lnTo>
                  <a:pt x="70442" y="516"/>
                </a:lnTo>
                <a:lnTo>
                  <a:pt x="19347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940"/>
          <p:cNvSpPr/>
          <p:nvPr/>
        </p:nvSpPr>
        <p:spPr>
          <a:xfrm>
            <a:off x="7584281" y="2751832"/>
            <a:ext cx="183803" cy="1"/>
          </a:xfrm>
          <a:custGeom>
            <a:avLst/>
            <a:gdLst/>
            <a:ahLst/>
            <a:cxnLst/>
            <a:rect l="0" t="0" r="0" b="0"/>
            <a:pathLst>
              <a:path w="183803" h="1">
                <a:moveTo>
                  <a:pt x="0" y="0"/>
                </a:moveTo>
                <a:lnTo>
                  <a:pt x="18380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941"/>
          <p:cNvSpPr/>
          <p:nvPr/>
        </p:nvSpPr>
        <p:spPr>
          <a:xfrm>
            <a:off x="8052725" y="2742158"/>
            <a:ext cx="1311541" cy="38696"/>
          </a:xfrm>
          <a:custGeom>
            <a:avLst/>
            <a:gdLst/>
            <a:ahLst/>
            <a:cxnLst/>
            <a:rect l="0" t="0" r="0" b="0"/>
            <a:pathLst>
              <a:path w="1311541" h="38696">
                <a:moveTo>
                  <a:pt x="5573" y="9674"/>
                </a:moveTo>
                <a:lnTo>
                  <a:pt x="0" y="9674"/>
                </a:lnTo>
                <a:lnTo>
                  <a:pt x="86795" y="9674"/>
                </a:lnTo>
                <a:lnTo>
                  <a:pt x="115615" y="8599"/>
                </a:lnTo>
                <a:lnTo>
                  <a:pt x="139127" y="6807"/>
                </a:lnTo>
                <a:lnTo>
                  <a:pt x="159101" y="4538"/>
                </a:lnTo>
                <a:lnTo>
                  <a:pt x="176717" y="3025"/>
                </a:lnTo>
                <a:lnTo>
                  <a:pt x="192760" y="2017"/>
                </a:lnTo>
                <a:lnTo>
                  <a:pt x="222052" y="896"/>
                </a:lnTo>
                <a:lnTo>
                  <a:pt x="262714" y="265"/>
                </a:lnTo>
                <a:lnTo>
                  <a:pt x="826946" y="0"/>
                </a:lnTo>
                <a:lnTo>
                  <a:pt x="972927" y="5135"/>
                </a:lnTo>
                <a:lnTo>
                  <a:pt x="1063233" y="10523"/>
                </a:lnTo>
                <a:lnTo>
                  <a:pt x="1135614" y="16500"/>
                </a:lnTo>
                <a:lnTo>
                  <a:pt x="1200030" y="22740"/>
                </a:lnTo>
                <a:lnTo>
                  <a:pt x="1224301" y="25908"/>
                </a:lnTo>
                <a:lnTo>
                  <a:pt x="1243708" y="29096"/>
                </a:lnTo>
                <a:lnTo>
                  <a:pt x="1311540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942"/>
          <p:cNvSpPr/>
          <p:nvPr/>
        </p:nvSpPr>
        <p:spPr>
          <a:xfrm>
            <a:off x="7895587" y="2297162"/>
            <a:ext cx="143365" cy="203084"/>
          </a:xfrm>
          <a:custGeom>
            <a:avLst/>
            <a:gdLst/>
            <a:ahLst/>
            <a:cxnLst/>
            <a:rect l="0" t="0" r="0" b="0"/>
            <a:pathLst>
              <a:path w="143365" h="203084">
                <a:moveTo>
                  <a:pt x="7930" y="0"/>
                </a:moveTo>
                <a:lnTo>
                  <a:pt x="13065" y="5135"/>
                </a:lnTo>
                <a:lnTo>
                  <a:pt x="14579" y="7723"/>
                </a:lnTo>
                <a:lnTo>
                  <a:pt x="16260" y="13464"/>
                </a:lnTo>
                <a:lnTo>
                  <a:pt x="17006" y="19599"/>
                </a:lnTo>
                <a:lnTo>
                  <a:pt x="17338" y="25908"/>
                </a:lnTo>
                <a:lnTo>
                  <a:pt x="17486" y="32295"/>
                </a:lnTo>
                <a:lnTo>
                  <a:pt x="17602" y="84406"/>
                </a:lnTo>
                <a:lnTo>
                  <a:pt x="16528" y="91741"/>
                </a:lnTo>
                <a:lnTo>
                  <a:pt x="14737" y="99856"/>
                </a:lnTo>
                <a:lnTo>
                  <a:pt x="12469" y="108490"/>
                </a:lnTo>
                <a:lnTo>
                  <a:pt x="9881" y="120696"/>
                </a:lnTo>
                <a:lnTo>
                  <a:pt x="4140" y="151456"/>
                </a:lnTo>
                <a:lnTo>
                  <a:pt x="2178" y="163313"/>
                </a:lnTo>
                <a:lnTo>
                  <a:pt x="872" y="172293"/>
                </a:lnTo>
                <a:lnTo>
                  <a:pt x="0" y="179354"/>
                </a:lnTo>
                <a:lnTo>
                  <a:pt x="493" y="185136"/>
                </a:lnTo>
                <a:lnTo>
                  <a:pt x="1898" y="190066"/>
                </a:lnTo>
                <a:lnTo>
                  <a:pt x="3909" y="194427"/>
                </a:lnTo>
                <a:lnTo>
                  <a:pt x="6324" y="197335"/>
                </a:lnTo>
                <a:lnTo>
                  <a:pt x="9009" y="199273"/>
                </a:lnTo>
                <a:lnTo>
                  <a:pt x="11874" y="200566"/>
                </a:lnTo>
                <a:lnTo>
                  <a:pt x="14859" y="201427"/>
                </a:lnTo>
                <a:lnTo>
                  <a:pt x="17924" y="202001"/>
                </a:lnTo>
                <a:lnTo>
                  <a:pt x="21042" y="202384"/>
                </a:lnTo>
                <a:lnTo>
                  <a:pt x="24195" y="202640"/>
                </a:lnTo>
                <a:lnTo>
                  <a:pt x="27373" y="202810"/>
                </a:lnTo>
                <a:lnTo>
                  <a:pt x="33769" y="202999"/>
                </a:lnTo>
                <a:lnTo>
                  <a:pt x="40195" y="203083"/>
                </a:lnTo>
                <a:lnTo>
                  <a:pt x="44488" y="200956"/>
                </a:lnTo>
                <a:lnTo>
                  <a:pt x="49500" y="197388"/>
                </a:lnTo>
                <a:lnTo>
                  <a:pt x="54991" y="192859"/>
                </a:lnTo>
                <a:lnTo>
                  <a:pt x="60801" y="189840"/>
                </a:lnTo>
                <a:lnTo>
                  <a:pt x="66825" y="187828"/>
                </a:lnTo>
                <a:lnTo>
                  <a:pt x="72990" y="186486"/>
                </a:lnTo>
                <a:lnTo>
                  <a:pt x="78175" y="184516"/>
                </a:lnTo>
                <a:lnTo>
                  <a:pt x="82707" y="182129"/>
                </a:lnTo>
                <a:lnTo>
                  <a:pt x="86803" y="179462"/>
                </a:lnTo>
                <a:lnTo>
                  <a:pt x="90608" y="176609"/>
                </a:lnTo>
                <a:lnTo>
                  <a:pt x="94220" y="173633"/>
                </a:lnTo>
                <a:lnTo>
                  <a:pt x="97703" y="170573"/>
                </a:lnTo>
                <a:lnTo>
                  <a:pt x="103250" y="167459"/>
                </a:lnTo>
                <a:lnTo>
                  <a:pt x="110172" y="164308"/>
                </a:lnTo>
                <a:lnTo>
                  <a:pt x="118011" y="161132"/>
                </a:lnTo>
                <a:lnTo>
                  <a:pt x="124312" y="157940"/>
                </a:lnTo>
                <a:lnTo>
                  <a:pt x="129588" y="154737"/>
                </a:lnTo>
                <a:lnTo>
                  <a:pt x="143364" y="1451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943"/>
          <p:cNvSpPr/>
          <p:nvPr/>
        </p:nvSpPr>
        <p:spPr>
          <a:xfrm>
            <a:off x="8043051" y="2355205"/>
            <a:ext cx="34596" cy="309563"/>
          </a:xfrm>
          <a:custGeom>
            <a:avLst/>
            <a:gdLst/>
            <a:ahLst/>
            <a:cxnLst/>
            <a:rect l="0" t="0" r="0" b="0"/>
            <a:pathLst>
              <a:path w="34596" h="309563">
                <a:moveTo>
                  <a:pt x="5574" y="0"/>
                </a:moveTo>
                <a:lnTo>
                  <a:pt x="5574" y="36204"/>
                </a:lnTo>
                <a:lnTo>
                  <a:pt x="4499" y="42409"/>
                </a:lnTo>
                <a:lnTo>
                  <a:pt x="2708" y="48695"/>
                </a:lnTo>
                <a:lnTo>
                  <a:pt x="438" y="55035"/>
                </a:lnTo>
                <a:lnTo>
                  <a:pt x="0" y="66786"/>
                </a:lnTo>
                <a:lnTo>
                  <a:pt x="783" y="82145"/>
                </a:lnTo>
                <a:lnTo>
                  <a:pt x="3444" y="113899"/>
                </a:lnTo>
                <a:lnTo>
                  <a:pt x="4628" y="135178"/>
                </a:lnTo>
                <a:lnTo>
                  <a:pt x="5153" y="151801"/>
                </a:lnTo>
                <a:lnTo>
                  <a:pt x="5491" y="179989"/>
                </a:lnTo>
                <a:lnTo>
                  <a:pt x="7668" y="192009"/>
                </a:lnTo>
                <a:lnTo>
                  <a:pt x="11269" y="207546"/>
                </a:lnTo>
                <a:lnTo>
                  <a:pt x="15820" y="225429"/>
                </a:lnTo>
                <a:lnTo>
                  <a:pt x="18854" y="240575"/>
                </a:lnTo>
                <a:lnTo>
                  <a:pt x="20876" y="253896"/>
                </a:lnTo>
                <a:lnTo>
                  <a:pt x="34595" y="3095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3944"/>
          <p:cNvSpPr/>
          <p:nvPr/>
        </p:nvSpPr>
        <p:spPr>
          <a:xfrm>
            <a:off x="8184289" y="2162126"/>
            <a:ext cx="154551" cy="512316"/>
          </a:xfrm>
          <a:custGeom>
            <a:avLst/>
            <a:gdLst/>
            <a:ahLst/>
            <a:cxnLst/>
            <a:rect l="0" t="0" r="0" b="0"/>
            <a:pathLst>
              <a:path w="154551" h="512316">
                <a:moveTo>
                  <a:pt x="135203" y="9276"/>
                </a:moveTo>
                <a:lnTo>
                  <a:pt x="118545" y="947"/>
                </a:lnTo>
                <a:lnTo>
                  <a:pt x="114184" y="200"/>
                </a:lnTo>
                <a:lnTo>
                  <a:pt x="111517" y="0"/>
                </a:lnTo>
                <a:lnTo>
                  <a:pt x="108663" y="942"/>
                </a:lnTo>
                <a:lnTo>
                  <a:pt x="105687" y="2645"/>
                </a:lnTo>
                <a:lnTo>
                  <a:pt x="102626" y="4856"/>
                </a:lnTo>
                <a:lnTo>
                  <a:pt x="98437" y="7404"/>
                </a:lnTo>
                <a:lnTo>
                  <a:pt x="93494" y="10178"/>
                </a:lnTo>
                <a:lnTo>
                  <a:pt x="88049" y="13102"/>
                </a:lnTo>
                <a:lnTo>
                  <a:pt x="83345" y="16126"/>
                </a:lnTo>
                <a:lnTo>
                  <a:pt x="79133" y="19217"/>
                </a:lnTo>
                <a:lnTo>
                  <a:pt x="75251" y="22352"/>
                </a:lnTo>
                <a:lnTo>
                  <a:pt x="71588" y="26593"/>
                </a:lnTo>
                <a:lnTo>
                  <a:pt x="68070" y="31569"/>
                </a:lnTo>
                <a:lnTo>
                  <a:pt x="64651" y="37036"/>
                </a:lnTo>
                <a:lnTo>
                  <a:pt x="60222" y="41756"/>
                </a:lnTo>
                <a:lnTo>
                  <a:pt x="55119" y="45977"/>
                </a:lnTo>
                <a:lnTo>
                  <a:pt x="49568" y="49867"/>
                </a:lnTo>
                <a:lnTo>
                  <a:pt x="45867" y="53534"/>
                </a:lnTo>
                <a:lnTo>
                  <a:pt x="43399" y="57054"/>
                </a:lnTo>
                <a:lnTo>
                  <a:pt x="41754" y="60476"/>
                </a:lnTo>
                <a:lnTo>
                  <a:pt x="24033" y="101240"/>
                </a:lnTo>
                <a:lnTo>
                  <a:pt x="18094" y="115730"/>
                </a:lnTo>
                <a:lnTo>
                  <a:pt x="8631" y="140428"/>
                </a:lnTo>
                <a:lnTo>
                  <a:pt x="5676" y="150454"/>
                </a:lnTo>
                <a:lnTo>
                  <a:pt x="3708" y="159288"/>
                </a:lnTo>
                <a:lnTo>
                  <a:pt x="1519" y="174836"/>
                </a:lnTo>
                <a:lnTo>
                  <a:pt x="547" y="188912"/>
                </a:lnTo>
                <a:lnTo>
                  <a:pt x="115" y="202334"/>
                </a:lnTo>
                <a:lnTo>
                  <a:pt x="0" y="208923"/>
                </a:lnTo>
                <a:lnTo>
                  <a:pt x="2738" y="221976"/>
                </a:lnTo>
                <a:lnTo>
                  <a:pt x="6463" y="234943"/>
                </a:lnTo>
                <a:lnTo>
                  <a:pt x="8118" y="247872"/>
                </a:lnTo>
                <a:lnTo>
                  <a:pt x="8855" y="260785"/>
                </a:lnTo>
                <a:lnTo>
                  <a:pt x="9051" y="267237"/>
                </a:lnTo>
                <a:lnTo>
                  <a:pt x="12135" y="280140"/>
                </a:lnTo>
                <a:lnTo>
                  <a:pt x="16014" y="294115"/>
                </a:lnTo>
                <a:lnTo>
                  <a:pt x="17049" y="302356"/>
                </a:lnTo>
                <a:lnTo>
                  <a:pt x="19272" y="317962"/>
                </a:lnTo>
                <a:lnTo>
                  <a:pt x="23844" y="328481"/>
                </a:lnTo>
                <a:lnTo>
                  <a:pt x="71334" y="432061"/>
                </a:lnTo>
                <a:lnTo>
                  <a:pt x="79229" y="448341"/>
                </a:lnTo>
                <a:lnTo>
                  <a:pt x="82838" y="454618"/>
                </a:lnTo>
                <a:lnTo>
                  <a:pt x="86320" y="459877"/>
                </a:lnTo>
                <a:lnTo>
                  <a:pt x="89716" y="464458"/>
                </a:lnTo>
                <a:lnTo>
                  <a:pt x="93054" y="468587"/>
                </a:lnTo>
                <a:lnTo>
                  <a:pt x="96355" y="472414"/>
                </a:lnTo>
                <a:lnTo>
                  <a:pt x="99630" y="476040"/>
                </a:lnTo>
                <a:lnTo>
                  <a:pt x="102889" y="480608"/>
                </a:lnTo>
                <a:lnTo>
                  <a:pt x="106136" y="485803"/>
                </a:lnTo>
                <a:lnTo>
                  <a:pt x="109376" y="491416"/>
                </a:lnTo>
                <a:lnTo>
                  <a:pt x="113685" y="496232"/>
                </a:lnTo>
                <a:lnTo>
                  <a:pt x="118708" y="500518"/>
                </a:lnTo>
                <a:lnTo>
                  <a:pt x="124206" y="504450"/>
                </a:lnTo>
                <a:lnTo>
                  <a:pt x="128947" y="507072"/>
                </a:lnTo>
                <a:lnTo>
                  <a:pt x="133182" y="508820"/>
                </a:lnTo>
                <a:lnTo>
                  <a:pt x="137080" y="509985"/>
                </a:lnTo>
                <a:lnTo>
                  <a:pt x="140754" y="510762"/>
                </a:lnTo>
                <a:lnTo>
                  <a:pt x="144278" y="511279"/>
                </a:lnTo>
                <a:lnTo>
                  <a:pt x="154550" y="51231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3945"/>
          <p:cNvSpPr/>
          <p:nvPr/>
        </p:nvSpPr>
        <p:spPr>
          <a:xfrm>
            <a:off x="8369815" y="2326632"/>
            <a:ext cx="259240" cy="309115"/>
          </a:xfrm>
          <a:custGeom>
            <a:avLst/>
            <a:gdLst/>
            <a:ahLst/>
            <a:cxnLst/>
            <a:rect l="0" t="0" r="0" b="0"/>
            <a:pathLst>
              <a:path w="259240" h="309115">
                <a:moveTo>
                  <a:pt x="65763" y="86616"/>
                </a:moveTo>
                <a:lnTo>
                  <a:pt x="60627" y="81480"/>
                </a:lnTo>
                <a:lnTo>
                  <a:pt x="58040" y="76743"/>
                </a:lnTo>
                <a:lnTo>
                  <a:pt x="55240" y="70360"/>
                </a:lnTo>
                <a:lnTo>
                  <a:pt x="52298" y="62880"/>
                </a:lnTo>
                <a:lnTo>
                  <a:pt x="50337" y="56819"/>
                </a:lnTo>
                <a:lnTo>
                  <a:pt x="48158" y="47217"/>
                </a:lnTo>
                <a:lnTo>
                  <a:pt x="48652" y="43152"/>
                </a:lnTo>
                <a:lnTo>
                  <a:pt x="50057" y="39367"/>
                </a:lnTo>
                <a:lnTo>
                  <a:pt x="53408" y="32295"/>
                </a:lnTo>
                <a:lnTo>
                  <a:pt x="54897" y="25570"/>
                </a:lnTo>
                <a:lnTo>
                  <a:pt x="58426" y="18997"/>
                </a:lnTo>
                <a:lnTo>
                  <a:pt x="64314" y="11155"/>
                </a:lnTo>
                <a:lnTo>
                  <a:pt x="70851" y="7217"/>
                </a:lnTo>
                <a:lnTo>
                  <a:pt x="75605" y="4661"/>
                </a:lnTo>
                <a:lnTo>
                  <a:pt x="79849" y="2958"/>
                </a:lnTo>
                <a:lnTo>
                  <a:pt x="87430" y="1065"/>
                </a:lnTo>
                <a:lnTo>
                  <a:pt x="92604" y="0"/>
                </a:lnTo>
                <a:lnTo>
                  <a:pt x="94406" y="925"/>
                </a:lnTo>
                <a:lnTo>
                  <a:pt x="102077" y="7363"/>
                </a:lnTo>
                <a:lnTo>
                  <a:pt x="108058" y="13055"/>
                </a:lnTo>
                <a:lnTo>
                  <a:pt x="111157" y="15003"/>
                </a:lnTo>
                <a:lnTo>
                  <a:pt x="117468" y="17167"/>
                </a:lnTo>
                <a:lnTo>
                  <a:pt x="123855" y="20996"/>
                </a:lnTo>
                <a:lnTo>
                  <a:pt x="127063" y="23521"/>
                </a:lnTo>
                <a:lnTo>
                  <a:pt x="133494" y="32060"/>
                </a:lnTo>
                <a:lnTo>
                  <a:pt x="136714" y="37347"/>
                </a:lnTo>
                <a:lnTo>
                  <a:pt x="138860" y="43021"/>
                </a:lnTo>
                <a:lnTo>
                  <a:pt x="140291" y="48954"/>
                </a:lnTo>
                <a:lnTo>
                  <a:pt x="141246" y="55058"/>
                </a:lnTo>
                <a:lnTo>
                  <a:pt x="141881" y="61278"/>
                </a:lnTo>
                <a:lnTo>
                  <a:pt x="142305" y="67574"/>
                </a:lnTo>
                <a:lnTo>
                  <a:pt x="142587" y="73921"/>
                </a:lnTo>
                <a:lnTo>
                  <a:pt x="142902" y="92439"/>
                </a:lnTo>
                <a:lnTo>
                  <a:pt x="142986" y="103396"/>
                </a:lnTo>
                <a:lnTo>
                  <a:pt x="140892" y="113926"/>
                </a:lnTo>
                <a:lnTo>
                  <a:pt x="137346" y="124170"/>
                </a:lnTo>
                <a:lnTo>
                  <a:pt x="128749" y="143077"/>
                </a:lnTo>
                <a:lnTo>
                  <a:pt x="121345" y="158645"/>
                </a:lnTo>
                <a:lnTo>
                  <a:pt x="115716" y="169031"/>
                </a:lnTo>
                <a:lnTo>
                  <a:pt x="100863" y="194903"/>
                </a:lnTo>
                <a:lnTo>
                  <a:pt x="92387" y="206101"/>
                </a:lnTo>
                <a:lnTo>
                  <a:pt x="83513" y="215717"/>
                </a:lnTo>
                <a:lnTo>
                  <a:pt x="61348" y="236654"/>
                </a:lnTo>
                <a:lnTo>
                  <a:pt x="56370" y="241460"/>
                </a:lnTo>
                <a:lnTo>
                  <a:pt x="50902" y="245738"/>
                </a:lnTo>
                <a:lnTo>
                  <a:pt x="45107" y="249665"/>
                </a:lnTo>
                <a:lnTo>
                  <a:pt x="39094" y="253358"/>
                </a:lnTo>
                <a:lnTo>
                  <a:pt x="34010" y="256895"/>
                </a:lnTo>
                <a:lnTo>
                  <a:pt x="29546" y="260328"/>
                </a:lnTo>
                <a:lnTo>
                  <a:pt x="25495" y="263691"/>
                </a:lnTo>
                <a:lnTo>
                  <a:pt x="18128" y="267429"/>
                </a:lnTo>
                <a:lnTo>
                  <a:pt x="14659" y="268425"/>
                </a:lnTo>
                <a:lnTo>
                  <a:pt x="7937" y="272399"/>
                </a:lnTo>
                <a:lnTo>
                  <a:pt x="4641" y="274963"/>
                </a:lnTo>
                <a:lnTo>
                  <a:pt x="2442" y="275598"/>
                </a:lnTo>
                <a:lnTo>
                  <a:pt x="977" y="274946"/>
                </a:lnTo>
                <a:lnTo>
                  <a:pt x="0" y="273437"/>
                </a:lnTo>
                <a:lnTo>
                  <a:pt x="423" y="272431"/>
                </a:lnTo>
                <a:lnTo>
                  <a:pt x="1780" y="271760"/>
                </a:lnTo>
                <a:lnTo>
                  <a:pt x="6546" y="270683"/>
                </a:lnTo>
                <a:lnTo>
                  <a:pt x="12508" y="265361"/>
                </a:lnTo>
                <a:lnTo>
                  <a:pt x="16286" y="263822"/>
                </a:lnTo>
                <a:lnTo>
                  <a:pt x="20955" y="262796"/>
                </a:lnTo>
                <a:lnTo>
                  <a:pt x="26217" y="262113"/>
                </a:lnTo>
                <a:lnTo>
                  <a:pt x="35099" y="261656"/>
                </a:lnTo>
                <a:lnTo>
                  <a:pt x="68978" y="261015"/>
                </a:lnTo>
                <a:lnTo>
                  <a:pt x="82599" y="260865"/>
                </a:lnTo>
                <a:lnTo>
                  <a:pt x="88810" y="259750"/>
                </a:lnTo>
                <a:lnTo>
                  <a:pt x="95101" y="257932"/>
                </a:lnTo>
                <a:lnTo>
                  <a:pt x="101445" y="255645"/>
                </a:lnTo>
                <a:lnTo>
                  <a:pt x="107824" y="254120"/>
                </a:lnTo>
                <a:lnTo>
                  <a:pt x="114226" y="253103"/>
                </a:lnTo>
                <a:lnTo>
                  <a:pt x="120644" y="252426"/>
                </a:lnTo>
                <a:lnTo>
                  <a:pt x="125998" y="253049"/>
                </a:lnTo>
                <a:lnTo>
                  <a:pt x="130641" y="254539"/>
                </a:lnTo>
                <a:lnTo>
                  <a:pt x="134812" y="256608"/>
                </a:lnTo>
                <a:lnTo>
                  <a:pt x="141892" y="257986"/>
                </a:lnTo>
                <a:lnTo>
                  <a:pt x="150911" y="258906"/>
                </a:lnTo>
                <a:lnTo>
                  <a:pt x="161223" y="259519"/>
                </a:lnTo>
                <a:lnTo>
                  <a:pt x="169173" y="261002"/>
                </a:lnTo>
                <a:lnTo>
                  <a:pt x="175548" y="263066"/>
                </a:lnTo>
                <a:lnTo>
                  <a:pt x="180873" y="265517"/>
                </a:lnTo>
                <a:lnTo>
                  <a:pt x="185497" y="267151"/>
                </a:lnTo>
                <a:lnTo>
                  <a:pt x="193503" y="268966"/>
                </a:lnTo>
                <a:lnTo>
                  <a:pt x="200643" y="272639"/>
                </a:lnTo>
                <a:lnTo>
                  <a:pt x="208475" y="277855"/>
                </a:lnTo>
                <a:lnTo>
                  <a:pt x="213572" y="280750"/>
                </a:lnTo>
                <a:lnTo>
                  <a:pt x="219121" y="283755"/>
                </a:lnTo>
                <a:lnTo>
                  <a:pt x="223895" y="285759"/>
                </a:lnTo>
                <a:lnTo>
                  <a:pt x="228153" y="287095"/>
                </a:lnTo>
                <a:lnTo>
                  <a:pt x="235749" y="288579"/>
                </a:lnTo>
                <a:lnTo>
                  <a:pt x="242708" y="289238"/>
                </a:lnTo>
                <a:lnTo>
                  <a:pt x="244994" y="290489"/>
                </a:lnTo>
                <a:lnTo>
                  <a:pt x="246518" y="292398"/>
                </a:lnTo>
                <a:lnTo>
                  <a:pt x="247534" y="294745"/>
                </a:lnTo>
                <a:lnTo>
                  <a:pt x="249286" y="296310"/>
                </a:lnTo>
                <a:lnTo>
                  <a:pt x="251529" y="297353"/>
                </a:lnTo>
                <a:lnTo>
                  <a:pt x="254098" y="298049"/>
                </a:lnTo>
                <a:lnTo>
                  <a:pt x="255812" y="299587"/>
                </a:lnTo>
                <a:lnTo>
                  <a:pt x="256955" y="301688"/>
                </a:lnTo>
                <a:lnTo>
                  <a:pt x="259239" y="30911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3946"/>
          <p:cNvSpPr/>
          <p:nvPr/>
        </p:nvSpPr>
        <p:spPr>
          <a:xfrm>
            <a:off x="8503294" y="2103685"/>
            <a:ext cx="58044" cy="222499"/>
          </a:xfrm>
          <a:custGeom>
            <a:avLst/>
            <a:gdLst/>
            <a:ahLst/>
            <a:cxnLst/>
            <a:rect l="0" t="0" r="0" b="0"/>
            <a:pathLst>
              <a:path w="58044" h="222499">
                <a:moveTo>
                  <a:pt x="0" y="0"/>
                </a:moveTo>
                <a:lnTo>
                  <a:pt x="0" y="30123"/>
                </a:lnTo>
                <a:lnTo>
                  <a:pt x="1076" y="36205"/>
                </a:lnTo>
                <a:lnTo>
                  <a:pt x="2867" y="43484"/>
                </a:lnTo>
                <a:lnTo>
                  <a:pt x="5136" y="51562"/>
                </a:lnTo>
                <a:lnTo>
                  <a:pt x="6649" y="58022"/>
                </a:lnTo>
                <a:lnTo>
                  <a:pt x="7657" y="63403"/>
                </a:lnTo>
                <a:lnTo>
                  <a:pt x="8330" y="68066"/>
                </a:lnTo>
                <a:lnTo>
                  <a:pt x="9853" y="73324"/>
                </a:lnTo>
                <a:lnTo>
                  <a:pt x="11943" y="78979"/>
                </a:lnTo>
                <a:lnTo>
                  <a:pt x="14411" y="84899"/>
                </a:lnTo>
                <a:lnTo>
                  <a:pt x="16057" y="90995"/>
                </a:lnTo>
                <a:lnTo>
                  <a:pt x="17154" y="97209"/>
                </a:lnTo>
                <a:lnTo>
                  <a:pt x="17885" y="103501"/>
                </a:lnTo>
                <a:lnTo>
                  <a:pt x="20523" y="114145"/>
                </a:lnTo>
                <a:lnTo>
                  <a:pt x="24431" y="127691"/>
                </a:lnTo>
                <a:lnTo>
                  <a:pt x="29185" y="143170"/>
                </a:lnTo>
                <a:lnTo>
                  <a:pt x="32356" y="154565"/>
                </a:lnTo>
                <a:lnTo>
                  <a:pt x="34470" y="163236"/>
                </a:lnTo>
                <a:lnTo>
                  <a:pt x="35878" y="170091"/>
                </a:lnTo>
                <a:lnTo>
                  <a:pt x="37892" y="176812"/>
                </a:lnTo>
                <a:lnTo>
                  <a:pt x="40310" y="183441"/>
                </a:lnTo>
                <a:lnTo>
                  <a:pt x="42996" y="190011"/>
                </a:lnTo>
                <a:lnTo>
                  <a:pt x="45863" y="195466"/>
                </a:lnTo>
                <a:lnTo>
                  <a:pt x="48848" y="200177"/>
                </a:lnTo>
                <a:lnTo>
                  <a:pt x="58043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3947"/>
          <p:cNvSpPr/>
          <p:nvPr/>
        </p:nvSpPr>
        <p:spPr>
          <a:xfrm>
            <a:off x="8620923" y="2181076"/>
            <a:ext cx="143029" cy="106253"/>
          </a:xfrm>
          <a:custGeom>
            <a:avLst/>
            <a:gdLst/>
            <a:ahLst/>
            <a:cxnLst/>
            <a:rect l="0" t="0" r="0" b="0"/>
            <a:pathLst>
              <a:path w="143029" h="106253">
                <a:moveTo>
                  <a:pt x="46827" y="0"/>
                </a:moveTo>
                <a:lnTo>
                  <a:pt x="15757" y="31069"/>
                </a:lnTo>
                <a:lnTo>
                  <a:pt x="13215" y="34686"/>
                </a:lnTo>
                <a:lnTo>
                  <a:pt x="11521" y="38172"/>
                </a:lnTo>
                <a:lnTo>
                  <a:pt x="10391" y="41571"/>
                </a:lnTo>
                <a:lnTo>
                  <a:pt x="8563" y="44912"/>
                </a:lnTo>
                <a:lnTo>
                  <a:pt x="6269" y="48214"/>
                </a:lnTo>
                <a:lnTo>
                  <a:pt x="3665" y="51490"/>
                </a:lnTo>
                <a:lnTo>
                  <a:pt x="1929" y="54749"/>
                </a:lnTo>
                <a:lnTo>
                  <a:pt x="772" y="57997"/>
                </a:lnTo>
                <a:lnTo>
                  <a:pt x="0" y="61237"/>
                </a:lnTo>
                <a:lnTo>
                  <a:pt x="561" y="65546"/>
                </a:lnTo>
                <a:lnTo>
                  <a:pt x="2009" y="70569"/>
                </a:lnTo>
                <a:lnTo>
                  <a:pt x="6922" y="83806"/>
                </a:lnTo>
                <a:lnTo>
                  <a:pt x="8400" y="85967"/>
                </a:lnTo>
                <a:lnTo>
                  <a:pt x="10461" y="88482"/>
                </a:lnTo>
                <a:lnTo>
                  <a:pt x="12908" y="91234"/>
                </a:lnTo>
                <a:lnTo>
                  <a:pt x="18495" y="97158"/>
                </a:lnTo>
                <a:lnTo>
                  <a:pt x="21490" y="100243"/>
                </a:lnTo>
                <a:lnTo>
                  <a:pt x="24561" y="102299"/>
                </a:lnTo>
                <a:lnTo>
                  <a:pt x="27683" y="103670"/>
                </a:lnTo>
                <a:lnTo>
                  <a:pt x="30840" y="104584"/>
                </a:lnTo>
                <a:lnTo>
                  <a:pt x="34020" y="105193"/>
                </a:lnTo>
                <a:lnTo>
                  <a:pt x="37213" y="105599"/>
                </a:lnTo>
                <a:lnTo>
                  <a:pt x="40418" y="105870"/>
                </a:lnTo>
                <a:lnTo>
                  <a:pt x="43629" y="106051"/>
                </a:lnTo>
                <a:lnTo>
                  <a:pt x="50064" y="106252"/>
                </a:lnTo>
                <a:lnTo>
                  <a:pt x="54359" y="105230"/>
                </a:lnTo>
                <a:lnTo>
                  <a:pt x="59372" y="103474"/>
                </a:lnTo>
                <a:lnTo>
                  <a:pt x="64864" y="101229"/>
                </a:lnTo>
                <a:lnTo>
                  <a:pt x="69600" y="99732"/>
                </a:lnTo>
                <a:lnTo>
                  <a:pt x="73833" y="98734"/>
                </a:lnTo>
                <a:lnTo>
                  <a:pt x="77729" y="98068"/>
                </a:lnTo>
                <a:lnTo>
                  <a:pt x="83551" y="96550"/>
                </a:lnTo>
                <a:lnTo>
                  <a:pt x="90657" y="94463"/>
                </a:lnTo>
                <a:lnTo>
                  <a:pt x="98619" y="91997"/>
                </a:lnTo>
                <a:lnTo>
                  <a:pt x="105002" y="89278"/>
                </a:lnTo>
                <a:lnTo>
                  <a:pt x="110332" y="86390"/>
                </a:lnTo>
                <a:lnTo>
                  <a:pt x="114961" y="83390"/>
                </a:lnTo>
                <a:lnTo>
                  <a:pt x="118046" y="80315"/>
                </a:lnTo>
                <a:lnTo>
                  <a:pt x="120103" y="77191"/>
                </a:lnTo>
                <a:lnTo>
                  <a:pt x="121475" y="74032"/>
                </a:lnTo>
                <a:lnTo>
                  <a:pt x="123464" y="70852"/>
                </a:lnTo>
                <a:lnTo>
                  <a:pt x="125864" y="67657"/>
                </a:lnTo>
                <a:lnTo>
                  <a:pt x="128540" y="64453"/>
                </a:lnTo>
                <a:lnTo>
                  <a:pt x="131399" y="60166"/>
                </a:lnTo>
                <a:lnTo>
                  <a:pt x="134379" y="55159"/>
                </a:lnTo>
                <a:lnTo>
                  <a:pt x="137441" y="49671"/>
                </a:lnTo>
                <a:lnTo>
                  <a:pt x="139482" y="44937"/>
                </a:lnTo>
                <a:lnTo>
                  <a:pt x="140843" y="40707"/>
                </a:lnTo>
                <a:lnTo>
                  <a:pt x="143028" y="31330"/>
                </a:lnTo>
                <a:lnTo>
                  <a:pt x="142132" y="28410"/>
                </a:lnTo>
                <a:lnTo>
                  <a:pt x="140460" y="24314"/>
                </a:lnTo>
                <a:lnTo>
                  <a:pt x="138271" y="19434"/>
                </a:lnTo>
                <a:lnTo>
                  <a:pt x="134661" y="16180"/>
                </a:lnTo>
                <a:lnTo>
                  <a:pt x="130105" y="14011"/>
                </a:lnTo>
                <a:lnTo>
                  <a:pt x="124917" y="12566"/>
                </a:lnTo>
                <a:lnTo>
                  <a:pt x="120385" y="10527"/>
                </a:lnTo>
                <a:lnTo>
                  <a:pt x="116288" y="8093"/>
                </a:lnTo>
                <a:lnTo>
                  <a:pt x="112482" y="5395"/>
                </a:lnTo>
                <a:lnTo>
                  <a:pt x="108870" y="3597"/>
                </a:lnTo>
                <a:lnTo>
                  <a:pt x="105386" y="2398"/>
                </a:lnTo>
                <a:lnTo>
                  <a:pt x="101989" y="1598"/>
                </a:lnTo>
                <a:lnTo>
                  <a:pt x="97575" y="1065"/>
                </a:lnTo>
                <a:lnTo>
                  <a:pt x="92483" y="710"/>
                </a:lnTo>
                <a:lnTo>
                  <a:pt x="7584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3948"/>
          <p:cNvSpPr/>
          <p:nvPr/>
        </p:nvSpPr>
        <p:spPr>
          <a:xfrm>
            <a:off x="8909595" y="2548681"/>
            <a:ext cx="222499" cy="9675"/>
          </a:xfrm>
          <a:custGeom>
            <a:avLst/>
            <a:gdLst/>
            <a:ahLst/>
            <a:cxnLst/>
            <a:rect l="0" t="0" r="0" b="0"/>
            <a:pathLst>
              <a:path w="222499" h="9675">
                <a:moveTo>
                  <a:pt x="0" y="0"/>
                </a:moveTo>
                <a:lnTo>
                  <a:pt x="0" y="8329"/>
                </a:lnTo>
                <a:lnTo>
                  <a:pt x="2150" y="8778"/>
                </a:lnTo>
                <a:lnTo>
                  <a:pt x="5733" y="9077"/>
                </a:lnTo>
                <a:lnTo>
                  <a:pt x="10271" y="9276"/>
                </a:lnTo>
                <a:lnTo>
                  <a:pt x="222498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3949"/>
          <p:cNvSpPr/>
          <p:nvPr/>
        </p:nvSpPr>
        <p:spPr>
          <a:xfrm>
            <a:off x="9190136" y="2316509"/>
            <a:ext cx="67718" cy="357933"/>
          </a:xfrm>
          <a:custGeom>
            <a:avLst/>
            <a:gdLst/>
            <a:ahLst/>
            <a:cxnLst/>
            <a:rect l="0" t="0" r="0" b="0"/>
            <a:pathLst>
              <a:path w="67718" h="357933">
                <a:moveTo>
                  <a:pt x="0" y="0"/>
                </a:moveTo>
                <a:lnTo>
                  <a:pt x="0" y="16658"/>
                </a:lnTo>
                <a:lnTo>
                  <a:pt x="1075" y="19705"/>
                </a:lnTo>
                <a:lnTo>
                  <a:pt x="2867" y="23885"/>
                </a:lnTo>
                <a:lnTo>
                  <a:pt x="5136" y="28822"/>
                </a:lnTo>
                <a:lnTo>
                  <a:pt x="6649" y="34263"/>
                </a:lnTo>
                <a:lnTo>
                  <a:pt x="7657" y="40040"/>
                </a:lnTo>
                <a:lnTo>
                  <a:pt x="8778" y="51117"/>
                </a:lnTo>
                <a:lnTo>
                  <a:pt x="9276" y="59622"/>
                </a:lnTo>
                <a:lnTo>
                  <a:pt x="10483" y="64471"/>
                </a:lnTo>
                <a:lnTo>
                  <a:pt x="12364" y="69852"/>
                </a:lnTo>
                <a:lnTo>
                  <a:pt x="14692" y="75590"/>
                </a:lnTo>
                <a:lnTo>
                  <a:pt x="16244" y="80490"/>
                </a:lnTo>
                <a:lnTo>
                  <a:pt x="17969" y="88800"/>
                </a:lnTo>
                <a:lnTo>
                  <a:pt x="24075" y="120064"/>
                </a:lnTo>
                <a:lnTo>
                  <a:pt x="25724" y="130561"/>
                </a:lnTo>
                <a:lnTo>
                  <a:pt x="26823" y="139710"/>
                </a:lnTo>
                <a:lnTo>
                  <a:pt x="27556" y="147958"/>
                </a:lnTo>
                <a:lnTo>
                  <a:pt x="28045" y="155607"/>
                </a:lnTo>
                <a:lnTo>
                  <a:pt x="28588" y="169838"/>
                </a:lnTo>
                <a:lnTo>
                  <a:pt x="28893" y="184801"/>
                </a:lnTo>
                <a:lnTo>
                  <a:pt x="30011" y="189843"/>
                </a:lnTo>
                <a:lnTo>
                  <a:pt x="31831" y="195353"/>
                </a:lnTo>
                <a:lnTo>
                  <a:pt x="34119" y="201177"/>
                </a:lnTo>
                <a:lnTo>
                  <a:pt x="35645" y="207209"/>
                </a:lnTo>
                <a:lnTo>
                  <a:pt x="36662" y="213381"/>
                </a:lnTo>
                <a:lnTo>
                  <a:pt x="37339" y="219644"/>
                </a:lnTo>
                <a:lnTo>
                  <a:pt x="38092" y="229471"/>
                </a:lnTo>
                <a:lnTo>
                  <a:pt x="38428" y="240645"/>
                </a:lnTo>
                <a:lnTo>
                  <a:pt x="38577" y="259943"/>
                </a:lnTo>
                <a:lnTo>
                  <a:pt x="39691" y="267884"/>
                </a:lnTo>
                <a:lnTo>
                  <a:pt x="41509" y="274253"/>
                </a:lnTo>
                <a:lnTo>
                  <a:pt x="43796" y="279574"/>
                </a:lnTo>
                <a:lnTo>
                  <a:pt x="46395" y="287420"/>
                </a:lnTo>
                <a:lnTo>
                  <a:pt x="49203" y="296951"/>
                </a:lnTo>
                <a:lnTo>
                  <a:pt x="52150" y="307604"/>
                </a:lnTo>
                <a:lnTo>
                  <a:pt x="54115" y="315781"/>
                </a:lnTo>
                <a:lnTo>
                  <a:pt x="55424" y="322307"/>
                </a:lnTo>
                <a:lnTo>
                  <a:pt x="56880" y="332425"/>
                </a:lnTo>
                <a:lnTo>
                  <a:pt x="57526" y="340504"/>
                </a:lnTo>
                <a:lnTo>
                  <a:pt x="58773" y="344164"/>
                </a:lnTo>
                <a:lnTo>
                  <a:pt x="60679" y="347678"/>
                </a:lnTo>
                <a:lnTo>
                  <a:pt x="67717" y="35793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3950"/>
          <p:cNvSpPr/>
          <p:nvPr/>
        </p:nvSpPr>
        <p:spPr>
          <a:xfrm>
            <a:off x="9267527" y="2142380"/>
            <a:ext cx="154643" cy="522388"/>
          </a:xfrm>
          <a:custGeom>
            <a:avLst/>
            <a:gdLst/>
            <a:ahLst/>
            <a:cxnLst/>
            <a:rect l="0" t="0" r="0" b="0"/>
            <a:pathLst>
              <a:path w="154643" h="522388">
                <a:moveTo>
                  <a:pt x="0" y="0"/>
                </a:moveTo>
                <a:lnTo>
                  <a:pt x="5135" y="5136"/>
                </a:lnTo>
                <a:lnTo>
                  <a:pt x="6648" y="7724"/>
                </a:lnTo>
                <a:lnTo>
                  <a:pt x="9853" y="16501"/>
                </a:lnTo>
                <a:lnTo>
                  <a:pt x="14411" y="22740"/>
                </a:lnTo>
                <a:lnTo>
                  <a:pt x="17131" y="29134"/>
                </a:lnTo>
                <a:lnTo>
                  <a:pt x="20020" y="37696"/>
                </a:lnTo>
                <a:lnTo>
                  <a:pt x="23021" y="47703"/>
                </a:lnTo>
                <a:lnTo>
                  <a:pt x="26096" y="56524"/>
                </a:lnTo>
                <a:lnTo>
                  <a:pt x="29221" y="64554"/>
                </a:lnTo>
                <a:lnTo>
                  <a:pt x="38784" y="86734"/>
                </a:lnTo>
                <a:lnTo>
                  <a:pt x="57365" y="128838"/>
                </a:lnTo>
                <a:lnTo>
                  <a:pt x="67265" y="148235"/>
                </a:lnTo>
                <a:lnTo>
                  <a:pt x="77090" y="165465"/>
                </a:lnTo>
                <a:lnTo>
                  <a:pt x="86864" y="181252"/>
                </a:lnTo>
                <a:lnTo>
                  <a:pt x="95530" y="197150"/>
                </a:lnTo>
                <a:lnTo>
                  <a:pt x="103457" y="213124"/>
                </a:lnTo>
                <a:lnTo>
                  <a:pt x="110891" y="229147"/>
                </a:lnTo>
                <a:lnTo>
                  <a:pt x="119072" y="250578"/>
                </a:lnTo>
                <a:lnTo>
                  <a:pt x="127750" y="275614"/>
                </a:lnTo>
                <a:lnTo>
                  <a:pt x="136760" y="303053"/>
                </a:lnTo>
                <a:lnTo>
                  <a:pt x="142767" y="324571"/>
                </a:lnTo>
                <a:lnTo>
                  <a:pt x="146772" y="342141"/>
                </a:lnTo>
                <a:lnTo>
                  <a:pt x="149442" y="357078"/>
                </a:lnTo>
                <a:lnTo>
                  <a:pt x="151222" y="368112"/>
                </a:lnTo>
                <a:lnTo>
                  <a:pt x="153199" y="383237"/>
                </a:lnTo>
                <a:lnTo>
                  <a:pt x="154078" y="396409"/>
                </a:lnTo>
                <a:lnTo>
                  <a:pt x="154469" y="409429"/>
                </a:lnTo>
                <a:lnTo>
                  <a:pt x="154642" y="422381"/>
                </a:lnTo>
                <a:lnTo>
                  <a:pt x="153614" y="427770"/>
                </a:lnTo>
                <a:lnTo>
                  <a:pt x="149605" y="436624"/>
                </a:lnTo>
                <a:lnTo>
                  <a:pt x="145956" y="442639"/>
                </a:lnTo>
                <a:lnTo>
                  <a:pt x="136169" y="457922"/>
                </a:lnTo>
                <a:lnTo>
                  <a:pt x="131624" y="465437"/>
                </a:lnTo>
                <a:lnTo>
                  <a:pt x="127520" y="472597"/>
                </a:lnTo>
                <a:lnTo>
                  <a:pt x="123709" y="479520"/>
                </a:lnTo>
                <a:lnTo>
                  <a:pt x="120093" y="485210"/>
                </a:lnTo>
                <a:lnTo>
                  <a:pt x="116607" y="490078"/>
                </a:lnTo>
                <a:lnTo>
                  <a:pt x="113209" y="494399"/>
                </a:lnTo>
                <a:lnTo>
                  <a:pt x="108794" y="499429"/>
                </a:lnTo>
                <a:lnTo>
                  <a:pt x="103700" y="504932"/>
                </a:lnTo>
                <a:lnTo>
                  <a:pt x="87064" y="5223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3951"/>
          <p:cNvSpPr/>
          <p:nvPr/>
        </p:nvSpPr>
        <p:spPr>
          <a:xfrm>
            <a:off x="8367861" y="2868053"/>
            <a:ext cx="415975" cy="336525"/>
          </a:xfrm>
          <a:custGeom>
            <a:avLst/>
            <a:gdLst/>
            <a:ahLst/>
            <a:cxnLst/>
            <a:rect l="0" t="0" r="0" b="0"/>
            <a:pathLst>
              <a:path w="415975" h="336525">
                <a:moveTo>
                  <a:pt x="0" y="96603"/>
                </a:moveTo>
                <a:lnTo>
                  <a:pt x="0" y="66480"/>
                </a:lnTo>
                <a:lnTo>
                  <a:pt x="1075" y="62547"/>
                </a:lnTo>
                <a:lnTo>
                  <a:pt x="5135" y="55312"/>
                </a:lnTo>
                <a:lnTo>
                  <a:pt x="7657" y="48513"/>
                </a:lnTo>
                <a:lnTo>
                  <a:pt x="8330" y="45195"/>
                </a:lnTo>
                <a:lnTo>
                  <a:pt x="9852" y="42984"/>
                </a:lnTo>
                <a:lnTo>
                  <a:pt x="11943" y="41509"/>
                </a:lnTo>
                <a:lnTo>
                  <a:pt x="14411" y="40526"/>
                </a:lnTo>
                <a:lnTo>
                  <a:pt x="22886" y="33701"/>
                </a:lnTo>
                <a:lnTo>
                  <a:pt x="33819" y="24577"/>
                </a:lnTo>
                <a:lnTo>
                  <a:pt x="45844" y="16939"/>
                </a:lnTo>
                <a:lnTo>
                  <a:pt x="58354" y="12827"/>
                </a:lnTo>
                <a:lnTo>
                  <a:pt x="64700" y="11731"/>
                </a:lnTo>
                <a:lnTo>
                  <a:pt x="74616" y="7647"/>
                </a:lnTo>
                <a:lnTo>
                  <a:pt x="78766" y="5052"/>
                </a:lnTo>
                <a:lnTo>
                  <a:pt x="89109" y="2171"/>
                </a:lnTo>
                <a:lnTo>
                  <a:pt x="101946" y="889"/>
                </a:lnTo>
                <a:lnTo>
                  <a:pt x="109885" y="548"/>
                </a:lnTo>
                <a:lnTo>
                  <a:pt x="135523" y="0"/>
                </a:lnTo>
                <a:lnTo>
                  <a:pt x="146580" y="2791"/>
                </a:lnTo>
                <a:lnTo>
                  <a:pt x="157586" y="7614"/>
                </a:lnTo>
                <a:lnTo>
                  <a:pt x="170899" y="16373"/>
                </a:lnTo>
                <a:lnTo>
                  <a:pt x="182009" y="22608"/>
                </a:lnTo>
                <a:lnTo>
                  <a:pt x="191246" y="28962"/>
                </a:lnTo>
                <a:lnTo>
                  <a:pt x="195214" y="32162"/>
                </a:lnTo>
                <a:lnTo>
                  <a:pt x="202490" y="41449"/>
                </a:lnTo>
                <a:lnTo>
                  <a:pt x="210381" y="53817"/>
                </a:lnTo>
                <a:lnTo>
                  <a:pt x="221054" y="70063"/>
                </a:lnTo>
                <a:lnTo>
                  <a:pt x="225834" y="77835"/>
                </a:lnTo>
                <a:lnTo>
                  <a:pt x="230097" y="85166"/>
                </a:lnTo>
                <a:lnTo>
                  <a:pt x="237698" y="99044"/>
                </a:lnTo>
                <a:lnTo>
                  <a:pt x="244661" y="112378"/>
                </a:lnTo>
                <a:lnTo>
                  <a:pt x="246947" y="118943"/>
                </a:lnTo>
                <a:lnTo>
                  <a:pt x="248471" y="125470"/>
                </a:lnTo>
                <a:lnTo>
                  <a:pt x="249487" y="131970"/>
                </a:lnTo>
                <a:lnTo>
                  <a:pt x="250165" y="138454"/>
                </a:lnTo>
                <a:lnTo>
                  <a:pt x="250616" y="144926"/>
                </a:lnTo>
                <a:lnTo>
                  <a:pt x="250917" y="151391"/>
                </a:lnTo>
                <a:lnTo>
                  <a:pt x="251252" y="164306"/>
                </a:lnTo>
                <a:lnTo>
                  <a:pt x="251341" y="170760"/>
                </a:lnTo>
                <a:lnTo>
                  <a:pt x="250326" y="180437"/>
                </a:lnTo>
                <a:lnTo>
                  <a:pt x="248574" y="192262"/>
                </a:lnTo>
                <a:lnTo>
                  <a:pt x="246331" y="205520"/>
                </a:lnTo>
                <a:lnTo>
                  <a:pt x="243761" y="216509"/>
                </a:lnTo>
                <a:lnTo>
                  <a:pt x="240973" y="225984"/>
                </a:lnTo>
                <a:lnTo>
                  <a:pt x="238039" y="234451"/>
                </a:lnTo>
                <a:lnTo>
                  <a:pt x="233934" y="241170"/>
                </a:lnTo>
                <a:lnTo>
                  <a:pt x="218959" y="256837"/>
                </a:lnTo>
                <a:lnTo>
                  <a:pt x="214765" y="262544"/>
                </a:lnTo>
                <a:lnTo>
                  <a:pt x="210893" y="268498"/>
                </a:lnTo>
                <a:lnTo>
                  <a:pt x="206162" y="274617"/>
                </a:lnTo>
                <a:lnTo>
                  <a:pt x="200859" y="280846"/>
                </a:lnTo>
                <a:lnTo>
                  <a:pt x="195173" y="287148"/>
                </a:lnTo>
                <a:lnTo>
                  <a:pt x="183124" y="297017"/>
                </a:lnTo>
                <a:lnTo>
                  <a:pt x="170603" y="304987"/>
                </a:lnTo>
                <a:lnTo>
                  <a:pt x="157872" y="312111"/>
                </a:lnTo>
                <a:lnTo>
                  <a:pt x="150392" y="315516"/>
                </a:lnTo>
                <a:lnTo>
                  <a:pt x="142182" y="318861"/>
                </a:lnTo>
                <a:lnTo>
                  <a:pt x="133482" y="322166"/>
                </a:lnTo>
                <a:lnTo>
                  <a:pt x="125534" y="325443"/>
                </a:lnTo>
                <a:lnTo>
                  <a:pt x="118085" y="328704"/>
                </a:lnTo>
                <a:lnTo>
                  <a:pt x="110970" y="331952"/>
                </a:lnTo>
                <a:lnTo>
                  <a:pt x="104076" y="334117"/>
                </a:lnTo>
                <a:lnTo>
                  <a:pt x="97331" y="335561"/>
                </a:lnTo>
                <a:lnTo>
                  <a:pt x="90683" y="336524"/>
                </a:lnTo>
                <a:lnTo>
                  <a:pt x="86253" y="336090"/>
                </a:lnTo>
                <a:lnTo>
                  <a:pt x="83299" y="334727"/>
                </a:lnTo>
                <a:lnTo>
                  <a:pt x="78558" y="329950"/>
                </a:lnTo>
                <a:lnTo>
                  <a:pt x="79243" y="328484"/>
                </a:lnTo>
                <a:lnTo>
                  <a:pt x="82872" y="323988"/>
                </a:lnTo>
                <a:lnTo>
                  <a:pt x="85344" y="322359"/>
                </a:lnTo>
                <a:lnTo>
                  <a:pt x="93959" y="318991"/>
                </a:lnTo>
                <a:lnTo>
                  <a:pt x="104394" y="311664"/>
                </a:lnTo>
                <a:lnTo>
                  <a:pt x="114831" y="305763"/>
                </a:lnTo>
                <a:lnTo>
                  <a:pt x="123768" y="302424"/>
                </a:lnTo>
                <a:lnTo>
                  <a:pt x="134549" y="299866"/>
                </a:lnTo>
                <a:lnTo>
                  <a:pt x="153671" y="295145"/>
                </a:lnTo>
                <a:lnTo>
                  <a:pt x="162640" y="293457"/>
                </a:lnTo>
                <a:lnTo>
                  <a:pt x="170769" y="292331"/>
                </a:lnTo>
                <a:lnTo>
                  <a:pt x="178339" y="291581"/>
                </a:lnTo>
                <a:lnTo>
                  <a:pt x="186609" y="291080"/>
                </a:lnTo>
                <a:lnTo>
                  <a:pt x="204398" y="290524"/>
                </a:lnTo>
                <a:lnTo>
                  <a:pt x="212581" y="289301"/>
                </a:lnTo>
                <a:lnTo>
                  <a:pt x="220186" y="287411"/>
                </a:lnTo>
                <a:lnTo>
                  <a:pt x="227405" y="285076"/>
                </a:lnTo>
                <a:lnTo>
                  <a:pt x="235444" y="283519"/>
                </a:lnTo>
                <a:lnTo>
                  <a:pt x="244028" y="282481"/>
                </a:lnTo>
                <a:lnTo>
                  <a:pt x="252974" y="281789"/>
                </a:lnTo>
                <a:lnTo>
                  <a:pt x="261088" y="282403"/>
                </a:lnTo>
                <a:lnTo>
                  <a:pt x="268647" y="283887"/>
                </a:lnTo>
                <a:lnTo>
                  <a:pt x="275836" y="285951"/>
                </a:lnTo>
                <a:lnTo>
                  <a:pt x="282779" y="287327"/>
                </a:lnTo>
                <a:lnTo>
                  <a:pt x="289557" y="288245"/>
                </a:lnTo>
                <a:lnTo>
                  <a:pt x="296225" y="288856"/>
                </a:lnTo>
                <a:lnTo>
                  <a:pt x="303896" y="289264"/>
                </a:lnTo>
                <a:lnTo>
                  <a:pt x="321017" y="289717"/>
                </a:lnTo>
                <a:lnTo>
                  <a:pt x="343650" y="289972"/>
                </a:lnTo>
                <a:lnTo>
                  <a:pt x="350561" y="291083"/>
                </a:lnTo>
                <a:lnTo>
                  <a:pt x="357317" y="292898"/>
                </a:lnTo>
                <a:lnTo>
                  <a:pt x="415974" y="2997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3952"/>
          <p:cNvSpPr/>
          <p:nvPr/>
        </p:nvSpPr>
        <p:spPr>
          <a:xfrm>
            <a:off x="8870900" y="3061394"/>
            <a:ext cx="193477" cy="9498"/>
          </a:xfrm>
          <a:custGeom>
            <a:avLst/>
            <a:gdLst/>
            <a:ahLst/>
            <a:cxnLst/>
            <a:rect l="0" t="0" r="0" b="0"/>
            <a:pathLst>
              <a:path w="193477" h="9498">
                <a:moveTo>
                  <a:pt x="0" y="0"/>
                </a:moveTo>
                <a:lnTo>
                  <a:pt x="13464" y="0"/>
                </a:lnTo>
                <a:lnTo>
                  <a:pt x="16500" y="1075"/>
                </a:lnTo>
                <a:lnTo>
                  <a:pt x="19599" y="2866"/>
                </a:lnTo>
                <a:lnTo>
                  <a:pt x="22740" y="5136"/>
                </a:lnTo>
                <a:lnTo>
                  <a:pt x="29134" y="6648"/>
                </a:lnTo>
                <a:lnTo>
                  <a:pt x="37695" y="7657"/>
                </a:lnTo>
                <a:lnTo>
                  <a:pt x="55448" y="8778"/>
                </a:lnTo>
                <a:lnTo>
                  <a:pt x="66922" y="9276"/>
                </a:lnTo>
                <a:lnTo>
                  <a:pt x="95668" y="9497"/>
                </a:lnTo>
                <a:lnTo>
                  <a:pt x="19347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3953"/>
          <p:cNvSpPr/>
          <p:nvPr/>
        </p:nvSpPr>
        <p:spPr>
          <a:xfrm>
            <a:off x="9161115" y="2925960"/>
            <a:ext cx="87065" cy="464345"/>
          </a:xfrm>
          <a:custGeom>
            <a:avLst/>
            <a:gdLst/>
            <a:ahLst/>
            <a:cxnLst/>
            <a:rect l="0" t="0" r="0" b="0"/>
            <a:pathLst>
              <a:path w="87065" h="464345">
                <a:moveTo>
                  <a:pt x="0" y="0"/>
                </a:moveTo>
                <a:lnTo>
                  <a:pt x="0" y="45530"/>
                </a:lnTo>
                <a:lnTo>
                  <a:pt x="1075" y="54001"/>
                </a:lnTo>
                <a:lnTo>
                  <a:pt x="2866" y="60723"/>
                </a:lnTo>
                <a:lnTo>
                  <a:pt x="5135" y="66279"/>
                </a:lnTo>
                <a:lnTo>
                  <a:pt x="7657" y="78185"/>
                </a:lnTo>
                <a:lnTo>
                  <a:pt x="8777" y="90642"/>
                </a:lnTo>
                <a:lnTo>
                  <a:pt x="9276" y="103345"/>
                </a:lnTo>
                <a:lnTo>
                  <a:pt x="11558" y="117266"/>
                </a:lnTo>
                <a:lnTo>
                  <a:pt x="19827" y="158530"/>
                </a:lnTo>
                <a:lnTo>
                  <a:pt x="27801" y="194785"/>
                </a:lnTo>
                <a:lnTo>
                  <a:pt x="31433" y="210472"/>
                </a:lnTo>
                <a:lnTo>
                  <a:pt x="33853" y="224155"/>
                </a:lnTo>
                <a:lnTo>
                  <a:pt x="35467" y="236501"/>
                </a:lnTo>
                <a:lnTo>
                  <a:pt x="36543" y="247957"/>
                </a:lnTo>
                <a:lnTo>
                  <a:pt x="38335" y="257744"/>
                </a:lnTo>
                <a:lnTo>
                  <a:pt x="40605" y="266418"/>
                </a:lnTo>
                <a:lnTo>
                  <a:pt x="51970" y="300921"/>
                </a:lnTo>
                <a:lnTo>
                  <a:pt x="55070" y="309176"/>
                </a:lnTo>
                <a:lnTo>
                  <a:pt x="58210" y="316829"/>
                </a:lnTo>
                <a:lnTo>
                  <a:pt x="61379" y="324081"/>
                </a:lnTo>
                <a:lnTo>
                  <a:pt x="63492" y="332140"/>
                </a:lnTo>
                <a:lnTo>
                  <a:pt x="64900" y="340737"/>
                </a:lnTo>
                <a:lnTo>
                  <a:pt x="65839" y="349693"/>
                </a:lnTo>
                <a:lnTo>
                  <a:pt x="68615" y="366413"/>
                </a:lnTo>
                <a:lnTo>
                  <a:pt x="87064" y="4643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مثال متوالية هندسية حدها الأول </a:t>
            </a:r>
            <a:r>
              <a:rPr lang="en-US" dirty="0" smtClean="0"/>
              <a:t>5</a:t>
            </a:r>
            <a:r>
              <a:rPr lang="ar-SA" dirty="0" smtClean="0"/>
              <a:t> وأساسها </a:t>
            </a:r>
            <a:r>
              <a:rPr lang="en-US" dirty="0" smtClean="0"/>
              <a:t>-3</a:t>
            </a:r>
            <a:r>
              <a:rPr lang="ar-SA" dirty="0" smtClean="0"/>
              <a:t> أوجد الحد السادس ومجموع </a:t>
            </a:r>
            <a:r>
              <a:rPr lang="ar-SA" dirty="0" err="1" smtClean="0"/>
              <a:t>الثمان</a:t>
            </a:r>
            <a:r>
              <a:rPr lang="ar-SA" dirty="0" smtClean="0"/>
              <a:t> حدود الأولى منها؟</a:t>
            </a:r>
          </a:p>
          <a:p>
            <a:pPr rtl="1"/>
            <a:r>
              <a:rPr lang="ar-SA" dirty="0" smtClean="0"/>
              <a:t>الحل:</a:t>
            </a:r>
          </a:p>
          <a:p>
            <a:pPr rtl="1"/>
            <a:endParaRPr lang="ar-SA" dirty="0" smtClean="0"/>
          </a:p>
          <a:p>
            <a:pPr rtl="1"/>
            <a:r>
              <a:rPr lang="ar-SA" dirty="0" smtClean="0"/>
              <a:t>الحد السادس</a:t>
            </a:r>
          </a:p>
          <a:p>
            <a:pPr rtl="1"/>
            <a:endParaRPr lang="ar-SA" dirty="0"/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3581400" y="3276600"/>
          <a:ext cx="3948112" cy="325438"/>
        </p:xfrm>
        <a:graphic>
          <a:graphicData uri="http://schemas.openxmlformats.org/presentationml/2006/ole">
            <p:oleObj spid="_x0000_s57346" name="Equation" r:id="rId3" imgW="1231560" imgH="177480" progId="Equation.3">
              <p:embed/>
            </p:oleObj>
          </a:graphicData>
        </a:graphic>
      </p:graphicFrame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5105400" y="4495800"/>
          <a:ext cx="2667000" cy="1143000"/>
        </p:xfrm>
        <a:graphic>
          <a:graphicData uri="http://schemas.openxmlformats.org/presentationml/2006/ole">
            <p:oleObj spid="_x0000_s57347" name="Equation" r:id="rId4" imgW="1282680" imgH="482400" progId="Equation.3">
              <p:embed/>
            </p:oleObj>
          </a:graphicData>
        </a:graphic>
      </p:graphicFrame>
      <p:sp>
        <p:nvSpPr>
          <p:cNvPr id="6" name="SMARTPenAnnotation3933"/>
          <p:cNvSpPr/>
          <p:nvPr/>
        </p:nvSpPr>
        <p:spPr>
          <a:xfrm>
            <a:off x="3453595" y="3129185"/>
            <a:ext cx="1344505" cy="899191"/>
          </a:xfrm>
          <a:custGeom>
            <a:avLst/>
            <a:gdLst/>
            <a:ahLst/>
            <a:cxnLst/>
            <a:rect l="0" t="0" r="0" b="0"/>
            <a:pathLst>
              <a:path w="1344505" h="899191">
                <a:moveTo>
                  <a:pt x="1218863" y="203076"/>
                </a:moveTo>
                <a:lnTo>
                  <a:pt x="1218863" y="197941"/>
                </a:lnTo>
                <a:lnTo>
                  <a:pt x="1217789" y="196428"/>
                </a:lnTo>
                <a:lnTo>
                  <a:pt x="1215997" y="195419"/>
                </a:lnTo>
                <a:lnTo>
                  <a:pt x="1213728" y="194747"/>
                </a:lnTo>
                <a:lnTo>
                  <a:pt x="1212215" y="193224"/>
                </a:lnTo>
                <a:lnTo>
                  <a:pt x="1211207" y="191134"/>
                </a:lnTo>
                <a:lnTo>
                  <a:pt x="1209588" y="185191"/>
                </a:lnTo>
                <a:lnTo>
                  <a:pt x="1195760" y="170393"/>
                </a:lnTo>
                <a:lnTo>
                  <a:pt x="1192712" y="168388"/>
                </a:lnTo>
                <a:lnTo>
                  <a:pt x="1186460" y="166162"/>
                </a:lnTo>
                <a:lnTo>
                  <a:pt x="1184362" y="164493"/>
                </a:lnTo>
                <a:lnTo>
                  <a:pt x="1182965" y="162306"/>
                </a:lnTo>
                <a:lnTo>
                  <a:pt x="1182032" y="159773"/>
                </a:lnTo>
                <a:lnTo>
                  <a:pt x="1179261" y="157010"/>
                </a:lnTo>
                <a:lnTo>
                  <a:pt x="1146387" y="133327"/>
                </a:lnTo>
                <a:lnTo>
                  <a:pt x="1137208" y="129082"/>
                </a:lnTo>
                <a:lnTo>
                  <a:pt x="1125997" y="125617"/>
                </a:lnTo>
                <a:lnTo>
                  <a:pt x="1119188" y="120998"/>
                </a:lnTo>
                <a:lnTo>
                  <a:pt x="1097261" y="102625"/>
                </a:lnTo>
                <a:lnTo>
                  <a:pt x="1062992" y="87531"/>
                </a:lnTo>
                <a:lnTo>
                  <a:pt x="1046400" y="80782"/>
                </a:lnTo>
                <a:lnTo>
                  <a:pt x="1029941" y="72013"/>
                </a:lnTo>
                <a:lnTo>
                  <a:pt x="1013002" y="67863"/>
                </a:lnTo>
                <a:lnTo>
                  <a:pt x="982521" y="52331"/>
                </a:lnTo>
                <a:lnTo>
                  <a:pt x="964914" y="48416"/>
                </a:lnTo>
                <a:lnTo>
                  <a:pt x="940191" y="38008"/>
                </a:lnTo>
                <a:lnTo>
                  <a:pt x="904122" y="28766"/>
                </a:lnTo>
                <a:lnTo>
                  <a:pt x="843786" y="16013"/>
                </a:lnTo>
                <a:lnTo>
                  <a:pt x="820480" y="12800"/>
                </a:lnTo>
                <a:lnTo>
                  <a:pt x="760188" y="6364"/>
                </a:lnTo>
                <a:lnTo>
                  <a:pt x="719060" y="2787"/>
                </a:lnTo>
                <a:lnTo>
                  <a:pt x="685017" y="1198"/>
                </a:lnTo>
                <a:lnTo>
                  <a:pt x="566412" y="0"/>
                </a:lnTo>
                <a:lnTo>
                  <a:pt x="528955" y="2814"/>
                </a:lnTo>
                <a:lnTo>
                  <a:pt x="496263" y="6584"/>
                </a:lnTo>
                <a:lnTo>
                  <a:pt x="465772" y="9781"/>
                </a:lnTo>
                <a:lnTo>
                  <a:pt x="424745" y="19946"/>
                </a:lnTo>
                <a:lnTo>
                  <a:pt x="385583" y="29147"/>
                </a:lnTo>
                <a:lnTo>
                  <a:pt x="359451" y="37635"/>
                </a:lnTo>
                <a:lnTo>
                  <a:pt x="312008" y="52156"/>
                </a:lnTo>
                <a:lnTo>
                  <a:pt x="275157" y="66493"/>
                </a:lnTo>
                <a:lnTo>
                  <a:pt x="233416" y="83783"/>
                </a:lnTo>
                <a:lnTo>
                  <a:pt x="220090" y="88077"/>
                </a:lnTo>
                <a:lnTo>
                  <a:pt x="210131" y="93089"/>
                </a:lnTo>
                <a:lnTo>
                  <a:pt x="171849" y="121439"/>
                </a:lnTo>
                <a:lnTo>
                  <a:pt x="107537" y="168191"/>
                </a:lnTo>
                <a:lnTo>
                  <a:pt x="93276" y="182556"/>
                </a:lnTo>
                <a:lnTo>
                  <a:pt x="71726" y="208097"/>
                </a:lnTo>
                <a:lnTo>
                  <a:pt x="45138" y="235267"/>
                </a:lnTo>
                <a:lnTo>
                  <a:pt x="42978" y="239585"/>
                </a:lnTo>
                <a:lnTo>
                  <a:pt x="38862" y="254858"/>
                </a:lnTo>
                <a:lnTo>
                  <a:pt x="28386" y="275926"/>
                </a:lnTo>
                <a:lnTo>
                  <a:pt x="23343" y="291347"/>
                </a:lnTo>
                <a:lnTo>
                  <a:pt x="19430" y="313190"/>
                </a:lnTo>
                <a:lnTo>
                  <a:pt x="13015" y="337457"/>
                </a:lnTo>
                <a:lnTo>
                  <a:pt x="7436" y="362108"/>
                </a:lnTo>
                <a:lnTo>
                  <a:pt x="2176" y="385272"/>
                </a:lnTo>
                <a:lnTo>
                  <a:pt x="399" y="412358"/>
                </a:lnTo>
                <a:lnTo>
                  <a:pt x="48" y="433912"/>
                </a:lnTo>
                <a:lnTo>
                  <a:pt x="0" y="453285"/>
                </a:lnTo>
                <a:lnTo>
                  <a:pt x="5711" y="479093"/>
                </a:lnTo>
                <a:lnTo>
                  <a:pt x="13265" y="504179"/>
                </a:lnTo>
                <a:lnTo>
                  <a:pt x="20982" y="531908"/>
                </a:lnTo>
                <a:lnTo>
                  <a:pt x="26612" y="548444"/>
                </a:lnTo>
                <a:lnTo>
                  <a:pt x="33650" y="573933"/>
                </a:lnTo>
                <a:lnTo>
                  <a:pt x="45391" y="601221"/>
                </a:lnTo>
                <a:lnTo>
                  <a:pt x="54864" y="616515"/>
                </a:lnTo>
                <a:lnTo>
                  <a:pt x="65553" y="640513"/>
                </a:lnTo>
                <a:lnTo>
                  <a:pt x="85014" y="674645"/>
                </a:lnTo>
                <a:lnTo>
                  <a:pt x="88909" y="681911"/>
                </a:lnTo>
                <a:lnTo>
                  <a:pt x="98970" y="692850"/>
                </a:lnTo>
                <a:lnTo>
                  <a:pt x="104662" y="697272"/>
                </a:lnTo>
                <a:lnTo>
                  <a:pt x="113853" y="707917"/>
                </a:lnTo>
                <a:lnTo>
                  <a:pt x="117809" y="713766"/>
                </a:lnTo>
                <a:lnTo>
                  <a:pt x="148402" y="740748"/>
                </a:lnTo>
                <a:lnTo>
                  <a:pt x="170556" y="761636"/>
                </a:lnTo>
                <a:lnTo>
                  <a:pt x="197716" y="786909"/>
                </a:lnTo>
                <a:lnTo>
                  <a:pt x="232026" y="811185"/>
                </a:lnTo>
                <a:lnTo>
                  <a:pt x="270200" y="833269"/>
                </a:lnTo>
                <a:lnTo>
                  <a:pt x="303870" y="847184"/>
                </a:lnTo>
                <a:lnTo>
                  <a:pt x="334599" y="857668"/>
                </a:lnTo>
                <a:lnTo>
                  <a:pt x="370339" y="866748"/>
                </a:lnTo>
                <a:lnTo>
                  <a:pt x="387071" y="869946"/>
                </a:lnTo>
                <a:lnTo>
                  <a:pt x="415330" y="877892"/>
                </a:lnTo>
                <a:lnTo>
                  <a:pt x="437970" y="882413"/>
                </a:lnTo>
                <a:lnTo>
                  <a:pt x="462235" y="887695"/>
                </a:lnTo>
                <a:lnTo>
                  <a:pt x="499503" y="889625"/>
                </a:lnTo>
                <a:lnTo>
                  <a:pt x="536838" y="890906"/>
                </a:lnTo>
                <a:lnTo>
                  <a:pt x="576565" y="897558"/>
                </a:lnTo>
                <a:lnTo>
                  <a:pt x="610568" y="899190"/>
                </a:lnTo>
                <a:lnTo>
                  <a:pt x="660803" y="896547"/>
                </a:lnTo>
                <a:lnTo>
                  <a:pt x="695267" y="894338"/>
                </a:lnTo>
                <a:lnTo>
                  <a:pt x="721467" y="891790"/>
                </a:lnTo>
                <a:lnTo>
                  <a:pt x="773748" y="884142"/>
                </a:lnTo>
                <a:lnTo>
                  <a:pt x="808586" y="880324"/>
                </a:lnTo>
                <a:lnTo>
                  <a:pt x="843028" y="872816"/>
                </a:lnTo>
                <a:lnTo>
                  <a:pt x="863724" y="869418"/>
                </a:lnTo>
                <a:lnTo>
                  <a:pt x="890836" y="860743"/>
                </a:lnTo>
                <a:lnTo>
                  <a:pt x="982049" y="832084"/>
                </a:lnTo>
                <a:lnTo>
                  <a:pt x="1020548" y="817725"/>
                </a:lnTo>
                <a:lnTo>
                  <a:pt x="1053094" y="802363"/>
                </a:lnTo>
                <a:lnTo>
                  <a:pt x="1095744" y="779347"/>
                </a:lnTo>
                <a:lnTo>
                  <a:pt x="1135481" y="754069"/>
                </a:lnTo>
                <a:lnTo>
                  <a:pt x="1167831" y="731728"/>
                </a:lnTo>
                <a:lnTo>
                  <a:pt x="1197055" y="712032"/>
                </a:lnTo>
                <a:lnTo>
                  <a:pt x="1215149" y="691984"/>
                </a:lnTo>
                <a:lnTo>
                  <a:pt x="1239977" y="666100"/>
                </a:lnTo>
                <a:lnTo>
                  <a:pt x="1276542" y="629148"/>
                </a:lnTo>
                <a:lnTo>
                  <a:pt x="1293877" y="606636"/>
                </a:lnTo>
                <a:lnTo>
                  <a:pt x="1306305" y="580213"/>
                </a:lnTo>
                <a:lnTo>
                  <a:pt x="1312628" y="564137"/>
                </a:lnTo>
                <a:lnTo>
                  <a:pt x="1319655" y="537676"/>
                </a:lnTo>
                <a:lnTo>
                  <a:pt x="1323852" y="516243"/>
                </a:lnTo>
                <a:lnTo>
                  <a:pt x="1331184" y="492090"/>
                </a:lnTo>
                <a:lnTo>
                  <a:pt x="1334206" y="464669"/>
                </a:lnTo>
                <a:lnTo>
                  <a:pt x="1335926" y="436575"/>
                </a:lnTo>
                <a:lnTo>
                  <a:pt x="1341568" y="409247"/>
                </a:lnTo>
                <a:lnTo>
                  <a:pt x="1344020" y="385883"/>
                </a:lnTo>
                <a:lnTo>
                  <a:pt x="1344504" y="360886"/>
                </a:lnTo>
                <a:lnTo>
                  <a:pt x="1341704" y="342363"/>
                </a:lnTo>
                <a:lnTo>
                  <a:pt x="1337952" y="320875"/>
                </a:lnTo>
                <a:lnTo>
                  <a:pt x="1334764" y="292798"/>
                </a:lnTo>
                <a:lnTo>
                  <a:pt x="1327490" y="272417"/>
                </a:lnTo>
                <a:lnTo>
                  <a:pt x="1321602" y="248226"/>
                </a:lnTo>
                <a:lnTo>
                  <a:pt x="1315402" y="228159"/>
                </a:lnTo>
                <a:lnTo>
                  <a:pt x="1305928" y="20307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3934"/>
          <p:cNvSpPr/>
          <p:nvPr/>
        </p:nvSpPr>
        <p:spPr>
          <a:xfrm>
            <a:off x="6279279" y="2984969"/>
            <a:ext cx="1304988" cy="724573"/>
          </a:xfrm>
          <a:custGeom>
            <a:avLst/>
            <a:gdLst/>
            <a:ahLst/>
            <a:cxnLst/>
            <a:rect l="0" t="0" r="0" b="0"/>
            <a:pathLst>
              <a:path w="1304988" h="724573">
                <a:moveTo>
                  <a:pt x="173164" y="676202"/>
                </a:moveTo>
                <a:lnTo>
                  <a:pt x="208422" y="676202"/>
                </a:lnTo>
                <a:lnTo>
                  <a:pt x="242113" y="682851"/>
                </a:lnTo>
                <a:lnTo>
                  <a:pt x="276953" y="685279"/>
                </a:lnTo>
                <a:lnTo>
                  <a:pt x="300982" y="686685"/>
                </a:lnTo>
                <a:lnTo>
                  <a:pt x="372386" y="692446"/>
                </a:lnTo>
                <a:lnTo>
                  <a:pt x="546241" y="703025"/>
                </a:lnTo>
                <a:lnTo>
                  <a:pt x="582971" y="704247"/>
                </a:lnTo>
                <a:lnTo>
                  <a:pt x="624377" y="704790"/>
                </a:lnTo>
                <a:lnTo>
                  <a:pt x="650251" y="703859"/>
                </a:lnTo>
                <a:lnTo>
                  <a:pt x="753802" y="697510"/>
                </a:lnTo>
                <a:lnTo>
                  <a:pt x="784858" y="695346"/>
                </a:lnTo>
                <a:lnTo>
                  <a:pt x="825438" y="689160"/>
                </a:lnTo>
                <a:lnTo>
                  <a:pt x="863736" y="685774"/>
                </a:lnTo>
                <a:lnTo>
                  <a:pt x="904300" y="681173"/>
                </a:lnTo>
                <a:lnTo>
                  <a:pt x="925006" y="677366"/>
                </a:lnTo>
                <a:lnTo>
                  <a:pt x="965211" y="667404"/>
                </a:lnTo>
                <a:lnTo>
                  <a:pt x="1013832" y="654845"/>
                </a:lnTo>
                <a:lnTo>
                  <a:pt x="1044818" y="644855"/>
                </a:lnTo>
                <a:lnTo>
                  <a:pt x="1098229" y="626060"/>
                </a:lnTo>
                <a:lnTo>
                  <a:pt x="1125322" y="613072"/>
                </a:lnTo>
                <a:lnTo>
                  <a:pt x="1155278" y="596551"/>
                </a:lnTo>
                <a:lnTo>
                  <a:pt x="1186506" y="578459"/>
                </a:lnTo>
                <a:lnTo>
                  <a:pt x="1206834" y="562536"/>
                </a:lnTo>
                <a:lnTo>
                  <a:pt x="1227188" y="541486"/>
                </a:lnTo>
                <a:lnTo>
                  <a:pt x="1239246" y="528189"/>
                </a:lnTo>
                <a:lnTo>
                  <a:pt x="1253153" y="508617"/>
                </a:lnTo>
                <a:lnTo>
                  <a:pt x="1269336" y="489203"/>
                </a:lnTo>
                <a:lnTo>
                  <a:pt x="1281416" y="469836"/>
                </a:lnTo>
                <a:lnTo>
                  <a:pt x="1291803" y="450482"/>
                </a:lnTo>
                <a:lnTo>
                  <a:pt x="1298419" y="437582"/>
                </a:lnTo>
                <a:lnTo>
                  <a:pt x="1302076" y="424684"/>
                </a:lnTo>
                <a:lnTo>
                  <a:pt x="1304135" y="405336"/>
                </a:lnTo>
                <a:lnTo>
                  <a:pt x="1304745" y="385988"/>
                </a:lnTo>
                <a:lnTo>
                  <a:pt x="1304987" y="340843"/>
                </a:lnTo>
                <a:lnTo>
                  <a:pt x="1302128" y="327945"/>
                </a:lnTo>
                <a:lnTo>
                  <a:pt x="1294477" y="308597"/>
                </a:lnTo>
                <a:lnTo>
                  <a:pt x="1285402" y="286383"/>
                </a:lnTo>
                <a:lnTo>
                  <a:pt x="1278018" y="269703"/>
                </a:lnTo>
                <a:lnTo>
                  <a:pt x="1261775" y="248226"/>
                </a:lnTo>
                <a:lnTo>
                  <a:pt x="1243347" y="228247"/>
                </a:lnTo>
                <a:lnTo>
                  <a:pt x="1211437" y="195770"/>
                </a:lnTo>
                <a:lnTo>
                  <a:pt x="1189968" y="177120"/>
                </a:lnTo>
                <a:lnTo>
                  <a:pt x="1164661" y="156649"/>
                </a:lnTo>
                <a:lnTo>
                  <a:pt x="1142666" y="140385"/>
                </a:lnTo>
                <a:lnTo>
                  <a:pt x="1096746" y="108872"/>
                </a:lnTo>
                <a:lnTo>
                  <a:pt x="1057702" y="87711"/>
                </a:lnTo>
                <a:lnTo>
                  <a:pt x="1025711" y="69498"/>
                </a:lnTo>
                <a:lnTo>
                  <a:pt x="990674" y="55622"/>
                </a:lnTo>
                <a:lnTo>
                  <a:pt x="953063" y="44703"/>
                </a:lnTo>
                <a:lnTo>
                  <a:pt x="919824" y="34661"/>
                </a:lnTo>
                <a:lnTo>
                  <a:pt x="879283" y="24877"/>
                </a:lnTo>
                <a:lnTo>
                  <a:pt x="802419" y="10035"/>
                </a:lnTo>
                <a:lnTo>
                  <a:pt x="774320" y="6369"/>
                </a:lnTo>
                <a:lnTo>
                  <a:pt x="746989" y="3924"/>
                </a:lnTo>
                <a:lnTo>
                  <a:pt x="697990" y="1208"/>
                </a:lnTo>
                <a:lnTo>
                  <a:pt x="661881" y="0"/>
                </a:lnTo>
                <a:lnTo>
                  <a:pt x="641932" y="753"/>
                </a:lnTo>
                <a:lnTo>
                  <a:pt x="620035" y="2330"/>
                </a:lnTo>
                <a:lnTo>
                  <a:pt x="596838" y="4456"/>
                </a:lnTo>
                <a:lnTo>
                  <a:pt x="569549" y="8023"/>
                </a:lnTo>
                <a:lnTo>
                  <a:pt x="507699" y="17719"/>
                </a:lnTo>
                <a:lnTo>
                  <a:pt x="482178" y="22240"/>
                </a:lnTo>
                <a:lnTo>
                  <a:pt x="442354" y="30129"/>
                </a:lnTo>
                <a:lnTo>
                  <a:pt x="404591" y="40084"/>
                </a:lnTo>
                <a:lnTo>
                  <a:pt x="366309" y="51675"/>
                </a:lnTo>
                <a:lnTo>
                  <a:pt x="327798" y="63992"/>
                </a:lnTo>
                <a:lnTo>
                  <a:pt x="297783" y="76632"/>
                </a:lnTo>
                <a:lnTo>
                  <a:pt x="257376" y="97127"/>
                </a:lnTo>
                <a:lnTo>
                  <a:pt x="230361" y="113253"/>
                </a:lnTo>
                <a:lnTo>
                  <a:pt x="191664" y="136781"/>
                </a:lnTo>
                <a:lnTo>
                  <a:pt x="161567" y="159039"/>
                </a:lnTo>
                <a:lnTo>
                  <a:pt x="143288" y="175485"/>
                </a:lnTo>
                <a:lnTo>
                  <a:pt x="123340" y="194618"/>
                </a:lnTo>
                <a:lnTo>
                  <a:pt x="100142" y="217453"/>
                </a:lnTo>
                <a:lnTo>
                  <a:pt x="84100" y="236201"/>
                </a:lnTo>
                <a:lnTo>
                  <a:pt x="69026" y="258841"/>
                </a:lnTo>
                <a:lnTo>
                  <a:pt x="57752" y="279165"/>
                </a:lnTo>
                <a:lnTo>
                  <a:pt x="47604" y="295935"/>
                </a:lnTo>
                <a:lnTo>
                  <a:pt x="37790" y="310578"/>
                </a:lnTo>
                <a:lnTo>
                  <a:pt x="28074" y="331398"/>
                </a:lnTo>
                <a:lnTo>
                  <a:pt x="24844" y="339921"/>
                </a:lnTo>
                <a:lnTo>
                  <a:pt x="20540" y="355276"/>
                </a:lnTo>
                <a:lnTo>
                  <a:pt x="10026" y="398135"/>
                </a:lnTo>
                <a:lnTo>
                  <a:pt x="6362" y="416658"/>
                </a:lnTo>
                <a:lnTo>
                  <a:pt x="3920" y="432231"/>
                </a:lnTo>
                <a:lnTo>
                  <a:pt x="2292" y="445838"/>
                </a:lnTo>
                <a:lnTo>
                  <a:pt x="1206" y="458134"/>
                </a:lnTo>
                <a:lnTo>
                  <a:pt x="0" y="480395"/>
                </a:lnTo>
                <a:lnTo>
                  <a:pt x="1828" y="495146"/>
                </a:lnTo>
                <a:lnTo>
                  <a:pt x="5197" y="512503"/>
                </a:lnTo>
                <a:lnTo>
                  <a:pt x="9592" y="531599"/>
                </a:lnTo>
                <a:lnTo>
                  <a:pt x="12523" y="545404"/>
                </a:lnTo>
                <a:lnTo>
                  <a:pt x="15778" y="563610"/>
                </a:lnTo>
                <a:lnTo>
                  <a:pt x="22747" y="585037"/>
                </a:lnTo>
                <a:lnTo>
                  <a:pt x="28563" y="595557"/>
                </a:lnTo>
                <a:lnTo>
                  <a:pt x="41055" y="616203"/>
                </a:lnTo>
                <a:lnTo>
                  <a:pt x="50659" y="629523"/>
                </a:lnTo>
                <a:lnTo>
                  <a:pt x="76829" y="650301"/>
                </a:lnTo>
                <a:lnTo>
                  <a:pt x="86637" y="658600"/>
                </a:lnTo>
                <a:lnTo>
                  <a:pt x="118213" y="673761"/>
                </a:lnTo>
                <a:lnTo>
                  <a:pt x="159005" y="693475"/>
                </a:lnTo>
                <a:lnTo>
                  <a:pt x="174396" y="700002"/>
                </a:lnTo>
                <a:lnTo>
                  <a:pt x="207524" y="707059"/>
                </a:lnTo>
                <a:lnTo>
                  <a:pt x="269902" y="7245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935"/>
          <p:cNvSpPr/>
          <p:nvPr/>
        </p:nvSpPr>
        <p:spPr>
          <a:xfrm>
            <a:off x="6829722" y="4918769"/>
            <a:ext cx="1053625" cy="909066"/>
          </a:xfrm>
          <a:custGeom>
            <a:avLst/>
            <a:gdLst/>
            <a:ahLst/>
            <a:cxnLst/>
            <a:rect l="0" t="0" r="0" b="0"/>
            <a:pathLst>
              <a:path w="1053625" h="909066">
                <a:moveTo>
                  <a:pt x="1015752" y="106412"/>
                </a:moveTo>
                <a:lnTo>
                  <a:pt x="989916" y="98755"/>
                </a:lnTo>
                <a:lnTo>
                  <a:pt x="985629" y="98083"/>
                </a:lnTo>
                <a:lnTo>
                  <a:pt x="978000" y="94470"/>
                </a:lnTo>
                <a:lnTo>
                  <a:pt x="974461" y="92001"/>
                </a:lnTo>
                <a:lnTo>
                  <a:pt x="964796" y="89259"/>
                </a:lnTo>
                <a:lnTo>
                  <a:pt x="943661" y="86965"/>
                </a:lnTo>
                <a:lnTo>
                  <a:pt x="874962" y="80706"/>
                </a:lnTo>
                <a:lnTo>
                  <a:pt x="847125" y="78864"/>
                </a:lnTo>
                <a:lnTo>
                  <a:pt x="819367" y="77827"/>
                </a:lnTo>
                <a:lnTo>
                  <a:pt x="790729" y="77477"/>
                </a:lnTo>
                <a:lnTo>
                  <a:pt x="680645" y="77392"/>
                </a:lnTo>
                <a:lnTo>
                  <a:pt x="656499" y="80257"/>
                </a:lnTo>
                <a:lnTo>
                  <a:pt x="624467" y="85048"/>
                </a:lnTo>
                <a:lnTo>
                  <a:pt x="595628" y="86467"/>
                </a:lnTo>
                <a:lnTo>
                  <a:pt x="574286" y="87874"/>
                </a:lnTo>
                <a:lnTo>
                  <a:pt x="549110" y="93634"/>
                </a:lnTo>
                <a:lnTo>
                  <a:pt x="522781" y="96894"/>
                </a:lnTo>
                <a:lnTo>
                  <a:pt x="494080" y="104213"/>
                </a:lnTo>
                <a:lnTo>
                  <a:pt x="468497" y="108627"/>
                </a:lnTo>
                <a:lnTo>
                  <a:pt x="439420" y="116743"/>
                </a:lnTo>
                <a:lnTo>
                  <a:pt x="410335" y="129114"/>
                </a:lnTo>
                <a:lnTo>
                  <a:pt x="396987" y="132625"/>
                </a:lnTo>
                <a:lnTo>
                  <a:pt x="380664" y="136335"/>
                </a:lnTo>
                <a:lnTo>
                  <a:pt x="355495" y="145150"/>
                </a:lnTo>
                <a:lnTo>
                  <a:pt x="332127" y="156233"/>
                </a:lnTo>
                <a:lnTo>
                  <a:pt x="312066" y="166176"/>
                </a:lnTo>
                <a:lnTo>
                  <a:pt x="287613" y="173922"/>
                </a:lnTo>
                <a:lnTo>
                  <a:pt x="260422" y="187802"/>
                </a:lnTo>
                <a:lnTo>
                  <a:pt x="228078" y="202667"/>
                </a:lnTo>
                <a:lnTo>
                  <a:pt x="216379" y="209384"/>
                </a:lnTo>
                <a:lnTo>
                  <a:pt x="192739" y="220285"/>
                </a:lnTo>
                <a:lnTo>
                  <a:pt x="163469" y="243717"/>
                </a:lnTo>
                <a:lnTo>
                  <a:pt x="134880" y="261015"/>
                </a:lnTo>
                <a:lnTo>
                  <a:pt x="104391" y="279192"/>
                </a:lnTo>
                <a:lnTo>
                  <a:pt x="94766" y="288182"/>
                </a:lnTo>
                <a:lnTo>
                  <a:pt x="92198" y="292084"/>
                </a:lnTo>
                <a:lnTo>
                  <a:pt x="83614" y="299286"/>
                </a:lnTo>
                <a:lnTo>
                  <a:pt x="78315" y="302712"/>
                </a:lnTo>
                <a:lnTo>
                  <a:pt x="74782" y="306070"/>
                </a:lnTo>
                <a:lnTo>
                  <a:pt x="72428" y="309384"/>
                </a:lnTo>
                <a:lnTo>
                  <a:pt x="70858" y="312668"/>
                </a:lnTo>
                <a:lnTo>
                  <a:pt x="63380" y="319184"/>
                </a:lnTo>
                <a:lnTo>
                  <a:pt x="58376" y="322426"/>
                </a:lnTo>
                <a:lnTo>
                  <a:pt x="55041" y="325662"/>
                </a:lnTo>
                <a:lnTo>
                  <a:pt x="52817" y="328895"/>
                </a:lnTo>
                <a:lnTo>
                  <a:pt x="49271" y="335352"/>
                </a:lnTo>
                <a:lnTo>
                  <a:pt x="25706" y="361156"/>
                </a:lnTo>
                <a:lnTo>
                  <a:pt x="23587" y="364381"/>
                </a:lnTo>
                <a:lnTo>
                  <a:pt x="21232" y="370830"/>
                </a:lnTo>
                <a:lnTo>
                  <a:pt x="19529" y="372980"/>
                </a:lnTo>
                <a:lnTo>
                  <a:pt x="17319" y="374413"/>
                </a:lnTo>
                <a:lnTo>
                  <a:pt x="14771" y="375369"/>
                </a:lnTo>
                <a:lnTo>
                  <a:pt x="13072" y="379230"/>
                </a:lnTo>
                <a:lnTo>
                  <a:pt x="9606" y="397922"/>
                </a:lnTo>
                <a:lnTo>
                  <a:pt x="2216" y="414957"/>
                </a:lnTo>
                <a:lnTo>
                  <a:pt x="130" y="433352"/>
                </a:lnTo>
                <a:lnTo>
                  <a:pt x="0" y="526524"/>
                </a:lnTo>
                <a:lnTo>
                  <a:pt x="10272" y="550963"/>
                </a:lnTo>
                <a:lnTo>
                  <a:pt x="15314" y="570557"/>
                </a:lnTo>
                <a:lnTo>
                  <a:pt x="18630" y="587866"/>
                </a:lnTo>
                <a:lnTo>
                  <a:pt x="27615" y="607952"/>
                </a:lnTo>
                <a:lnTo>
                  <a:pt x="42339" y="642806"/>
                </a:lnTo>
                <a:lnTo>
                  <a:pt x="53988" y="668181"/>
                </a:lnTo>
                <a:lnTo>
                  <a:pt x="63171" y="688239"/>
                </a:lnTo>
                <a:lnTo>
                  <a:pt x="67445" y="701468"/>
                </a:lnTo>
                <a:lnTo>
                  <a:pt x="75041" y="712195"/>
                </a:lnTo>
                <a:lnTo>
                  <a:pt x="84100" y="723256"/>
                </a:lnTo>
                <a:lnTo>
                  <a:pt x="90405" y="733839"/>
                </a:lnTo>
                <a:lnTo>
                  <a:pt x="93591" y="737521"/>
                </a:lnTo>
                <a:lnTo>
                  <a:pt x="96790" y="739976"/>
                </a:lnTo>
                <a:lnTo>
                  <a:pt x="99997" y="741612"/>
                </a:lnTo>
                <a:lnTo>
                  <a:pt x="127643" y="766391"/>
                </a:lnTo>
                <a:lnTo>
                  <a:pt x="155989" y="793442"/>
                </a:lnTo>
                <a:lnTo>
                  <a:pt x="188801" y="818501"/>
                </a:lnTo>
                <a:lnTo>
                  <a:pt x="216455" y="840237"/>
                </a:lnTo>
                <a:lnTo>
                  <a:pt x="230919" y="846381"/>
                </a:lnTo>
                <a:lnTo>
                  <a:pt x="243439" y="850187"/>
                </a:lnTo>
                <a:lnTo>
                  <a:pt x="273865" y="866531"/>
                </a:lnTo>
                <a:lnTo>
                  <a:pt x="304085" y="876932"/>
                </a:lnTo>
                <a:lnTo>
                  <a:pt x="329103" y="882516"/>
                </a:lnTo>
                <a:lnTo>
                  <a:pt x="347268" y="888819"/>
                </a:lnTo>
                <a:lnTo>
                  <a:pt x="380423" y="898786"/>
                </a:lnTo>
                <a:lnTo>
                  <a:pt x="408773" y="904649"/>
                </a:lnTo>
                <a:lnTo>
                  <a:pt x="435346" y="907255"/>
                </a:lnTo>
                <a:lnTo>
                  <a:pt x="451462" y="907950"/>
                </a:lnTo>
                <a:lnTo>
                  <a:pt x="503122" y="909065"/>
                </a:lnTo>
                <a:lnTo>
                  <a:pt x="531023" y="906352"/>
                </a:lnTo>
                <a:lnTo>
                  <a:pt x="560621" y="902637"/>
                </a:lnTo>
                <a:lnTo>
                  <a:pt x="589370" y="900546"/>
                </a:lnTo>
                <a:lnTo>
                  <a:pt x="613653" y="898852"/>
                </a:lnTo>
                <a:lnTo>
                  <a:pt x="635324" y="894647"/>
                </a:lnTo>
                <a:lnTo>
                  <a:pt x="659288" y="889195"/>
                </a:lnTo>
                <a:lnTo>
                  <a:pt x="691218" y="880082"/>
                </a:lnTo>
                <a:lnTo>
                  <a:pt x="720027" y="867708"/>
                </a:lnTo>
                <a:lnTo>
                  <a:pt x="758009" y="849403"/>
                </a:lnTo>
                <a:lnTo>
                  <a:pt x="788163" y="830062"/>
                </a:lnTo>
                <a:lnTo>
                  <a:pt x="832195" y="803164"/>
                </a:lnTo>
                <a:lnTo>
                  <a:pt x="864663" y="781177"/>
                </a:lnTo>
                <a:lnTo>
                  <a:pt x="887334" y="763164"/>
                </a:lnTo>
                <a:lnTo>
                  <a:pt x="916076" y="737044"/>
                </a:lnTo>
                <a:lnTo>
                  <a:pt x="927740" y="725994"/>
                </a:lnTo>
                <a:lnTo>
                  <a:pt x="945486" y="698323"/>
                </a:lnTo>
                <a:lnTo>
                  <a:pt x="964092" y="670399"/>
                </a:lnTo>
                <a:lnTo>
                  <a:pt x="975237" y="650154"/>
                </a:lnTo>
                <a:lnTo>
                  <a:pt x="1020980" y="560157"/>
                </a:lnTo>
                <a:lnTo>
                  <a:pt x="1028824" y="538815"/>
                </a:lnTo>
                <a:lnTo>
                  <a:pt x="1033386" y="518940"/>
                </a:lnTo>
                <a:lnTo>
                  <a:pt x="1048197" y="446917"/>
                </a:lnTo>
                <a:lnTo>
                  <a:pt x="1050281" y="431229"/>
                </a:lnTo>
                <a:lnTo>
                  <a:pt x="1051670" y="415396"/>
                </a:lnTo>
                <a:lnTo>
                  <a:pt x="1052596" y="399465"/>
                </a:lnTo>
                <a:lnTo>
                  <a:pt x="1053624" y="370300"/>
                </a:lnTo>
                <a:lnTo>
                  <a:pt x="1053006" y="345156"/>
                </a:lnTo>
                <a:lnTo>
                  <a:pt x="1047691" y="318915"/>
                </a:lnTo>
                <a:lnTo>
                  <a:pt x="1043488" y="291075"/>
                </a:lnTo>
                <a:lnTo>
                  <a:pt x="1034887" y="253335"/>
                </a:lnTo>
                <a:lnTo>
                  <a:pt x="1026765" y="225097"/>
                </a:lnTo>
                <a:lnTo>
                  <a:pt x="1018497" y="202156"/>
                </a:lnTo>
                <a:lnTo>
                  <a:pt x="1007656" y="174045"/>
                </a:lnTo>
                <a:lnTo>
                  <a:pt x="999607" y="156875"/>
                </a:lnTo>
                <a:lnTo>
                  <a:pt x="989941" y="137905"/>
                </a:lnTo>
                <a:lnTo>
                  <a:pt x="958940" y="79073"/>
                </a:lnTo>
                <a:lnTo>
                  <a:pt x="947149" y="61657"/>
                </a:lnTo>
                <a:lnTo>
                  <a:pt x="89966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SA" dirty="0"/>
          </a:p>
        </p:txBody>
      </p:sp>
      <p:sp>
        <p:nvSpPr>
          <p:cNvPr id="2560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Arial" pitchFamily="34" charset="0"/>
              </a:rPr>
              <a:t>مجموع </a:t>
            </a:r>
            <a:r>
              <a:rPr lang="ar-SA" dirty="0" err="1" smtClean="0">
                <a:cs typeface="Arial" pitchFamily="34" charset="0"/>
              </a:rPr>
              <a:t>الثمان</a:t>
            </a:r>
            <a:r>
              <a:rPr lang="ar-SA" dirty="0" smtClean="0">
                <a:cs typeface="Arial" pitchFamily="34" charset="0"/>
              </a:rPr>
              <a:t> حدود الأولى من المتوالية هو</a:t>
            </a:r>
          </a:p>
          <a:p>
            <a:pPr rtl="1"/>
            <a:r>
              <a:rPr lang="ar-SA" dirty="0" smtClean="0">
                <a:cs typeface="Arial" pitchFamily="34" charset="0"/>
              </a:rPr>
              <a:t>           </a:t>
            </a:r>
          </a:p>
        </p:txBody>
      </p:sp>
      <p:sp>
        <p:nvSpPr>
          <p:cNvPr id="2560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1C26276-D69E-49C2-BCA7-8751A6E5AF4C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3225800" y="2514600"/>
          <a:ext cx="3636963" cy="1530350"/>
        </p:xfrm>
        <a:graphic>
          <a:graphicData uri="http://schemas.openxmlformats.org/presentationml/2006/ole">
            <p:oleObj spid="_x0000_s58370" name="Equation" r:id="rId3" imgW="1587240" imgH="838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مثال : متوالية هندسية حدها الرابع </a:t>
            </a:r>
            <a:r>
              <a:rPr lang="en-US" dirty="0" smtClean="0"/>
              <a:t>448</a:t>
            </a:r>
            <a:r>
              <a:rPr lang="ar-SA" dirty="0" smtClean="0"/>
              <a:t> وحدها السادس </a:t>
            </a:r>
            <a:r>
              <a:rPr lang="en-US" dirty="0" smtClean="0"/>
              <a:t>7168</a:t>
            </a:r>
            <a:r>
              <a:rPr lang="ar-SA" dirty="0" smtClean="0"/>
              <a:t> </a:t>
            </a:r>
          </a:p>
          <a:p>
            <a:pPr rtl="1"/>
            <a:r>
              <a:rPr lang="ar-SA" dirty="0" smtClean="0"/>
              <a:t>أوجد المتوالية ؟</a:t>
            </a:r>
          </a:p>
          <a:p>
            <a:pPr rtl="1"/>
            <a:r>
              <a:rPr lang="ar-SA" dirty="0" smtClean="0"/>
              <a:t>الحل:</a:t>
            </a:r>
          </a:p>
          <a:p>
            <a:pPr rtl="1"/>
            <a:endParaRPr lang="ar-SA" dirty="0" smtClean="0"/>
          </a:p>
          <a:p>
            <a:pPr rtl="1"/>
            <a:r>
              <a:rPr lang="ar-SA" dirty="0" smtClean="0"/>
              <a:t>بقسمة المعادلتين ينتج </a:t>
            </a:r>
            <a:r>
              <a:rPr lang="ar-SA" dirty="0" err="1" smtClean="0"/>
              <a:t>ان</a:t>
            </a:r>
            <a:endParaRPr lang="ar-SA" dirty="0" smtClean="0"/>
          </a:p>
          <a:p>
            <a:pPr rtl="1"/>
            <a:endParaRPr lang="ar-SA" dirty="0" smtClean="0"/>
          </a:p>
        </p:txBody>
      </p:sp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2370138" y="3048000"/>
          <a:ext cx="2506662" cy="1143000"/>
        </p:xfrm>
        <a:graphic>
          <a:graphicData uri="http://schemas.openxmlformats.org/presentationml/2006/ole">
            <p:oleObj spid="_x0000_s60418" name="Equation" r:id="rId3" imgW="1054080" imgH="482400" progId="Equation.3">
              <p:embed/>
            </p:oleObj>
          </a:graphicData>
        </a:graphic>
      </p:graphicFrame>
      <p:graphicFrame>
        <p:nvGraphicFramePr>
          <p:cNvPr id="60419" name="Object 3"/>
          <p:cNvGraphicFramePr>
            <a:graphicFrameLocks noChangeAspect="1"/>
          </p:cNvGraphicFramePr>
          <p:nvPr/>
        </p:nvGraphicFramePr>
        <p:xfrm>
          <a:off x="3048000" y="4724400"/>
          <a:ext cx="2085975" cy="1143000"/>
        </p:xfrm>
        <a:graphic>
          <a:graphicData uri="http://schemas.openxmlformats.org/presentationml/2006/ole">
            <p:oleObj spid="_x0000_s60419" name="Equation" r:id="rId4" imgW="1002960" imgH="482400" progId="Equation.3">
              <p:embed/>
            </p:oleObj>
          </a:graphicData>
        </a:graphic>
      </p:graphicFrame>
      <p:sp>
        <p:nvSpPr>
          <p:cNvPr id="6" name="SMARTPenAnnotation3908"/>
          <p:cNvSpPr/>
          <p:nvPr/>
        </p:nvSpPr>
        <p:spPr>
          <a:xfrm>
            <a:off x="2835384" y="43160"/>
            <a:ext cx="57091" cy="532061"/>
          </a:xfrm>
          <a:custGeom>
            <a:avLst/>
            <a:gdLst/>
            <a:ahLst/>
            <a:cxnLst/>
            <a:rect l="0" t="0" r="0" b="0"/>
            <a:pathLst>
              <a:path w="57091" h="532061">
                <a:moveTo>
                  <a:pt x="57090" y="0"/>
                </a:moveTo>
                <a:lnTo>
                  <a:pt x="51955" y="5135"/>
                </a:lnTo>
                <a:lnTo>
                  <a:pt x="50442" y="8798"/>
                </a:lnTo>
                <a:lnTo>
                  <a:pt x="48761" y="18600"/>
                </a:lnTo>
                <a:lnTo>
                  <a:pt x="47238" y="23148"/>
                </a:lnTo>
                <a:lnTo>
                  <a:pt x="45147" y="27256"/>
                </a:lnTo>
                <a:lnTo>
                  <a:pt x="42679" y="31069"/>
                </a:lnTo>
                <a:lnTo>
                  <a:pt x="41034" y="42210"/>
                </a:lnTo>
                <a:lnTo>
                  <a:pt x="39937" y="58236"/>
                </a:lnTo>
                <a:lnTo>
                  <a:pt x="39205" y="77519"/>
                </a:lnTo>
                <a:lnTo>
                  <a:pt x="37643" y="94674"/>
                </a:lnTo>
                <a:lnTo>
                  <a:pt x="35526" y="110410"/>
                </a:lnTo>
                <a:lnTo>
                  <a:pt x="33040" y="125200"/>
                </a:lnTo>
                <a:lnTo>
                  <a:pt x="30308" y="146884"/>
                </a:lnTo>
                <a:lnTo>
                  <a:pt x="24406" y="202507"/>
                </a:lnTo>
                <a:lnTo>
                  <a:pt x="20253" y="233892"/>
                </a:lnTo>
                <a:lnTo>
                  <a:pt x="9905" y="300295"/>
                </a:lnTo>
                <a:lnTo>
                  <a:pt x="6286" y="333480"/>
                </a:lnTo>
                <a:lnTo>
                  <a:pt x="3873" y="366353"/>
                </a:lnTo>
                <a:lnTo>
                  <a:pt x="477" y="441042"/>
                </a:lnTo>
                <a:lnTo>
                  <a:pt x="0" y="455258"/>
                </a:lnTo>
                <a:lnTo>
                  <a:pt x="758" y="469035"/>
                </a:lnTo>
                <a:lnTo>
                  <a:pt x="2337" y="482520"/>
                </a:lnTo>
                <a:lnTo>
                  <a:pt x="4465" y="495808"/>
                </a:lnTo>
                <a:lnTo>
                  <a:pt x="5884" y="505743"/>
                </a:lnTo>
                <a:lnTo>
                  <a:pt x="6829" y="513440"/>
                </a:lnTo>
                <a:lnTo>
                  <a:pt x="8721" y="5320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3909"/>
          <p:cNvSpPr/>
          <p:nvPr/>
        </p:nvSpPr>
        <p:spPr>
          <a:xfrm>
            <a:off x="2989212" y="207615"/>
            <a:ext cx="46990" cy="377280"/>
          </a:xfrm>
          <a:custGeom>
            <a:avLst/>
            <a:gdLst/>
            <a:ahLst/>
            <a:cxnLst/>
            <a:rect l="0" t="0" r="0" b="0"/>
            <a:pathLst>
              <a:path w="46990" h="377280">
                <a:moveTo>
                  <a:pt x="0" y="0"/>
                </a:moveTo>
                <a:lnTo>
                  <a:pt x="0" y="18600"/>
                </a:lnTo>
                <a:lnTo>
                  <a:pt x="2150" y="31747"/>
                </a:lnTo>
                <a:lnTo>
                  <a:pt x="18180" y="113758"/>
                </a:lnTo>
                <a:lnTo>
                  <a:pt x="21794" y="133881"/>
                </a:lnTo>
                <a:lnTo>
                  <a:pt x="24203" y="150522"/>
                </a:lnTo>
                <a:lnTo>
                  <a:pt x="25809" y="164840"/>
                </a:lnTo>
                <a:lnTo>
                  <a:pt x="26880" y="177610"/>
                </a:lnTo>
                <a:lnTo>
                  <a:pt x="27594" y="190423"/>
                </a:lnTo>
                <a:lnTo>
                  <a:pt x="28387" y="216125"/>
                </a:lnTo>
                <a:lnTo>
                  <a:pt x="28834" y="244495"/>
                </a:lnTo>
                <a:lnTo>
                  <a:pt x="29971" y="253286"/>
                </a:lnTo>
                <a:lnTo>
                  <a:pt x="31805" y="262371"/>
                </a:lnTo>
                <a:lnTo>
                  <a:pt x="34102" y="271652"/>
                </a:lnTo>
                <a:lnTo>
                  <a:pt x="35633" y="281064"/>
                </a:lnTo>
                <a:lnTo>
                  <a:pt x="36654" y="290564"/>
                </a:lnTo>
                <a:lnTo>
                  <a:pt x="37334" y="300121"/>
                </a:lnTo>
                <a:lnTo>
                  <a:pt x="37788" y="308642"/>
                </a:lnTo>
                <a:lnTo>
                  <a:pt x="38292" y="323843"/>
                </a:lnTo>
                <a:lnTo>
                  <a:pt x="39502" y="329832"/>
                </a:lnTo>
                <a:lnTo>
                  <a:pt x="41383" y="334899"/>
                </a:lnTo>
                <a:lnTo>
                  <a:pt x="43712" y="339352"/>
                </a:lnTo>
                <a:lnTo>
                  <a:pt x="45264" y="343395"/>
                </a:lnTo>
                <a:lnTo>
                  <a:pt x="46300" y="347166"/>
                </a:lnTo>
                <a:lnTo>
                  <a:pt x="46989" y="350754"/>
                </a:lnTo>
                <a:lnTo>
                  <a:pt x="46375" y="354221"/>
                </a:lnTo>
                <a:lnTo>
                  <a:pt x="44890" y="357608"/>
                </a:lnTo>
                <a:lnTo>
                  <a:pt x="38696" y="37727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910"/>
          <p:cNvSpPr/>
          <p:nvPr/>
        </p:nvSpPr>
        <p:spPr>
          <a:xfrm>
            <a:off x="2902148" y="439787"/>
            <a:ext cx="164456" cy="9497"/>
          </a:xfrm>
          <a:custGeom>
            <a:avLst/>
            <a:gdLst/>
            <a:ahLst/>
            <a:cxnLst/>
            <a:rect l="0" t="0" r="0" b="0"/>
            <a:pathLst>
              <a:path w="164456" h="9497">
                <a:moveTo>
                  <a:pt x="0" y="0"/>
                </a:moveTo>
                <a:lnTo>
                  <a:pt x="15406" y="5135"/>
                </a:lnTo>
                <a:lnTo>
                  <a:pt x="22095" y="6648"/>
                </a:lnTo>
                <a:lnTo>
                  <a:pt x="28703" y="7656"/>
                </a:lnTo>
                <a:lnTo>
                  <a:pt x="35258" y="8329"/>
                </a:lnTo>
                <a:lnTo>
                  <a:pt x="41778" y="8777"/>
                </a:lnTo>
                <a:lnTo>
                  <a:pt x="48275" y="9076"/>
                </a:lnTo>
                <a:lnTo>
                  <a:pt x="54755" y="9275"/>
                </a:lnTo>
                <a:lnTo>
                  <a:pt x="79154" y="9496"/>
                </a:lnTo>
                <a:lnTo>
                  <a:pt x="16445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911"/>
          <p:cNvSpPr/>
          <p:nvPr/>
        </p:nvSpPr>
        <p:spPr>
          <a:xfrm>
            <a:off x="3196463" y="488156"/>
            <a:ext cx="131334" cy="114561"/>
          </a:xfrm>
          <a:custGeom>
            <a:avLst/>
            <a:gdLst/>
            <a:ahLst/>
            <a:cxnLst/>
            <a:rect l="0" t="0" r="0" b="0"/>
            <a:pathLst>
              <a:path w="131334" h="114561">
                <a:moveTo>
                  <a:pt x="5574" y="0"/>
                </a:moveTo>
                <a:lnTo>
                  <a:pt x="5574" y="26929"/>
                </a:lnTo>
                <a:lnTo>
                  <a:pt x="4499" y="31926"/>
                </a:lnTo>
                <a:lnTo>
                  <a:pt x="2707" y="36332"/>
                </a:lnTo>
                <a:lnTo>
                  <a:pt x="438" y="40344"/>
                </a:lnTo>
                <a:lnTo>
                  <a:pt x="0" y="45169"/>
                </a:lnTo>
                <a:lnTo>
                  <a:pt x="783" y="50535"/>
                </a:lnTo>
                <a:lnTo>
                  <a:pt x="2380" y="56262"/>
                </a:lnTo>
                <a:lnTo>
                  <a:pt x="4519" y="62230"/>
                </a:lnTo>
                <a:lnTo>
                  <a:pt x="7020" y="68358"/>
                </a:lnTo>
                <a:lnTo>
                  <a:pt x="9763" y="74594"/>
                </a:lnTo>
                <a:lnTo>
                  <a:pt x="12666" y="79825"/>
                </a:lnTo>
                <a:lnTo>
                  <a:pt x="15676" y="84388"/>
                </a:lnTo>
                <a:lnTo>
                  <a:pt x="18758" y="88505"/>
                </a:lnTo>
                <a:lnTo>
                  <a:pt x="21887" y="92324"/>
                </a:lnTo>
                <a:lnTo>
                  <a:pt x="25049" y="95945"/>
                </a:lnTo>
                <a:lnTo>
                  <a:pt x="28231" y="99434"/>
                </a:lnTo>
                <a:lnTo>
                  <a:pt x="32502" y="101760"/>
                </a:lnTo>
                <a:lnTo>
                  <a:pt x="37499" y="103311"/>
                </a:lnTo>
                <a:lnTo>
                  <a:pt x="42980" y="104344"/>
                </a:lnTo>
                <a:lnTo>
                  <a:pt x="47709" y="106108"/>
                </a:lnTo>
                <a:lnTo>
                  <a:pt x="51937" y="108359"/>
                </a:lnTo>
                <a:lnTo>
                  <a:pt x="55830" y="110935"/>
                </a:lnTo>
                <a:lnTo>
                  <a:pt x="60575" y="112652"/>
                </a:lnTo>
                <a:lnTo>
                  <a:pt x="65889" y="113796"/>
                </a:lnTo>
                <a:lnTo>
                  <a:pt x="71580" y="114560"/>
                </a:lnTo>
                <a:lnTo>
                  <a:pt x="77525" y="113993"/>
                </a:lnTo>
                <a:lnTo>
                  <a:pt x="83637" y="112541"/>
                </a:lnTo>
                <a:lnTo>
                  <a:pt x="89862" y="110498"/>
                </a:lnTo>
                <a:lnTo>
                  <a:pt x="95087" y="109136"/>
                </a:lnTo>
                <a:lnTo>
                  <a:pt x="99645" y="108228"/>
                </a:lnTo>
                <a:lnTo>
                  <a:pt x="103758" y="107623"/>
                </a:lnTo>
                <a:lnTo>
                  <a:pt x="107576" y="106144"/>
                </a:lnTo>
                <a:lnTo>
                  <a:pt x="111195" y="104084"/>
                </a:lnTo>
                <a:lnTo>
                  <a:pt x="131333" y="8706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912"/>
          <p:cNvSpPr/>
          <p:nvPr/>
        </p:nvSpPr>
        <p:spPr>
          <a:xfrm>
            <a:off x="3387583" y="488156"/>
            <a:ext cx="124017" cy="232173"/>
          </a:xfrm>
          <a:custGeom>
            <a:avLst/>
            <a:gdLst/>
            <a:ahLst/>
            <a:cxnLst/>
            <a:rect l="0" t="0" r="0" b="0"/>
            <a:pathLst>
              <a:path w="124017" h="232173">
                <a:moveTo>
                  <a:pt x="17604" y="0"/>
                </a:moveTo>
                <a:lnTo>
                  <a:pt x="4140" y="26929"/>
                </a:lnTo>
                <a:lnTo>
                  <a:pt x="2178" y="31926"/>
                </a:lnTo>
                <a:lnTo>
                  <a:pt x="871" y="36332"/>
                </a:lnTo>
                <a:lnTo>
                  <a:pt x="0" y="40344"/>
                </a:lnTo>
                <a:lnTo>
                  <a:pt x="493" y="47319"/>
                </a:lnTo>
                <a:lnTo>
                  <a:pt x="1897" y="56268"/>
                </a:lnTo>
                <a:lnTo>
                  <a:pt x="3908" y="66533"/>
                </a:lnTo>
                <a:lnTo>
                  <a:pt x="5249" y="75527"/>
                </a:lnTo>
                <a:lnTo>
                  <a:pt x="6143" y="83672"/>
                </a:lnTo>
                <a:lnTo>
                  <a:pt x="6739" y="91252"/>
                </a:lnTo>
                <a:lnTo>
                  <a:pt x="8211" y="98455"/>
                </a:lnTo>
                <a:lnTo>
                  <a:pt x="10267" y="105407"/>
                </a:lnTo>
                <a:lnTo>
                  <a:pt x="12713" y="112191"/>
                </a:lnTo>
                <a:lnTo>
                  <a:pt x="16493" y="119938"/>
                </a:lnTo>
                <a:lnTo>
                  <a:pt x="21163" y="128328"/>
                </a:lnTo>
                <a:lnTo>
                  <a:pt x="26426" y="137146"/>
                </a:lnTo>
                <a:lnTo>
                  <a:pt x="32084" y="147324"/>
                </a:lnTo>
                <a:lnTo>
                  <a:pt x="44104" y="170098"/>
                </a:lnTo>
                <a:lnTo>
                  <a:pt x="50319" y="178965"/>
                </a:lnTo>
                <a:lnTo>
                  <a:pt x="56612" y="185952"/>
                </a:lnTo>
                <a:lnTo>
                  <a:pt x="68262" y="196581"/>
                </a:lnTo>
                <a:lnTo>
                  <a:pt x="77022" y="204888"/>
                </a:lnTo>
                <a:lnTo>
                  <a:pt x="81938" y="208608"/>
                </a:lnTo>
                <a:lnTo>
                  <a:pt x="87365" y="212163"/>
                </a:lnTo>
                <a:lnTo>
                  <a:pt x="93133" y="215608"/>
                </a:lnTo>
                <a:lnTo>
                  <a:pt x="98053" y="218980"/>
                </a:lnTo>
                <a:lnTo>
                  <a:pt x="102408" y="222302"/>
                </a:lnTo>
                <a:lnTo>
                  <a:pt x="124016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913"/>
          <p:cNvSpPr/>
          <p:nvPr/>
        </p:nvSpPr>
        <p:spPr>
          <a:xfrm>
            <a:off x="3647033" y="430113"/>
            <a:ext cx="222499" cy="48370"/>
          </a:xfrm>
          <a:custGeom>
            <a:avLst/>
            <a:gdLst/>
            <a:ahLst/>
            <a:cxnLst/>
            <a:rect l="0" t="0" r="0" b="0"/>
            <a:pathLst>
              <a:path w="222499" h="48370">
                <a:moveTo>
                  <a:pt x="0" y="48369"/>
                </a:moveTo>
                <a:lnTo>
                  <a:pt x="15406" y="43233"/>
                </a:lnTo>
                <a:lnTo>
                  <a:pt x="22094" y="41721"/>
                </a:lnTo>
                <a:lnTo>
                  <a:pt x="28703" y="40712"/>
                </a:lnTo>
                <a:lnTo>
                  <a:pt x="35258" y="40040"/>
                </a:lnTo>
                <a:lnTo>
                  <a:pt x="41778" y="38517"/>
                </a:lnTo>
                <a:lnTo>
                  <a:pt x="48274" y="36426"/>
                </a:lnTo>
                <a:lnTo>
                  <a:pt x="54755" y="33958"/>
                </a:lnTo>
                <a:lnTo>
                  <a:pt x="70555" y="28349"/>
                </a:lnTo>
                <a:lnTo>
                  <a:pt x="79283" y="25349"/>
                </a:lnTo>
                <a:lnTo>
                  <a:pt x="88326" y="23348"/>
                </a:lnTo>
                <a:lnTo>
                  <a:pt x="97579" y="22015"/>
                </a:lnTo>
                <a:lnTo>
                  <a:pt x="106973" y="21126"/>
                </a:lnTo>
                <a:lnTo>
                  <a:pt x="116459" y="19458"/>
                </a:lnTo>
                <a:lnTo>
                  <a:pt x="126009" y="17271"/>
                </a:lnTo>
                <a:lnTo>
                  <a:pt x="135600" y="14739"/>
                </a:lnTo>
                <a:lnTo>
                  <a:pt x="145218" y="13050"/>
                </a:lnTo>
                <a:lnTo>
                  <a:pt x="154855" y="11925"/>
                </a:lnTo>
                <a:lnTo>
                  <a:pt x="164504" y="11174"/>
                </a:lnTo>
                <a:lnTo>
                  <a:pt x="173087" y="9599"/>
                </a:lnTo>
                <a:lnTo>
                  <a:pt x="180958" y="7474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914"/>
          <p:cNvSpPr/>
          <p:nvPr/>
        </p:nvSpPr>
        <p:spPr>
          <a:xfrm>
            <a:off x="3801814" y="536525"/>
            <a:ext cx="183804" cy="48370"/>
          </a:xfrm>
          <a:custGeom>
            <a:avLst/>
            <a:gdLst/>
            <a:ahLst/>
            <a:cxnLst/>
            <a:rect l="0" t="0" r="0" b="0"/>
            <a:pathLst>
              <a:path w="183804" h="48370">
                <a:moveTo>
                  <a:pt x="0" y="48369"/>
                </a:moveTo>
                <a:lnTo>
                  <a:pt x="15406" y="48369"/>
                </a:lnTo>
                <a:lnTo>
                  <a:pt x="22095" y="47294"/>
                </a:lnTo>
                <a:lnTo>
                  <a:pt x="28703" y="45503"/>
                </a:lnTo>
                <a:lnTo>
                  <a:pt x="78212" y="28770"/>
                </a:lnTo>
                <a:lnTo>
                  <a:pt x="18380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915"/>
          <p:cNvSpPr/>
          <p:nvPr/>
        </p:nvSpPr>
        <p:spPr>
          <a:xfrm>
            <a:off x="4170971" y="381744"/>
            <a:ext cx="375729" cy="174130"/>
          </a:xfrm>
          <a:custGeom>
            <a:avLst/>
            <a:gdLst/>
            <a:ahLst/>
            <a:cxnLst/>
            <a:rect l="0" t="0" r="0" b="0"/>
            <a:pathLst>
              <a:path w="375729" h="174130">
                <a:moveTo>
                  <a:pt x="143556" y="0"/>
                </a:moveTo>
                <a:lnTo>
                  <a:pt x="128149" y="0"/>
                </a:lnTo>
                <a:lnTo>
                  <a:pt x="121461" y="1075"/>
                </a:lnTo>
                <a:lnTo>
                  <a:pt x="114853" y="2866"/>
                </a:lnTo>
                <a:lnTo>
                  <a:pt x="108298" y="5135"/>
                </a:lnTo>
                <a:lnTo>
                  <a:pt x="98147" y="10523"/>
                </a:lnTo>
                <a:lnTo>
                  <a:pt x="93936" y="13464"/>
                </a:lnTo>
                <a:lnTo>
                  <a:pt x="88979" y="16500"/>
                </a:lnTo>
                <a:lnTo>
                  <a:pt x="83524" y="19599"/>
                </a:lnTo>
                <a:lnTo>
                  <a:pt x="77738" y="22740"/>
                </a:lnTo>
                <a:lnTo>
                  <a:pt x="71730" y="26983"/>
                </a:lnTo>
                <a:lnTo>
                  <a:pt x="65576" y="31962"/>
                </a:lnTo>
                <a:lnTo>
                  <a:pt x="59323" y="37431"/>
                </a:lnTo>
                <a:lnTo>
                  <a:pt x="54080" y="43227"/>
                </a:lnTo>
                <a:lnTo>
                  <a:pt x="49509" y="49240"/>
                </a:lnTo>
                <a:lnTo>
                  <a:pt x="45387" y="55399"/>
                </a:lnTo>
                <a:lnTo>
                  <a:pt x="40490" y="60580"/>
                </a:lnTo>
                <a:lnTo>
                  <a:pt x="35075" y="65108"/>
                </a:lnTo>
                <a:lnTo>
                  <a:pt x="29316" y="69202"/>
                </a:lnTo>
                <a:lnTo>
                  <a:pt x="24401" y="74081"/>
                </a:lnTo>
                <a:lnTo>
                  <a:pt x="20049" y="79484"/>
                </a:lnTo>
                <a:lnTo>
                  <a:pt x="16074" y="85235"/>
                </a:lnTo>
                <a:lnTo>
                  <a:pt x="13423" y="90144"/>
                </a:lnTo>
                <a:lnTo>
                  <a:pt x="11657" y="94492"/>
                </a:lnTo>
                <a:lnTo>
                  <a:pt x="10478" y="98465"/>
                </a:lnTo>
                <a:lnTo>
                  <a:pt x="8618" y="102189"/>
                </a:lnTo>
                <a:lnTo>
                  <a:pt x="6303" y="105746"/>
                </a:lnTo>
                <a:lnTo>
                  <a:pt x="3685" y="109193"/>
                </a:lnTo>
                <a:lnTo>
                  <a:pt x="1939" y="114715"/>
                </a:lnTo>
                <a:lnTo>
                  <a:pt x="776" y="121621"/>
                </a:lnTo>
                <a:lnTo>
                  <a:pt x="0" y="129450"/>
                </a:lnTo>
                <a:lnTo>
                  <a:pt x="558" y="134669"/>
                </a:lnTo>
                <a:lnTo>
                  <a:pt x="2004" y="138148"/>
                </a:lnTo>
                <a:lnTo>
                  <a:pt x="6478" y="143089"/>
                </a:lnTo>
                <a:lnTo>
                  <a:pt x="12049" y="148868"/>
                </a:lnTo>
                <a:lnTo>
                  <a:pt x="15040" y="150839"/>
                </a:lnTo>
                <a:lnTo>
                  <a:pt x="21229" y="153029"/>
                </a:lnTo>
                <a:lnTo>
                  <a:pt x="30429" y="154002"/>
                </a:lnTo>
                <a:lnTo>
                  <a:pt x="35892" y="154262"/>
                </a:lnTo>
                <a:lnTo>
                  <a:pt x="41683" y="153360"/>
                </a:lnTo>
                <a:lnTo>
                  <a:pt x="47694" y="151684"/>
                </a:lnTo>
                <a:lnTo>
                  <a:pt x="53851" y="149492"/>
                </a:lnTo>
                <a:lnTo>
                  <a:pt x="60106" y="146955"/>
                </a:lnTo>
                <a:lnTo>
                  <a:pt x="66425" y="144189"/>
                </a:lnTo>
                <a:lnTo>
                  <a:pt x="79179" y="138250"/>
                </a:lnTo>
                <a:lnTo>
                  <a:pt x="92013" y="132027"/>
                </a:lnTo>
                <a:lnTo>
                  <a:pt x="98446" y="127788"/>
                </a:lnTo>
                <a:lnTo>
                  <a:pt x="104883" y="122813"/>
                </a:lnTo>
                <a:lnTo>
                  <a:pt x="111325" y="117346"/>
                </a:lnTo>
                <a:lnTo>
                  <a:pt x="118844" y="111551"/>
                </a:lnTo>
                <a:lnTo>
                  <a:pt x="127081" y="105539"/>
                </a:lnTo>
                <a:lnTo>
                  <a:pt x="135797" y="99380"/>
                </a:lnTo>
                <a:lnTo>
                  <a:pt x="144833" y="90975"/>
                </a:lnTo>
                <a:lnTo>
                  <a:pt x="154081" y="81073"/>
                </a:lnTo>
                <a:lnTo>
                  <a:pt x="163471" y="70171"/>
                </a:lnTo>
                <a:lnTo>
                  <a:pt x="171881" y="60754"/>
                </a:lnTo>
                <a:lnTo>
                  <a:pt x="186958" y="44558"/>
                </a:lnTo>
                <a:lnTo>
                  <a:pt x="202396" y="28489"/>
                </a:lnTo>
                <a:lnTo>
                  <a:pt x="204280" y="24367"/>
                </a:lnTo>
                <a:lnTo>
                  <a:pt x="204461" y="20544"/>
                </a:lnTo>
                <a:lnTo>
                  <a:pt x="203507" y="16921"/>
                </a:lnTo>
                <a:lnTo>
                  <a:pt x="202871" y="13430"/>
                </a:lnTo>
                <a:lnTo>
                  <a:pt x="202447" y="10028"/>
                </a:lnTo>
                <a:lnTo>
                  <a:pt x="202164" y="6685"/>
                </a:lnTo>
                <a:lnTo>
                  <a:pt x="200901" y="4457"/>
                </a:lnTo>
                <a:lnTo>
                  <a:pt x="198984" y="2971"/>
                </a:lnTo>
                <a:lnTo>
                  <a:pt x="196631" y="1981"/>
                </a:lnTo>
                <a:lnTo>
                  <a:pt x="193987" y="2395"/>
                </a:lnTo>
                <a:lnTo>
                  <a:pt x="188184" y="5722"/>
                </a:lnTo>
                <a:lnTo>
                  <a:pt x="186206" y="8114"/>
                </a:lnTo>
                <a:lnTo>
                  <a:pt x="184888" y="10784"/>
                </a:lnTo>
                <a:lnTo>
                  <a:pt x="184009" y="13638"/>
                </a:lnTo>
                <a:lnTo>
                  <a:pt x="182348" y="16616"/>
                </a:lnTo>
                <a:lnTo>
                  <a:pt x="180166" y="19676"/>
                </a:lnTo>
                <a:lnTo>
                  <a:pt x="177637" y="22791"/>
                </a:lnTo>
                <a:lnTo>
                  <a:pt x="175950" y="25943"/>
                </a:lnTo>
                <a:lnTo>
                  <a:pt x="174826" y="29119"/>
                </a:lnTo>
                <a:lnTo>
                  <a:pt x="174076" y="32311"/>
                </a:lnTo>
                <a:lnTo>
                  <a:pt x="173576" y="37663"/>
                </a:lnTo>
                <a:lnTo>
                  <a:pt x="173244" y="44457"/>
                </a:lnTo>
                <a:lnTo>
                  <a:pt x="172873" y="59528"/>
                </a:lnTo>
                <a:lnTo>
                  <a:pt x="172709" y="73393"/>
                </a:lnTo>
                <a:lnTo>
                  <a:pt x="173740" y="80100"/>
                </a:lnTo>
                <a:lnTo>
                  <a:pt x="175502" y="86721"/>
                </a:lnTo>
                <a:lnTo>
                  <a:pt x="177752" y="93284"/>
                </a:lnTo>
                <a:lnTo>
                  <a:pt x="180326" y="98735"/>
                </a:lnTo>
                <a:lnTo>
                  <a:pt x="183118" y="103444"/>
                </a:lnTo>
                <a:lnTo>
                  <a:pt x="186054" y="107658"/>
                </a:lnTo>
                <a:lnTo>
                  <a:pt x="190160" y="112617"/>
                </a:lnTo>
                <a:lnTo>
                  <a:pt x="195048" y="118072"/>
                </a:lnTo>
                <a:lnTo>
                  <a:pt x="200456" y="123859"/>
                </a:lnTo>
                <a:lnTo>
                  <a:pt x="206211" y="128792"/>
                </a:lnTo>
                <a:lnTo>
                  <a:pt x="212198" y="133156"/>
                </a:lnTo>
                <a:lnTo>
                  <a:pt x="218339" y="137139"/>
                </a:lnTo>
                <a:lnTo>
                  <a:pt x="224582" y="140870"/>
                </a:lnTo>
                <a:lnTo>
                  <a:pt x="230895" y="144432"/>
                </a:lnTo>
                <a:lnTo>
                  <a:pt x="237252" y="147882"/>
                </a:lnTo>
                <a:lnTo>
                  <a:pt x="244716" y="151256"/>
                </a:lnTo>
                <a:lnTo>
                  <a:pt x="252915" y="154581"/>
                </a:lnTo>
                <a:lnTo>
                  <a:pt x="261607" y="157872"/>
                </a:lnTo>
                <a:lnTo>
                  <a:pt x="270626" y="160066"/>
                </a:lnTo>
                <a:lnTo>
                  <a:pt x="279863" y="161529"/>
                </a:lnTo>
                <a:lnTo>
                  <a:pt x="289245" y="162504"/>
                </a:lnTo>
                <a:lnTo>
                  <a:pt x="375728" y="1741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3916"/>
          <p:cNvSpPr/>
          <p:nvPr/>
        </p:nvSpPr>
        <p:spPr>
          <a:xfrm>
            <a:off x="4749849" y="323701"/>
            <a:ext cx="212329" cy="270652"/>
          </a:xfrm>
          <a:custGeom>
            <a:avLst/>
            <a:gdLst/>
            <a:ahLst/>
            <a:cxnLst/>
            <a:rect l="0" t="0" r="0" b="0"/>
            <a:pathLst>
              <a:path w="212329" h="270652">
                <a:moveTo>
                  <a:pt x="0" y="67716"/>
                </a:moveTo>
                <a:lnTo>
                  <a:pt x="5135" y="77987"/>
                </a:lnTo>
                <a:lnTo>
                  <a:pt x="7657" y="85896"/>
                </a:lnTo>
                <a:lnTo>
                  <a:pt x="8329" y="89510"/>
                </a:lnTo>
                <a:lnTo>
                  <a:pt x="13077" y="97294"/>
                </a:lnTo>
                <a:lnTo>
                  <a:pt x="20541" y="107857"/>
                </a:lnTo>
                <a:lnTo>
                  <a:pt x="29818" y="120274"/>
                </a:lnTo>
                <a:lnTo>
                  <a:pt x="39226" y="131776"/>
                </a:lnTo>
                <a:lnTo>
                  <a:pt x="48723" y="142669"/>
                </a:lnTo>
                <a:lnTo>
                  <a:pt x="58279" y="153156"/>
                </a:lnTo>
                <a:lnTo>
                  <a:pt x="72174" y="166596"/>
                </a:lnTo>
                <a:lnTo>
                  <a:pt x="107676" y="198727"/>
                </a:lnTo>
                <a:lnTo>
                  <a:pt x="125528" y="213100"/>
                </a:lnTo>
                <a:lnTo>
                  <a:pt x="142803" y="225906"/>
                </a:lnTo>
                <a:lnTo>
                  <a:pt x="159694" y="237669"/>
                </a:lnTo>
                <a:lnTo>
                  <a:pt x="173105" y="247660"/>
                </a:lnTo>
                <a:lnTo>
                  <a:pt x="184195" y="256470"/>
                </a:lnTo>
                <a:lnTo>
                  <a:pt x="193738" y="264494"/>
                </a:lnTo>
                <a:lnTo>
                  <a:pt x="200100" y="268768"/>
                </a:lnTo>
                <a:lnTo>
                  <a:pt x="204342" y="270542"/>
                </a:lnTo>
                <a:lnTo>
                  <a:pt x="207169" y="270651"/>
                </a:lnTo>
                <a:lnTo>
                  <a:pt x="209054" y="269648"/>
                </a:lnTo>
                <a:lnTo>
                  <a:pt x="210311" y="267904"/>
                </a:lnTo>
                <a:lnTo>
                  <a:pt x="211707" y="263101"/>
                </a:lnTo>
                <a:lnTo>
                  <a:pt x="212328" y="257383"/>
                </a:lnTo>
                <a:lnTo>
                  <a:pt x="211419" y="253279"/>
                </a:lnTo>
                <a:lnTo>
                  <a:pt x="209737" y="248393"/>
                </a:lnTo>
                <a:lnTo>
                  <a:pt x="207542" y="242986"/>
                </a:lnTo>
                <a:lnTo>
                  <a:pt x="205003" y="238306"/>
                </a:lnTo>
                <a:lnTo>
                  <a:pt x="199316" y="230240"/>
                </a:lnTo>
                <a:lnTo>
                  <a:pt x="196295" y="223360"/>
                </a:lnTo>
                <a:lnTo>
                  <a:pt x="193206" y="214474"/>
                </a:lnTo>
                <a:lnTo>
                  <a:pt x="190071" y="204250"/>
                </a:lnTo>
                <a:lnTo>
                  <a:pt x="186907" y="195284"/>
                </a:lnTo>
                <a:lnTo>
                  <a:pt x="183723" y="187158"/>
                </a:lnTo>
                <a:lnTo>
                  <a:pt x="180525" y="179590"/>
                </a:lnTo>
                <a:lnTo>
                  <a:pt x="174105" y="165449"/>
                </a:lnTo>
                <a:lnTo>
                  <a:pt x="170889" y="158668"/>
                </a:lnTo>
                <a:lnTo>
                  <a:pt x="168744" y="149848"/>
                </a:lnTo>
                <a:lnTo>
                  <a:pt x="167315" y="139669"/>
                </a:lnTo>
                <a:lnTo>
                  <a:pt x="166361" y="128583"/>
                </a:lnTo>
                <a:lnTo>
                  <a:pt x="165726" y="115818"/>
                </a:lnTo>
                <a:lnTo>
                  <a:pt x="165020" y="87304"/>
                </a:lnTo>
                <a:lnTo>
                  <a:pt x="165907" y="73251"/>
                </a:lnTo>
                <a:lnTo>
                  <a:pt x="167572" y="59582"/>
                </a:lnTo>
                <a:lnTo>
                  <a:pt x="169758" y="46171"/>
                </a:lnTo>
                <a:lnTo>
                  <a:pt x="173365" y="35080"/>
                </a:lnTo>
                <a:lnTo>
                  <a:pt x="177919" y="25536"/>
                </a:lnTo>
                <a:lnTo>
                  <a:pt x="19347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3917"/>
          <p:cNvSpPr/>
          <p:nvPr/>
        </p:nvSpPr>
        <p:spPr>
          <a:xfrm>
            <a:off x="4933652" y="106200"/>
            <a:ext cx="144889" cy="198154"/>
          </a:xfrm>
          <a:custGeom>
            <a:avLst/>
            <a:gdLst/>
            <a:ahLst/>
            <a:cxnLst/>
            <a:rect l="0" t="0" r="0" b="0"/>
            <a:pathLst>
              <a:path w="144889" h="198154">
                <a:moveTo>
                  <a:pt x="0" y="14350"/>
                </a:moveTo>
                <a:lnTo>
                  <a:pt x="10271" y="9215"/>
                </a:lnTo>
                <a:lnTo>
                  <a:pt x="14371" y="6627"/>
                </a:lnTo>
                <a:lnTo>
                  <a:pt x="18180" y="3827"/>
                </a:lnTo>
                <a:lnTo>
                  <a:pt x="21794" y="886"/>
                </a:lnTo>
                <a:lnTo>
                  <a:pt x="25278" y="0"/>
                </a:lnTo>
                <a:lnTo>
                  <a:pt x="28675" y="484"/>
                </a:lnTo>
                <a:lnTo>
                  <a:pt x="32015" y="1881"/>
                </a:lnTo>
                <a:lnTo>
                  <a:pt x="36392" y="2813"/>
                </a:lnTo>
                <a:lnTo>
                  <a:pt x="41459" y="3434"/>
                </a:lnTo>
                <a:lnTo>
                  <a:pt x="46987" y="3848"/>
                </a:lnTo>
                <a:lnTo>
                  <a:pt x="51747" y="4124"/>
                </a:lnTo>
                <a:lnTo>
                  <a:pt x="59903" y="4431"/>
                </a:lnTo>
                <a:lnTo>
                  <a:pt x="63582" y="5588"/>
                </a:lnTo>
                <a:lnTo>
                  <a:pt x="67110" y="7434"/>
                </a:lnTo>
                <a:lnTo>
                  <a:pt x="70537" y="9739"/>
                </a:lnTo>
                <a:lnTo>
                  <a:pt x="72822" y="12351"/>
                </a:lnTo>
                <a:lnTo>
                  <a:pt x="74345" y="15167"/>
                </a:lnTo>
                <a:lnTo>
                  <a:pt x="76789" y="22275"/>
                </a:lnTo>
                <a:lnTo>
                  <a:pt x="76990" y="25008"/>
                </a:lnTo>
                <a:lnTo>
                  <a:pt x="77123" y="28979"/>
                </a:lnTo>
                <a:lnTo>
                  <a:pt x="77355" y="49200"/>
                </a:lnTo>
                <a:lnTo>
                  <a:pt x="77375" y="55994"/>
                </a:lnTo>
                <a:lnTo>
                  <a:pt x="76305" y="59311"/>
                </a:lnTo>
                <a:lnTo>
                  <a:pt x="74517" y="62597"/>
                </a:lnTo>
                <a:lnTo>
                  <a:pt x="72250" y="65862"/>
                </a:lnTo>
                <a:lnTo>
                  <a:pt x="69664" y="68039"/>
                </a:lnTo>
                <a:lnTo>
                  <a:pt x="66865" y="69491"/>
                </a:lnTo>
                <a:lnTo>
                  <a:pt x="63925" y="70458"/>
                </a:lnTo>
                <a:lnTo>
                  <a:pt x="61964" y="72178"/>
                </a:lnTo>
                <a:lnTo>
                  <a:pt x="60657" y="74399"/>
                </a:lnTo>
                <a:lnTo>
                  <a:pt x="59205" y="79734"/>
                </a:lnTo>
                <a:lnTo>
                  <a:pt x="58559" y="85688"/>
                </a:lnTo>
                <a:lnTo>
                  <a:pt x="58387" y="88780"/>
                </a:lnTo>
                <a:lnTo>
                  <a:pt x="58196" y="95083"/>
                </a:lnTo>
                <a:lnTo>
                  <a:pt x="59219" y="97194"/>
                </a:lnTo>
                <a:lnTo>
                  <a:pt x="60977" y="98601"/>
                </a:lnTo>
                <a:lnTo>
                  <a:pt x="63224" y="99539"/>
                </a:lnTo>
                <a:lnTo>
                  <a:pt x="66871" y="100164"/>
                </a:lnTo>
                <a:lnTo>
                  <a:pt x="71452" y="100581"/>
                </a:lnTo>
                <a:lnTo>
                  <a:pt x="81201" y="101044"/>
                </a:lnTo>
                <a:lnTo>
                  <a:pt x="89116" y="101250"/>
                </a:lnTo>
                <a:lnTo>
                  <a:pt x="93807" y="102380"/>
                </a:lnTo>
                <a:lnTo>
                  <a:pt x="99083" y="104208"/>
                </a:lnTo>
                <a:lnTo>
                  <a:pt x="104750" y="106501"/>
                </a:lnTo>
                <a:lnTo>
                  <a:pt x="110679" y="108030"/>
                </a:lnTo>
                <a:lnTo>
                  <a:pt x="116781" y="109050"/>
                </a:lnTo>
                <a:lnTo>
                  <a:pt x="122998" y="109729"/>
                </a:lnTo>
                <a:lnTo>
                  <a:pt x="127144" y="111257"/>
                </a:lnTo>
                <a:lnTo>
                  <a:pt x="129907" y="113351"/>
                </a:lnTo>
                <a:lnTo>
                  <a:pt x="134053" y="118543"/>
                </a:lnTo>
                <a:lnTo>
                  <a:pt x="136662" y="121433"/>
                </a:lnTo>
                <a:lnTo>
                  <a:pt x="139477" y="124434"/>
                </a:lnTo>
                <a:lnTo>
                  <a:pt x="141354" y="127510"/>
                </a:lnTo>
                <a:lnTo>
                  <a:pt x="142605" y="130635"/>
                </a:lnTo>
                <a:lnTo>
                  <a:pt x="143439" y="133793"/>
                </a:lnTo>
                <a:lnTo>
                  <a:pt x="143995" y="136974"/>
                </a:lnTo>
                <a:lnTo>
                  <a:pt x="144366" y="140169"/>
                </a:lnTo>
                <a:lnTo>
                  <a:pt x="144613" y="143374"/>
                </a:lnTo>
                <a:lnTo>
                  <a:pt x="144778" y="148735"/>
                </a:lnTo>
                <a:lnTo>
                  <a:pt x="144888" y="155534"/>
                </a:lnTo>
                <a:lnTo>
                  <a:pt x="135433" y="1981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3918"/>
          <p:cNvSpPr/>
          <p:nvPr/>
        </p:nvSpPr>
        <p:spPr>
          <a:xfrm>
            <a:off x="3114972" y="952500"/>
            <a:ext cx="38696" cy="386954"/>
          </a:xfrm>
          <a:custGeom>
            <a:avLst/>
            <a:gdLst/>
            <a:ahLst/>
            <a:cxnLst/>
            <a:rect l="0" t="0" r="0" b="0"/>
            <a:pathLst>
              <a:path w="38696" h="386954">
                <a:moveTo>
                  <a:pt x="38695" y="0"/>
                </a:moveTo>
                <a:lnTo>
                  <a:pt x="38695" y="10271"/>
                </a:lnTo>
                <a:lnTo>
                  <a:pt x="37621" y="16521"/>
                </a:lnTo>
                <a:lnTo>
                  <a:pt x="35829" y="23912"/>
                </a:lnTo>
                <a:lnTo>
                  <a:pt x="33560" y="32064"/>
                </a:lnTo>
                <a:lnTo>
                  <a:pt x="32047" y="40724"/>
                </a:lnTo>
                <a:lnTo>
                  <a:pt x="31039" y="49721"/>
                </a:lnTo>
                <a:lnTo>
                  <a:pt x="30366" y="58944"/>
                </a:lnTo>
                <a:lnTo>
                  <a:pt x="28843" y="67243"/>
                </a:lnTo>
                <a:lnTo>
                  <a:pt x="26753" y="74925"/>
                </a:lnTo>
                <a:lnTo>
                  <a:pt x="24285" y="82196"/>
                </a:lnTo>
                <a:lnTo>
                  <a:pt x="22639" y="90268"/>
                </a:lnTo>
                <a:lnTo>
                  <a:pt x="21542" y="98874"/>
                </a:lnTo>
                <a:lnTo>
                  <a:pt x="20811" y="107835"/>
                </a:lnTo>
                <a:lnTo>
                  <a:pt x="20323" y="117035"/>
                </a:lnTo>
                <a:lnTo>
                  <a:pt x="19781" y="135855"/>
                </a:lnTo>
                <a:lnTo>
                  <a:pt x="19386" y="218501"/>
                </a:lnTo>
                <a:lnTo>
                  <a:pt x="18298" y="229507"/>
                </a:lnTo>
                <a:lnTo>
                  <a:pt x="16499" y="240069"/>
                </a:lnTo>
                <a:lnTo>
                  <a:pt x="14224" y="250335"/>
                </a:lnTo>
                <a:lnTo>
                  <a:pt x="11632" y="269002"/>
                </a:lnTo>
                <a:lnTo>
                  <a:pt x="8830" y="293271"/>
                </a:lnTo>
                <a:lnTo>
                  <a:pt x="0" y="3869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3919"/>
          <p:cNvSpPr/>
          <p:nvPr/>
        </p:nvSpPr>
        <p:spPr>
          <a:xfrm>
            <a:off x="3279427" y="923478"/>
            <a:ext cx="19349" cy="444997"/>
          </a:xfrm>
          <a:custGeom>
            <a:avLst/>
            <a:gdLst/>
            <a:ahLst/>
            <a:cxnLst/>
            <a:rect l="0" t="0" r="0" b="0"/>
            <a:pathLst>
              <a:path w="19349" h="444997">
                <a:moveTo>
                  <a:pt x="19348" y="0"/>
                </a:moveTo>
                <a:lnTo>
                  <a:pt x="19348" y="141236"/>
                </a:lnTo>
                <a:lnTo>
                  <a:pt x="18273" y="152200"/>
                </a:lnTo>
                <a:lnTo>
                  <a:pt x="16481" y="162734"/>
                </a:lnTo>
                <a:lnTo>
                  <a:pt x="14213" y="172982"/>
                </a:lnTo>
                <a:lnTo>
                  <a:pt x="12699" y="184113"/>
                </a:lnTo>
                <a:lnTo>
                  <a:pt x="11691" y="195833"/>
                </a:lnTo>
                <a:lnTo>
                  <a:pt x="11019" y="207946"/>
                </a:lnTo>
                <a:lnTo>
                  <a:pt x="10272" y="230004"/>
                </a:lnTo>
                <a:lnTo>
                  <a:pt x="10072" y="240400"/>
                </a:lnTo>
                <a:lnTo>
                  <a:pt x="2070" y="366592"/>
                </a:lnTo>
                <a:lnTo>
                  <a:pt x="613" y="407075"/>
                </a:lnTo>
                <a:lnTo>
                  <a:pt x="0" y="44499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3920"/>
          <p:cNvSpPr/>
          <p:nvPr/>
        </p:nvSpPr>
        <p:spPr>
          <a:xfrm>
            <a:off x="3202037" y="1233041"/>
            <a:ext cx="135434" cy="29022"/>
          </a:xfrm>
          <a:custGeom>
            <a:avLst/>
            <a:gdLst/>
            <a:ahLst/>
            <a:cxnLst/>
            <a:rect l="0" t="0" r="0" b="0"/>
            <a:pathLst>
              <a:path w="135434" h="29022">
                <a:moveTo>
                  <a:pt x="0" y="29021"/>
                </a:moveTo>
                <a:lnTo>
                  <a:pt x="21793" y="29021"/>
                </a:lnTo>
                <a:lnTo>
                  <a:pt x="31727" y="26871"/>
                </a:lnTo>
                <a:lnTo>
                  <a:pt x="62828" y="18750"/>
                </a:lnTo>
                <a:lnTo>
                  <a:pt x="77356" y="15725"/>
                </a:lnTo>
                <a:lnTo>
                  <a:pt x="90266" y="13707"/>
                </a:lnTo>
                <a:lnTo>
                  <a:pt x="102097" y="12363"/>
                </a:lnTo>
                <a:lnTo>
                  <a:pt x="111059" y="10391"/>
                </a:lnTo>
                <a:lnTo>
                  <a:pt x="118109" y="8002"/>
                </a:lnTo>
                <a:lnTo>
                  <a:pt x="13543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3921"/>
          <p:cNvSpPr/>
          <p:nvPr/>
        </p:nvSpPr>
        <p:spPr>
          <a:xfrm>
            <a:off x="3434511" y="1204019"/>
            <a:ext cx="152520" cy="338374"/>
          </a:xfrm>
          <a:custGeom>
            <a:avLst/>
            <a:gdLst/>
            <a:ahLst/>
            <a:cxnLst/>
            <a:rect l="0" t="0" r="0" b="0"/>
            <a:pathLst>
              <a:path w="152520" h="338374">
                <a:moveTo>
                  <a:pt x="115783" y="0"/>
                </a:moveTo>
                <a:lnTo>
                  <a:pt x="115783" y="10271"/>
                </a:lnTo>
                <a:lnTo>
                  <a:pt x="114709" y="15446"/>
                </a:lnTo>
                <a:lnTo>
                  <a:pt x="112917" y="21046"/>
                </a:lnTo>
                <a:lnTo>
                  <a:pt x="92635" y="72837"/>
                </a:lnTo>
                <a:lnTo>
                  <a:pt x="84714" y="94715"/>
                </a:lnTo>
                <a:lnTo>
                  <a:pt x="78948" y="108288"/>
                </a:lnTo>
                <a:lnTo>
                  <a:pt x="63941" y="140567"/>
                </a:lnTo>
                <a:lnTo>
                  <a:pt x="56500" y="153904"/>
                </a:lnTo>
                <a:lnTo>
                  <a:pt x="49389" y="164945"/>
                </a:lnTo>
                <a:lnTo>
                  <a:pt x="42500" y="174456"/>
                </a:lnTo>
                <a:lnTo>
                  <a:pt x="36831" y="184020"/>
                </a:lnTo>
                <a:lnTo>
                  <a:pt x="31977" y="193622"/>
                </a:lnTo>
                <a:lnTo>
                  <a:pt x="27666" y="203247"/>
                </a:lnTo>
                <a:lnTo>
                  <a:pt x="22643" y="216113"/>
                </a:lnTo>
                <a:lnTo>
                  <a:pt x="11329" y="247607"/>
                </a:lnTo>
                <a:lnTo>
                  <a:pt x="7452" y="260735"/>
                </a:lnTo>
                <a:lnTo>
                  <a:pt x="4867" y="271636"/>
                </a:lnTo>
                <a:lnTo>
                  <a:pt x="3144" y="281054"/>
                </a:lnTo>
                <a:lnTo>
                  <a:pt x="1995" y="288407"/>
                </a:lnTo>
                <a:lnTo>
                  <a:pt x="1229" y="294384"/>
                </a:lnTo>
                <a:lnTo>
                  <a:pt x="719" y="299443"/>
                </a:lnTo>
                <a:lnTo>
                  <a:pt x="378" y="304966"/>
                </a:lnTo>
                <a:lnTo>
                  <a:pt x="0" y="316835"/>
                </a:lnTo>
                <a:lnTo>
                  <a:pt x="974" y="321935"/>
                </a:lnTo>
                <a:lnTo>
                  <a:pt x="4923" y="330468"/>
                </a:lnTo>
                <a:lnTo>
                  <a:pt x="8053" y="336179"/>
                </a:lnTo>
                <a:lnTo>
                  <a:pt x="10642" y="336981"/>
                </a:lnTo>
                <a:lnTo>
                  <a:pt x="14518" y="337515"/>
                </a:lnTo>
                <a:lnTo>
                  <a:pt x="19252" y="337871"/>
                </a:lnTo>
                <a:lnTo>
                  <a:pt x="23482" y="338109"/>
                </a:lnTo>
                <a:lnTo>
                  <a:pt x="31049" y="338373"/>
                </a:lnTo>
                <a:lnTo>
                  <a:pt x="35647" y="337368"/>
                </a:lnTo>
                <a:lnTo>
                  <a:pt x="40862" y="335624"/>
                </a:lnTo>
                <a:lnTo>
                  <a:pt x="46488" y="333386"/>
                </a:lnTo>
                <a:lnTo>
                  <a:pt x="51314" y="329744"/>
                </a:lnTo>
                <a:lnTo>
                  <a:pt x="55606" y="325167"/>
                </a:lnTo>
                <a:lnTo>
                  <a:pt x="59542" y="319965"/>
                </a:lnTo>
                <a:lnTo>
                  <a:pt x="64316" y="314348"/>
                </a:lnTo>
                <a:lnTo>
                  <a:pt x="69648" y="308453"/>
                </a:lnTo>
                <a:lnTo>
                  <a:pt x="81306" y="296171"/>
                </a:lnTo>
                <a:lnTo>
                  <a:pt x="112689" y="264353"/>
                </a:lnTo>
                <a:lnTo>
                  <a:pt x="118020" y="257926"/>
                </a:lnTo>
                <a:lnTo>
                  <a:pt x="122649" y="251491"/>
                </a:lnTo>
                <a:lnTo>
                  <a:pt x="126809" y="245051"/>
                </a:lnTo>
                <a:lnTo>
                  <a:pt x="130658" y="238608"/>
                </a:lnTo>
                <a:lnTo>
                  <a:pt x="134299" y="232163"/>
                </a:lnTo>
                <a:lnTo>
                  <a:pt x="141211" y="219270"/>
                </a:lnTo>
                <a:lnTo>
                  <a:pt x="147865" y="206373"/>
                </a:lnTo>
                <a:lnTo>
                  <a:pt x="150070" y="199925"/>
                </a:lnTo>
                <a:lnTo>
                  <a:pt x="151539" y="193476"/>
                </a:lnTo>
                <a:lnTo>
                  <a:pt x="152519" y="187027"/>
                </a:lnTo>
                <a:lnTo>
                  <a:pt x="152097" y="181653"/>
                </a:lnTo>
                <a:lnTo>
                  <a:pt x="150741" y="176995"/>
                </a:lnTo>
                <a:lnTo>
                  <a:pt x="146369" y="168954"/>
                </a:lnTo>
                <a:lnTo>
                  <a:pt x="143698" y="165304"/>
                </a:lnTo>
                <a:lnTo>
                  <a:pt x="140842" y="161797"/>
                </a:lnTo>
                <a:lnTo>
                  <a:pt x="137863" y="159458"/>
                </a:lnTo>
                <a:lnTo>
                  <a:pt x="134803" y="157899"/>
                </a:lnTo>
                <a:lnTo>
                  <a:pt x="131688" y="156860"/>
                </a:lnTo>
                <a:lnTo>
                  <a:pt x="127461" y="157242"/>
                </a:lnTo>
                <a:lnTo>
                  <a:pt x="122494" y="158571"/>
                </a:lnTo>
                <a:lnTo>
                  <a:pt x="117033" y="160533"/>
                </a:lnTo>
                <a:lnTo>
                  <a:pt x="111242" y="162915"/>
                </a:lnTo>
                <a:lnTo>
                  <a:pt x="105232" y="165578"/>
                </a:lnTo>
                <a:lnTo>
                  <a:pt x="99075" y="168428"/>
                </a:lnTo>
                <a:lnTo>
                  <a:pt x="69868" y="182711"/>
                </a:lnTo>
                <a:lnTo>
                  <a:pt x="61526" y="187374"/>
                </a:lnTo>
                <a:lnTo>
                  <a:pt x="54890" y="191558"/>
                </a:lnTo>
                <a:lnTo>
                  <a:pt x="49391" y="195422"/>
                </a:lnTo>
                <a:lnTo>
                  <a:pt x="44650" y="197998"/>
                </a:lnTo>
                <a:lnTo>
                  <a:pt x="40414" y="199716"/>
                </a:lnTo>
                <a:lnTo>
                  <a:pt x="28719" y="2031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3922"/>
          <p:cNvSpPr/>
          <p:nvPr/>
        </p:nvSpPr>
        <p:spPr>
          <a:xfrm>
            <a:off x="3821162" y="1087933"/>
            <a:ext cx="212825" cy="106413"/>
          </a:xfrm>
          <a:custGeom>
            <a:avLst/>
            <a:gdLst/>
            <a:ahLst/>
            <a:cxnLst/>
            <a:rect l="0" t="0" r="0" b="0"/>
            <a:pathLst>
              <a:path w="212825" h="106413">
                <a:moveTo>
                  <a:pt x="0" y="106412"/>
                </a:moveTo>
                <a:lnTo>
                  <a:pt x="13464" y="92948"/>
                </a:lnTo>
                <a:lnTo>
                  <a:pt x="17575" y="89912"/>
                </a:lnTo>
                <a:lnTo>
                  <a:pt x="22465" y="86813"/>
                </a:lnTo>
                <a:lnTo>
                  <a:pt x="27875" y="83672"/>
                </a:lnTo>
                <a:lnTo>
                  <a:pt x="33632" y="79429"/>
                </a:lnTo>
                <a:lnTo>
                  <a:pt x="39619" y="74450"/>
                </a:lnTo>
                <a:lnTo>
                  <a:pt x="45760" y="68981"/>
                </a:lnTo>
                <a:lnTo>
                  <a:pt x="55228" y="63185"/>
                </a:lnTo>
                <a:lnTo>
                  <a:pt x="66915" y="57172"/>
                </a:lnTo>
                <a:lnTo>
                  <a:pt x="80081" y="51013"/>
                </a:lnTo>
                <a:lnTo>
                  <a:pt x="95307" y="44757"/>
                </a:lnTo>
                <a:lnTo>
                  <a:pt x="111907" y="38437"/>
                </a:lnTo>
                <a:lnTo>
                  <a:pt x="129423" y="32074"/>
                </a:lnTo>
                <a:lnTo>
                  <a:pt x="145400" y="25682"/>
                </a:lnTo>
                <a:lnTo>
                  <a:pt x="160350" y="19271"/>
                </a:lnTo>
                <a:lnTo>
                  <a:pt x="21282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3923"/>
          <p:cNvSpPr/>
          <p:nvPr/>
        </p:nvSpPr>
        <p:spPr>
          <a:xfrm>
            <a:off x="3995291" y="1194345"/>
            <a:ext cx="203151" cy="77392"/>
          </a:xfrm>
          <a:custGeom>
            <a:avLst/>
            <a:gdLst/>
            <a:ahLst/>
            <a:cxnLst/>
            <a:rect l="0" t="0" r="0" b="0"/>
            <a:pathLst>
              <a:path w="203151" h="77392">
                <a:moveTo>
                  <a:pt x="0" y="77391"/>
                </a:moveTo>
                <a:lnTo>
                  <a:pt x="15406" y="72255"/>
                </a:lnTo>
                <a:lnTo>
                  <a:pt x="28544" y="66443"/>
                </a:lnTo>
                <a:lnTo>
                  <a:pt x="66071" y="48520"/>
                </a:lnTo>
                <a:lnTo>
                  <a:pt x="83817" y="40946"/>
                </a:lnTo>
                <a:lnTo>
                  <a:pt x="99948" y="34821"/>
                </a:lnTo>
                <a:lnTo>
                  <a:pt x="20315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3924"/>
          <p:cNvSpPr/>
          <p:nvPr/>
        </p:nvSpPr>
        <p:spPr>
          <a:xfrm>
            <a:off x="4208115" y="1194345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3925"/>
          <p:cNvSpPr/>
          <p:nvPr/>
        </p:nvSpPr>
        <p:spPr>
          <a:xfrm>
            <a:off x="4405196" y="1039962"/>
            <a:ext cx="441392" cy="173732"/>
          </a:xfrm>
          <a:custGeom>
            <a:avLst/>
            <a:gdLst/>
            <a:ahLst/>
            <a:cxnLst/>
            <a:rect l="0" t="0" r="0" b="0"/>
            <a:pathLst>
              <a:path w="441392" h="173732">
                <a:moveTo>
                  <a:pt x="170524" y="9276"/>
                </a:moveTo>
                <a:lnTo>
                  <a:pt x="165389" y="4140"/>
                </a:lnTo>
                <a:lnTo>
                  <a:pt x="162801" y="2628"/>
                </a:lnTo>
                <a:lnTo>
                  <a:pt x="157060" y="947"/>
                </a:lnTo>
                <a:lnTo>
                  <a:pt x="147785" y="0"/>
                </a:lnTo>
                <a:lnTo>
                  <a:pt x="138562" y="2645"/>
                </a:lnTo>
                <a:lnTo>
                  <a:pt x="133093" y="4856"/>
                </a:lnTo>
                <a:lnTo>
                  <a:pt x="109819" y="15910"/>
                </a:lnTo>
                <a:lnTo>
                  <a:pt x="94583" y="23372"/>
                </a:lnTo>
                <a:lnTo>
                  <a:pt x="80127" y="31572"/>
                </a:lnTo>
                <a:lnTo>
                  <a:pt x="66189" y="40263"/>
                </a:lnTo>
                <a:lnTo>
                  <a:pt x="52598" y="49282"/>
                </a:lnTo>
                <a:lnTo>
                  <a:pt x="42463" y="57444"/>
                </a:lnTo>
                <a:lnTo>
                  <a:pt x="34631" y="65035"/>
                </a:lnTo>
                <a:lnTo>
                  <a:pt x="28335" y="72245"/>
                </a:lnTo>
                <a:lnTo>
                  <a:pt x="21988" y="80277"/>
                </a:lnTo>
                <a:lnTo>
                  <a:pt x="15607" y="88856"/>
                </a:lnTo>
                <a:lnTo>
                  <a:pt x="9203" y="97800"/>
                </a:lnTo>
                <a:lnTo>
                  <a:pt x="4934" y="105912"/>
                </a:lnTo>
                <a:lnTo>
                  <a:pt x="2088" y="113470"/>
                </a:lnTo>
                <a:lnTo>
                  <a:pt x="190" y="120659"/>
                </a:lnTo>
                <a:lnTo>
                  <a:pt x="0" y="126526"/>
                </a:lnTo>
                <a:lnTo>
                  <a:pt x="948" y="131512"/>
                </a:lnTo>
                <a:lnTo>
                  <a:pt x="2655" y="135911"/>
                </a:lnTo>
                <a:lnTo>
                  <a:pt x="3793" y="139919"/>
                </a:lnTo>
                <a:lnTo>
                  <a:pt x="4552" y="143665"/>
                </a:lnTo>
                <a:lnTo>
                  <a:pt x="5058" y="147238"/>
                </a:lnTo>
                <a:lnTo>
                  <a:pt x="6470" y="149620"/>
                </a:lnTo>
                <a:lnTo>
                  <a:pt x="8486" y="151208"/>
                </a:lnTo>
                <a:lnTo>
                  <a:pt x="10905" y="152266"/>
                </a:lnTo>
                <a:lnTo>
                  <a:pt x="16459" y="156309"/>
                </a:lnTo>
                <a:lnTo>
                  <a:pt x="19445" y="158891"/>
                </a:lnTo>
                <a:lnTo>
                  <a:pt x="23585" y="159538"/>
                </a:lnTo>
                <a:lnTo>
                  <a:pt x="33919" y="157391"/>
                </a:lnTo>
                <a:lnTo>
                  <a:pt x="45677" y="155720"/>
                </a:lnTo>
                <a:lnTo>
                  <a:pt x="58068" y="153902"/>
                </a:lnTo>
                <a:lnTo>
                  <a:pt x="70742" y="149512"/>
                </a:lnTo>
                <a:lnTo>
                  <a:pt x="95098" y="140997"/>
                </a:lnTo>
                <a:lnTo>
                  <a:pt x="103042" y="136860"/>
                </a:lnTo>
                <a:lnTo>
                  <a:pt x="110488" y="131952"/>
                </a:lnTo>
                <a:lnTo>
                  <a:pt x="117601" y="126531"/>
                </a:lnTo>
                <a:lnTo>
                  <a:pt x="125569" y="120767"/>
                </a:lnTo>
                <a:lnTo>
                  <a:pt x="143020" y="108630"/>
                </a:lnTo>
                <a:lnTo>
                  <a:pt x="151113" y="103458"/>
                </a:lnTo>
                <a:lnTo>
                  <a:pt x="158658" y="98936"/>
                </a:lnTo>
                <a:lnTo>
                  <a:pt x="165838" y="94846"/>
                </a:lnTo>
                <a:lnTo>
                  <a:pt x="172774" y="89970"/>
                </a:lnTo>
                <a:lnTo>
                  <a:pt x="179548" y="84569"/>
                </a:lnTo>
                <a:lnTo>
                  <a:pt x="186214" y="78819"/>
                </a:lnTo>
                <a:lnTo>
                  <a:pt x="192808" y="73911"/>
                </a:lnTo>
                <a:lnTo>
                  <a:pt x="199353" y="69564"/>
                </a:lnTo>
                <a:lnTo>
                  <a:pt x="205866" y="65591"/>
                </a:lnTo>
                <a:lnTo>
                  <a:pt x="211284" y="61867"/>
                </a:lnTo>
                <a:lnTo>
                  <a:pt x="215970" y="58310"/>
                </a:lnTo>
                <a:lnTo>
                  <a:pt x="220169" y="54864"/>
                </a:lnTo>
                <a:lnTo>
                  <a:pt x="222969" y="51491"/>
                </a:lnTo>
                <a:lnTo>
                  <a:pt x="224835" y="48168"/>
                </a:lnTo>
                <a:lnTo>
                  <a:pt x="226079" y="44878"/>
                </a:lnTo>
                <a:lnTo>
                  <a:pt x="227983" y="40535"/>
                </a:lnTo>
                <a:lnTo>
                  <a:pt x="232965" y="29976"/>
                </a:lnTo>
                <a:lnTo>
                  <a:pt x="233649" y="26301"/>
                </a:lnTo>
                <a:lnTo>
                  <a:pt x="233030" y="23850"/>
                </a:lnTo>
                <a:lnTo>
                  <a:pt x="231543" y="22217"/>
                </a:lnTo>
                <a:lnTo>
                  <a:pt x="230551" y="22203"/>
                </a:lnTo>
                <a:lnTo>
                  <a:pt x="229890" y="23268"/>
                </a:lnTo>
                <a:lnTo>
                  <a:pt x="229449" y="25053"/>
                </a:lnTo>
                <a:lnTo>
                  <a:pt x="226093" y="29903"/>
                </a:lnTo>
                <a:lnTo>
                  <a:pt x="223693" y="32701"/>
                </a:lnTo>
                <a:lnTo>
                  <a:pt x="222093" y="35641"/>
                </a:lnTo>
                <a:lnTo>
                  <a:pt x="221027" y="38677"/>
                </a:lnTo>
                <a:lnTo>
                  <a:pt x="220315" y="41775"/>
                </a:lnTo>
                <a:lnTo>
                  <a:pt x="219841" y="44915"/>
                </a:lnTo>
                <a:lnTo>
                  <a:pt x="219525" y="48083"/>
                </a:lnTo>
                <a:lnTo>
                  <a:pt x="219315" y="51271"/>
                </a:lnTo>
                <a:lnTo>
                  <a:pt x="219174" y="55545"/>
                </a:lnTo>
                <a:lnTo>
                  <a:pt x="218931" y="78879"/>
                </a:lnTo>
                <a:lnTo>
                  <a:pt x="219993" y="83625"/>
                </a:lnTo>
                <a:lnTo>
                  <a:pt x="221776" y="88938"/>
                </a:lnTo>
                <a:lnTo>
                  <a:pt x="224040" y="94630"/>
                </a:lnTo>
                <a:lnTo>
                  <a:pt x="226624" y="100574"/>
                </a:lnTo>
                <a:lnTo>
                  <a:pt x="232362" y="112912"/>
                </a:lnTo>
                <a:lnTo>
                  <a:pt x="236471" y="119212"/>
                </a:lnTo>
                <a:lnTo>
                  <a:pt x="241361" y="125561"/>
                </a:lnTo>
                <a:lnTo>
                  <a:pt x="246770" y="131944"/>
                </a:lnTo>
                <a:lnTo>
                  <a:pt x="252526" y="137274"/>
                </a:lnTo>
                <a:lnTo>
                  <a:pt x="258513" y="141902"/>
                </a:lnTo>
                <a:lnTo>
                  <a:pt x="264654" y="146062"/>
                </a:lnTo>
                <a:lnTo>
                  <a:pt x="270898" y="149911"/>
                </a:lnTo>
                <a:lnTo>
                  <a:pt x="277210" y="153551"/>
                </a:lnTo>
                <a:lnTo>
                  <a:pt x="283568" y="157053"/>
                </a:lnTo>
                <a:lnTo>
                  <a:pt x="293181" y="160463"/>
                </a:lnTo>
                <a:lnTo>
                  <a:pt x="304964" y="163811"/>
                </a:lnTo>
                <a:lnTo>
                  <a:pt x="318194" y="167117"/>
                </a:lnTo>
                <a:lnTo>
                  <a:pt x="330238" y="169322"/>
                </a:lnTo>
                <a:lnTo>
                  <a:pt x="341492" y="170792"/>
                </a:lnTo>
                <a:lnTo>
                  <a:pt x="352220" y="171771"/>
                </a:lnTo>
                <a:lnTo>
                  <a:pt x="365821" y="172425"/>
                </a:lnTo>
                <a:lnTo>
                  <a:pt x="441391" y="1737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3926"/>
          <p:cNvSpPr/>
          <p:nvPr/>
        </p:nvSpPr>
        <p:spPr>
          <a:xfrm>
            <a:off x="5011042" y="962173"/>
            <a:ext cx="203152" cy="258846"/>
          </a:xfrm>
          <a:custGeom>
            <a:avLst/>
            <a:gdLst/>
            <a:ahLst/>
            <a:cxnLst/>
            <a:rect l="0" t="0" r="0" b="0"/>
            <a:pathLst>
              <a:path w="203152" h="258846">
                <a:moveTo>
                  <a:pt x="0" y="77391"/>
                </a:moveTo>
                <a:lnTo>
                  <a:pt x="13465" y="104320"/>
                </a:lnTo>
                <a:lnTo>
                  <a:pt x="16501" y="109317"/>
                </a:lnTo>
                <a:lnTo>
                  <a:pt x="19600" y="113723"/>
                </a:lnTo>
                <a:lnTo>
                  <a:pt x="25909" y="121485"/>
                </a:lnTo>
                <a:lnTo>
                  <a:pt x="29096" y="125060"/>
                </a:lnTo>
                <a:lnTo>
                  <a:pt x="32297" y="128518"/>
                </a:lnTo>
                <a:lnTo>
                  <a:pt x="35505" y="132973"/>
                </a:lnTo>
                <a:lnTo>
                  <a:pt x="38718" y="138093"/>
                </a:lnTo>
                <a:lnTo>
                  <a:pt x="41935" y="143656"/>
                </a:lnTo>
                <a:lnTo>
                  <a:pt x="48376" y="155569"/>
                </a:lnTo>
                <a:lnTo>
                  <a:pt x="51599" y="161756"/>
                </a:lnTo>
                <a:lnTo>
                  <a:pt x="56972" y="169105"/>
                </a:lnTo>
                <a:lnTo>
                  <a:pt x="63778" y="177229"/>
                </a:lnTo>
                <a:lnTo>
                  <a:pt x="71540" y="185870"/>
                </a:lnTo>
                <a:lnTo>
                  <a:pt x="78865" y="195929"/>
                </a:lnTo>
                <a:lnTo>
                  <a:pt x="85898" y="206935"/>
                </a:lnTo>
                <a:lnTo>
                  <a:pt x="92736" y="218572"/>
                </a:lnTo>
                <a:lnTo>
                  <a:pt x="97295" y="227405"/>
                </a:lnTo>
                <a:lnTo>
                  <a:pt x="100334" y="234368"/>
                </a:lnTo>
                <a:lnTo>
                  <a:pt x="102360" y="240086"/>
                </a:lnTo>
                <a:lnTo>
                  <a:pt x="104786" y="244972"/>
                </a:lnTo>
                <a:lnTo>
                  <a:pt x="107478" y="249304"/>
                </a:lnTo>
                <a:lnTo>
                  <a:pt x="114386" y="258845"/>
                </a:lnTo>
                <a:lnTo>
                  <a:pt x="112465" y="254417"/>
                </a:lnTo>
                <a:lnTo>
                  <a:pt x="109103" y="246358"/>
                </a:lnTo>
                <a:lnTo>
                  <a:pt x="107608" y="239194"/>
                </a:lnTo>
                <a:lnTo>
                  <a:pt x="107210" y="234704"/>
                </a:lnTo>
                <a:lnTo>
                  <a:pt x="106944" y="229560"/>
                </a:lnTo>
                <a:lnTo>
                  <a:pt x="106767" y="223982"/>
                </a:lnTo>
                <a:lnTo>
                  <a:pt x="106518" y="195588"/>
                </a:lnTo>
                <a:lnTo>
                  <a:pt x="107557" y="186286"/>
                </a:lnTo>
                <a:lnTo>
                  <a:pt x="109326" y="177934"/>
                </a:lnTo>
                <a:lnTo>
                  <a:pt x="111579" y="170216"/>
                </a:lnTo>
                <a:lnTo>
                  <a:pt x="114156" y="159697"/>
                </a:lnTo>
                <a:lnTo>
                  <a:pt x="119887" y="133678"/>
                </a:lnTo>
                <a:lnTo>
                  <a:pt x="122920" y="122439"/>
                </a:lnTo>
                <a:lnTo>
                  <a:pt x="126016" y="112798"/>
                </a:lnTo>
                <a:lnTo>
                  <a:pt x="129155" y="104220"/>
                </a:lnTo>
                <a:lnTo>
                  <a:pt x="132323" y="96352"/>
                </a:lnTo>
                <a:lnTo>
                  <a:pt x="135510" y="88957"/>
                </a:lnTo>
                <a:lnTo>
                  <a:pt x="141917" y="75007"/>
                </a:lnTo>
                <a:lnTo>
                  <a:pt x="154788" y="48536"/>
                </a:lnTo>
                <a:lnTo>
                  <a:pt x="158011" y="42031"/>
                </a:lnTo>
                <a:lnTo>
                  <a:pt x="162309" y="36620"/>
                </a:lnTo>
                <a:lnTo>
                  <a:pt x="167324" y="31937"/>
                </a:lnTo>
                <a:lnTo>
                  <a:pt x="172817" y="27741"/>
                </a:lnTo>
                <a:lnTo>
                  <a:pt x="178629" y="22794"/>
                </a:lnTo>
                <a:lnTo>
                  <a:pt x="184653" y="17345"/>
                </a:lnTo>
                <a:lnTo>
                  <a:pt x="20315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3927"/>
          <p:cNvSpPr/>
          <p:nvPr/>
        </p:nvSpPr>
        <p:spPr>
          <a:xfrm>
            <a:off x="5321587" y="652611"/>
            <a:ext cx="134453" cy="251520"/>
          </a:xfrm>
          <a:custGeom>
            <a:avLst/>
            <a:gdLst/>
            <a:ahLst/>
            <a:cxnLst/>
            <a:rect l="0" t="0" r="0" b="0"/>
            <a:pathLst>
              <a:path w="134453" h="251520">
                <a:moveTo>
                  <a:pt x="134452" y="0"/>
                </a:moveTo>
                <a:lnTo>
                  <a:pt x="112658" y="21794"/>
                </a:lnTo>
                <a:lnTo>
                  <a:pt x="108099" y="25278"/>
                </a:lnTo>
                <a:lnTo>
                  <a:pt x="102910" y="28675"/>
                </a:lnTo>
                <a:lnTo>
                  <a:pt x="97301" y="32015"/>
                </a:lnTo>
                <a:lnTo>
                  <a:pt x="91412" y="34242"/>
                </a:lnTo>
                <a:lnTo>
                  <a:pt x="85336" y="35726"/>
                </a:lnTo>
                <a:lnTo>
                  <a:pt x="79135" y="36716"/>
                </a:lnTo>
                <a:lnTo>
                  <a:pt x="71777" y="38451"/>
                </a:lnTo>
                <a:lnTo>
                  <a:pt x="63647" y="40682"/>
                </a:lnTo>
                <a:lnTo>
                  <a:pt x="55003" y="43244"/>
                </a:lnTo>
                <a:lnTo>
                  <a:pt x="47089" y="47102"/>
                </a:lnTo>
                <a:lnTo>
                  <a:pt x="39665" y="51824"/>
                </a:lnTo>
                <a:lnTo>
                  <a:pt x="32565" y="57121"/>
                </a:lnTo>
                <a:lnTo>
                  <a:pt x="26757" y="60653"/>
                </a:lnTo>
                <a:lnTo>
                  <a:pt x="21810" y="63008"/>
                </a:lnTo>
                <a:lnTo>
                  <a:pt x="11283" y="66786"/>
                </a:lnTo>
                <a:lnTo>
                  <a:pt x="10420" y="68171"/>
                </a:lnTo>
                <a:lnTo>
                  <a:pt x="8919" y="75964"/>
                </a:lnTo>
                <a:lnTo>
                  <a:pt x="5927" y="79623"/>
                </a:lnTo>
                <a:lnTo>
                  <a:pt x="3624" y="82103"/>
                </a:lnTo>
                <a:lnTo>
                  <a:pt x="2088" y="84832"/>
                </a:lnTo>
                <a:lnTo>
                  <a:pt x="383" y="90730"/>
                </a:lnTo>
                <a:lnTo>
                  <a:pt x="1002" y="94882"/>
                </a:lnTo>
                <a:lnTo>
                  <a:pt x="2491" y="99800"/>
                </a:lnTo>
                <a:lnTo>
                  <a:pt x="4558" y="105229"/>
                </a:lnTo>
                <a:lnTo>
                  <a:pt x="4861" y="109923"/>
                </a:lnTo>
                <a:lnTo>
                  <a:pt x="3988" y="114127"/>
                </a:lnTo>
                <a:lnTo>
                  <a:pt x="1227" y="121664"/>
                </a:lnTo>
                <a:lnTo>
                  <a:pt x="0" y="128597"/>
                </a:lnTo>
                <a:lnTo>
                  <a:pt x="747" y="131951"/>
                </a:lnTo>
                <a:lnTo>
                  <a:pt x="4445" y="138543"/>
                </a:lnTo>
                <a:lnTo>
                  <a:pt x="7434" y="143162"/>
                </a:lnTo>
                <a:lnTo>
                  <a:pt x="10999" y="147109"/>
                </a:lnTo>
                <a:lnTo>
                  <a:pt x="13454" y="149667"/>
                </a:lnTo>
                <a:lnTo>
                  <a:pt x="16166" y="151371"/>
                </a:lnTo>
                <a:lnTo>
                  <a:pt x="19049" y="152508"/>
                </a:lnTo>
                <a:lnTo>
                  <a:pt x="22046" y="153266"/>
                </a:lnTo>
                <a:lnTo>
                  <a:pt x="25119" y="153771"/>
                </a:lnTo>
                <a:lnTo>
                  <a:pt x="28242" y="154108"/>
                </a:lnTo>
                <a:lnTo>
                  <a:pt x="31399" y="154332"/>
                </a:lnTo>
                <a:lnTo>
                  <a:pt x="43506" y="154582"/>
                </a:lnTo>
                <a:lnTo>
                  <a:pt x="51249" y="154648"/>
                </a:lnTo>
                <a:lnTo>
                  <a:pt x="59635" y="155767"/>
                </a:lnTo>
                <a:lnTo>
                  <a:pt x="68451" y="157588"/>
                </a:lnTo>
                <a:lnTo>
                  <a:pt x="77553" y="159877"/>
                </a:lnTo>
                <a:lnTo>
                  <a:pt x="85770" y="161403"/>
                </a:lnTo>
                <a:lnTo>
                  <a:pt x="93399" y="162420"/>
                </a:lnTo>
                <a:lnTo>
                  <a:pt x="100634" y="163099"/>
                </a:lnTo>
                <a:lnTo>
                  <a:pt x="106532" y="164626"/>
                </a:lnTo>
                <a:lnTo>
                  <a:pt x="111539" y="166718"/>
                </a:lnTo>
                <a:lnTo>
                  <a:pt x="122163" y="172665"/>
                </a:lnTo>
                <a:lnTo>
                  <a:pt x="121960" y="175303"/>
                </a:lnTo>
                <a:lnTo>
                  <a:pt x="120749" y="179211"/>
                </a:lnTo>
                <a:lnTo>
                  <a:pt x="118867" y="183966"/>
                </a:lnTo>
                <a:lnTo>
                  <a:pt x="116538" y="188211"/>
                </a:lnTo>
                <a:lnTo>
                  <a:pt x="113910" y="192116"/>
                </a:lnTo>
                <a:lnTo>
                  <a:pt x="111084" y="195794"/>
                </a:lnTo>
                <a:lnTo>
                  <a:pt x="108124" y="199321"/>
                </a:lnTo>
                <a:lnTo>
                  <a:pt x="105076" y="202747"/>
                </a:lnTo>
                <a:lnTo>
                  <a:pt x="101969" y="206106"/>
                </a:lnTo>
                <a:lnTo>
                  <a:pt x="97749" y="209420"/>
                </a:lnTo>
                <a:lnTo>
                  <a:pt x="92785" y="212705"/>
                </a:lnTo>
                <a:lnTo>
                  <a:pt x="87327" y="215969"/>
                </a:lnTo>
                <a:lnTo>
                  <a:pt x="81537" y="219220"/>
                </a:lnTo>
                <a:lnTo>
                  <a:pt x="75528" y="222463"/>
                </a:lnTo>
                <a:lnTo>
                  <a:pt x="28039" y="2515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3928"/>
          <p:cNvSpPr/>
          <p:nvPr/>
        </p:nvSpPr>
        <p:spPr>
          <a:xfrm>
            <a:off x="2921496" y="3593465"/>
            <a:ext cx="1015753" cy="19338"/>
          </a:xfrm>
          <a:custGeom>
            <a:avLst/>
            <a:gdLst/>
            <a:ahLst/>
            <a:cxnLst/>
            <a:rect l="0" t="0" r="0" b="0"/>
            <a:pathLst>
              <a:path w="1015753" h="19338">
                <a:moveTo>
                  <a:pt x="0" y="19337"/>
                </a:moveTo>
                <a:lnTo>
                  <a:pt x="0" y="14202"/>
                </a:lnTo>
                <a:lnTo>
                  <a:pt x="2149" y="12689"/>
                </a:lnTo>
                <a:lnTo>
                  <a:pt x="5732" y="11680"/>
                </a:lnTo>
                <a:lnTo>
                  <a:pt x="10271" y="11008"/>
                </a:lnTo>
                <a:lnTo>
                  <a:pt x="18671" y="10560"/>
                </a:lnTo>
                <a:lnTo>
                  <a:pt x="42335" y="10062"/>
                </a:lnTo>
                <a:lnTo>
                  <a:pt x="111017" y="9699"/>
                </a:lnTo>
                <a:lnTo>
                  <a:pt x="127755" y="8612"/>
                </a:lnTo>
                <a:lnTo>
                  <a:pt x="188096" y="3022"/>
                </a:lnTo>
                <a:lnTo>
                  <a:pt x="204937" y="2011"/>
                </a:lnTo>
                <a:lnTo>
                  <a:pt x="220465" y="1337"/>
                </a:lnTo>
                <a:lnTo>
                  <a:pt x="252049" y="589"/>
                </a:lnTo>
                <a:lnTo>
                  <a:pt x="417894" y="0"/>
                </a:lnTo>
                <a:lnTo>
                  <a:pt x="704637" y="8320"/>
                </a:lnTo>
                <a:lnTo>
                  <a:pt x="797810" y="9265"/>
                </a:lnTo>
                <a:lnTo>
                  <a:pt x="829612" y="10473"/>
                </a:lnTo>
                <a:lnTo>
                  <a:pt x="1015752" y="193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3929"/>
          <p:cNvSpPr/>
          <p:nvPr/>
        </p:nvSpPr>
        <p:spPr>
          <a:xfrm>
            <a:off x="4150072" y="3583785"/>
            <a:ext cx="1044774" cy="38692"/>
          </a:xfrm>
          <a:custGeom>
            <a:avLst/>
            <a:gdLst/>
            <a:ahLst/>
            <a:cxnLst/>
            <a:rect l="0" t="0" r="0" b="0"/>
            <a:pathLst>
              <a:path w="1044774" h="38692">
                <a:moveTo>
                  <a:pt x="0" y="19343"/>
                </a:moveTo>
                <a:lnTo>
                  <a:pt x="30123" y="19343"/>
                </a:lnTo>
                <a:lnTo>
                  <a:pt x="36205" y="18269"/>
                </a:lnTo>
                <a:lnTo>
                  <a:pt x="43484" y="16477"/>
                </a:lnTo>
                <a:lnTo>
                  <a:pt x="61246" y="11620"/>
                </a:lnTo>
                <a:lnTo>
                  <a:pt x="83472" y="5879"/>
                </a:lnTo>
                <a:lnTo>
                  <a:pt x="94343" y="3918"/>
                </a:lnTo>
                <a:lnTo>
                  <a:pt x="104815" y="2611"/>
                </a:lnTo>
                <a:lnTo>
                  <a:pt x="115021" y="1739"/>
                </a:lnTo>
                <a:lnTo>
                  <a:pt x="140693" y="771"/>
                </a:lnTo>
                <a:lnTo>
                  <a:pt x="195829" y="149"/>
                </a:lnTo>
                <a:lnTo>
                  <a:pt x="374647" y="0"/>
                </a:lnTo>
                <a:lnTo>
                  <a:pt x="407770" y="1073"/>
                </a:lnTo>
                <a:lnTo>
                  <a:pt x="536411" y="7653"/>
                </a:lnTo>
                <a:lnTo>
                  <a:pt x="605007" y="9072"/>
                </a:lnTo>
                <a:lnTo>
                  <a:pt x="685964" y="9551"/>
                </a:lnTo>
                <a:lnTo>
                  <a:pt x="710978" y="10666"/>
                </a:lnTo>
                <a:lnTo>
                  <a:pt x="795150" y="16295"/>
                </a:lnTo>
                <a:lnTo>
                  <a:pt x="834225" y="17988"/>
                </a:lnTo>
                <a:lnTo>
                  <a:pt x="850664" y="19515"/>
                </a:lnTo>
                <a:lnTo>
                  <a:pt x="865924" y="21608"/>
                </a:lnTo>
                <a:lnTo>
                  <a:pt x="880396" y="24078"/>
                </a:lnTo>
                <a:lnTo>
                  <a:pt x="899717" y="25724"/>
                </a:lnTo>
                <a:lnTo>
                  <a:pt x="922273" y="26822"/>
                </a:lnTo>
                <a:lnTo>
                  <a:pt x="946983" y="27553"/>
                </a:lnTo>
                <a:lnTo>
                  <a:pt x="968831" y="29116"/>
                </a:lnTo>
                <a:lnTo>
                  <a:pt x="988771" y="31233"/>
                </a:lnTo>
                <a:lnTo>
                  <a:pt x="1044773" y="386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3930"/>
          <p:cNvSpPr/>
          <p:nvPr/>
        </p:nvSpPr>
        <p:spPr>
          <a:xfrm>
            <a:off x="3260080" y="3206501"/>
            <a:ext cx="193477" cy="386955"/>
          </a:xfrm>
          <a:custGeom>
            <a:avLst/>
            <a:gdLst/>
            <a:ahLst/>
            <a:cxnLst/>
            <a:rect l="0" t="0" r="0" b="0"/>
            <a:pathLst>
              <a:path w="193477" h="386955">
                <a:moveTo>
                  <a:pt x="193476" y="0"/>
                </a:moveTo>
                <a:lnTo>
                  <a:pt x="171682" y="21794"/>
                </a:lnTo>
                <a:lnTo>
                  <a:pt x="169273" y="26353"/>
                </a:lnTo>
                <a:lnTo>
                  <a:pt x="166596" y="37151"/>
                </a:lnTo>
                <a:lnTo>
                  <a:pt x="163733" y="45190"/>
                </a:lnTo>
                <a:lnTo>
                  <a:pt x="159674" y="54849"/>
                </a:lnTo>
                <a:lnTo>
                  <a:pt x="150506" y="74896"/>
                </a:lnTo>
                <a:lnTo>
                  <a:pt x="142849" y="90972"/>
                </a:lnTo>
                <a:lnTo>
                  <a:pt x="138228" y="99344"/>
                </a:lnTo>
                <a:lnTo>
                  <a:pt x="132996" y="108149"/>
                </a:lnTo>
                <a:lnTo>
                  <a:pt x="127360" y="117244"/>
                </a:lnTo>
                <a:lnTo>
                  <a:pt x="122527" y="126532"/>
                </a:lnTo>
                <a:lnTo>
                  <a:pt x="118230" y="135949"/>
                </a:lnTo>
                <a:lnTo>
                  <a:pt x="114290" y="145451"/>
                </a:lnTo>
                <a:lnTo>
                  <a:pt x="110589" y="153936"/>
                </a:lnTo>
                <a:lnTo>
                  <a:pt x="103611" y="169096"/>
                </a:lnTo>
                <a:lnTo>
                  <a:pt x="100245" y="177223"/>
                </a:lnTo>
                <a:lnTo>
                  <a:pt x="96926" y="185865"/>
                </a:lnTo>
                <a:lnTo>
                  <a:pt x="90372" y="204067"/>
                </a:lnTo>
                <a:lnTo>
                  <a:pt x="83877" y="222906"/>
                </a:lnTo>
                <a:lnTo>
                  <a:pt x="80640" y="231369"/>
                </a:lnTo>
                <a:lnTo>
                  <a:pt x="77407" y="239161"/>
                </a:lnTo>
                <a:lnTo>
                  <a:pt x="74177" y="246505"/>
                </a:lnTo>
                <a:lnTo>
                  <a:pt x="68798" y="256776"/>
                </a:lnTo>
                <a:lnTo>
                  <a:pt x="54224" y="282519"/>
                </a:lnTo>
                <a:lnTo>
                  <a:pt x="47973" y="294758"/>
                </a:lnTo>
                <a:lnTo>
                  <a:pt x="42731" y="306143"/>
                </a:lnTo>
                <a:lnTo>
                  <a:pt x="38160" y="316956"/>
                </a:lnTo>
                <a:lnTo>
                  <a:pt x="30217" y="334704"/>
                </a:lnTo>
                <a:lnTo>
                  <a:pt x="26594" y="342447"/>
                </a:lnTo>
                <a:lnTo>
                  <a:pt x="23103" y="348684"/>
                </a:lnTo>
                <a:lnTo>
                  <a:pt x="19701" y="353916"/>
                </a:lnTo>
                <a:lnTo>
                  <a:pt x="16359" y="358479"/>
                </a:lnTo>
                <a:lnTo>
                  <a:pt x="13055" y="363672"/>
                </a:lnTo>
                <a:lnTo>
                  <a:pt x="9778" y="369283"/>
                </a:lnTo>
                <a:lnTo>
                  <a:pt x="0" y="38695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3931"/>
          <p:cNvSpPr/>
          <p:nvPr/>
        </p:nvSpPr>
        <p:spPr>
          <a:xfrm>
            <a:off x="3337470" y="3806279"/>
            <a:ext cx="125761" cy="348259"/>
          </a:xfrm>
          <a:custGeom>
            <a:avLst/>
            <a:gdLst/>
            <a:ahLst/>
            <a:cxnLst/>
            <a:rect l="0" t="0" r="0" b="0"/>
            <a:pathLst>
              <a:path w="125761" h="348259">
                <a:moveTo>
                  <a:pt x="125760" y="0"/>
                </a:moveTo>
                <a:lnTo>
                  <a:pt x="115489" y="15406"/>
                </a:lnTo>
                <a:lnTo>
                  <a:pt x="111389" y="21019"/>
                </a:lnTo>
                <a:lnTo>
                  <a:pt x="107580" y="25837"/>
                </a:lnTo>
                <a:lnTo>
                  <a:pt x="103966" y="30123"/>
                </a:lnTo>
                <a:lnTo>
                  <a:pt x="100482" y="37280"/>
                </a:lnTo>
                <a:lnTo>
                  <a:pt x="97085" y="46350"/>
                </a:lnTo>
                <a:lnTo>
                  <a:pt x="63366" y="153427"/>
                </a:lnTo>
                <a:lnTo>
                  <a:pt x="51918" y="187199"/>
                </a:lnTo>
                <a:lnTo>
                  <a:pt x="41061" y="217238"/>
                </a:lnTo>
                <a:lnTo>
                  <a:pt x="16108" y="283998"/>
                </a:lnTo>
                <a:lnTo>
                  <a:pt x="10739" y="298969"/>
                </a:lnTo>
                <a:lnTo>
                  <a:pt x="7159" y="311099"/>
                </a:lnTo>
                <a:lnTo>
                  <a:pt x="4773" y="321336"/>
                </a:lnTo>
                <a:lnTo>
                  <a:pt x="0" y="34825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3932"/>
          <p:cNvSpPr/>
          <p:nvPr/>
        </p:nvSpPr>
        <p:spPr>
          <a:xfrm>
            <a:off x="3456019" y="4676923"/>
            <a:ext cx="1409906" cy="636560"/>
          </a:xfrm>
          <a:custGeom>
            <a:avLst/>
            <a:gdLst/>
            <a:ahLst/>
            <a:cxnLst/>
            <a:rect l="0" t="0" r="0" b="0"/>
            <a:pathLst>
              <a:path w="1409906" h="636560">
                <a:moveTo>
                  <a:pt x="1264809" y="58043"/>
                </a:moveTo>
                <a:lnTo>
                  <a:pt x="1221955" y="41543"/>
                </a:lnTo>
                <a:lnTo>
                  <a:pt x="1182332" y="25748"/>
                </a:lnTo>
                <a:lnTo>
                  <a:pt x="1168677" y="22192"/>
                </a:lnTo>
                <a:lnTo>
                  <a:pt x="1134570" y="20191"/>
                </a:lnTo>
                <a:lnTo>
                  <a:pt x="1102663" y="18648"/>
                </a:lnTo>
                <a:lnTo>
                  <a:pt x="1068314" y="12810"/>
                </a:lnTo>
                <a:lnTo>
                  <a:pt x="1036670" y="11068"/>
                </a:lnTo>
                <a:lnTo>
                  <a:pt x="998003" y="10087"/>
                </a:lnTo>
                <a:lnTo>
                  <a:pt x="894610" y="9711"/>
                </a:lnTo>
                <a:lnTo>
                  <a:pt x="874195" y="6824"/>
                </a:lnTo>
                <a:lnTo>
                  <a:pt x="856881" y="3033"/>
                </a:lnTo>
                <a:lnTo>
                  <a:pt x="825780" y="899"/>
                </a:lnTo>
                <a:lnTo>
                  <a:pt x="775003" y="267"/>
                </a:lnTo>
                <a:lnTo>
                  <a:pt x="364512" y="0"/>
                </a:lnTo>
                <a:lnTo>
                  <a:pt x="348381" y="2867"/>
                </a:lnTo>
                <a:lnTo>
                  <a:pt x="310238" y="13465"/>
                </a:lnTo>
                <a:lnTo>
                  <a:pt x="257877" y="19261"/>
                </a:lnTo>
                <a:lnTo>
                  <a:pt x="216877" y="29098"/>
                </a:lnTo>
                <a:lnTo>
                  <a:pt x="173548" y="43394"/>
                </a:lnTo>
                <a:lnTo>
                  <a:pt x="160281" y="52031"/>
                </a:lnTo>
                <a:lnTo>
                  <a:pt x="139272" y="71668"/>
                </a:lnTo>
                <a:lnTo>
                  <a:pt x="130722" y="83250"/>
                </a:lnTo>
                <a:lnTo>
                  <a:pt x="121798" y="97420"/>
                </a:lnTo>
                <a:lnTo>
                  <a:pt x="105433" y="126063"/>
                </a:lnTo>
                <a:lnTo>
                  <a:pt x="94577" y="145959"/>
                </a:lnTo>
                <a:lnTo>
                  <a:pt x="82421" y="169246"/>
                </a:lnTo>
                <a:lnTo>
                  <a:pt x="78849" y="179473"/>
                </a:lnTo>
                <a:lnTo>
                  <a:pt x="75392" y="191665"/>
                </a:lnTo>
                <a:lnTo>
                  <a:pt x="51143" y="289698"/>
                </a:lnTo>
                <a:lnTo>
                  <a:pt x="38918" y="342654"/>
                </a:lnTo>
                <a:lnTo>
                  <a:pt x="26319" y="404168"/>
                </a:lnTo>
                <a:lnTo>
                  <a:pt x="19950" y="437126"/>
                </a:lnTo>
                <a:lnTo>
                  <a:pt x="14629" y="461247"/>
                </a:lnTo>
                <a:lnTo>
                  <a:pt x="10007" y="479477"/>
                </a:lnTo>
                <a:lnTo>
                  <a:pt x="5850" y="493781"/>
                </a:lnTo>
                <a:lnTo>
                  <a:pt x="3079" y="505466"/>
                </a:lnTo>
                <a:lnTo>
                  <a:pt x="0" y="524182"/>
                </a:lnTo>
                <a:lnTo>
                  <a:pt x="254" y="534332"/>
                </a:lnTo>
                <a:lnTo>
                  <a:pt x="1498" y="545399"/>
                </a:lnTo>
                <a:lnTo>
                  <a:pt x="3402" y="557076"/>
                </a:lnTo>
                <a:lnTo>
                  <a:pt x="5518" y="572917"/>
                </a:lnTo>
                <a:lnTo>
                  <a:pt x="6083" y="578646"/>
                </a:lnTo>
                <a:lnTo>
                  <a:pt x="7534" y="583540"/>
                </a:lnTo>
                <a:lnTo>
                  <a:pt x="12012" y="591844"/>
                </a:lnTo>
                <a:lnTo>
                  <a:pt x="22570" y="605933"/>
                </a:lnTo>
                <a:lnTo>
                  <a:pt x="26452" y="615814"/>
                </a:lnTo>
                <a:lnTo>
                  <a:pt x="31169" y="622311"/>
                </a:lnTo>
                <a:lnTo>
                  <a:pt x="39714" y="628782"/>
                </a:lnTo>
                <a:lnTo>
                  <a:pt x="45003" y="632013"/>
                </a:lnTo>
                <a:lnTo>
                  <a:pt x="59478" y="635602"/>
                </a:lnTo>
                <a:lnTo>
                  <a:pt x="67853" y="636559"/>
                </a:lnTo>
                <a:lnTo>
                  <a:pt x="85757" y="634756"/>
                </a:lnTo>
                <a:lnTo>
                  <a:pt x="122564" y="627698"/>
                </a:lnTo>
                <a:lnTo>
                  <a:pt x="171449" y="618799"/>
                </a:lnTo>
                <a:lnTo>
                  <a:pt x="209190" y="613606"/>
                </a:lnTo>
                <a:lnTo>
                  <a:pt x="234303" y="612221"/>
                </a:lnTo>
                <a:lnTo>
                  <a:pt x="300936" y="610272"/>
                </a:lnTo>
                <a:lnTo>
                  <a:pt x="365207" y="609560"/>
                </a:lnTo>
                <a:lnTo>
                  <a:pt x="429895" y="609466"/>
                </a:lnTo>
                <a:lnTo>
                  <a:pt x="459489" y="612324"/>
                </a:lnTo>
                <a:lnTo>
                  <a:pt x="490914" y="616103"/>
                </a:lnTo>
                <a:lnTo>
                  <a:pt x="533184" y="618230"/>
                </a:lnTo>
                <a:lnTo>
                  <a:pt x="578486" y="618727"/>
                </a:lnTo>
                <a:lnTo>
                  <a:pt x="613668" y="621815"/>
                </a:lnTo>
                <a:lnTo>
                  <a:pt x="651604" y="626730"/>
                </a:lnTo>
                <a:lnTo>
                  <a:pt x="673037" y="626805"/>
                </a:lnTo>
                <a:lnTo>
                  <a:pt x="693311" y="623255"/>
                </a:lnTo>
                <a:lnTo>
                  <a:pt x="717206" y="621879"/>
                </a:lnTo>
                <a:lnTo>
                  <a:pt x="789616" y="620349"/>
                </a:lnTo>
                <a:lnTo>
                  <a:pt x="819029" y="618866"/>
                </a:lnTo>
                <a:lnTo>
                  <a:pt x="879057" y="612719"/>
                </a:lnTo>
                <a:lnTo>
                  <a:pt x="917085" y="610903"/>
                </a:lnTo>
                <a:lnTo>
                  <a:pt x="959345" y="609882"/>
                </a:lnTo>
                <a:lnTo>
                  <a:pt x="1002561" y="604443"/>
                </a:lnTo>
                <a:lnTo>
                  <a:pt x="1039132" y="601160"/>
                </a:lnTo>
                <a:lnTo>
                  <a:pt x="1074577" y="600392"/>
                </a:lnTo>
                <a:lnTo>
                  <a:pt x="1112544" y="598976"/>
                </a:lnTo>
                <a:lnTo>
                  <a:pt x="1136585" y="594764"/>
                </a:lnTo>
                <a:lnTo>
                  <a:pt x="1157828" y="592136"/>
                </a:lnTo>
                <a:lnTo>
                  <a:pt x="1218695" y="586349"/>
                </a:lnTo>
                <a:lnTo>
                  <a:pt x="1269896" y="582184"/>
                </a:lnTo>
                <a:lnTo>
                  <a:pt x="1303257" y="575477"/>
                </a:lnTo>
                <a:lnTo>
                  <a:pt x="1347142" y="565348"/>
                </a:lnTo>
                <a:lnTo>
                  <a:pt x="1361594" y="561903"/>
                </a:lnTo>
                <a:lnTo>
                  <a:pt x="1371600" y="556790"/>
                </a:lnTo>
                <a:lnTo>
                  <a:pt x="1383277" y="547867"/>
                </a:lnTo>
                <a:lnTo>
                  <a:pt x="1385707" y="544748"/>
                </a:lnTo>
                <a:lnTo>
                  <a:pt x="1388408" y="538416"/>
                </a:lnTo>
                <a:lnTo>
                  <a:pt x="1393150" y="519509"/>
                </a:lnTo>
                <a:lnTo>
                  <a:pt x="1395514" y="514019"/>
                </a:lnTo>
                <a:lnTo>
                  <a:pt x="1398141" y="496454"/>
                </a:lnTo>
                <a:lnTo>
                  <a:pt x="1398842" y="485751"/>
                </a:lnTo>
                <a:lnTo>
                  <a:pt x="1402486" y="468125"/>
                </a:lnTo>
                <a:lnTo>
                  <a:pt x="1406614" y="453126"/>
                </a:lnTo>
                <a:lnTo>
                  <a:pt x="1408448" y="439294"/>
                </a:lnTo>
                <a:lnTo>
                  <a:pt x="1409481" y="419421"/>
                </a:lnTo>
                <a:lnTo>
                  <a:pt x="1409787" y="399918"/>
                </a:lnTo>
                <a:lnTo>
                  <a:pt x="1409905" y="345756"/>
                </a:lnTo>
                <a:lnTo>
                  <a:pt x="1408834" y="328317"/>
                </a:lnTo>
                <a:lnTo>
                  <a:pt x="1404777" y="286011"/>
                </a:lnTo>
                <a:lnTo>
                  <a:pt x="1402191" y="268065"/>
                </a:lnTo>
                <a:lnTo>
                  <a:pt x="1399391" y="252876"/>
                </a:lnTo>
                <a:lnTo>
                  <a:pt x="1396450" y="239525"/>
                </a:lnTo>
                <a:lnTo>
                  <a:pt x="1392340" y="224176"/>
                </a:lnTo>
                <a:lnTo>
                  <a:pt x="1382040" y="189923"/>
                </a:lnTo>
                <a:lnTo>
                  <a:pt x="1377359" y="176059"/>
                </a:lnTo>
                <a:lnTo>
                  <a:pt x="1373163" y="164667"/>
                </a:lnTo>
                <a:lnTo>
                  <a:pt x="1365635" y="145202"/>
                </a:lnTo>
                <a:lnTo>
                  <a:pt x="1358706" y="125802"/>
                </a:lnTo>
                <a:lnTo>
                  <a:pt x="1352044" y="109298"/>
                </a:lnTo>
                <a:lnTo>
                  <a:pt x="1344425" y="93721"/>
                </a:lnTo>
                <a:lnTo>
                  <a:pt x="1329124" y="67898"/>
                </a:lnTo>
                <a:lnTo>
                  <a:pt x="1320982" y="53108"/>
                </a:lnTo>
                <a:lnTo>
                  <a:pt x="1310914" y="36502"/>
                </a:lnTo>
                <a:lnTo>
                  <a:pt x="1300348" y="20523"/>
                </a:lnTo>
                <a:lnTo>
                  <a:pt x="1296026" y="14757"/>
                </a:lnTo>
                <a:lnTo>
                  <a:pt x="128415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بالتعويض </a:t>
            </a:r>
            <a:r>
              <a:rPr lang="ar-SA" dirty="0" err="1" smtClean="0"/>
              <a:t>فى</a:t>
            </a:r>
            <a:r>
              <a:rPr lang="ar-SA" dirty="0" smtClean="0"/>
              <a:t> المعادلة الأولى نجد أن </a:t>
            </a:r>
          </a:p>
          <a:p>
            <a:pPr rtl="1"/>
            <a:endParaRPr lang="ar-SA" dirty="0" smtClean="0"/>
          </a:p>
          <a:p>
            <a:pPr rtl="1"/>
            <a:endParaRPr lang="ar-SA" dirty="0" smtClean="0"/>
          </a:p>
          <a:p>
            <a:pPr rtl="1"/>
            <a:endParaRPr lang="ar-SA" dirty="0" smtClean="0"/>
          </a:p>
          <a:p>
            <a:pPr rtl="1"/>
            <a:endParaRPr lang="ar-SA" dirty="0" smtClean="0"/>
          </a:p>
          <a:p>
            <a:pPr rtl="1"/>
            <a:r>
              <a:rPr lang="ar-SA" dirty="0" smtClean="0"/>
              <a:t>المتوالية هي </a:t>
            </a:r>
            <a:endParaRPr lang="ar-SA" dirty="0"/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2362200" y="2209800"/>
          <a:ext cx="4137025" cy="2646362"/>
        </p:xfrm>
        <a:graphic>
          <a:graphicData uri="http://schemas.openxmlformats.org/presentationml/2006/ole">
            <p:oleObj spid="_x0000_s61443" name="Equation" r:id="rId3" imgW="1739880" imgH="1117440" progId="Equation.3">
              <p:embed/>
            </p:oleObj>
          </a:graphicData>
        </a:graphic>
      </p:graphicFrame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1965325" y="4749800"/>
          <a:ext cx="4892675" cy="481013"/>
        </p:xfrm>
        <a:graphic>
          <a:graphicData uri="http://schemas.openxmlformats.org/presentationml/2006/ole">
            <p:oleObj spid="_x0000_s61444" name="Equation" r:id="rId4" imgW="1002960" imgH="203040" progId="Equation.3">
              <p:embed/>
            </p:oleObj>
          </a:graphicData>
        </a:graphic>
      </p:graphicFrame>
      <p:sp>
        <p:nvSpPr>
          <p:cNvPr id="6" name="SMARTPenAnnotation3893"/>
          <p:cNvSpPr/>
          <p:nvPr/>
        </p:nvSpPr>
        <p:spPr>
          <a:xfrm>
            <a:off x="2225015" y="4406200"/>
            <a:ext cx="734694" cy="338441"/>
          </a:xfrm>
          <a:custGeom>
            <a:avLst/>
            <a:gdLst/>
            <a:ahLst/>
            <a:cxnLst/>
            <a:rect l="0" t="0" r="0" b="0"/>
            <a:pathLst>
              <a:path w="734694" h="338441">
                <a:moveTo>
                  <a:pt x="9639" y="338440"/>
                </a:moveTo>
                <a:lnTo>
                  <a:pt x="4503" y="338440"/>
                </a:lnTo>
                <a:lnTo>
                  <a:pt x="2991" y="337365"/>
                </a:lnTo>
                <a:lnTo>
                  <a:pt x="1982" y="335574"/>
                </a:lnTo>
                <a:lnTo>
                  <a:pt x="363" y="330111"/>
                </a:lnTo>
                <a:lnTo>
                  <a:pt x="142" y="323631"/>
                </a:lnTo>
                <a:lnTo>
                  <a:pt x="0" y="301955"/>
                </a:lnTo>
                <a:lnTo>
                  <a:pt x="1063" y="295844"/>
                </a:lnTo>
                <a:lnTo>
                  <a:pt x="2847" y="289621"/>
                </a:lnTo>
                <a:lnTo>
                  <a:pt x="5111" y="283321"/>
                </a:lnTo>
                <a:lnTo>
                  <a:pt x="18568" y="248779"/>
                </a:lnTo>
                <a:lnTo>
                  <a:pt x="22041" y="237821"/>
                </a:lnTo>
                <a:lnTo>
                  <a:pt x="24356" y="228366"/>
                </a:lnTo>
                <a:lnTo>
                  <a:pt x="25900" y="219913"/>
                </a:lnTo>
                <a:lnTo>
                  <a:pt x="29078" y="212128"/>
                </a:lnTo>
                <a:lnTo>
                  <a:pt x="33347" y="204788"/>
                </a:lnTo>
                <a:lnTo>
                  <a:pt x="38343" y="197745"/>
                </a:lnTo>
                <a:lnTo>
                  <a:pt x="43823" y="187675"/>
                </a:lnTo>
                <a:lnTo>
                  <a:pt x="49626" y="175588"/>
                </a:lnTo>
                <a:lnTo>
                  <a:pt x="55645" y="162155"/>
                </a:lnTo>
                <a:lnTo>
                  <a:pt x="61807" y="152125"/>
                </a:lnTo>
                <a:lnTo>
                  <a:pt x="68065" y="144364"/>
                </a:lnTo>
                <a:lnTo>
                  <a:pt x="151524" y="61121"/>
                </a:lnTo>
                <a:lnTo>
                  <a:pt x="167287" y="51090"/>
                </a:lnTo>
                <a:lnTo>
                  <a:pt x="198546" y="35893"/>
                </a:lnTo>
                <a:lnTo>
                  <a:pt x="220791" y="26263"/>
                </a:lnTo>
                <a:lnTo>
                  <a:pt x="234246" y="20685"/>
                </a:lnTo>
                <a:lnTo>
                  <a:pt x="254930" y="14488"/>
                </a:lnTo>
                <a:lnTo>
                  <a:pt x="272363" y="10659"/>
                </a:lnTo>
                <a:lnTo>
                  <a:pt x="290860" y="5374"/>
                </a:lnTo>
                <a:lnTo>
                  <a:pt x="309830" y="2309"/>
                </a:lnTo>
                <a:lnTo>
                  <a:pt x="327935" y="946"/>
                </a:lnTo>
                <a:lnTo>
                  <a:pt x="343147" y="341"/>
                </a:lnTo>
                <a:lnTo>
                  <a:pt x="368933" y="0"/>
                </a:lnTo>
                <a:lnTo>
                  <a:pt x="387524" y="2786"/>
                </a:lnTo>
                <a:lnTo>
                  <a:pt x="406535" y="7608"/>
                </a:lnTo>
                <a:lnTo>
                  <a:pt x="425733" y="13333"/>
                </a:lnTo>
                <a:lnTo>
                  <a:pt x="437517" y="17440"/>
                </a:lnTo>
                <a:lnTo>
                  <a:pt x="464941" y="27735"/>
                </a:lnTo>
                <a:lnTo>
                  <a:pt x="486446" y="36610"/>
                </a:lnTo>
                <a:lnTo>
                  <a:pt x="503169" y="45213"/>
                </a:lnTo>
                <a:lnTo>
                  <a:pt x="510638" y="50517"/>
                </a:lnTo>
                <a:lnTo>
                  <a:pt x="517767" y="56202"/>
                </a:lnTo>
                <a:lnTo>
                  <a:pt x="524670" y="62142"/>
                </a:lnTo>
                <a:lnTo>
                  <a:pt x="531421" y="68252"/>
                </a:lnTo>
                <a:lnTo>
                  <a:pt x="544655" y="80773"/>
                </a:lnTo>
                <a:lnTo>
                  <a:pt x="557703" y="93504"/>
                </a:lnTo>
                <a:lnTo>
                  <a:pt x="563117" y="100983"/>
                </a:lnTo>
                <a:lnTo>
                  <a:pt x="567801" y="109194"/>
                </a:lnTo>
                <a:lnTo>
                  <a:pt x="571999" y="117893"/>
                </a:lnTo>
                <a:lnTo>
                  <a:pt x="588128" y="147622"/>
                </a:lnTo>
                <a:lnTo>
                  <a:pt x="607479" y="182691"/>
                </a:lnTo>
                <a:lnTo>
                  <a:pt x="623245" y="212608"/>
                </a:lnTo>
                <a:lnTo>
                  <a:pt x="629384" y="223381"/>
                </a:lnTo>
                <a:lnTo>
                  <a:pt x="634552" y="231638"/>
                </a:lnTo>
                <a:lnTo>
                  <a:pt x="639072" y="238217"/>
                </a:lnTo>
                <a:lnTo>
                  <a:pt x="642085" y="244753"/>
                </a:lnTo>
                <a:lnTo>
                  <a:pt x="644094" y="251260"/>
                </a:lnTo>
                <a:lnTo>
                  <a:pt x="645433" y="257748"/>
                </a:lnTo>
                <a:lnTo>
                  <a:pt x="647401" y="262073"/>
                </a:lnTo>
                <a:lnTo>
                  <a:pt x="649788" y="264957"/>
                </a:lnTo>
                <a:lnTo>
                  <a:pt x="652453" y="266879"/>
                </a:lnTo>
                <a:lnTo>
                  <a:pt x="654230" y="269235"/>
                </a:lnTo>
                <a:lnTo>
                  <a:pt x="655415" y="271881"/>
                </a:lnTo>
                <a:lnTo>
                  <a:pt x="656206" y="274720"/>
                </a:lnTo>
                <a:lnTo>
                  <a:pt x="657807" y="276613"/>
                </a:lnTo>
                <a:lnTo>
                  <a:pt x="659949" y="277874"/>
                </a:lnTo>
                <a:lnTo>
                  <a:pt x="665196" y="279276"/>
                </a:lnTo>
                <a:lnTo>
                  <a:pt x="671111" y="279899"/>
                </a:lnTo>
                <a:lnTo>
                  <a:pt x="673118" y="278990"/>
                </a:lnTo>
                <a:lnTo>
                  <a:pt x="674457" y="277309"/>
                </a:lnTo>
                <a:lnTo>
                  <a:pt x="675349" y="275115"/>
                </a:lnTo>
                <a:lnTo>
                  <a:pt x="681740" y="266889"/>
                </a:lnTo>
                <a:lnTo>
                  <a:pt x="684504" y="261718"/>
                </a:lnTo>
                <a:lnTo>
                  <a:pt x="687421" y="255046"/>
                </a:lnTo>
                <a:lnTo>
                  <a:pt x="690441" y="247373"/>
                </a:lnTo>
                <a:lnTo>
                  <a:pt x="693529" y="241183"/>
                </a:lnTo>
                <a:lnTo>
                  <a:pt x="699827" y="231439"/>
                </a:lnTo>
                <a:lnTo>
                  <a:pt x="704086" y="226261"/>
                </a:lnTo>
                <a:lnTo>
                  <a:pt x="709075" y="220659"/>
                </a:lnTo>
                <a:lnTo>
                  <a:pt x="714551" y="214775"/>
                </a:lnTo>
                <a:lnTo>
                  <a:pt x="720635" y="205371"/>
                </a:lnTo>
                <a:lnTo>
                  <a:pt x="722257" y="201358"/>
                </a:lnTo>
                <a:lnTo>
                  <a:pt x="724414" y="198683"/>
                </a:lnTo>
                <a:lnTo>
                  <a:pt x="726926" y="196900"/>
                </a:lnTo>
                <a:lnTo>
                  <a:pt x="733546" y="194037"/>
                </a:lnTo>
                <a:lnTo>
                  <a:pt x="734090" y="195952"/>
                </a:lnTo>
                <a:lnTo>
                  <a:pt x="734693" y="203812"/>
                </a:lnTo>
                <a:lnTo>
                  <a:pt x="733779" y="212143"/>
                </a:lnTo>
                <a:lnTo>
                  <a:pt x="732095" y="223071"/>
                </a:lnTo>
                <a:lnTo>
                  <a:pt x="729897" y="235731"/>
                </a:lnTo>
                <a:lnTo>
                  <a:pt x="727358" y="246320"/>
                </a:lnTo>
                <a:lnTo>
                  <a:pt x="724589" y="255529"/>
                </a:lnTo>
                <a:lnTo>
                  <a:pt x="721669" y="263819"/>
                </a:lnTo>
                <a:lnTo>
                  <a:pt x="718647" y="270420"/>
                </a:lnTo>
                <a:lnTo>
                  <a:pt x="712423" y="280620"/>
                </a:lnTo>
                <a:lnTo>
                  <a:pt x="706074" y="288737"/>
                </a:lnTo>
                <a:lnTo>
                  <a:pt x="699670" y="295927"/>
                </a:lnTo>
                <a:lnTo>
                  <a:pt x="693240" y="302706"/>
                </a:lnTo>
                <a:lnTo>
                  <a:pt x="690021" y="304944"/>
                </a:lnTo>
                <a:lnTo>
                  <a:pt x="683577" y="307430"/>
                </a:lnTo>
                <a:lnTo>
                  <a:pt x="673907" y="308830"/>
                </a:lnTo>
                <a:lnTo>
                  <a:pt x="670683" y="307951"/>
                </a:lnTo>
                <a:lnTo>
                  <a:pt x="661010" y="302654"/>
                </a:lnTo>
                <a:lnTo>
                  <a:pt x="651336" y="299532"/>
                </a:lnTo>
                <a:lnTo>
                  <a:pt x="641662" y="293352"/>
                </a:lnTo>
                <a:lnTo>
                  <a:pt x="631989" y="289968"/>
                </a:lnTo>
                <a:lnTo>
                  <a:pt x="619090" y="28039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3894"/>
          <p:cNvSpPr/>
          <p:nvPr/>
        </p:nvSpPr>
        <p:spPr>
          <a:xfrm>
            <a:off x="2070199" y="4096494"/>
            <a:ext cx="135434" cy="367606"/>
          </a:xfrm>
          <a:custGeom>
            <a:avLst/>
            <a:gdLst/>
            <a:ahLst/>
            <a:cxnLst/>
            <a:rect l="0" t="0" r="0" b="0"/>
            <a:pathLst>
              <a:path w="135434" h="367606">
                <a:moveTo>
                  <a:pt x="135433" y="0"/>
                </a:moveTo>
                <a:lnTo>
                  <a:pt x="125162" y="10271"/>
                </a:lnTo>
                <a:lnTo>
                  <a:pt x="122137" y="15446"/>
                </a:lnTo>
                <a:lnTo>
                  <a:pt x="118775" y="26929"/>
                </a:lnTo>
                <a:lnTo>
                  <a:pt x="116804" y="33001"/>
                </a:lnTo>
                <a:lnTo>
                  <a:pt x="114415" y="39198"/>
                </a:lnTo>
                <a:lnTo>
                  <a:pt x="111747" y="45480"/>
                </a:lnTo>
                <a:lnTo>
                  <a:pt x="109969" y="52892"/>
                </a:lnTo>
                <a:lnTo>
                  <a:pt x="108783" y="61058"/>
                </a:lnTo>
                <a:lnTo>
                  <a:pt x="107993" y="69727"/>
                </a:lnTo>
                <a:lnTo>
                  <a:pt x="105316" y="81955"/>
                </a:lnTo>
                <a:lnTo>
                  <a:pt x="101382" y="96557"/>
                </a:lnTo>
                <a:lnTo>
                  <a:pt x="96609" y="112740"/>
                </a:lnTo>
                <a:lnTo>
                  <a:pt x="91278" y="133203"/>
                </a:lnTo>
                <a:lnTo>
                  <a:pt x="74578" y="201773"/>
                </a:lnTo>
                <a:lnTo>
                  <a:pt x="66108" y="232634"/>
                </a:lnTo>
                <a:lnTo>
                  <a:pt x="61270" y="247528"/>
                </a:lnTo>
                <a:lnTo>
                  <a:pt x="55895" y="262832"/>
                </a:lnTo>
                <a:lnTo>
                  <a:pt x="50162" y="278409"/>
                </a:lnTo>
                <a:lnTo>
                  <a:pt x="45264" y="290943"/>
                </a:lnTo>
                <a:lnTo>
                  <a:pt x="40925" y="301449"/>
                </a:lnTo>
                <a:lnTo>
                  <a:pt x="36957" y="310602"/>
                </a:lnTo>
                <a:lnTo>
                  <a:pt x="32162" y="319929"/>
                </a:lnTo>
                <a:lnTo>
                  <a:pt x="26816" y="329372"/>
                </a:lnTo>
                <a:lnTo>
                  <a:pt x="0" y="36760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895"/>
          <p:cNvSpPr/>
          <p:nvPr/>
        </p:nvSpPr>
        <p:spPr>
          <a:xfrm>
            <a:off x="2112995" y="4106167"/>
            <a:ext cx="189377" cy="309564"/>
          </a:xfrm>
          <a:custGeom>
            <a:avLst/>
            <a:gdLst/>
            <a:ahLst/>
            <a:cxnLst/>
            <a:rect l="0" t="0" r="0" b="0"/>
            <a:pathLst>
              <a:path w="189377" h="309564">
                <a:moveTo>
                  <a:pt x="5573" y="0"/>
                </a:moveTo>
                <a:lnTo>
                  <a:pt x="438" y="5136"/>
                </a:lnTo>
                <a:lnTo>
                  <a:pt x="0" y="7724"/>
                </a:lnTo>
                <a:lnTo>
                  <a:pt x="782" y="10523"/>
                </a:lnTo>
                <a:lnTo>
                  <a:pt x="5594" y="18651"/>
                </a:lnTo>
                <a:lnTo>
                  <a:pt x="14898" y="33012"/>
                </a:lnTo>
                <a:lnTo>
                  <a:pt x="19313" y="40281"/>
                </a:lnTo>
                <a:lnTo>
                  <a:pt x="23332" y="47276"/>
                </a:lnTo>
                <a:lnTo>
                  <a:pt x="27086" y="54090"/>
                </a:lnTo>
                <a:lnTo>
                  <a:pt x="47776" y="94492"/>
                </a:lnTo>
                <a:lnTo>
                  <a:pt x="55206" y="107065"/>
                </a:lnTo>
                <a:lnTo>
                  <a:pt x="62309" y="117596"/>
                </a:lnTo>
                <a:lnTo>
                  <a:pt x="69194" y="126767"/>
                </a:lnTo>
                <a:lnTo>
                  <a:pt x="75933" y="135030"/>
                </a:lnTo>
                <a:lnTo>
                  <a:pt x="82576" y="142689"/>
                </a:lnTo>
                <a:lnTo>
                  <a:pt x="89154" y="149944"/>
                </a:lnTo>
                <a:lnTo>
                  <a:pt x="94615" y="158006"/>
                </a:lnTo>
                <a:lnTo>
                  <a:pt x="99330" y="166605"/>
                </a:lnTo>
                <a:lnTo>
                  <a:pt x="103548" y="175563"/>
                </a:lnTo>
                <a:lnTo>
                  <a:pt x="111735" y="189058"/>
                </a:lnTo>
                <a:lnTo>
                  <a:pt x="122567" y="205579"/>
                </a:lnTo>
                <a:lnTo>
                  <a:pt x="135163" y="224117"/>
                </a:lnTo>
                <a:lnTo>
                  <a:pt x="144635" y="238626"/>
                </a:lnTo>
                <a:lnTo>
                  <a:pt x="152024" y="250448"/>
                </a:lnTo>
                <a:lnTo>
                  <a:pt x="158026" y="260480"/>
                </a:lnTo>
                <a:lnTo>
                  <a:pt x="163101" y="269317"/>
                </a:lnTo>
                <a:lnTo>
                  <a:pt x="167560" y="277358"/>
                </a:lnTo>
                <a:lnTo>
                  <a:pt x="189376" y="3095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896"/>
          <p:cNvSpPr/>
          <p:nvPr/>
        </p:nvSpPr>
        <p:spPr>
          <a:xfrm>
            <a:off x="2350740" y="3990082"/>
            <a:ext cx="174130" cy="270818"/>
          </a:xfrm>
          <a:custGeom>
            <a:avLst/>
            <a:gdLst/>
            <a:ahLst/>
            <a:cxnLst/>
            <a:rect l="0" t="0" r="0" b="0"/>
            <a:pathLst>
              <a:path w="174130" h="270818">
                <a:moveTo>
                  <a:pt x="0" y="0"/>
                </a:moveTo>
                <a:lnTo>
                  <a:pt x="0" y="100284"/>
                </a:lnTo>
                <a:lnTo>
                  <a:pt x="1075" y="114150"/>
                </a:lnTo>
                <a:lnTo>
                  <a:pt x="2866" y="125544"/>
                </a:lnTo>
                <a:lnTo>
                  <a:pt x="5135" y="135290"/>
                </a:lnTo>
                <a:lnTo>
                  <a:pt x="6648" y="143936"/>
                </a:lnTo>
                <a:lnTo>
                  <a:pt x="7657" y="151851"/>
                </a:lnTo>
                <a:lnTo>
                  <a:pt x="8329" y="159277"/>
                </a:lnTo>
                <a:lnTo>
                  <a:pt x="9852" y="167452"/>
                </a:lnTo>
                <a:lnTo>
                  <a:pt x="11942" y="176126"/>
                </a:lnTo>
                <a:lnTo>
                  <a:pt x="14410" y="185134"/>
                </a:lnTo>
                <a:lnTo>
                  <a:pt x="16056" y="192214"/>
                </a:lnTo>
                <a:lnTo>
                  <a:pt x="17153" y="198009"/>
                </a:lnTo>
                <a:lnTo>
                  <a:pt x="17885" y="202947"/>
                </a:lnTo>
                <a:lnTo>
                  <a:pt x="19447" y="208389"/>
                </a:lnTo>
                <a:lnTo>
                  <a:pt x="21564" y="214167"/>
                </a:lnTo>
                <a:lnTo>
                  <a:pt x="24049" y="220168"/>
                </a:lnTo>
                <a:lnTo>
                  <a:pt x="25707" y="225244"/>
                </a:lnTo>
                <a:lnTo>
                  <a:pt x="26812" y="229703"/>
                </a:lnTo>
                <a:lnTo>
                  <a:pt x="27548" y="233750"/>
                </a:lnTo>
                <a:lnTo>
                  <a:pt x="31233" y="241114"/>
                </a:lnTo>
                <a:lnTo>
                  <a:pt x="36454" y="247970"/>
                </a:lnTo>
                <a:lnTo>
                  <a:pt x="39350" y="251302"/>
                </a:lnTo>
                <a:lnTo>
                  <a:pt x="42356" y="254599"/>
                </a:lnTo>
                <a:lnTo>
                  <a:pt x="48563" y="261129"/>
                </a:lnTo>
                <a:lnTo>
                  <a:pt x="51723" y="264375"/>
                </a:lnTo>
                <a:lnTo>
                  <a:pt x="54904" y="266539"/>
                </a:lnTo>
                <a:lnTo>
                  <a:pt x="58100" y="267982"/>
                </a:lnTo>
                <a:lnTo>
                  <a:pt x="61306" y="268943"/>
                </a:lnTo>
                <a:lnTo>
                  <a:pt x="64518" y="269585"/>
                </a:lnTo>
                <a:lnTo>
                  <a:pt x="67734" y="270012"/>
                </a:lnTo>
                <a:lnTo>
                  <a:pt x="70952" y="270297"/>
                </a:lnTo>
                <a:lnTo>
                  <a:pt x="74173" y="270487"/>
                </a:lnTo>
                <a:lnTo>
                  <a:pt x="80618" y="270698"/>
                </a:lnTo>
                <a:lnTo>
                  <a:pt x="90290" y="270817"/>
                </a:lnTo>
                <a:lnTo>
                  <a:pt x="93514" y="269759"/>
                </a:lnTo>
                <a:lnTo>
                  <a:pt x="96738" y="267978"/>
                </a:lnTo>
                <a:lnTo>
                  <a:pt x="99963" y="265716"/>
                </a:lnTo>
                <a:lnTo>
                  <a:pt x="105337" y="263134"/>
                </a:lnTo>
                <a:lnTo>
                  <a:pt x="112145" y="260337"/>
                </a:lnTo>
                <a:lnTo>
                  <a:pt x="119908" y="257397"/>
                </a:lnTo>
                <a:lnTo>
                  <a:pt x="126158" y="254363"/>
                </a:lnTo>
                <a:lnTo>
                  <a:pt x="131399" y="251266"/>
                </a:lnTo>
                <a:lnTo>
                  <a:pt x="135969" y="248125"/>
                </a:lnTo>
                <a:lnTo>
                  <a:pt x="141164" y="243882"/>
                </a:lnTo>
                <a:lnTo>
                  <a:pt x="146778" y="238904"/>
                </a:lnTo>
                <a:lnTo>
                  <a:pt x="152670" y="233435"/>
                </a:lnTo>
                <a:lnTo>
                  <a:pt x="157674" y="229789"/>
                </a:lnTo>
                <a:lnTo>
                  <a:pt x="162084" y="227359"/>
                </a:lnTo>
                <a:lnTo>
                  <a:pt x="174129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897"/>
          <p:cNvSpPr/>
          <p:nvPr/>
        </p:nvSpPr>
        <p:spPr>
          <a:xfrm>
            <a:off x="2534542" y="4048125"/>
            <a:ext cx="58044" cy="328911"/>
          </a:xfrm>
          <a:custGeom>
            <a:avLst/>
            <a:gdLst/>
            <a:ahLst/>
            <a:cxnLst/>
            <a:rect l="0" t="0" r="0" b="0"/>
            <a:pathLst>
              <a:path w="58044" h="328911">
                <a:moveTo>
                  <a:pt x="0" y="0"/>
                </a:moveTo>
                <a:lnTo>
                  <a:pt x="0" y="35258"/>
                </a:lnTo>
                <a:lnTo>
                  <a:pt x="1075" y="40703"/>
                </a:lnTo>
                <a:lnTo>
                  <a:pt x="2867" y="45408"/>
                </a:lnTo>
                <a:lnTo>
                  <a:pt x="5136" y="49619"/>
                </a:lnTo>
                <a:lnTo>
                  <a:pt x="6649" y="54577"/>
                </a:lnTo>
                <a:lnTo>
                  <a:pt x="7657" y="60031"/>
                </a:lnTo>
                <a:lnTo>
                  <a:pt x="8330" y="65818"/>
                </a:lnTo>
                <a:lnTo>
                  <a:pt x="9853" y="71825"/>
                </a:lnTo>
                <a:lnTo>
                  <a:pt x="11943" y="77980"/>
                </a:lnTo>
                <a:lnTo>
                  <a:pt x="14411" y="84232"/>
                </a:lnTo>
                <a:lnTo>
                  <a:pt x="16057" y="90551"/>
                </a:lnTo>
                <a:lnTo>
                  <a:pt x="17154" y="96913"/>
                </a:lnTo>
                <a:lnTo>
                  <a:pt x="17885" y="103304"/>
                </a:lnTo>
                <a:lnTo>
                  <a:pt x="18373" y="110789"/>
                </a:lnTo>
                <a:lnTo>
                  <a:pt x="18698" y="119004"/>
                </a:lnTo>
                <a:lnTo>
                  <a:pt x="18915" y="127705"/>
                </a:lnTo>
                <a:lnTo>
                  <a:pt x="20134" y="135655"/>
                </a:lnTo>
                <a:lnTo>
                  <a:pt x="22022" y="143105"/>
                </a:lnTo>
                <a:lnTo>
                  <a:pt x="32775" y="175644"/>
                </a:lnTo>
                <a:lnTo>
                  <a:pt x="36898" y="196636"/>
                </a:lnTo>
                <a:lnTo>
                  <a:pt x="58043" y="3289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898"/>
          <p:cNvSpPr/>
          <p:nvPr/>
        </p:nvSpPr>
        <p:spPr>
          <a:xfrm>
            <a:off x="2844105" y="4164781"/>
            <a:ext cx="928000" cy="478575"/>
          </a:xfrm>
          <a:custGeom>
            <a:avLst/>
            <a:gdLst/>
            <a:ahLst/>
            <a:cxnLst/>
            <a:rect l="0" t="0" r="0" b="0"/>
            <a:pathLst>
              <a:path w="928000" h="478575">
                <a:moveTo>
                  <a:pt x="0" y="202580"/>
                </a:moveTo>
                <a:lnTo>
                  <a:pt x="5136" y="197444"/>
                </a:lnTo>
                <a:lnTo>
                  <a:pt x="10523" y="186324"/>
                </a:lnTo>
                <a:lnTo>
                  <a:pt x="15426" y="172783"/>
                </a:lnTo>
                <a:lnTo>
                  <a:pt x="17605" y="163181"/>
                </a:lnTo>
                <a:lnTo>
                  <a:pt x="21410" y="154817"/>
                </a:lnTo>
                <a:lnTo>
                  <a:pt x="27172" y="143866"/>
                </a:lnTo>
                <a:lnTo>
                  <a:pt x="34238" y="131192"/>
                </a:lnTo>
                <a:lnTo>
                  <a:pt x="41098" y="121667"/>
                </a:lnTo>
                <a:lnTo>
                  <a:pt x="63174" y="98826"/>
                </a:lnTo>
                <a:lnTo>
                  <a:pt x="73287" y="87192"/>
                </a:lnTo>
                <a:lnTo>
                  <a:pt x="84329" y="74061"/>
                </a:lnTo>
                <a:lnTo>
                  <a:pt x="93840" y="64232"/>
                </a:lnTo>
                <a:lnTo>
                  <a:pt x="110140" y="50445"/>
                </a:lnTo>
                <a:lnTo>
                  <a:pt x="131403" y="36640"/>
                </a:lnTo>
                <a:lnTo>
                  <a:pt x="151198" y="22345"/>
                </a:lnTo>
                <a:lnTo>
                  <a:pt x="174695" y="9171"/>
                </a:lnTo>
                <a:lnTo>
                  <a:pt x="180956" y="5924"/>
                </a:lnTo>
                <a:lnTo>
                  <a:pt x="202243" y="2316"/>
                </a:lnTo>
                <a:lnTo>
                  <a:pt x="230694" y="712"/>
                </a:lnTo>
                <a:lnTo>
                  <a:pt x="264836" y="0"/>
                </a:lnTo>
                <a:lnTo>
                  <a:pt x="280820" y="885"/>
                </a:lnTo>
                <a:lnTo>
                  <a:pt x="295775" y="2549"/>
                </a:lnTo>
                <a:lnTo>
                  <a:pt x="310045" y="4734"/>
                </a:lnTo>
                <a:lnTo>
                  <a:pt x="328157" y="9415"/>
                </a:lnTo>
                <a:lnTo>
                  <a:pt x="348830" y="15760"/>
                </a:lnTo>
                <a:lnTo>
                  <a:pt x="371212" y="23215"/>
                </a:lnTo>
                <a:lnTo>
                  <a:pt x="388282" y="29260"/>
                </a:lnTo>
                <a:lnTo>
                  <a:pt x="412983" y="38843"/>
                </a:lnTo>
                <a:lnTo>
                  <a:pt x="439725" y="52417"/>
                </a:lnTo>
                <a:lnTo>
                  <a:pt x="454381" y="60552"/>
                </a:lnTo>
                <a:lnTo>
                  <a:pt x="476397" y="75322"/>
                </a:lnTo>
                <a:lnTo>
                  <a:pt x="493348" y="87978"/>
                </a:lnTo>
                <a:lnTo>
                  <a:pt x="514977" y="102221"/>
                </a:lnTo>
                <a:lnTo>
                  <a:pt x="528409" y="113548"/>
                </a:lnTo>
                <a:lnTo>
                  <a:pt x="541545" y="125748"/>
                </a:lnTo>
                <a:lnTo>
                  <a:pt x="555623" y="138336"/>
                </a:lnTo>
                <a:lnTo>
                  <a:pt x="610603" y="180637"/>
                </a:lnTo>
                <a:lnTo>
                  <a:pt x="626342" y="194401"/>
                </a:lnTo>
                <a:lnTo>
                  <a:pt x="643284" y="210025"/>
                </a:lnTo>
                <a:lnTo>
                  <a:pt x="661028" y="226892"/>
                </a:lnTo>
                <a:lnTo>
                  <a:pt x="678231" y="244585"/>
                </a:lnTo>
                <a:lnTo>
                  <a:pt x="695075" y="262829"/>
                </a:lnTo>
                <a:lnTo>
                  <a:pt x="711678" y="281442"/>
                </a:lnTo>
                <a:lnTo>
                  <a:pt x="725972" y="298149"/>
                </a:lnTo>
                <a:lnTo>
                  <a:pt x="766349" y="347257"/>
                </a:lnTo>
                <a:lnTo>
                  <a:pt x="772092" y="353850"/>
                </a:lnTo>
                <a:lnTo>
                  <a:pt x="778071" y="362544"/>
                </a:lnTo>
                <a:lnTo>
                  <a:pt x="784207" y="372640"/>
                </a:lnTo>
                <a:lnTo>
                  <a:pt x="790447" y="383670"/>
                </a:lnTo>
                <a:lnTo>
                  <a:pt x="796757" y="392098"/>
                </a:lnTo>
                <a:lnTo>
                  <a:pt x="809501" y="404330"/>
                </a:lnTo>
                <a:lnTo>
                  <a:pt x="819464" y="410482"/>
                </a:lnTo>
                <a:lnTo>
                  <a:pt x="823626" y="412122"/>
                </a:lnTo>
                <a:lnTo>
                  <a:pt x="826400" y="412141"/>
                </a:lnTo>
                <a:lnTo>
                  <a:pt x="828250" y="411080"/>
                </a:lnTo>
                <a:lnTo>
                  <a:pt x="829483" y="409297"/>
                </a:lnTo>
                <a:lnTo>
                  <a:pt x="830853" y="404449"/>
                </a:lnTo>
                <a:lnTo>
                  <a:pt x="831219" y="401651"/>
                </a:lnTo>
                <a:lnTo>
                  <a:pt x="832537" y="398712"/>
                </a:lnTo>
                <a:lnTo>
                  <a:pt x="839528" y="388364"/>
                </a:lnTo>
                <a:lnTo>
                  <a:pt x="845350" y="377948"/>
                </a:lnTo>
                <a:lnTo>
                  <a:pt x="848654" y="369019"/>
                </a:lnTo>
                <a:lnTo>
                  <a:pt x="850775" y="354528"/>
                </a:lnTo>
                <a:lnTo>
                  <a:pt x="851142" y="344579"/>
                </a:lnTo>
                <a:lnTo>
                  <a:pt x="852269" y="341316"/>
                </a:lnTo>
                <a:lnTo>
                  <a:pt x="857915" y="331587"/>
                </a:lnTo>
                <a:lnTo>
                  <a:pt x="860065" y="324047"/>
                </a:lnTo>
                <a:lnTo>
                  <a:pt x="860367" y="324403"/>
                </a:lnTo>
                <a:lnTo>
                  <a:pt x="860918" y="333727"/>
                </a:lnTo>
                <a:lnTo>
                  <a:pt x="860935" y="338380"/>
                </a:lnTo>
                <a:lnTo>
                  <a:pt x="863097" y="346857"/>
                </a:lnTo>
                <a:lnTo>
                  <a:pt x="866688" y="357882"/>
                </a:lnTo>
                <a:lnTo>
                  <a:pt x="882762" y="403922"/>
                </a:lnTo>
                <a:lnTo>
                  <a:pt x="887321" y="414199"/>
                </a:lnTo>
                <a:lnTo>
                  <a:pt x="892511" y="424274"/>
                </a:lnTo>
                <a:lnTo>
                  <a:pt x="898121" y="434216"/>
                </a:lnTo>
                <a:lnTo>
                  <a:pt x="907220" y="448129"/>
                </a:lnTo>
                <a:lnTo>
                  <a:pt x="913772" y="457895"/>
                </a:lnTo>
                <a:lnTo>
                  <a:pt x="916684" y="465818"/>
                </a:lnTo>
                <a:lnTo>
                  <a:pt x="918535" y="468361"/>
                </a:lnTo>
                <a:lnTo>
                  <a:pt x="920845" y="470057"/>
                </a:lnTo>
                <a:lnTo>
                  <a:pt x="923459" y="471187"/>
                </a:lnTo>
                <a:lnTo>
                  <a:pt x="925202" y="473015"/>
                </a:lnTo>
                <a:lnTo>
                  <a:pt x="926364" y="475309"/>
                </a:lnTo>
                <a:lnTo>
                  <a:pt x="927138" y="477913"/>
                </a:lnTo>
                <a:lnTo>
                  <a:pt x="927655" y="478574"/>
                </a:lnTo>
                <a:lnTo>
                  <a:pt x="927999" y="477940"/>
                </a:lnTo>
                <a:lnTo>
                  <a:pt x="909340" y="4734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899"/>
          <p:cNvSpPr/>
          <p:nvPr/>
        </p:nvSpPr>
        <p:spPr>
          <a:xfrm>
            <a:off x="2989212" y="3893343"/>
            <a:ext cx="135435" cy="241847"/>
          </a:xfrm>
          <a:custGeom>
            <a:avLst/>
            <a:gdLst/>
            <a:ahLst/>
            <a:cxnLst/>
            <a:rect l="0" t="0" r="0" b="0"/>
            <a:pathLst>
              <a:path w="135435" h="241847">
                <a:moveTo>
                  <a:pt x="135434" y="0"/>
                </a:moveTo>
                <a:lnTo>
                  <a:pt x="113640" y="21794"/>
                </a:lnTo>
                <a:lnTo>
                  <a:pt x="110156" y="26353"/>
                </a:lnTo>
                <a:lnTo>
                  <a:pt x="106758" y="31542"/>
                </a:lnTo>
                <a:lnTo>
                  <a:pt x="103419" y="37151"/>
                </a:lnTo>
                <a:lnTo>
                  <a:pt x="101192" y="43040"/>
                </a:lnTo>
                <a:lnTo>
                  <a:pt x="99708" y="49116"/>
                </a:lnTo>
                <a:lnTo>
                  <a:pt x="98718" y="55317"/>
                </a:lnTo>
                <a:lnTo>
                  <a:pt x="96983" y="61600"/>
                </a:lnTo>
                <a:lnTo>
                  <a:pt x="94752" y="67938"/>
                </a:lnTo>
                <a:lnTo>
                  <a:pt x="92190" y="74314"/>
                </a:lnTo>
                <a:lnTo>
                  <a:pt x="89407" y="82864"/>
                </a:lnTo>
                <a:lnTo>
                  <a:pt x="86476" y="92863"/>
                </a:lnTo>
                <a:lnTo>
                  <a:pt x="83448" y="103828"/>
                </a:lnTo>
                <a:lnTo>
                  <a:pt x="79279" y="115439"/>
                </a:lnTo>
                <a:lnTo>
                  <a:pt x="74350" y="127478"/>
                </a:lnTo>
                <a:lnTo>
                  <a:pt x="68915" y="139804"/>
                </a:lnTo>
                <a:lnTo>
                  <a:pt x="57142" y="164965"/>
                </a:lnTo>
                <a:lnTo>
                  <a:pt x="50993" y="177693"/>
                </a:lnTo>
                <a:lnTo>
                  <a:pt x="44745" y="189404"/>
                </a:lnTo>
                <a:lnTo>
                  <a:pt x="38429" y="200435"/>
                </a:lnTo>
                <a:lnTo>
                  <a:pt x="32069" y="211014"/>
                </a:lnTo>
                <a:lnTo>
                  <a:pt x="26754" y="219142"/>
                </a:lnTo>
                <a:lnTo>
                  <a:pt x="22135" y="225635"/>
                </a:lnTo>
                <a:lnTo>
                  <a:pt x="17981" y="231038"/>
                </a:lnTo>
                <a:lnTo>
                  <a:pt x="14138" y="234641"/>
                </a:lnTo>
                <a:lnTo>
                  <a:pt x="10500" y="237043"/>
                </a:lnTo>
                <a:lnTo>
                  <a:pt x="0" y="24184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900"/>
          <p:cNvSpPr/>
          <p:nvPr/>
        </p:nvSpPr>
        <p:spPr>
          <a:xfrm>
            <a:off x="3027908" y="3903017"/>
            <a:ext cx="145108" cy="232173"/>
          </a:xfrm>
          <a:custGeom>
            <a:avLst/>
            <a:gdLst/>
            <a:ahLst/>
            <a:cxnLst/>
            <a:rect l="0" t="0" r="0" b="0"/>
            <a:pathLst>
              <a:path w="145108" h="232173">
                <a:moveTo>
                  <a:pt x="0" y="0"/>
                </a:moveTo>
                <a:lnTo>
                  <a:pt x="0" y="8329"/>
                </a:lnTo>
                <a:lnTo>
                  <a:pt x="2150" y="14152"/>
                </a:lnTo>
                <a:lnTo>
                  <a:pt x="10271" y="34953"/>
                </a:lnTo>
                <a:lnTo>
                  <a:pt x="16521" y="48024"/>
                </a:lnTo>
                <a:lnTo>
                  <a:pt x="23912" y="62113"/>
                </a:lnTo>
                <a:lnTo>
                  <a:pt x="32064" y="76879"/>
                </a:lnTo>
                <a:lnTo>
                  <a:pt x="38574" y="89948"/>
                </a:lnTo>
                <a:lnTo>
                  <a:pt x="43989" y="101885"/>
                </a:lnTo>
                <a:lnTo>
                  <a:pt x="48673" y="113068"/>
                </a:lnTo>
                <a:lnTo>
                  <a:pt x="56745" y="131226"/>
                </a:lnTo>
                <a:lnTo>
                  <a:pt x="63915" y="146462"/>
                </a:lnTo>
                <a:lnTo>
                  <a:pt x="70685" y="160400"/>
                </a:lnTo>
                <a:lnTo>
                  <a:pt x="73995" y="166051"/>
                </a:lnTo>
                <a:lnTo>
                  <a:pt x="77276" y="170894"/>
                </a:lnTo>
                <a:lnTo>
                  <a:pt x="80539" y="175196"/>
                </a:lnTo>
                <a:lnTo>
                  <a:pt x="84864" y="179140"/>
                </a:lnTo>
                <a:lnTo>
                  <a:pt x="89897" y="182844"/>
                </a:lnTo>
                <a:lnTo>
                  <a:pt x="95402" y="186388"/>
                </a:lnTo>
                <a:lnTo>
                  <a:pt x="99072" y="190901"/>
                </a:lnTo>
                <a:lnTo>
                  <a:pt x="101519" y="196059"/>
                </a:lnTo>
                <a:lnTo>
                  <a:pt x="103150" y="201647"/>
                </a:lnTo>
                <a:lnTo>
                  <a:pt x="105312" y="206448"/>
                </a:lnTo>
                <a:lnTo>
                  <a:pt x="107828" y="210723"/>
                </a:lnTo>
                <a:lnTo>
                  <a:pt x="110581" y="214648"/>
                </a:lnTo>
                <a:lnTo>
                  <a:pt x="113491" y="217265"/>
                </a:lnTo>
                <a:lnTo>
                  <a:pt x="116505" y="219009"/>
                </a:lnTo>
                <a:lnTo>
                  <a:pt x="119590" y="220172"/>
                </a:lnTo>
                <a:lnTo>
                  <a:pt x="122721" y="220947"/>
                </a:lnTo>
                <a:lnTo>
                  <a:pt x="125884" y="221464"/>
                </a:lnTo>
                <a:lnTo>
                  <a:pt x="129067" y="221809"/>
                </a:lnTo>
                <a:lnTo>
                  <a:pt x="132264" y="223114"/>
                </a:lnTo>
                <a:lnTo>
                  <a:pt x="135470" y="225058"/>
                </a:lnTo>
                <a:lnTo>
                  <a:pt x="145107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3901"/>
          <p:cNvSpPr/>
          <p:nvPr/>
        </p:nvSpPr>
        <p:spPr>
          <a:xfrm>
            <a:off x="3250406" y="3883669"/>
            <a:ext cx="145108" cy="192799"/>
          </a:xfrm>
          <a:custGeom>
            <a:avLst/>
            <a:gdLst/>
            <a:ahLst/>
            <a:cxnLst/>
            <a:rect l="0" t="0" r="0" b="0"/>
            <a:pathLst>
              <a:path w="145108" h="192799">
                <a:moveTo>
                  <a:pt x="0" y="0"/>
                </a:moveTo>
                <a:lnTo>
                  <a:pt x="0" y="40625"/>
                </a:lnTo>
                <a:lnTo>
                  <a:pt x="1074" y="45357"/>
                </a:lnTo>
                <a:lnTo>
                  <a:pt x="2866" y="50661"/>
                </a:lnTo>
                <a:lnTo>
                  <a:pt x="5135" y="56346"/>
                </a:lnTo>
                <a:lnTo>
                  <a:pt x="6648" y="62286"/>
                </a:lnTo>
                <a:lnTo>
                  <a:pt x="7657" y="68396"/>
                </a:lnTo>
                <a:lnTo>
                  <a:pt x="8329" y="74619"/>
                </a:lnTo>
                <a:lnTo>
                  <a:pt x="8777" y="79842"/>
                </a:lnTo>
                <a:lnTo>
                  <a:pt x="9076" y="84400"/>
                </a:lnTo>
                <a:lnTo>
                  <a:pt x="9275" y="88512"/>
                </a:lnTo>
                <a:lnTo>
                  <a:pt x="10483" y="96629"/>
                </a:lnTo>
                <a:lnTo>
                  <a:pt x="14691" y="119979"/>
                </a:lnTo>
                <a:lnTo>
                  <a:pt x="17318" y="131580"/>
                </a:lnTo>
                <a:lnTo>
                  <a:pt x="20144" y="142539"/>
                </a:lnTo>
                <a:lnTo>
                  <a:pt x="23103" y="153069"/>
                </a:lnTo>
                <a:lnTo>
                  <a:pt x="27226" y="161164"/>
                </a:lnTo>
                <a:lnTo>
                  <a:pt x="32124" y="167635"/>
                </a:lnTo>
                <a:lnTo>
                  <a:pt x="50296" y="185745"/>
                </a:lnTo>
                <a:lnTo>
                  <a:pt x="53953" y="188322"/>
                </a:lnTo>
                <a:lnTo>
                  <a:pt x="57466" y="190041"/>
                </a:lnTo>
                <a:lnTo>
                  <a:pt x="60883" y="191186"/>
                </a:lnTo>
                <a:lnTo>
                  <a:pt x="65310" y="191950"/>
                </a:lnTo>
                <a:lnTo>
                  <a:pt x="70412" y="192459"/>
                </a:lnTo>
                <a:lnTo>
                  <a:pt x="75963" y="192798"/>
                </a:lnTo>
                <a:lnTo>
                  <a:pt x="80738" y="191950"/>
                </a:lnTo>
                <a:lnTo>
                  <a:pt x="84997" y="190309"/>
                </a:lnTo>
                <a:lnTo>
                  <a:pt x="88911" y="188140"/>
                </a:lnTo>
                <a:lnTo>
                  <a:pt x="92594" y="186694"/>
                </a:lnTo>
                <a:lnTo>
                  <a:pt x="96125" y="185731"/>
                </a:lnTo>
                <a:lnTo>
                  <a:pt x="99555" y="185088"/>
                </a:lnTo>
                <a:lnTo>
                  <a:pt x="102915" y="183585"/>
                </a:lnTo>
                <a:lnTo>
                  <a:pt x="106230" y="181508"/>
                </a:lnTo>
                <a:lnTo>
                  <a:pt x="109516" y="179049"/>
                </a:lnTo>
                <a:lnTo>
                  <a:pt x="112780" y="175259"/>
                </a:lnTo>
                <a:lnTo>
                  <a:pt x="116032" y="170583"/>
                </a:lnTo>
                <a:lnTo>
                  <a:pt x="119274" y="165316"/>
                </a:lnTo>
                <a:lnTo>
                  <a:pt x="123586" y="160729"/>
                </a:lnTo>
                <a:lnTo>
                  <a:pt x="128610" y="156597"/>
                </a:lnTo>
                <a:lnTo>
                  <a:pt x="145107" y="1451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3902"/>
          <p:cNvSpPr/>
          <p:nvPr/>
        </p:nvSpPr>
        <p:spPr>
          <a:xfrm>
            <a:off x="3405222" y="3912691"/>
            <a:ext cx="48335" cy="309563"/>
          </a:xfrm>
          <a:custGeom>
            <a:avLst/>
            <a:gdLst/>
            <a:ahLst/>
            <a:cxnLst/>
            <a:rect l="0" t="0" r="0" b="0"/>
            <a:pathLst>
              <a:path w="48335" h="309563">
                <a:moveTo>
                  <a:pt x="9639" y="0"/>
                </a:moveTo>
                <a:lnTo>
                  <a:pt x="4503" y="0"/>
                </a:lnTo>
                <a:lnTo>
                  <a:pt x="2990" y="1075"/>
                </a:lnTo>
                <a:lnTo>
                  <a:pt x="1982" y="2866"/>
                </a:lnTo>
                <a:lnTo>
                  <a:pt x="363" y="8329"/>
                </a:lnTo>
                <a:lnTo>
                  <a:pt x="83" y="14411"/>
                </a:lnTo>
                <a:lnTo>
                  <a:pt x="0" y="28156"/>
                </a:lnTo>
                <a:lnTo>
                  <a:pt x="2138" y="44567"/>
                </a:lnTo>
                <a:lnTo>
                  <a:pt x="10247" y="97199"/>
                </a:lnTo>
                <a:lnTo>
                  <a:pt x="14344" y="119617"/>
                </a:lnTo>
                <a:lnTo>
                  <a:pt x="18150" y="137788"/>
                </a:lnTo>
                <a:lnTo>
                  <a:pt x="21762" y="153126"/>
                </a:lnTo>
                <a:lnTo>
                  <a:pt x="25245" y="169801"/>
                </a:lnTo>
                <a:lnTo>
                  <a:pt x="31982" y="205526"/>
                </a:lnTo>
                <a:lnTo>
                  <a:pt x="34208" y="220857"/>
                </a:lnTo>
                <a:lnTo>
                  <a:pt x="35692" y="234303"/>
                </a:lnTo>
                <a:lnTo>
                  <a:pt x="48334" y="3095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3903"/>
          <p:cNvSpPr/>
          <p:nvPr/>
        </p:nvSpPr>
        <p:spPr>
          <a:xfrm>
            <a:off x="3569642" y="4203343"/>
            <a:ext cx="1468241" cy="413722"/>
          </a:xfrm>
          <a:custGeom>
            <a:avLst/>
            <a:gdLst/>
            <a:ahLst/>
            <a:cxnLst/>
            <a:rect l="0" t="0" r="0" b="0"/>
            <a:pathLst>
              <a:path w="1468241" h="413722">
                <a:moveTo>
                  <a:pt x="0" y="67280"/>
                </a:moveTo>
                <a:lnTo>
                  <a:pt x="0" y="58951"/>
                </a:lnTo>
                <a:lnTo>
                  <a:pt x="18180" y="47260"/>
                </a:lnTo>
                <a:lnTo>
                  <a:pt x="21794" y="44259"/>
                </a:lnTo>
                <a:lnTo>
                  <a:pt x="28675" y="40925"/>
                </a:lnTo>
                <a:lnTo>
                  <a:pt x="41459" y="36182"/>
                </a:lnTo>
                <a:lnTo>
                  <a:pt x="46987" y="33650"/>
                </a:lnTo>
                <a:lnTo>
                  <a:pt x="58862" y="30836"/>
                </a:lnTo>
                <a:lnTo>
                  <a:pt x="71305" y="28510"/>
                </a:lnTo>
                <a:lnTo>
                  <a:pt x="90397" y="22233"/>
                </a:lnTo>
                <a:lnTo>
                  <a:pt x="116107" y="16700"/>
                </a:lnTo>
                <a:lnTo>
                  <a:pt x="128994" y="12554"/>
                </a:lnTo>
                <a:lnTo>
                  <a:pt x="171981" y="7025"/>
                </a:lnTo>
                <a:lnTo>
                  <a:pt x="211870" y="2880"/>
                </a:lnTo>
                <a:lnTo>
                  <a:pt x="251095" y="1037"/>
                </a:lnTo>
                <a:lnTo>
                  <a:pt x="288895" y="0"/>
                </a:lnTo>
                <a:lnTo>
                  <a:pt x="332949" y="724"/>
                </a:lnTo>
                <a:lnTo>
                  <a:pt x="384448" y="6236"/>
                </a:lnTo>
                <a:lnTo>
                  <a:pt x="410562" y="7903"/>
                </a:lnTo>
                <a:lnTo>
                  <a:pt x="455847" y="14377"/>
                </a:lnTo>
                <a:lnTo>
                  <a:pt x="484476" y="19113"/>
                </a:lnTo>
                <a:lnTo>
                  <a:pt x="527752" y="27241"/>
                </a:lnTo>
                <a:lnTo>
                  <a:pt x="565616" y="36586"/>
                </a:lnTo>
                <a:lnTo>
                  <a:pt x="587752" y="43593"/>
                </a:lnTo>
                <a:lnTo>
                  <a:pt x="611109" y="51489"/>
                </a:lnTo>
                <a:lnTo>
                  <a:pt x="648525" y="63128"/>
                </a:lnTo>
                <a:lnTo>
                  <a:pt x="690895" y="75723"/>
                </a:lnTo>
                <a:lnTo>
                  <a:pt x="726738" y="86263"/>
                </a:lnTo>
                <a:lnTo>
                  <a:pt x="764589" y="99059"/>
                </a:lnTo>
                <a:lnTo>
                  <a:pt x="789113" y="109351"/>
                </a:lnTo>
                <a:lnTo>
                  <a:pt x="822124" y="122262"/>
                </a:lnTo>
                <a:lnTo>
                  <a:pt x="846214" y="133278"/>
                </a:lnTo>
                <a:lnTo>
                  <a:pt x="891316" y="156805"/>
                </a:lnTo>
                <a:lnTo>
                  <a:pt x="919896" y="172108"/>
                </a:lnTo>
                <a:lnTo>
                  <a:pt x="943249" y="183384"/>
                </a:lnTo>
                <a:lnTo>
                  <a:pt x="963118" y="191977"/>
                </a:lnTo>
                <a:lnTo>
                  <a:pt x="980662" y="198780"/>
                </a:lnTo>
                <a:lnTo>
                  <a:pt x="996659" y="205466"/>
                </a:lnTo>
                <a:lnTo>
                  <a:pt x="1011622" y="212072"/>
                </a:lnTo>
                <a:lnTo>
                  <a:pt x="1025897" y="218626"/>
                </a:lnTo>
                <a:lnTo>
                  <a:pt x="1042938" y="227295"/>
                </a:lnTo>
                <a:lnTo>
                  <a:pt x="1130787" y="274171"/>
                </a:lnTo>
                <a:lnTo>
                  <a:pt x="1173291" y="294307"/>
                </a:lnTo>
                <a:lnTo>
                  <a:pt x="1198168" y="305696"/>
                </a:lnTo>
                <a:lnTo>
                  <a:pt x="1217978" y="315438"/>
                </a:lnTo>
                <a:lnTo>
                  <a:pt x="1234410" y="324082"/>
                </a:lnTo>
                <a:lnTo>
                  <a:pt x="1260190" y="338345"/>
                </a:lnTo>
                <a:lnTo>
                  <a:pt x="1286790" y="352418"/>
                </a:lnTo>
                <a:lnTo>
                  <a:pt x="1321688" y="370149"/>
                </a:lnTo>
                <a:lnTo>
                  <a:pt x="1353381" y="382168"/>
                </a:lnTo>
                <a:lnTo>
                  <a:pt x="1372221" y="385657"/>
                </a:lnTo>
                <a:lnTo>
                  <a:pt x="1375933" y="385943"/>
                </a:lnTo>
                <a:lnTo>
                  <a:pt x="1378408" y="385059"/>
                </a:lnTo>
                <a:lnTo>
                  <a:pt x="1380058" y="383395"/>
                </a:lnTo>
                <a:lnTo>
                  <a:pt x="1381158" y="381211"/>
                </a:lnTo>
                <a:lnTo>
                  <a:pt x="1382966" y="379755"/>
                </a:lnTo>
                <a:lnTo>
                  <a:pt x="1385246" y="378784"/>
                </a:lnTo>
                <a:lnTo>
                  <a:pt x="1387841" y="378137"/>
                </a:lnTo>
                <a:lnTo>
                  <a:pt x="1389571" y="375555"/>
                </a:lnTo>
                <a:lnTo>
                  <a:pt x="1391494" y="366955"/>
                </a:lnTo>
                <a:lnTo>
                  <a:pt x="1392576" y="355162"/>
                </a:lnTo>
                <a:lnTo>
                  <a:pt x="1392896" y="344860"/>
                </a:lnTo>
                <a:lnTo>
                  <a:pt x="1390105" y="335398"/>
                </a:lnTo>
                <a:lnTo>
                  <a:pt x="1386357" y="325101"/>
                </a:lnTo>
                <a:lnTo>
                  <a:pt x="1384690" y="316943"/>
                </a:lnTo>
                <a:lnTo>
                  <a:pt x="1381084" y="309733"/>
                </a:lnTo>
                <a:lnTo>
                  <a:pt x="1375146" y="301483"/>
                </a:lnTo>
                <a:lnTo>
                  <a:pt x="1373583" y="300806"/>
                </a:lnTo>
                <a:lnTo>
                  <a:pt x="1368399" y="299853"/>
                </a:lnTo>
                <a:lnTo>
                  <a:pt x="1370618" y="299630"/>
                </a:lnTo>
                <a:lnTo>
                  <a:pt x="1371640" y="300645"/>
                </a:lnTo>
                <a:lnTo>
                  <a:pt x="1372321" y="302397"/>
                </a:lnTo>
                <a:lnTo>
                  <a:pt x="1372775" y="304640"/>
                </a:lnTo>
                <a:lnTo>
                  <a:pt x="1376146" y="309998"/>
                </a:lnTo>
                <a:lnTo>
                  <a:pt x="1387069" y="322196"/>
                </a:lnTo>
                <a:lnTo>
                  <a:pt x="1400651" y="336031"/>
                </a:lnTo>
                <a:lnTo>
                  <a:pt x="1451215" y="386654"/>
                </a:lnTo>
                <a:lnTo>
                  <a:pt x="1459378" y="391952"/>
                </a:lnTo>
                <a:lnTo>
                  <a:pt x="1463059" y="393364"/>
                </a:lnTo>
                <a:lnTo>
                  <a:pt x="1465514" y="395381"/>
                </a:lnTo>
                <a:lnTo>
                  <a:pt x="1467150" y="397800"/>
                </a:lnTo>
                <a:lnTo>
                  <a:pt x="1468240" y="400488"/>
                </a:lnTo>
                <a:lnTo>
                  <a:pt x="1467893" y="403355"/>
                </a:lnTo>
                <a:lnTo>
                  <a:pt x="1466586" y="406341"/>
                </a:lnTo>
                <a:lnTo>
                  <a:pt x="1464640" y="409406"/>
                </a:lnTo>
                <a:lnTo>
                  <a:pt x="1462268" y="411450"/>
                </a:lnTo>
                <a:lnTo>
                  <a:pt x="1459611" y="412812"/>
                </a:lnTo>
                <a:lnTo>
                  <a:pt x="1456765" y="413721"/>
                </a:lnTo>
                <a:lnTo>
                  <a:pt x="1409731" y="407641"/>
                </a:lnTo>
                <a:lnTo>
                  <a:pt x="1378632" y="406390"/>
                </a:lnTo>
                <a:lnTo>
                  <a:pt x="1354336" y="40586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3904"/>
          <p:cNvSpPr/>
          <p:nvPr/>
        </p:nvSpPr>
        <p:spPr>
          <a:xfrm>
            <a:off x="3956595" y="3903017"/>
            <a:ext cx="116087" cy="203151"/>
          </a:xfrm>
          <a:custGeom>
            <a:avLst/>
            <a:gdLst/>
            <a:ahLst/>
            <a:cxnLst/>
            <a:rect l="0" t="0" r="0" b="0"/>
            <a:pathLst>
              <a:path w="116087" h="203151">
                <a:moveTo>
                  <a:pt x="116086" y="0"/>
                </a:moveTo>
                <a:lnTo>
                  <a:pt x="110951" y="10271"/>
                </a:lnTo>
                <a:lnTo>
                  <a:pt x="109438" y="14371"/>
                </a:lnTo>
                <a:lnTo>
                  <a:pt x="108429" y="18180"/>
                </a:lnTo>
                <a:lnTo>
                  <a:pt x="107757" y="21794"/>
                </a:lnTo>
                <a:lnTo>
                  <a:pt x="105159" y="27427"/>
                </a:lnTo>
                <a:lnTo>
                  <a:pt x="101277" y="34408"/>
                </a:lnTo>
                <a:lnTo>
                  <a:pt x="96540" y="42287"/>
                </a:lnTo>
                <a:lnTo>
                  <a:pt x="92307" y="48614"/>
                </a:lnTo>
                <a:lnTo>
                  <a:pt x="88410" y="53906"/>
                </a:lnTo>
                <a:lnTo>
                  <a:pt x="84737" y="58510"/>
                </a:lnTo>
                <a:lnTo>
                  <a:pt x="82288" y="63729"/>
                </a:lnTo>
                <a:lnTo>
                  <a:pt x="80656" y="69358"/>
                </a:lnTo>
                <a:lnTo>
                  <a:pt x="79567" y="75260"/>
                </a:lnTo>
                <a:lnTo>
                  <a:pt x="77767" y="81345"/>
                </a:lnTo>
                <a:lnTo>
                  <a:pt x="75492" y="87551"/>
                </a:lnTo>
                <a:lnTo>
                  <a:pt x="72900" y="93838"/>
                </a:lnTo>
                <a:lnTo>
                  <a:pt x="69023" y="101254"/>
                </a:lnTo>
                <a:lnTo>
                  <a:pt x="64288" y="109422"/>
                </a:lnTo>
                <a:lnTo>
                  <a:pt x="58982" y="118093"/>
                </a:lnTo>
                <a:lnTo>
                  <a:pt x="54369" y="126023"/>
                </a:lnTo>
                <a:lnTo>
                  <a:pt x="46378" y="140567"/>
                </a:lnTo>
                <a:lnTo>
                  <a:pt x="42743" y="146380"/>
                </a:lnTo>
                <a:lnTo>
                  <a:pt x="39244" y="151330"/>
                </a:lnTo>
                <a:lnTo>
                  <a:pt x="35836" y="155705"/>
                </a:lnTo>
                <a:lnTo>
                  <a:pt x="32490" y="160771"/>
                </a:lnTo>
                <a:lnTo>
                  <a:pt x="29184" y="166299"/>
                </a:lnTo>
                <a:lnTo>
                  <a:pt x="25905" y="172134"/>
                </a:lnTo>
                <a:lnTo>
                  <a:pt x="21570" y="178173"/>
                </a:lnTo>
                <a:lnTo>
                  <a:pt x="16530" y="184349"/>
                </a:lnTo>
                <a:lnTo>
                  <a:pt x="0" y="2031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3905"/>
          <p:cNvSpPr/>
          <p:nvPr/>
        </p:nvSpPr>
        <p:spPr>
          <a:xfrm>
            <a:off x="3985617" y="3903017"/>
            <a:ext cx="116087" cy="261194"/>
          </a:xfrm>
          <a:custGeom>
            <a:avLst/>
            <a:gdLst/>
            <a:ahLst/>
            <a:cxnLst/>
            <a:rect l="0" t="0" r="0" b="0"/>
            <a:pathLst>
              <a:path w="116087" h="261194">
                <a:moveTo>
                  <a:pt x="0" y="0"/>
                </a:moveTo>
                <a:lnTo>
                  <a:pt x="5135" y="5136"/>
                </a:lnTo>
                <a:lnTo>
                  <a:pt x="7723" y="10948"/>
                </a:lnTo>
                <a:lnTo>
                  <a:pt x="10523" y="19122"/>
                </a:lnTo>
                <a:lnTo>
                  <a:pt x="13464" y="28871"/>
                </a:lnTo>
                <a:lnTo>
                  <a:pt x="17575" y="40745"/>
                </a:lnTo>
                <a:lnTo>
                  <a:pt x="27876" y="68270"/>
                </a:lnTo>
                <a:lnTo>
                  <a:pt x="32557" y="78834"/>
                </a:lnTo>
                <a:lnTo>
                  <a:pt x="36753" y="86952"/>
                </a:lnTo>
                <a:lnTo>
                  <a:pt x="40625" y="93439"/>
                </a:lnTo>
                <a:lnTo>
                  <a:pt x="43206" y="100988"/>
                </a:lnTo>
                <a:lnTo>
                  <a:pt x="44927" y="109245"/>
                </a:lnTo>
                <a:lnTo>
                  <a:pt x="46074" y="117975"/>
                </a:lnTo>
                <a:lnTo>
                  <a:pt x="48989" y="127019"/>
                </a:lnTo>
                <a:lnTo>
                  <a:pt x="53082" y="136273"/>
                </a:lnTo>
                <a:lnTo>
                  <a:pt x="57960" y="145667"/>
                </a:lnTo>
                <a:lnTo>
                  <a:pt x="64437" y="159454"/>
                </a:lnTo>
                <a:lnTo>
                  <a:pt x="80232" y="194837"/>
                </a:lnTo>
                <a:lnTo>
                  <a:pt x="87884" y="209431"/>
                </a:lnTo>
                <a:lnTo>
                  <a:pt x="95135" y="221311"/>
                </a:lnTo>
                <a:lnTo>
                  <a:pt x="102118" y="231381"/>
                </a:lnTo>
                <a:lnTo>
                  <a:pt x="106774" y="239169"/>
                </a:lnTo>
                <a:lnTo>
                  <a:pt x="109878" y="245435"/>
                </a:lnTo>
                <a:lnTo>
                  <a:pt x="116086" y="2611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3906"/>
          <p:cNvSpPr/>
          <p:nvPr/>
        </p:nvSpPr>
        <p:spPr>
          <a:xfrm>
            <a:off x="4227462" y="3961060"/>
            <a:ext cx="116087" cy="154614"/>
          </a:xfrm>
          <a:custGeom>
            <a:avLst/>
            <a:gdLst/>
            <a:ahLst/>
            <a:cxnLst/>
            <a:rect l="0" t="0" r="0" b="0"/>
            <a:pathLst>
              <a:path w="116087" h="154614">
                <a:moveTo>
                  <a:pt x="0" y="0"/>
                </a:moveTo>
                <a:lnTo>
                  <a:pt x="0" y="10271"/>
                </a:lnTo>
                <a:lnTo>
                  <a:pt x="1075" y="14371"/>
                </a:lnTo>
                <a:lnTo>
                  <a:pt x="2867" y="18180"/>
                </a:lnTo>
                <a:lnTo>
                  <a:pt x="5136" y="21794"/>
                </a:lnTo>
                <a:lnTo>
                  <a:pt x="6649" y="26353"/>
                </a:lnTo>
                <a:lnTo>
                  <a:pt x="7657" y="31542"/>
                </a:lnTo>
                <a:lnTo>
                  <a:pt x="8329" y="37151"/>
                </a:lnTo>
                <a:lnTo>
                  <a:pt x="8778" y="41965"/>
                </a:lnTo>
                <a:lnTo>
                  <a:pt x="9077" y="46250"/>
                </a:lnTo>
                <a:lnTo>
                  <a:pt x="9276" y="50181"/>
                </a:lnTo>
                <a:lnTo>
                  <a:pt x="10483" y="54951"/>
                </a:lnTo>
                <a:lnTo>
                  <a:pt x="12364" y="60281"/>
                </a:lnTo>
                <a:lnTo>
                  <a:pt x="14692" y="65984"/>
                </a:lnTo>
                <a:lnTo>
                  <a:pt x="16244" y="70862"/>
                </a:lnTo>
                <a:lnTo>
                  <a:pt x="17278" y="75188"/>
                </a:lnTo>
                <a:lnTo>
                  <a:pt x="17968" y="79147"/>
                </a:lnTo>
                <a:lnTo>
                  <a:pt x="18428" y="82861"/>
                </a:lnTo>
                <a:lnTo>
                  <a:pt x="18735" y="86412"/>
                </a:lnTo>
                <a:lnTo>
                  <a:pt x="18940" y="89854"/>
                </a:lnTo>
                <a:lnTo>
                  <a:pt x="20150" y="94299"/>
                </a:lnTo>
                <a:lnTo>
                  <a:pt x="22033" y="99411"/>
                </a:lnTo>
                <a:lnTo>
                  <a:pt x="24363" y="104970"/>
                </a:lnTo>
                <a:lnTo>
                  <a:pt x="26991" y="109750"/>
                </a:lnTo>
                <a:lnTo>
                  <a:pt x="29818" y="114012"/>
                </a:lnTo>
                <a:lnTo>
                  <a:pt x="32777" y="117928"/>
                </a:lnTo>
                <a:lnTo>
                  <a:pt x="34750" y="121614"/>
                </a:lnTo>
                <a:lnTo>
                  <a:pt x="36065" y="125146"/>
                </a:lnTo>
                <a:lnTo>
                  <a:pt x="36942" y="128575"/>
                </a:lnTo>
                <a:lnTo>
                  <a:pt x="38602" y="131936"/>
                </a:lnTo>
                <a:lnTo>
                  <a:pt x="40783" y="135251"/>
                </a:lnTo>
                <a:lnTo>
                  <a:pt x="43312" y="138537"/>
                </a:lnTo>
                <a:lnTo>
                  <a:pt x="47147" y="141802"/>
                </a:lnTo>
                <a:lnTo>
                  <a:pt x="51854" y="145054"/>
                </a:lnTo>
                <a:lnTo>
                  <a:pt x="57142" y="148296"/>
                </a:lnTo>
                <a:lnTo>
                  <a:pt x="61742" y="150458"/>
                </a:lnTo>
                <a:lnTo>
                  <a:pt x="65884" y="151899"/>
                </a:lnTo>
                <a:lnTo>
                  <a:pt x="69719" y="152860"/>
                </a:lnTo>
                <a:lnTo>
                  <a:pt x="73351" y="153500"/>
                </a:lnTo>
                <a:lnTo>
                  <a:pt x="76848" y="153927"/>
                </a:lnTo>
                <a:lnTo>
                  <a:pt x="85047" y="154613"/>
                </a:lnTo>
                <a:lnTo>
                  <a:pt x="86794" y="153594"/>
                </a:lnTo>
                <a:lnTo>
                  <a:pt x="89034" y="151840"/>
                </a:lnTo>
                <a:lnTo>
                  <a:pt x="91603" y="149596"/>
                </a:lnTo>
                <a:lnTo>
                  <a:pt x="94389" y="147025"/>
                </a:lnTo>
                <a:lnTo>
                  <a:pt x="100352" y="141302"/>
                </a:lnTo>
                <a:lnTo>
                  <a:pt x="116086" y="1257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3907"/>
          <p:cNvSpPr/>
          <p:nvPr/>
        </p:nvSpPr>
        <p:spPr>
          <a:xfrm>
            <a:off x="4347679" y="3992771"/>
            <a:ext cx="24892" cy="326222"/>
          </a:xfrm>
          <a:custGeom>
            <a:avLst/>
            <a:gdLst/>
            <a:ahLst/>
            <a:cxnLst/>
            <a:rect l="0" t="0" r="0" b="0"/>
            <a:pathLst>
              <a:path w="24892" h="326222">
                <a:moveTo>
                  <a:pt x="24891" y="16658"/>
                </a:moveTo>
                <a:lnTo>
                  <a:pt x="19755" y="6387"/>
                </a:lnTo>
                <a:lnTo>
                  <a:pt x="17168" y="3362"/>
                </a:lnTo>
                <a:lnTo>
                  <a:pt x="14368" y="1345"/>
                </a:lnTo>
                <a:lnTo>
                  <a:pt x="11427" y="0"/>
                </a:lnTo>
                <a:lnTo>
                  <a:pt x="9465" y="178"/>
                </a:lnTo>
                <a:lnTo>
                  <a:pt x="8158" y="1372"/>
                </a:lnTo>
                <a:lnTo>
                  <a:pt x="6059" y="5876"/>
                </a:lnTo>
                <a:lnTo>
                  <a:pt x="5696" y="11791"/>
                </a:lnTo>
                <a:lnTo>
                  <a:pt x="4570" y="14489"/>
                </a:lnTo>
                <a:lnTo>
                  <a:pt x="2745" y="17361"/>
                </a:lnTo>
                <a:lnTo>
                  <a:pt x="453" y="20352"/>
                </a:lnTo>
                <a:lnTo>
                  <a:pt x="0" y="25570"/>
                </a:lnTo>
                <a:lnTo>
                  <a:pt x="773" y="32273"/>
                </a:lnTo>
                <a:lnTo>
                  <a:pt x="2363" y="39966"/>
                </a:lnTo>
                <a:lnTo>
                  <a:pt x="3423" y="49395"/>
                </a:lnTo>
                <a:lnTo>
                  <a:pt x="4130" y="59980"/>
                </a:lnTo>
                <a:lnTo>
                  <a:pt x="4915" y="81057"/>
                </a:lnTo>
                <a:lnTo>
                  <a:pt x="5264" y="97590"/>
                </a:lnTo>
                <a:lnTo>
                  <a:pt x="5461" y="144662"/>
                </a:lnTo>
                <a:lnTo>
                  <a:pt x="6563" y="160037"/>
                </a:lnTo>
                <a:lnTo>
                  <a:pt x="8373" y="173512"/>
                </a:lnTo>
                <a:lnTo>
                  <a:pt x="10654" y="185719"/>
                </a:lnTo>
                <a:lnTo>
                  <a:pt x="12175" y="196007"/>
                </a:lnTo>
                <a:lnTo>
                  <a:pt x="13189" y="205016"/>
                </a:lnTo>
                <a:lnTo>
                  <a:pt x="13865" y="213171"/>
                </a:lnTo>
                <a:lnTo>
                  <a:pt x="14315" y="221833"/>
                </a:lnTo>
                <a:lnTo>
                  <a:pt x="14816" y="240056"/>
                </a:lnTo>
                <a:lnTo>
                  <a:pt x="15217" y="3262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SA" dirty="0"/>
          </a:p>
        </p:txBody>
      </p:sp>
      <p:sp>
        <p:nvSpPr>
          <p:cNvPr id="2662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Arial" pitchFamily="34" charset="0"/>
              </a:rPr>
              <a:t>مثال: </a:t>
            </a:r>
            <a:r>
              <a:rPr lang="ar-SA" dirty="0" err="1" smtClean="0">
                <a:cs typeface="Arial" pitchFamily="34" charset="0"/>
              </a:rPr>
              <a:t>فى</a:t>
            </a:r>
            <a:r>
              <a:rPr lang="ar-SA" dirty="0" smtClean="0">
                <a:cs typeface="Arial" pitchFamily="34" charset="0"/>
              </a:rPr>
              <a:t> المتوالية </a:t>
            </a:r>
          </a:p>
          <a:p>
            <a:pPr rtl="1"/>
            <a:r>
              <a:rPr lang="ar-SA" dirty="0" smtClean="0">
                <a:cs typeface="Arial" pitchFamily="34" charset="0"/>
              </a:rPr>
              <a:t>أوجد الحد الثامن </a:t>
            </a:r>
            <a:r>
              <a:rPr lang="ar-SA" dirty="0" err="1" smtClean="0">
                <a:cs typeface="Arial" pitchFamily="34" charset="0"/>
              </a:rPr>
              <a:t>و</a:t>
            </a:r>
            <a:r>
              <a:rPr lang="ar-SA" dirty="0" smtClean="0">
                <a:cs typeface="Arial" pitchFamily="34" charset="0"/>
              </a:rPr>
              <a:t> مجموع العشر حدود الأولى ومجموع المتوالية إلى ما لانهاية ؟</a:t>
            </a:r>
          </a:p>
          <a:p>
            <a:pPr rtl="1"/>
            <a:r>
              <a:rPr lang="ar-SA" dirty="0" smtClean="0">
                <a:cs typeface="Arial" pitchFamily="34" charset="0"/>
              </a:rPr>
              <a:t>الحل: نجد أن خارج قسمة </a:t>
            </a:r>
            <a:r>
              <a:rPr lang="ar-SA" dirty="0" err="1" smtClean="0">
                <a:cs typeface="Arial" pitchFamily="34" charset="0"/>
              </a:rPr>
              <a:t>أى</a:t>
            </a:r>
            <a:r>
              <a:rPr lang="ar-SA" dirty="0" smtClean="0">
                <a:cs typeface="Arial" pitchFamily="34" charset="0"/>
              </a:rPr>
              <a:t> حد على السابق له مقدار ثابت لذلك </a:t>
            </a:r>
            <a:r>
              <a:rPr lang="ar-SA" dirty="0" err="1" smtClean="0">
                <a:cs typeface="Arial" pitchFamily="34" charset="0"/>
              </a:rPr>
              <a:t>هى</a:t>
            </a:r>
            <a:r>
              <a:rPr lang="ar-SA" dirty="0" smtClean="0">
                <a:cs typeface="Arial" pitchFamily="34" charset="0"/>
              </a:rPr>
              <a:t> متوالية هندسية </a:t>
            </a:r>
          </a:p>
          <a:p>
            <a:pPr rtl="1"/>
            <a:r>
              <a:rPr lang="ar-SA" dirty="0" smtClean="0">
                <a:cs typeface="Arial" pitchFamily="34" charset="0"/>
              </a:rPr>
              <a:t>أساسها</a:t>
            </a:r>
          </a:p>
          <a:p>
            <a:pPr rtl="1"/>
            <a:r>
              <a:rPr lang="ar-SA" dirty="0" smtClean="0">
                <a:cs typeface="Arial" pitchFamily="34" charset="0"/>
              </a:rPr>
              <a:t>   </a:t>
            </a:r>
          </a:p>
        </p:txBody>
      </p:sp>
      <p:sp>
        <p:nvSpPr>
          <p:cNvPr id="26628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D47F965-103F-46F6-8399-C0A57647E766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2438400" y="1600200"/>
          <a:ext cx="4335462" cy="481013"/>
        </p:xfrm>
        <a:graphic>
          <a:graphicData uri="http://schemas.openxmlformats.org/presentationml/2006/ole">
            <p:oleObj spid="_x0000_s62466" name="Equation" r:id="rId3" imgW="888840" imgH="203040" progId="Equation.3">
              <p:embed/>
            </p:oleObj>
          </a:graphicData>
        </a:graphic>
      </p:graphicFrame>
      <p:graphicFrame>
        <p:nvGraphicFramePr>
          <p:cNvPr id="62467" name="Object 3"/>
          <p:cNvGraphicFramePr>
            <a:graphicFrameLocks noChangeAspect="1"/>
          </p:cNvGraphicFramePr>
          <p:nvPr/>
        </p:nvGraphicFramePr>
        <p:xfrm>
          <a:off x="1676400" y="4343400"/>
          <a:ext cx="5697537" cy="931863"/>
        </p:xfrm>
        <a:graphic>
          <a:graphicData uri="http://schemas.openxmlformats.org/presentationml/2006/ole">
            <p:oleObj spid="_x0000_s62467" name="Equation" r:id="rId4" imgW="1168200" imgH="393480" progId="Equation.3">
              <p:embed/>
            </p:oleObj>
          </a:graphicData>
        </a:graphic>
      </p:graphicFrame>
      <p:sp>
        <p:nvSpPr>
          <p:cNvPr id="7" name="SMARTPenAnnotation3882"/>
          <p:cNvSpPr/>
          <p:nvPr/>
        </p:nvSpPr>
        <p:spPr>
          <a:xfrm>
            <a:off x="2526839" y="1465263"/>
            <a:ext cx="800506" cy="686792"/>
          </a:xfrm>
          <a:custGeom>
            <a:avLst/>
            <a:gdLst/>
            <a:ahLst/>
            <a:cxnLst/>
            <a:rect l="0" t="0" r="0" b="0"/>
            <a:pathLst>
              <a:path w="800506" h="686792">
                <a:moveTo>
                  <a:pt x="104442" y="599727"/>
                </a:moveTo>
                <a:lnTo>
                  <a:pt x="109577" y="604862"/>
                </a:lnTo>
                <a:lnTo>
                  <a:pt x="128177" y="613191"/>
                </a:lnTo>
                <a:lnTo>
                  <a:pt x="147954" y="616460"/>
                </a:lnTo>
                <a:lnTo>
                  <a:pt x="159246" y="617331"/>
                </a:lnTo>
                <a:lnTo>
                  <a:pt x="173224" y="618987"/>
                </a:lnTo>
                <a:lnTo>
                  <a:pt x="205953" y="623693"/>
                </a:lnTo>
                <a:lnTo>
                  <a:pt x="220485" y="625378"/>
                </a:lnTo>
                <a:lnTo>
                  <a:pt x="245231" y="627251"/>
                </a:lnTo>
                <a:lnTo>
                  <a:pt x="266978" y="628083"/>
                </a:lnTo>
                <a:lnTo>
                  <a:pt x="287392" y="627378"/>
                </a:lnTo>
                <a:lnTo>
                  <a:pt x="307213" y="623481"/>
                </a:lnTo>
                <a:lnTo>
                  <a:pt x="329638" y="621033"/>
                </a:lnTo>
                <a:lnTo>
                  <a:pt x="352861" y="618870"/>
                </a:lnTo>
                <a:lnTo>
                  <a:pt x="373931" y="614326"/>
                </a:lnTo>
                <a:lnTo>
                  <a:pt x="429600" y="600589"/>
                </a:lnTo>
                <a:lnTo>
                  <a:pt x="495419" y="582904"/>
                </a:lnTo>
                <a:lnTo>
                  <a:pt x="514500" y="576688"/>
                </a:lnTo>
                <a:lnTo>
                  <a:pt x="531520" y="570394"/>
                </a:lnTo>
                <a:lnTo>
                  <a:pt x="547167" y="564049"/>
                </a:lnTo>
                <a:lnTo>
                  <a:pt x="565122" y="555519"/>
                </a:lnTo>
                <a:lnTo>
                  <a:pt x="584616" y="545533"/>
                </a:lnTo>
                <a:lnTo>
                  <a:pt x="605136" y="534576"/>
                </a:lnTo>
                <a:lnTo>
                  <a:pt x="622041" y="525122"/>
                </a:lnTo>
                <a:lnTo>
                  <a:pt x="636535" y="516669"/>
                </a:lnTo>
                <a:lnTo>
                  <a:pt x="661239" y="501545"/>
                </a:lnTo>
                <a:lnTo>
                  <a:pt x="693276" y="480944"/>
                </a:lnTo>
                <a:lnTo>
                  <a:pt x="713329" y="467752"/>
                </a:lnTo>
                <a:lnTo>
                  <a:pt x="730124" y="451857"/>
                </a:lnTo>
                <a:lnTo>
                  <a:pt x="744754" y="435119"/>
                </a:lnTo>
                <a:lnTo>
                  <a:pt x="758422" y="420514"/>
                </a:lnTo>
                <a:lnTo>
                  <a:pt x="773067" y="400206"/>
                </a:lnTo>
                <a:lnTo>
                  <a:pt x="789350" y="375438"/>
                </a:lnTo>
                <a:lnTo>
                  <a:pt x="795798" y="359951"/>
                </a:lnTo>
                <a:lnTo>
                  <a:pt x="798664" y="344828"/>
                </a:lnTo>
                <a:lnTo>
                  <a:pt x="799938" y="327358"/>
                </a:lnTo>
                <a:lnTo>
                  <a:pt x="800505" y="308844"/>
                </a:lnTo>
                <a:lnTo>
                  <a:pt x="799681" y="290942"/>
                </a:lnTo>
                <a:lnTo>
                  <a:pt x="795733" y="275820"/>
                </a:lnTo>
                <a:lnTo>
                  <a:pt x="787466" y="250085"/>
                </a:lnTo>
                <a:lnTo>
                  <a:pt x="778480" y="231506"/>
                </a:lnTo>
                <a:lnTo>
                  <a:pt x="766246" y="210351"/>
                </a:lnTo>
                <a:lnTo>
                  <a:pt x="750059" y="183034"/>
                </a:lnTo>
                <a:lnTo>
                  <a:pt x="732117" y="161577"/>
                </a:lnTo>
                <a:lnTo>
                  <a:pt x="714468" y="143800"/>
                </a:lnTo>
                <a:lnTo>
                  <a:pt x="699459" y="125151"/>
                </a:lnTo>
                <a:lnTo>
                  <a:pt x="682756" y="108980"/>
                </a:lnTo>
                <a:lnTo>
                  <a:pt x="664584" y="95702"/>
                </a:lnTo>
                <a:lnTo>
                  <a:pt x="636224" y="81108"/>
                </a:lnTo>
                <a:lnTo>
                  <a:pt x="617031" y="69699"/>
                </a:lnTo>
                <a:lnTo>
                  <a:pt x="597752" y="60329"/>
                </a:lnTo>
                <a:lnTo>
                  <a:pt x="578435" y="51507"/>
                </a:lnTo>
                <a:lnTo>
                  <a:pt x="559101" y="40420"/>
                </a:lnTo>
                <a:lnTo>
                  <a:pt x="536893" y="31193"/>
                </a:lnTo>
                <a:lnTo>
                  <a:pt x="524952" y="27228"/>
                </a:lnTo>
                <a:lnTo>
                  <a:pt x="509467" y="23509"/>
                </a:lnTo>
                <a:lnTo>
                  <a:pt x="491619" y="19956"/>
                </a:lnTo>
                <a:lnTo>
                  <a:pt x="472197" y="16511"/>
                </a:lnTo>
                <a:lnTo>
                  <a:pt x="456024" y="13140"/>
                </a:lnTo>
                <a:lnTo>
                  <a:pt x="442017" y="9818"/>
                </a:lnTo>
                <a:lnTo>
                  <a:pt x="429455" y="6529"/>
                </a:lnTo>
                <a:lnTo>
                  <a:pt x="416781" y="4336"/>
                </a:lnTo>
                <a:lnTo>
                  <a:pt x="404032" y="2874"/>
                </a:lnTo>
                <a:lnTo>
                  <a:pt x="379476" y="1249"/>
                </a:lnTo>
                <a:lnTo>
                  <a:pt x="357813" y="527"/>
                </a:lnTo>
                <a:lnTo>
                  <a:pt x="317632" y="64"/>
                </a:lnTo>
                <a:lnTo>
                  <a:pt x="298081" y="0"/>
                </a:lnTo>
                <a:lnTo>
                  <a:pt x="278643" y="2838"/>
                </a:lnTo>
                <a:lnTo>
                  <a:pt x="256031" y="8757"/>
                </a:lnTo>
                <a:lnTo>
                  <a:pt x="224483" y="18554"/>
                </a:lnTo>
                <a:lnTo>
                  <a:pt x="200430" y="27208"/>
                </a:lnTo>
                <a:lnTo>
                  <a:pt x="181499" y="34636"/>
                </a:lnTo>
                <a:lnTo>
                  <a:pt x="162336" y="41521"/>
                </a:lnTo>
                <a:lnTo>
                  <a:pt x="145937" y="51030"/>
                </a:lnTo>
                <a:lnTo>
                  <a:pt x="129334" y="64572"/>
                </a:lnTo>
                <a:lnTo>
                  <a:pt x="107623" y="84922"/>
                </a:lnTo>
                <a:lnTo>
                  <a:pt x="92241" y="105432"/>
                </a:lnTo>
                <a:lnTo>
                  <a:pt x="79671" y="126371"/>
                </a:lnTo>
                <a:lnTo>
                  <a:pt x="71805" y="137974"/>
                </a:lnTo>
                <a:lnTo>
                  <a:pt x="48194" y="171980"/>
                </a:lnTo>
                <a:lnTo>
                  <a:pt x="35373" y="191418"/>
                </a:lnTo>
                <a:lnTo>
                  <a:pt x="26092" y="207224"/>
                </a:lnTo>
                <a:lnTo>
                  <a:pt x="22112" y="217673"/>
                </a:lnTo>
                <a:lnTo>
                  <a:pt x="18384" y="230013"/>
                </a:lnTo>
                <a:lnTo>
                  <a:pt x="14824" y="243614"/>
                </a:lnTo>
                <a:lnTo>
                  <a:pt x="8002" y="264459"/>
                </a:lnTo>
                <a:lnTo>
                  <a:pt x="4678" y="273027"/>
                </a:lnTo>
                <a:lnTo>
                  <a:pt x="2462" y="287339"/>
                </a:lnTo>
                <a:lnTo>
                  <a:pt x="984" y="305479"/>
                </a:lnTo>
                <a:lnTo>
                  <a:pt x="0" y="326171"/>
                </a:lnTo>
                <a:lnTo>
                  <a:pt x="418" y="344265"/>
                </a:lnTo>
                <a:lnTo>
                  <a:pt x="1772" y="360627"/>
                </a:lnTo>
                <a:lnTo>
                  <a:pt x="3749" y="375835"/>
                </a:lnTo>
                <a:lnTo>
                  <a:pt x="6142" y="391348"/>
                </a:lnTo>
                <a:lnTo>
                  <a:pt x="11667" y="422916"/>
                </a:lnTo>
                <a:lnTo>
                  <a:pt x="14646" y="435633"/>
                </a:lnTo>
                <a:lnTo>
                  <a:pt x="20821" y="455497"/>
                </a:lnTo>
                <a:lnTo>
                  <a:pt x="30341" y="483901"/>
                </a:lnTo>
                <a:lnTo>
                  <a:pt x="35693" y="494563"/>
                </a:lnTo>
                <a:lnTo>
                  <a:pt x="42486" y="505970"/>
                </a:lnTo>
                <a:lnTo>
                  <a:pt x="50240" y="517875"/>
                </a:lnTo>
                <a:lnTo>
                  <a:pt x="64587" y="536835"/>
                </a:lnTo>
                <a:lnTo>
                  <a:pt x="81884" y="556728"/>
                </a:lnTo>
                <a:lnTo>
                  <a:pt x="96683" y="572297"/>
                </a:lnTo>
                <a:lnTo>
                  <a:pt x="117550" y="590524"/>
                </a:lnTo>
                <a:lnTo>
                  <a:pt x="139289" y="607460"/>
                </a:lnTo>
                <a:lnTo>
                  <a:pt x="174031" y="636485"/>
                </a:lnTo>
                <a:lnTo>
                  <a:pt x="188455" y="647879"/>
                </a:lnTo>
                <a:lnTo>
                  <a:pt x="200221" y="656550"/>
                </a:lnTo>
                <a:lnTo>
                  <a:pt x="239875" y="6867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883"/>
          <p:cNvSpPr/>
          <p:nvPr/>
        </p:nvSpPr>
        <p:spPr>
          <a:xfrm>
            <a:off x="1944485" y="1484619"/>
            <a:ext cx="444951" cy="580372"/>
          </a:xfrm>
          <a:custGeom>
            <a:avLst/>
            <a:gdLst/>
            <a:ahLst/>
            <a:cxnLst/>
            <a:rect l="0" t="0" r="0" b="0"/>
            <a:pathLst>
              <a:path w="444951" h="580372">
                <a:moveTo>
                  <a:pt x="328864" y="38636"/>
                </a:moveTo>
                <a:lnTo>
                  <a:pt x="318593" y="33501"/>
                </a:lnTo>
                <a:lnTo>
                  <a:pt x="304952" y="25247"/>
                </a:lnTo>
                <a:lnTo>
                  <a:pt x="296799" y="20036"/>
                </a:lnTo>
                <a:lnTo>
                  <a:pt x="289215" y="15488"/>
                </a:lnTo>
                <a:lnTo>
                  <a:pt x="282009" y="11380"/>
                </a:lnTo>
                <a:lnTo>
                  <a:pt x="269344" y="5025"/>
                </a:lnTo>
                <a:lnTo>
                  <a:pt x="260133" y="2201"/>
                </a:lnTo>
                <a:lnTo>
                  <a:pt x="249589" y="945"/>
                </a:lnTo>
                <a:lnTo>
                  <a:pt x="237738" y="387"/>
                </a:lnTo>
                <a:lnTo>
                  <a:pt x="218979" y="73"/>
                </a:lnTo>
                <a:lnTo>
                  <a:pt x="206219" y="0"/>
                </a:lnTo>
                <a:lnTo>
                  <a:pt x="197656" y="2130"/>
                </a:lnTo>
                <a:lnTo>
                  <a:pt x="187649" y="5700"/>
                </a:lnTo>
                <a:lnTo>
                  <a:pt x="176678" y="10230"/>
                </a:lnTo>
                <a:lnTo>
                  <a:pt x="167214" y="14324"/>
                </a:lnTo>
                <a:lnTo>
                  <a:pt x="150966" y="21740"/>
                </a:lnTo>
                <a:lnTo>
                  <a:pt x="129732" y="31958"/>
                </a:lnTo>
                <a:lnTo>
                  <a:pt x="116393" y="41401"/>
                </a:lnTo>
                <a:lnTo>
                  <a:pt x="109826" y="46929"/>
                </a:lnTo>
                <a:lnTo>
                  <a:pt x="102223" y="53838"/>
                </a:lnTo>
                <a:lnTo>
                  <a:pt x="85177" y="70115"/>
                </a:lnTo>
                <a:lnTo>
                  <a:pt x="62587" y="92272"/>
                </a:lnTo>
                <a:lnTo>
                  <a:pt x="51796" y="105828"/>
                </a:lnTo>
                <a:lnTo>
                  <a:pt x="41268" y="121168"/>
                </a:lnTo>
                <a:lnTo>
                  <a:pt x="25840" y="142317"/>
                </a:lnTo>
                <a:lnTo>
                  <a:pt x="16833" y="160316"/>
                </a:lnTo>
                <a:lnTo>
                  <a:pt x="11755" y="175481"/>
                </a:lnTo>
                <a:lnTo>
                  <a:pt x="5916" y="189387"/>
                </a:lnTo>
                <a:lnTo>
                  <a:pt x="2604" y="202733"/>
                </a:lnTo>
                <a:lnTo>
                  <a:pt x="1132" y="217980"/>
                </a:lnTo>
                <a:lnTo>
                  <a:pt x="739" y="228065"/>
                </a:lnTo>
                <a:lnTo>
                  <a:pt x="109" y="264873"/>
                </a:lnTo>
                <a:lnTo>
                  <a:pt x="0" y="280993"/>
                </a:lnTo>
                <a:lnTo>
                  <a:pt x="1060" y="285122"/>
                </a:lnTo>
                <a:lnTo>
                  <a:pt x="5103" y="292576"/>
                </a:lnTo>
                <a:lnTo>
                  <a:pt x="16457" y="306120"/>
                </a:lnTo>
                <a:lnTo>
                  <a:pt x="22695" y="312658"/>
                </a:lnTo>
                <a:lnTo>
                  <a:pt x="31917" y="319146"/>
                </a:lnTo>
                <a:lnTo>
                  <a:pt x="42106" y="324538"/>
                </a:lnTo>
                <a:lnTo>
                  <a:pt x="50218" y="326934"/>
                </a:lnTo>
                <a:lnTo>
                  <a:pt x="60272" y="327999"/>
                </a:lnTo>
                <a:lnTo>
                  <a:pt x="71907" y="328473"/>
                </a:lnTo>
                <a:lnTo>
                  <a:pt x="84243" y="328683"/>
                </a:lnTo>
                <a:lnTo>
                  <a:pt x="96892" y="325910"/>
                </a:lnTo>
                <a:lnTo>
                  <a:pt x="109679" y="321095"/>
                </a:lnTo>
                <a:lnTo>
                  <a:pt x="122529" y="315372"/>
                </a:lnTo>
                <a:lnTo>
                  <a:pt x="141848" y="306107"/>
                </a:lnTo>
                <a:lnTo>
                  <a:pt x="149369" y="302940"/>
                </a:lnTo>
                <a:lnTo>
                  <a:pt x="157607" y="299753"/>
                </a:lnTo>
                <a:lnTo>
                  <a:pt x="166323" y="296554"/>
                </a:lnTo>
                <a:lnTo>
                  <a:pt x="174284" y="292272"/>
                </a:lnTo>
                <a:lnTo>
                  <a:pt x="181741" y="287267"/>
                </a:lnTo>
                <a:lnTo>
                  <a:pt x="188862" y="281781"/>
                </a:lnTo>
                <a:lnTo>
                  <a:pt x="198984" y="274899"/>
                </a:lnTo>
                <a:lnTo>
                  <a:pt x="224562" y="258653"/>
                </a:lnTo>
                <a:lnTo>
                  <a:pt x="235682" y="250881"/>
                </a:lnTo>
                <a:lnTo>
                  <a:pt x="245246" y="243550"/>
                </a:lnTo>
                <a:lnTo>
                  <a:pt x="253771" y="236513"/>
                </a:lnTo>
                <a:lnTo>
                  <a:pt x="262679" y="227522"/>
                </a:lnTo>
                <a:lnTo>
                  <a:pt x="271842" y="217229"/>
                </a:lnTo>
                <a:lnTo>
                  <a:pt x="281176" y="206067"/>
                </a:lnTo>
                <a:lnTo>
                  <a:pt x="291697" y="192177"/>
                </a:lnTo>
                <a:lnTo>
                  <a:pt x="323823" y="147189"/>
                </a:lnTo>
                <a:lnTo>
                  <a:pt x="336656" y="130593"/>
                </a:lnTo>
                <a:lnTo>
                  <a:pt x="343076" y="116768"/>
                </a:lnTo>
                <a:lnTo>
                  <a:pt x="347004" y="104533"/>
                </a:lnTo>
                <a:lnTo>
                  <a:pt x="356241" y="89526"/>
                </a:lnTo>
                <a:lnTo>
                  <a:pt x="357669" y="74890"/>
                </a:lnTo>
                <a:lnTo>
                  <a:pt x="357843" y="81985"/>
                </a:lnTo>
                <a:lnTo>
                  <a:pt x="355000" y="96239"/>
                </a:lnTo>
                <a:lnTo>
                  <a:pt x="340308" y="159163"/>
                </a:lnTo>
                <a:lnTo>
                  <a:pt x="330009" y="208648"/>
                </a:lnTo>
                <a:lnTo>
                  <a:pt x="321132" y="257871"/>
                </a:lnTo>
                <a:lnTo>
                  <a:pt x="317260" y="281531"/>
                </a:lnTo>
                <a:lnTo>
                  <a:pt x="315754" y="300529"/>
                </a:lnTo>
                <a:lnTo>
                  <a:pt x="315824" y="316419"/>
                </a:lnTo>
                <a:lnTo>
                  <a:pt x="316946" y="330237"/>
                </a:lnTo>
                <a:lnTo>
                  <a:pt x="317694" y="341599"/>
                </a:lnTo>
                <a:lnTo>
                  <a:pt x="318525" y="359955"/>
                </a:lnTo>
                <a:lnTo>
                  <a:pt x="319822" y="368935"/>
                </a:lnTo>
                <a:lnTo>
                  <a:pt x="321761" y="378146"/>
                </a:lnTo>
                <a:lnTo>
                  <a:pt x="324129" y="387511"/>
                </a:lnTo>
                <a:lnTo>
                  <a:pt x="326782" y="396979"/>
                </a:lnTo>
                <a:lnTo>
                  <a:pt x="332597" y="416099"/>
                </a:lnTo>
                <a:lnTo>
                  <a:pt x="336727" y="427861"/>
                </a:lnTo>
                <a:lnTo>
                  <a:pt x="347049" y="455262"/>
                </a:lnTo>
                <a:lnTo>
                  <a:pt x="354960" y="470093"/>
                </a:lnTo>
                <a:lnTo>
                  <a:pt x="364534" y="485355"/>
                </a:lnTo>
                <a:lnTo>
                  <a:pt x="375217" y="500904"/>
                </a:lnTo>
                <a:lnTo>
                  <a:pt x="384488" y="513420"/>
                </a:lnTo>
                <a:lnTo>
                  <a:pt x="392818" y="523913"/>
                </a:lnTo>
                <a:lnTo>
                  <a:pt x="400522" y="533059"/>
                </a:lnTo>
                <a:lnTo>
                  <a:pt x="407807" y="541305"/>
                </a:lnTo>
                <a:lnTo>
                  <a:pt x="421635" y="556201"/>
                </a:lnTo>
                <a:lnTo>
                  <a:pt x="444950" y="58037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884"/>
          <p:cNvSpPr/>
          <p:nvPr/>
        </p:nvSpPr>
        <p:spPr>
          <a:xfrm>
            <a:off x="3194121" y="1184841"/>
            <a:ext cx="1091385" cy="367437"/>
          </a:xfrm>
          <a:custGeom>
            <a:avLst/>
            <a:gdLst/>
            <a:ahLst/>
            <a:cxnLst/>
            <a:rect l="0" t="0" r="0" b="0"/>
            <a:pathLst>
              <a:path w="1091385" h="367437">
                <a:moveTo>
                  <a:pt x="1091384" y="367436"/>
                </a:moveTo>
                <a:lnTo>
                  <a:pt x="1086249" y="357165"/>
                </a:lnTo>
                <a:lnTo>
                  <a:pt x="1080861" y="349256"/>
                </a:lnTo>
                <a:lnTo>
                  <a:pt x="1077920" y="345642"/>
                </a:lnTo>
                <a:lnTo>
                  <a:pt x="1074652" y="338760"/>
                </a:lnTo>
                <a:lnTo>
                  <a:pt x="1073780" y="335420"/>
                </a:lnTo>
                <a:lnTo>
                  <a:pt x="1069945" y="328843"/>
                </a:lnTo>
                <a:lnTo>
                  <a:pt x="1061743" y="319097"/>
                </a:lnTo>
                <a:lnTo>
                  <a:pt x="1053489" y="310481"/>
                </a:lnTo>
                <a:lnTo>
                  <a:pt x="1039071" y="295903"/>
                </a:lnTo>
                <a:lnTo>
                  <a:pt x="1032862" y="288576"/>
                </a:lnTo>
                <a:lnTo>
                  <a:pt x="1027648" y="281542"/>
                </a:lnTo>
                <a:lnTo>
                  <a:pt x="1023096" y="274702"/>
                </a:lnTo>
                <a:lnTo>
                  <a:pt x="1015762" y="266918"/>
                </a:lnTo>
                <a:lnTo>
                  <a:pt x="1006574" y="258504"/>
                </a:lnTo>
                <a:lnTo>
                  <a:pt x="983824" y="239481"/>
                </a:lnTo>
                <a:lnTo>
                  <a:pt x="955799" y="216695"/>
                </a:lnTo>
                <a:lnTo>
                  <a:pt x="944026" y="206749"/>
                </a:lnTo>
                <a:lnTo>
                  <a:pt x="934028" y="197969"/>
                </a:lnTo>
                <a:lnTo>
                  <a:pt x="925212" y="189966"/>
                </a:lnTo>
                <a:lnTo>
                  <a:pt x="901086" y="169608"/>
                </a:lnTo>
                <a:lnTo>
                  <a:pt x="887128" y="158160"/>
                </a:lnTo>
                <a:lnTo>
                  <a:pt x="874598" y="148378"/>
                </a:lnTo>
                <a:lnTo>
                  <a:pt x="863020" y="139707"/>
                </a:lnTo>
                <a:lnTo>
                  <a:pt x="841557" y="124341"/>
                </a:lnTo>
                <a:lnTo>
                  <a:pt x="801504" y="96959"/>
                </a:lnTo>
                <a:lnTo>
                  <a:pt x="791719" y="90379"/>
                </a:lnTo>
                <a:lnTo>
                  <a:pt x="780896" y="83844"/>
                </a:lnTo>
                <a:lnTo>
                  <a:pt x="769381" y="77337"/>
                </a:lnTo>
                <a:lnTo>
                  <a:pt x="757405" y="70849"/>
                </a:lnTo>
                <a:lnTo>
                  <a:pt x="746196" y="64374"/>
                </a:lnTo>
                <a:lnTo>
                  <a:pt x="725143" y="51447"/>
                </a:lnTo>
                <a:lnTo>
                  <a:pt x="705038" y="41402"/>
                </a:lnTo>
                <a:lnTo>
                  <a:pt x="684278" y="33355"/>
                </a:lnTo>
                <a:lnTo>
                  <a:pt x="660720" y="26195"/>
                </a:lnTo>
                <a:lnTo>
                  <a:pt x="635918" y="19431"/>
                </a:lnTo>
                <a:lnTo>
                  <a:pt x="584964" y="6329"/>
                </a:lnTo>
                <a:lnTo>
                  <a:pt x="559254" y="2719"/>
                </a:lnTo>
                <a:lnTo>
                  <a:pt x="533496" y="1114"/>
                </a:lnTo>
                <a:lnTo>
                  <a:pt x="507716" y="401"/>
                </a:lnTo>
                <a:lnTo>
                  <a:pt x="469031" y="0"/>
                </a:lnTo>
                <a:lnTo>
                  <a:pt x="443236" y="2772"/>
                </a:lnTo>
                <a:lnTo>
                  <a:pt x="417440" y="7587"/>
                </a:lnTo>
                <a:lnTo>
                  <a:pt x="391644" y="13310"/>
                </a:lnTo>
                <a:lnTo>
                  <a:pt x="352949" y="22575"/>
                </a:lnTo>
                <a:lnTo>
                  <a:pt x="327152" y="31795"/>
                </a:lnTo>
                <a:lnTo>
                  <a:pt x="301355" y="43058"/>
                </a:lnTo>
                <a:lnTo>
                  <a:pt x="275558" y="55230"/>
                </a:lnTo>
                <a:lnTo>
                  <a:pt x="252628" y="64939"/>
                </a:lnTo>
                <a:lnTo>
                  <a:pt x="230612" y="74987"/>
                </a:lnTo>
                <a:lnTo>
                  <a:pt x="218723" y="82181"/>
                </a:lnTo>
                <a:lnTo>
                  <a:pt x="158477" y="122032"/>
                </a:lnTo>
                <a:lnTo>
                  <a:pt x="141611" y="133966"/>
                </a:lnTo>
                <a:lnTo>
                  <a:pt x="108539" y="158693"/>
                </a:lnTo>
                <a:lnTo>
                  <a:pt x="73060" y="186880"/>
                </a:lnTo>
                <a:lnTo>
                  <a:pt x="54570" y="201921"/>
                </a:lnTo>
                <a:lnTo>
                  <a:pt x="40093" y="213023"/>
                </a:lnTo>
                <a:lnTo>
                  <a:pt x="28292" y="221499"/>
                </a:lnTo>
                <a:lnTo>
                  <a:pt x="4178" y="237691"/>
                </a:lnTo>
                <a:lnTo>
                  <a:pt x="2199" y="237944"/>
                </a:lnTo>
                <a:lnTo>
                  <a:pt x="880" y="237038"/>
                </a:lnTo>
                <a:lnTo>
                  <a:pt x="0" y="235360"/>
                </a:lnTo>
                <a:lnTo>
                  <a:pt x="489" y="233166"/>
                </a:lnTo>
                <a:lnTo>
                  <a:pt x="5237" y="224942"/>
                </a:lnTo>
                <a:lnTo>
                  <a:pt x="6725" y="218832"/>
                </a:lnTo>
                <a:lnTo>
                  <a:pt x="10253" y="212534"/>
                </a:lnTo>
                <a:lnTo>
                  <a:pt x="15404" y="205077"/>
                </a:lnTo>
                <a:lnTo>
                  <a:pt x="21276" y="194597"/>
                </a:lnTo>
                <a:lnTo>
                  <a:pt x="25421" y="188793"/>
                </a:lnTo>
                <a:lnTo>
                  <a:pt x="30335" y="182773"/>
                </a:lnTo>
                <a:lnTo>
                  <a:pt x="35760" y="176611"/>
                </a:lnTo>
                <a:lnTo>
                  <a:pt x="40452" y="170353"/>
                </a:lnTo>
                <a:lnTo>
                  <a:pt x="44655" y="164031"/>
                </a:lnTo>
                <a:lnTo>
                  <a:pt x="48532" y="157666"/>
                </a:lnTo>
                <a:lnTo>
                  <a:pt x="52839" y="147729"/>
                </a:lnTo>
                <a:lnTo>
                  <a:pt x="55828" y="138654"/>
                </a:lnTo>
                <a:lnTo>
                  <a:pt x="60740" y="127455"/>
                </a:lnTo>
                <a:lnTo>
                  <a:pt x="66505" y="118178"/>
                </a:lnTo>
                <a:lnTo>
                  <a:pt x="69548" y="114200"/>
                </a:lnTo>
                <a:lnTo>
                  <a:pt x="72928" y="106913"/>
                </a:lnTo>
                <a:lnTo>
                  <a:pt x="73829" y="103465"/>
                </a:lnTo>
                <a:lnTo>
                  <a:pt x="73356" y="101166"/>
                </a:lnTo>
                <a:lnTo>
                  <a:pt x="71965" y="99634"/>
                </a:lnTo>
                <a:lnTo>
                  <a:pt x="69963" y="98612"/>
                </a:lnTo>
                <a:lnTo>
                  <a:pt x="64872" y="97477"/>
                </a:lnTo>
                <a:lnTo>
                  <a:pt x="62009" y="97174"/>
                </a:lnTo>
                <a:lnTo>
                  <a:pt x="60102" y="98047"/>
                </a:lnTo>
                <a:lnTo>
                  <a:pt x="58829" y="99704"/>
                </a:lnTo>
                <a:lnTo>
                  <a:pt x="57981" y="101884"/>
                </a:lnTo>
                <a:lnTo>
                  <a:pt x="51652" y="110086"/>
                </a:lnTo>
                <a:lnTo>
                  <a:pt x="42969" y="119325"/>
                </a:lnTo>
                <a:lnTo>
                  <a:pt x="38809" y="124638"/>
                </a:lnTo>
                <a:lnTo>
                  <a:pt x="33885" y="131404"/>
                </a:lnTo>
                <a:lnTo>
                  <a:pt x="28453" y="139140"/>
                </a:lnTo>
                <a:lnTo>
                  <a:pt x="19552" y="150602"/>
                </a:lnTo>
                <a:lnTo>
                  <a:pt x="15673" y="155163"/>
                </a:lnTo>
                <a:lnTo>
                  <a:pt x="13087" y="160354"/>
                </a:lnTo>
                <a:lnTo>
                  <a:pt x="11363" y="165964"/>
                </a:lnTo>
                <a:lnTo>
                  <a:pt x="9448" y="176855"/>
                </a:lnTo>
                <a:lnTo>
                  <a:pt x="8597" y="185278"/>
                </a:lnTo>
                <a:lnTo>
                  <a:pt x="8218" y="195471"/>
                </a:lnTo>
                <a:lnTo>
                  <a:pt x="8118" y="201199"/>
                </a:lnTo>
                <a:lnTo>
                  <a:pt x="9125" y="206093"/>
                </a:lnTo>
                <a:lnTo>
                  <a:pt x="13111" y="214396"/>
                </a:lnTo>
                <a:lnTo>
                  <a:pt x="21398" y="225114"/>
                </a:lnTo>
                <a:lnTo>
                  <a:pt x="30661" y="235097"/>
                </a:lnTo>
                <a:lnTo>
                  <a:pt x="39881" y="241618"/>
                </a:lnTo>
                <a:lnTo>
                  <a:pt x="56285" y="2513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885"/>
          <p:cNvSpPr/>
          <p:nvPr/>
        </p:nvSpPr>
        <p:spPr>
          <a:xfrm>
            <a:off x="3569642" y="923478"/>
            <a:ext cx="319237" cy="67574"/>
          </a:xfrm>
          <a:custGeom>
            <a:avLst/>
            <a:gdLst/>
            <a:ahLst/>
            <a:cxnLst/>
            <a:rect l="0" t="0" r="0" b="0"/>
            <a:pathLst>
              <a:path w="319237" h="67574">
                <a:moveTo>
                  <a:pt x="319236" y="0"/>
                </a:moveTo>
                <a:lnTo>
                  <a:pt x="303830" y="5135"/>
                </a:lnTo>
                <a:lnTo>
                  <a:pt x="273336" y="13389"/>
                </a:lnTo>
                <a:lnTo>
                  <a:pt x="236494" y="23149"/>
                </a:lnTo>
                <a:lnTo>
                  <a:pt x="209371" y="31069"/>
                </a:lnTo>
                <a:lnTo>
                  <a:pt x="160565" y="46707"/>
                </a:lnTo>
                <a:lnTo>
                  <a:pt x="145739" y="50485"/>
                </a:lnTo>
                <a:lnTo>
                  <a:pt x="132630" y="53005"/>
                </a:lnTo>
                <a:lnTo>
                  <a:pt x="120666" y="54684"/>
                </a:lnTo>
                <a:lnTo>
                  <a:pt x="109465" y="56879"/>
                </a:lnTo>
                <a:lnTo>
                  <a:pt x="98774" y="59417"/>
                </a:lnTo>
                <a:lnTo>
                  <a:pt x="88422" y="62183"/>
                </a:lnTo>
                <a:lnTo>
                  <a:pt x="79370" y="64028"/>
                </a:lnTo>
                <a:lnTo>
                  <a:pt x="71186" y="65257"/>
                </a:lnTo>
                <a:lnTo>
                  <a:pt x="63581" y="66077"/>
                </a:lnTo>
                <a:lnTo>
                  <a:pt x="56361" y="66624"/>
                </a:lnTo>
                <a:lnTo>
                  <a:pt x="49397" y="66988"/>
                </a:lnTo>
                <a:lnTo>
                  <a:pt x="32193" y="67501"/>
                </a:lnTo>
                <a:lnTo>
                  <a:pt x="27911" y="67573"/>
                </a:lnTo>
                <a:lnTo>
                  <a:pt x="22907" y="66546"/>
                </a:lnTo>
                <a:lnTo>
                  <a:pt x="17421" y="64787"/>
                </a:lnTo>
                <a:lnTo>
                  <a:pt x="0" y="5804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886"/>
          <p:cNvSpPr/>
          <p:nvPr/>
        </p:nvSpPr>
        <p:spPr>
          <a:xfrm>
            <a:off x="3705076" y="817066"/>
            <a:ext cx="9675" cy="38696"/>
          </a:xfrm>
          <a:custGeom>
            <a:avLst/>
            <a:gdLst/>
            <a:ahLst/>
            <a:cxnLst/>
            <a:rect l="0" t="0" r="0" b="0"/>
            <a:pathLst>
              <a:path w="9675" h="38696">
                <a:moveTo>
                  <a:pt x="0" y="0"/>
                </a:moveTo>
                <a:lnTo>
                  <a:pt x="0" y="5733"/>
                </a:lnTo>
                <a:lnTo>
                  <a:pt x="9674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887"/>
          <p:cNvSpPr/>
          <p:nvPr/>
        </p:nvSpPr>
        <p:spPr>
          <a:xfrm>
            <a:off x="3747872" y="1020216"/>
            <a:ext cx="15248" cy="77392"/>
          </a:xfrm>
          <a:custGeom>
            <a:avLst/>
            <a:gdLst/>
            <a:ahLst/>
            <a:cxnLst/>
            <a:rect l="0" t="0" r="0" b="0"/>
            <a:pathLst>
              <a:path w="15248" h="77392">
                <a:moveTo>
                  <a:pt x="5573" y="0"/>
                </a:moveTo>
                <a:lnTo>
                  <a:pt x="437" y="15407"/>
                </a:lnTo>
                <a:lnTo>
                  <a:pt x="0" y="21020"/>
                </a:lnTo>
                <a:lnTo>
                  <a:pt x="782" y="25837"/>
                </a:lnTo>
                <a:lnTo>
                  <a:pt x="2379" y="30123"/>
                </a:lnTo>
                <a:lnTo>
                  <a:pt x="9762" y="51562"/>
                </a:lnTo>
                <a:lnTo>
                  <a:pt x="11590" y="58022"/>
                </a:lnTo>
                <a:lnTo>
                  <a:pt x="12809" y="63404"/>
                </a:lnTo>
                <a:lnTo>
                  <a:pt x="15247" y="773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888"/>
          <p:cNvSpPr/>
          <p:nvPr/>
        </p:nvSpPr>
        <p:spPr>
          <a:xfrm>
            <a:off x="4420939" y="1276216"/>
            <a:ext cx="977058" cy="237367"/>
          </a:xfrm>
          <a:custGeom>
            <a:avLst/>
            <a:gdLst/>
            <a:ahLst/>
            <a:cxnLst/>
            <a:rect l="0" t="0" r="0" b="0"/>
            <a:pathLst>
              <a:path w="977058" h="237367">
                <a:moveTo>
                  <a:pt x="977057" y="237366"/>
                </a:moveTo>
                <a:lnTo>
                  <a:pt x="977057" y="214345"/>
                </a:lnTo>
                <a:lnTo>
                  <a:pt x="975982" y="211270"/>
                </a:lnTo>
                <a:lnTo>
                  <a:pt x="971922" y="204987"/>
                </a:lnTo>
                <a:lnTo>
                  <a:pt x="958457" y="185135"/>
                </a:lnTo>
                <a:lnTo>
                  <a:pt x="952833" y="177823"/>
                </a:lnTo>
                <a:lnTo>
                  <a:pt x="946934" y="170799"/>
                </a:lnTo>
                <a:lnTo>
                  <a:pt x="940852" y="163966"/>
                </a:lnTo>
                <a:lnTo>
                  <a:pt x="934648" y="158336"/>
                </a:lnTo>
                <a:lnTo>
                  <a:pt x="928362" y="153508"/>
                </a:lnTo>
                <a:lnTo>
                  <a:pt x="922021" y="149215"/>
                </a:lnTo>
                <a:lnTo>
                  <a:pt x="915644" y="144202"/>
                </a:lnTo>
                <a:lnTo>
                  <a:pt x="909244" y="138711"/>
                </a:lnTo>
                <a:lnTo>
                  <a:pt x="902826" y="132901"/>
                </a:lnTo>
                <a:lnTo>
                  <a:pt x="895324" y="126877"/>
                </a:lnTo>
                <a:lnTo>
                  <a:pt x="887097" y="120712"/>
                </a:lnTo>
                <a:lnTo>
                  <a:pt x="878388" y="114452"/>
                </a:lnTo>
                <a:lnTo>
                  <a:pt x="869358" y="109204"/>
                </a:lnTo>
                <a:lnTo>
                  <a:pt x="860113" y="104630"/>
                </a:lnTo>
                <a:lnTo>
                  <a:pt x="850725" y="100506"/>
                </a:lnTo>
                <a:lnTo>
                  <a:pt x="841242" y="95607"/>
                </a:lnTo>
                <a:lnTo>
                  <a:pt x="831695" y="90191"/>
                </a:lnTo>
                <a:lnTo>
                  <a:pt x="822106" y="84431"/>
                </a:lnTo>
                <a:lnTo>
                  <a:pt x="811414" y="79516"/>
                </a:lnTo>
                <a:lnTo>
                  <a:pt x="799986" y="75164"/>
                </a:lnTo>
                <a:lnTo>
                  <a:pt x="788068" y="71188"/>
                </a:lnTo>
                <a:lnTo>
                  <a:pt x="775824" y="66388"/>
                </a:lnTo>
                <a:lnTo>
                  <a:pt x="763361" y="61038"/>
                </a:lnTo>
                <a:lnTo>
                  <a:pt x="750753" y="55322"/>
                </a:lnTo>
                <a:lnTo>
                  <a:pt x="738048" y="50436"/>
                </a:lnTo>
                <a:lnTo>
                  <a:pt x="725279" y="46104"/>
                </a:lnTo>
                <a:lnTo>
                  <a:pt x="712467" y="42141"/>
                </a:lnTo>
                <a:lnTo>
                  <a:pt x="683899" y="34871"/>
                </a:lnTo>
                <a:lnTo>
                  <a:pt x="653288" y="28058"/>
                </a:lnTo>
                <a:lnTo>
                  <a:pt x="573808" y="11681"/>
                </a:lnTo>
                <a:lnTo>
                  <a:pt x="544524" y="8077"/>
                </a:lnTo>
                <a:lnTo>
                  <a:pt x="530696" y="7116"/>
                </a:lnTo>
                <a:lnTo>
                  <a:pt x="465015" y="628"/>
                </a:lnTo>
                <a:lnTo>
                  <a:pt x="443293" y="0"/>
                </a:lnTo>
                <a:lnTo>
                  <a:pt x="423439" y="656"/>
                </a:lnTo>
                <a:lnTo>
                  <a:pt x="404827" y="2169"/>
                </a:lnTo>
                <a:lnTo>
                  <a:pt x="388121" y="3177"/>
                </a:lnTo>
                <a:lnTo>
                  <a:pt x="358092" y="4297"/>
                </a:lnTo>
                <a:lnTo>
                  <a:pt x="311879" y="4928"/>
                </a:lnTo>
                <a:lnTo>
                  <a:pt x="283004" y="7942"/>
                </a:lnTo>
                <a:lnTo>
                  <a:pt x="255839" y="12864"/>
                </a:lnTo>
                <a:lnTo>
                  <a:pt x="229434" y="18635"/>
                </a:lnTo>
                <a:lnTo>
                  <a:pt x="190396" y="27927"/>
                </a:lnTo>
                <a:lnTo>
                  <a:pt x="174225" y="33248"/>
                </a:lnTo>
                <a:lnTo>
                  <a:pt x="155920" y="40019"/>
                </a:lnTo>
                <a:lnTo>
                  <a:pt x="120891" y="53993"/>
                </a:lnTo>
                <a:lnTo>
                  <a:pt x="98158" y="63786"/>
                </a:lnTo>
                <a:lnTo>
                  <a:pt x="88010" y="67902"/>
                </a:lnTo>
                <a:lnTo>
                  <a:pt x="68137" y="75342"/>
                </a:lnTo>
                <a:lnTo>
                  <a:pt x="51422" y="82232"/>
                </a:lnTo>
                <a:lnTo>
                  <a:pt x="37903" y="88877"/>
                </a:lnTo>
                <a:lnTo>
                  <a:pt x="28311" y="95413"/>
                </a:lnTo>
                <a:lnTo>
                  <a:pt x="20465" y="101901"/>
                </a:lnTo>
                <a:lnTo>
                  <a:pt x="13395" y="108367"/>
                </a:lnTo>
                <a:lnTo>
                  <a:pt x="0" y="1212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3889"/>
          <p:cNvSpPr/>
          <p:nvPr/>
        </p:nvSpPr>
        <p:spPr>
          <a:xfrm>
            <a:off x="4836914" y="1078259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3890"/>
          <p:cNvSpPr/>
          <p:nvPr/>
        </p:nvSpPr>
        <p:spPr>
          <a:xfrm>
            <a:off x="4856261" y="1426517"/>
            <a:ext cx="1" cy="58044"/>
          </a:xfrm>
          <a:custGeom>
            <a:avLst/>
            <a:gdLst/>
            <a:ahLst/>
            <a:cxnLst/>
            <a:rect l="0" t="0" r="0" b="0"/>
            <a:pathLst>
              <a:path w="1" h="58044">
                <a:moveTo>
                  <a:pt x="0" y="0"/>
                </a:moveTo>
                <a:lnTo>
                  <a:pt x="0" y="5804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3891"/>
          <p:cNvSpPr/>
          <p:nvPr/>
        </p:nvSpPr>
        <p:spPr>
          <a:xfrm>
            <a:off x="6626618" y="4319148"/>
            <a:ext cx="648101" cy="1083313"/>
          </a:xfrm>
          <a:custGeom>
            <a:avLst/>
            <a:gdLst/>
            <a:ahLst/>
            <a:cxnLst/>
            <a:rect l="0" t="0" r="0" b="0"/>
            <a:pathLst>
              <a:path w="648101" h="1083313">
                <a:moveTo>
                  <a:pt x="648100" y="77234"/>
                </a:moveTo>
                <a:lnTo>
                  <a:pt x="637578" y="48531"/>
                </a:lnTo>
                <a:lnTo>
                  <a:pt x="634636" y="41976"/>
                </a:lnTo>
                <a:lnTo>
                  <a:pt x="631600" y="37606"/>
                </a:lnTo>
                <a:lnTo>
                  <a:pt x="628501" y="34692"/>
                </a:lnTo>
                <a:lnTo>
                  <a:pt x="619004" y="27726"/>
                </a:lnTo>
                <a:lnTo>
                  <a:pt x="615805" y="24881"/>
                </a:lnTo>
                <a:lnTo>
                  <a:pt x="611522" y="22985"/>
                </a:lnTo>
                <a:lnTo>
                  <a:pt x="593073" y="19240"/>
                </a:lnTo>
                <a:lnTo>
                  <a:pt x="546544" y="8890"/>
                </a:lnTo>
                <a:lnTo>
                  <a:pt x="532027" y="5875"/>
                </a:lnTo>
                <a:lnTo>
                  <a:pt x="510525" y="3864"/>
                </a:lnTo>
                <a:lnTo>
                  <a:pt x="484368" y="2524"/>
                </a:lnTo>
                <a:lnTo>
                  <a:pt x="411126" y="638"/>
                </a:lnTo>
                <a:lnTo>
                  <a:pt x="337590" y="0"/>
                </a:lnTo>
                <a:lnTo>
                  <a:pt x="320708" y="1023"/>
                </a:lnTo>
                <a:lnTo>
                  <a:pt x="305154" y="2780"/>
                </a:lnTo>
                <a:lnTo>
                  <a:pt x="290485" y="5026"/>
                </a:lnTo>
                <a:lnTo>
                  <a:pt x="223620" y="13322"/>
                </a:lnTo>
                <a:lnTo>
                  <a:pt x="203883" y="16354"/>
                </a:lnTo>
                <a:lnTo>
                  <a:pt x="187500" y="19449"/>
                </a:lnTo>
                <a:lnTo>
                  <a:pt x="173354" y="22588"/>
                </a:lnTo>
                <a:lnTo>
                  <a:pt x="160698" y="25755"/>
                </a:lnTo>
                <a:lnTo>
                  <a:pt x="149037" y="28942"/>
                </a:lnTo>
                <a:lnTo>
                  <a:pt x="138038" y="32141"/>
                </a:lnTo>
                <a:lnTo>
                  <a:pt x="91745" y="46914"/>
                </a:lnTo>
                <a:lnTo>
                  <a:pt x="78346" y="51647"/>
                </a:lnTo>
                <a:lnTo>
                  <a:pt x="67263" y="55876"/>
                </a:lnTo>
                <a:lnTo>
                  <a:pt x="50292" y="63443"/>
                </a:lnTo>
                <a:lnTo>
                  <a:pt x="34694" y="73745"/>
                </a:lnTo>
                <a:lnTo>
                  <a:pt x="26859" y="80341"/>
                </a:lnTo>
                <a:lnTo>
                  <a:pt x="24340" y="83605"/>
                </a:lnTo>
                <a:lnTo>
                  <a:pt x="9073" y="116775"/>
                </a:lnTo>
                <a:lnTo>
                  <a:pt x="4007" y="129204"/>
                </a:lnTo>
                <a:lnTo>
                  <a:pt x="1154" y="148287"/>
                </a:lnTo>
                <a:lnTo>
                  <a:pt x="112" y="180437"/>
                </a:lnTo>
                <a:lnTo>
                  <a:pt x="0" y="220316"/>
                </a:lnTo>
                <a:lnTo>
                  <a:pt x="1060" y="237114"/>
                </a:lnTo>
                <a:lnTo>
                  <a:pt x="2841" y="254762"/>
                </a:lnTo>
                <a:lnTo>
                  <a:pt x="5103" y="272977"/>
                </a:lnTo>
                <a:lnTo>
                  <a:pt x="7617" y="304681"/>
                </a:lnTo>
                <a:lnTo>
                  <a:pt x="9809" y="333103"/>
                </a:lnTo>
                <a:lnTo>
                  <a:pt x="14366" y="360067"/>
                </a:lnTo>
                <a:lnTo>
                  <a:pt x="19974" y="386382"/>
                </a:lnTo>
                <a:lnTo>
                  <a:pt x="24975" y="412410"/>
                </a:lnTo>
                <a:lnTo>
                  <a:pt x="27197" y="438309"/>
                </a:lnTo>
                <a:lnTo>
                  <a:pt x="31051" y="464151"/>
                </a:lnTo>
                <a:lnTo>
                  <a:pt x="42284" y="520910"/>
                </a:lnTo>
                <a:lnTo>
                  <a:pt x="45372" y="540698"/>
                </a:lnTo>
                <a:lnTo>
                  <a:pt x="51669" y="588481"/>
                </a:lnTo>
                <a:lnTo>
                  <a:pt x="61257" y="669770"/>
                </a:lnTo>
                <a:lnTo>
                  <a:pt x="63395" y="703355"/>
                </a:lnTo>
                <a:lnTo>
                  <a:pt x="64820" y="740793"/>
                </a:lnTo>
                <a:lnTo>
                  <a:pt x="66826" y="851049"/>
                </a:lnTo>
                <a:lnTo>
                  <a:pt x="67671" y="10833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3892"/>
          <p:cNvSpPr/>
          <p:nvPr/>
        </p:nvSpPr>
        <p:spPr>
          <a:xfrm>
            <a:off x="6849070" y="4473773"/>
            <a:ext cx="657759" cy="822226"/>
          </a:xfrm>
          <a:custGeom>
            <a:avLst/>
            <a:gdLst/>
            <a:ahLst/>
            <a:cxnLst/>
            <a:rect l="0" t="0" r="0" b="0"/>
            <a:pathLst>
              <a:path w="657759" h="822226">
                <a:moveTo>
                  <a:pt x="512713" y="0"/>
                </a:moveTo>
                <a:lnTo>
                  <a:pt x="512713" y="126498"/>
                </a:lnTo>
                <a:lnTo>
                  <a:pt x="513788" y="154198"/>
                </a:lnTo>
                <a:lnTo>
                  <a:pt x="515579" y="178039"/>
                </a:lnTo>
                <a:lnTo>
                  <a:pt x="517848" y="199308"/>
                </a:lnTo>
                <a:lnTo>
                  <a:pt x="519361" y="217787"/>
                </a:lnTo>
                <a:lnTo>
                  <a:pt x="520370" y="234405"/>
                </a:lnTo>
                <a:lnTo>
                  <a:pt x="521042" y="249784"/>
                </a:lnTo>
                <a:lnTo>
                  <a:pt x="522565" y="264336"/>
                </a:lnTo>
                <a:lnTo>
                  <a:pt x="524655" y="278337"/>
                </a:lnTo>
                <a:lnTo>
                  <a:pt x="535734" y="336835"/>
                </a:lnTo>
                <a:lnTo>
                  <a:pt x="561569" y="452255"/>
                </a:lnTo>
                <a:lnTo>
                  <a:pt x="582869" y="541244"/>
                </a:lnTo>
                <a:lnTo>
                  <a:pt x="588505" y="559680"/>
                </a:lnTo>
                <a:lnTo>
                  <a:pt x="636342" y="699991"/>
                </a:lnTo>
                <a:lnTo>
                  <a:pt x="645767" y="725291"/>
                </a:lnTo>
                <a:lnTo>
                  <a:pt x="652463" y="744775"/>
                </a:lnTo>
                <a:lnTo>
                  <a:pt x="655440" y="764184"/>
                </a:lnTo>
                <a:lnTo>
                  <a:pt x="657350" y="787472"/>
                </a:lnTo>
                <a:lnTo>
                  <a:pt x="657758" y="805815"/>
                </a:lnTo>
                <a:lnTo>
                  <a:pt x="656704" y="809152"/>
                </a:lnTo>
                <a:lnTo>
                  <a:pt x="652666" y="815727"/>
                </a:lnTo>
                <a:lnTo>
                  <a:pt x="650085" y="817910"/>
                </a:lnTo>
                <a:lnTo>
                  <a:pt x="647289" y="819365"/>
                </a:lnTo>
                <a:lnTo>
                  <a:pt x="644350" y="820335"/>
                </a:lnTo>
                <a:lnTo>
                  <a:pt x="624187" y="821892"/>
                </a:lnTo>
                <a:lnTo>
                  <a:pt x="604741" y="822162"/>
                </a:lnTo>
                <a:lnTo>
                  <a:pt x="588010" y="822225"/>
                </a:lnTo>
                <a:lnTo>
                  <a:pt x="569825" y="819387"/>
                </a:lnTo>
                <a:lnTo>
                  <a:pt x="550995" y="814542"/>
                </a:lnTo>
                <a:lnTo>
                  <a:pt x="531877" y="808806"/>
                </a:lnTo>
                <a:lnTo>
                  <a:pt x="512590" y="804697"/>
                </a:lnTo>
                <a:lnTo>
                  <a:pt x="397558" y="782655"/>
                </a:lnTo>
                <a:lnTo>
                  <a:pt x="247390" y="751846"/>
                </a:lnTo>
                <a:lnTo>
                  <a:pt x="230493" y="749526"/>
                </a:lnTo>
                <a:lnTo>
                  <a:pt x="213855" y="747979"/>
                </a:lnTo>
                <a:lnTo>
                  <a:pt x="197388" y="746947"/>
                </a:lnTo>
                <a:lnTo>
                  <a:pt x="181036" y="745185"/>
                </a:lnTo>
                <a:lnTo>
                  <a:pt x="164760" y="742935"/>
                </a:lnTo>
                <a:lnTo>
                  <a:pt x="148536" y="740360"/>
                </a:lnTo>
                <a:lnTo>
                  <a:pt x="132344" y="738644"/>
                </a:lnTo>
                <a:lnTo>
                  <a:pt x="116176" y="737499"/>
                </a:lnTo>
                <a:lnTo>
                  <a:pt x="84955" y="736228"/>
                </a:lnTo>
                <a:lnTo>
                  <a:pt x="0" y="73521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SA" dirty="0"/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Arial" pitchFamily="34" charset="0"/>
              </a:rPr>
              <a:t>الحد الثامن </a:t>
            </a:r>
          </a:p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r>
              <a:rPr lang="ar-SA" dirty="0" smtClean="0">
                <a:cs typeface="Arial" pitchFamily="34" charset="0"/>
              </a:rPr>
              <a:t>مجموع العشر حدود الأولى من المتوالية.</a:t>
            </a:r>
          </a:p>
          <a:p>
            <a:pPr rtl="1"/>
            <a:r>
              <a:rPr lang="ar-SA" dirty="0" smtClean="0">
                <a:cs typeface="Arial" pitchFamily="34" charset="0"/>
              </a:rPr>
              <a:t>           </a:t>
            </a:r>
          </a:p>
        </p:txBody>
      </p:sp>
      <p:sp>
        <p:nvSpPr>
          <p:cNvPr id="27652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8F00B4E-8076-4E5C-BDAF-53FEF52543C7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2819400" y="2209800"/>
          <a:ext cx="5618163" cy="873125"/>
        </p:xfrm>
        <a:graphic>
          <a:graphicData uri="http://schemas.openxmlformats.org/presentationml/2006/ole">
            <p:oleObj spid="_x0000_s63490" name="Equation" r:id="rId3" imgW="2019240" imgH="469800" progId="Equation.3">
              <p:embed/>
            </p:oleObj>
          </a:graphicData>
        </a:graphic>
      </p:graphicFrame>
      <p:graphicFrame>
        <p:nvGraphicFramePr>
          <p:cNvPr id="63492" name="Object 4"/>
          <p:cNvGraphicFramePr>
            <a:graphicFrameLocks noChangeAspect="1"/>
          </p:cNvGraphicFramePr>
          <p:nvPr/>
        </p:nvGraphicFramePr>
        <p:xfrm>
          <a:off x="1981200" y="3886200"/>
          <a:ext cx="2667000" cy="2362200"/>
        </p:xfrm>
        <a:graphic>
          <a:graphicData uri="http://schemas.openxmlformats.org/presentationml/2006/ole">
            <p:oleObj spid="_x0000_s63492" name="Equation" r:id="rId4" imgW="1422360" imgH="1244520" progId="Equation.3">
              <p:embed/>
            </p:oleObj>
          </a:graphicData>
        </a:graphic>
      </p:graphicFrame>
      <p:sp>
        <p:nvSpPr>
          <p:cNvPr id="7" name="SMARTPenAnnotation3878"/>
          <p:cNvSpPr/>
          <p:nvPr/>
        </p:nvSpPr>
        <p:spPr>
          <a:xfrm>
            <a:off x="3783990" y="2301402"/>
            <a:ext cx="645274" cy="779341"/>
          </a:xfrm>
          <a:custGeom>
            <a:avLst/>
            <a:gdLst/>
            <a:ahLst/>
            <a:cxnLst/>
            <a:rect l="0" t="0" r="0" b="0"/>
            <a:pathLst>
              <a:path w="645274" h="779341">
                <a:moveTo>
                  <a:pt x="540211" y="779340"/>
                </a:moveTo>
                <a:lnTo>
                  <a:pt x="540211" y="774204"/>
                </a:lnTo>
                <a:lnTo>
                  <a:pt x="541285" y="771616"/>
                </a:lnTo>
                <a:lnTo>
                  <a:pt x="546859" y="762839"/>
                </a:lnTo>
                <a:lnTo>
                  <a:pt x="550063" y="753431"/>
                </a:lnTo>
                <a:lnTo>
                  <a:pt x="557342" y="743836"/>
                </a:lnTo>
                <a:lnTo>
                  <a:pt x="563231" y="737405"/>
                </a:lnTo>
                <a:lnTo>
                  <a:pt x="565232" y="734185"/>
                </a:lnTo>
                <a:lnTo>
                  <a:pt x="569122" y="724518"/>
                </a:lnTo>
                <a:lnTo>
                  <a:pt x="573841" y="718071"/>
                </a:lnTo>
                <a:lnTo>
                  <a:pt x="579521" y="700157"/>
                </a:lnTo>
                <a:lnTo>
                  <a:pt x="585628" y="677506"/>
                </a:lnTo>
                <a:lnTo>
                  <a:pt x="594035" y="653742"/>
                </a:lnTo>
                <a:lnTo>
                  <a:pt x="596379" y="643620"/>
                </a:lnTo>
                <a:lnTo>
                  <a:pt x="597698" y="621607"/>
                </a:lnTo>
                <a:lnTo>
                  <a:pt x="600873" y="606765"/>
                </a:lnTo>
                <a:lnTo>
                  <a:pt x="605867" y="590854"/>
                </a:lnTo>
                <a:lnTo>
                  <a:pt x="611670" y="569450"/>
                </a:lnTo>
                <a:lnTo>
                  <a:pt x="623564" y="514076"/>
                </a:lnTo>
                <a:lnTo>
                  <a:pt x="631250" y="476738"/>
                </a:lnTo>
                <a:lnTo>
                  <a:pt x="636375" y="444321"/>
                </a:lnTo>
                <a:lnTo>
                  <a:pt x="639791" y="415186"/>
                </a:lnTo>
                <a:lnTo>
                  <a:pt x="643586" y="367049"/>
                </a:lnTo>
                <a:lnTo>
                  <a:pt x="645273" y="334906"/>
                </a:lnTo>
                <a:lnTo>
                  <a:pt x="644648" y="315371"/>
                </a:lnTo>
                <a:lnTo>
                  <a:pt x="643157" y="292674"/>
                </a:lnTo>
                <a:lnTo>
                  <a:pt x="641087" y="267869"/>
                </a:lnTo>
                <a:lnTo>
                  <a:pt x="637558" y="243807"/>
                </a:lnTo>
                <a:lnTo>
                  <a:pt x="633056" y="220243"/>
                </a:lnTo>
                <a:lnTo>
                  <a:pt x="627904" y="197009"/>
                </a:lnTo>
                <a:lnTo>
                  <a:pt x="623395" y="180444"/>
                </a:lnTo>
                <a:lnTo>
                  <a:pt x="615518" y="159174"/>
                </a:lnTo>
                <a:lnTo>
                  <a:pt x="605041" y="136020"/>
                </a:lnTo>
                <a:lnTo>
                  <a:pt x="592671" y="116499"/>
                </a:lnTo>
                <a:lnTo>
                  <a:pt x="577500" y="96716"/>
                </a:lnTo>
                <a:lnTo>
                  <a:pt x="563591" y="84341"/>
                </a:lnTo>
                <a:lnTo>
                  <a:pt x="533404" y="61059"/>
                </a:lnTo>
                <a:lnTo>
                  <a:pt x="515330" y="48787"/>
                </a:lnTo>
                <a:lnTo>
                  <a:pt x="497981" y="38675"/>
                </a:lnTo>
                <a:lnTo>
                  <a:pt x="475939" y="27015"/>
                </a:lnTo>
                <a:lnTo>
                  <a:pt x="449629" y="13500"/>
                </a:lnTo>
                <a:lnTo>
                  <a:pt x="432235" y="9019"/>
                </a:lnTo>
                <a:lnTo>
                  <a:pt x="414831" y="7027"/>
                </a:lnTo>
                <a:lnTo>
                  <a:pt x="399930" y="6142"/>
                </a:lnTo>
                <a:lnTo>
                  <a:pt x="389722" y="4831"/>
                </a:lnTo>
                <a:lnTo>
                  <a:pt x="377543" y="2882"/>
                </a:lnTo>
                <a:lnTo>
                  <a:pt x="364049" y="508"/>
                </a:lnTo>
                <a:lnTo>
                  <a:pt x="351828" y="0"/>
                </a:lnTo>
                <a:lnTo>
                  <a:pt x="340456" y="736"/>
                </a:lnTo>
                <a:lnTo>
                  <a:pt x="320297" y="3346"/>
                </a:lnTo>
                <a:lnTo>
                  <a:pt x="304171" y="4506"/>
                </a:lnTo>
                <a:lnTo>
                  <a:pt x="286972" y="7887"/>
                </a:lnTo>
                <a:lnTo>
                  <a:pt x="269654" y="11899"/>
                </a:lnTo>
                <a:lnTo>
                  <a:pt x="254792" y="13681"/>
                </a:lnTo>
                <a:lnTo>
                  <a:pt x="241020" y="17340"/>
                </a:lnTo>
                <a:lnTo>
                  <a:pt x="224509" y="23624"/>
                </a:lnTo>
                <a:lnTo>
                  <a:pt x="199257" y="33582"/>
                </a:lnTo>
                <a:lnTo>
                  <a:pt x="188223" y="39247"/>
                </a:lnTo>
                <a:lnTo>
                  <a:pt x="170231" y="51275"/>
                </a:lnTo>
                <a:lnTo>
                  <a:pt x="155069" y="63786"/>
                </a:lnTo>
                <a:lnTo>
                  <a:pt x="141164" y="75438"/>
                </a:lnTo>
                <a:lnTo>
                  <a:pt x="122325" y="89115"/>
                </a:lnTo>
                <a:lnTo>
                  <a:pt x="108383" y="105230"/>
                </a:lnTo>
                <a:lnTo>
                  <a:pt x="97126" y="113563"/>
                </a:lnTo>
                <a:lnTo>
                  <a:pt x="92190" y="119440"/>
                </a:lnTo>
                <a:lnTo>
                  <a:pt x="79031" y="142042"/>
                </a:lnTo>
                <a:lnTo>
                  <a:pt x="63070" y="162832"/>
                </a:lnTo>
                <a:lnTo>
                  <a:pt x="49981" y="184757"/>
                </a:lnTo>
                <a:lnTo>
                  <a:pt x="34040" y="215378"/>
                </a:lnTo>
                <a:lnTo>
                  <a:pt x="15036" y="252924"/>
                </a:lnTo>
                <a:lnTo>
                  <a:pt x="11211" y="269136"/>
                </a:lnTo>
                <a:lnTo>
                  <a:pt x="8436" y="286015"/>
                </a:lnTo>
                <a:lnTo>
                  <a:pt x="1905" y="309753"/>
                </a:lnTo>
                <a:lnTo>
                  <a:pt x="0" y="331297"/>
                </a:lnTo>
                <a:lnTo>
                  <a:pt x="567" y="344136"/>
                </a:lnTo>
                <a:lnTo>
                  <a:pt x="2020" y="358070"/>
                </a:lnTo>
                <a:lnTo>
                  <a:pt x="4064" y="372733"/>
                </a:lnTo>
                <a:lnTo>
                  <a:pt x="6501" y="386808"/>
                </a:lnTo>
                <a:lnTo>
                  <a:pt x="9200" y="400491"/>
                </a:lnTo>
                <a:lnTo>
                  <a:pt x="12075" y="413913"/>
                </a:lnTo>
                <a:lnTo>
                  <a:pt x="16141" y="427160"/>
                </a:lnTo>
                <a:lnTo>
                  <a:pt x="21001" y="440291"/>
                </a:lnTo>
                <a:lnTo>
                  <a:pt x="31060" y="464196"/>
                </a:lnTo>
                <a:lnTo>
                  <a:pt x="39113" y="481987"/>
                </a:lnTo>
                <a:lnTo>
                  <a:pt x="92948" y="590885"/>
                </a:lnTo>
                <a:lnTo>
                  <a:pt x="105314" y="612817"/>
                </a:lnTo>
                <a:lnTo>
                  <a:pt x="117976" y="632239"/>
                </a:lnTo>
                <a:lnTo>
                  <a:pt x="136116" y="654184"/>
                </a:lnTo>
                <a:lnTo>
                  <a:pt x="152000" y="670121"/>
                </a:lnTo>
                <a:lnTo>
                  <a:pt x="171330" y="685653"/>
                </a:lnTo>
                <a:lnTo>
                  <a:pt x="191386" y="700439"/>
                </a:lnTo>
                <a:lnTo>
                  <a:pt x="201249" y="707392"/>
                </a:lnTo>
                <a:lnTo>
                  <a:pt x="212124" y="714177"/>
                </a:lnTo>
                <a:lnTo>
                  <a:pt x="223673" y="720849"/>
                </a:lnTo>
                <a:lnTo>
                  <a:pt x="235672" y="727448"/>
                </a:lnTo>
                <a:lnTo>
                  <a:pt x="249045" y="733996"/>
                </a:lnTo>
                <a:lnTo>
                  <a:pt x="263336" y="740512"/>
                </a:lnTo>
                <a:lnTo>
                  <a:pt x="308039" y="75999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879"/>
          <p:cNvSpPr/>
          <p:nvPr/>
        </p:nvSpPr>
        <p:spPr>
          <a:xfrm>
            <a:off x="7448847" y="2819548"/>
            <a:ext cx="870646" cy="58044"/>
          </a:xfrm>
          <a:custGeom>
            <a:avLst/>
            <a:gdLst/>
            <a:ahLst/>
            <a:cxnLst/>
            <a:rect l="0" t="0" r="0" b="0"/>
            <a:pathLst>
              <a:path w="870646" h="58044">
                <a:moveTo>
                  <a:pt x="0" y="0"/>
                </a:moveTo>
                <a:lnTo>
                  <a:pt x="15407" y="5136"/>
                </a:lnTo>
                <a:lnTo>
                  <a:pt x="21020" y="6649"/>
                </a:lnTo>
                <a:lnTo>
                  <a:pt x="30123" y="8329"/>
                </a:lnTo>
                <a:lnTo>
                  <a:pt x="46427" y="9276"/>
                </a:lnTo>
                <a:lnTo>
                  <a:pt x="57823" y="10483"/>
                </a:lnTo>
                <a:lnTo>
                  <a:pt x="90550" y="14692"/>
                </a:lnTo>
                <a:lnTo>
                  <a:pt x="105512" y="16244"/>
                </a:lnTo>
                <a:lnTo>
                  <a:pt x="130734" y="17968"/>
                </a:lnTo>
                <a:lnTo>
                  <a:pt x="157927" y="18939"/>
                </a:lnTo>
                <a:lnTo>
                  <a:pt x="493462" y="19345"/>
                </a:lnTo>
                <a:lnTo>
                  <a:pt x="507403" y="20421"/>
                </a:lnTo>
                <a:lnTo>
                  <a:pt x="520997" y="22213"/>
                </a:lnTo>
                <a:lnTo>
                  <a:pt x="534359" y="24483"/>
                </a:lnTo>
                <a:lnTo>
                  <a:pt x="546491" y="25995"/>
                </a:lnTo>
                <a:lnTo>
                  <a:pt x="568571" y="27677"/>
                </a:lnTo>
                <a:lnTo>
                  <a:pt x="600598" y="28424"/>
                </a:lnTo>
                <a:lnTo>
                  <a:pt x="619672" y="28623"/>
                </a:lnTo>
                <a:lnTo>
                  <a:pt x="636688" y="29831"/>
                </a:lnTo>
                <a:lnTo>
                  <a:pt x="652331" y="31711"/>
                </a:lnTo>
                <a:lnTo>
                  <a:pt x="667059" y="34039"/>
                </a:lnTo>
                <a:lnTo>
                  <a:pt x="680103" y="35591"/>
                </a:lnTo>
                <a:lnTo>
                  <a:pt x="703195" y="37316"/>
                </a:lnTo>
                <a:lnTo>
                  <a:pt x="717091" y="38851"/>
                </a:lnTo>
                <a:lnTo>
                  <a:pt x="749730" y="43422"/>
                </a:lnTo>
                <a:lnTo>
                  <a:pt x="768538" y="45072"/>
                </a:lnTo>
                <a:lnTo>
                  <a:pt x="788600" y="46171"/>
                </a:lnTo>
                <a:lnTo>
                  <a:pt x="809500" y="46904"/>
                </a:lnTo>
                <a:lnTo>
                  <a:pt x="824507" y="48467"/>
                </a:lnTo>
                <a:lnTo>
                  <a:pt x="835586" y="50584"/>
                </a:lnTo>
                <a:lnTo>
                  <a:pt x="844048" y="53071"/>
                </a:lnTo>
                <a:lnTo>
                  <a:pt x="850764" y="54728"/>
                </a:lnTo>
                <a:lnTo>
                  <a:pt x="856316" y="55833"/>
                </a:lnTo>
                <a:lnTo>
                  <a:pt x="870645" y="5804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880"/>
          <p:cNvSpPr/>
          <p:nvPr/>
        </p:nvSpPr>
        <p:spPr>
          <a:xfrm>
            <a:off x="7545585" y="2935635"/>
            <a:ext cx="735212" cy="19348"/>
          </a:xfrm>
          <a:custGeom>
            <a:avLst/>
            <a:gdLst/>
            <a:ahLst/>
            <a:cxnLst/>
            <a:rect l="0" t="0" r="0" b="0"/>
            <a:pathLst>
              <a:path w="735212" h="19348">
                <a:moveTo>
                  <a:pt x="0" y="19347"/>
                </a:moveTo>
                <a:lnTo>
                  <a:pt x="15407" y="14212"/>
                </a:lnTo>
                <a:lnTo>
                  <a:pt x="21020" y="12698"/>
                </a:lnTo>
                <a:lnTo>
                  <a:pt x="25837" y="11690"/>
                </a:lnTo>
                <a:lnTo>
                  <a:pt x="30123" y="11018"/>
                </a:lnTo>
                <a:lnTo>
                  <a:pt x="82375" y="4936"/>
                </a:lnTo>
                <a:lnTo>
                  <a:pt x="106510" y="3290"/>
                </a:lnTo>
                <a:lnTo>
                  <a:pt x="132275" y="2193"/>
                </a:lnTo>
                <a:lnTo>
                  <a:pt x="212320" y="433"/>
                </a:lnTo>
                <a:lnTo>
                  <a:pt x="519157" y="0"/>
                </a:lnTo>
                <a:lnTo>
                  <a:pt x="540657" y="1074"/>
                </a:lnTo>
                <a:lnTo>
                  <a:pt x="632329" y="7656"/>
                </a:lnTo>
                <a:lnTo>
                  <a:pt x="647275" y="8328"/>
                </a:lnTo>
                <a:lnTo>
                  <a:pt x="660464" y="9852"/>
                </a:lnTo>
                <a:lnTo>
                  <a:pt x="672481" y="11942"/>
                </a:lnTo>
                <a:lnTo>
                  <a:pt x="735211" y="193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881"/>
          <p:cNvSpPr/>
          <p:nvPr/>
        </p:nvSpPr>
        <p:spPr>
          <a:xfrm>
            <a:off x="3806772" y="5320470"/>
            <a:ext cx="1066916" cy="778389"/>
          </a:xfrm>
          <a:custGeom>
            <a:avLst/>
            <a:gdLst/>
            <a:ahLst/>
            <a:cxnLst/>
            <a:rect l="0" t="0" r="0" b="0"/>
            <a:pathLst>
              <a:path w="1066916" h="778389">
                <a:moveTo>
                  <a:pt x="82106" y="720463"/>
                </a:moveTo>
                <a:lnTo>
                  <a:pt x="87242" y="720463"/>
                </a:lnTo>
                <a:lnTo>
                  <a:pt x="88755" y="721538"/>
                </a:lnTo>
                <a:lnTo>
                  <a:pt x="89763" y="723330"/>
                </a:lnTo>
                <a:lnTo>
                  <a:pt x="90435" y="725599"/>
                </a:lnTo>
                <a:lnTo>
                  <a:pt x="91959" y="727112"/>
                </a:lnTo>
                <a:lnTo>
                  <a:pt x="94049" y="728120"/>
                </a:lnTo>
                <a:lnTo>
                  <a:pt x="96518" y="728792"/>
                </a:lnTo>
                <a:lnTo>
                  <a:pt x="102126" y="732406"/>
                </a:lnTo>
                <a:lnTo>
                  <a:pt x="105127" y="734874"/>
                </a:lnTo>
                <a:lnTo>
                  <a:pt x="108202" y="736519"/>
                </a:lnTo>
                <a:lnTo>
                  <a:pt x="114485" y="738348"/>
                </a:lnTo>
                <a:lnTo>
                  <a:pt x="133925" y="740597"/>
                </a:lnTo>
                <a:lnTo>
                  <a:pt x="142041" y="744818"/>
                </a:lnTo>
                <a:lnTo>
                  <a:pt x="154964" y="747411"/>
                </a:lnTo>
                <a:lnTo>
                  <a:pt x="170381" y="749638"/>
                </a:lnTo>
                <a:lnTo>
                  <a:pt x="199241" y="757692"/>
                </a:lnTo>
                <a:lnTo>
                  <a:pt x="232567" y="758965"/>
                </a:lnTo>
                <a:lnTo>
                  <a:pt x="237232" y="759030"/>
                </a:lnTo>
                <a:lnTo>
                  <a:pt x="266813" y="765781"/>
                </a:lnTo>
                <a:lnTo>
                  <a:pt x="294473" y="768230"/>
                </a:lnTo>
                <a:lnTo>
                  <a:pt x="319875" y="768654"/>
                </a:lnTo>
                <a:lnTo>
                  <a:pt x="351571" y="768797"/>
                </a:lnTo>
                <a:lnTo>
                  <a:pt x="382554" y="775474"/>
                </a:lnTo>
                <a:lnTo>
                  <a:pt x="410490" y="777907"/>
                </a:lnTo>
                <a:lnTo>
                  <a:pt x="436710" y="778388"/>
                </a:lnTo>
                <a:lnTo>
                  <a:pt x="466401" y="773335"/>
                </a:lnTo>
                <a:lnTo>
                  <a:pt x="492158" y="770167"/>
                </a:lnTo>
                <a:lnTo>
                  <a:pt x="529486" y="769426"/>
                </a:lnTo>
                <a:lnTo>
                  <a:pt x="610219" y="768950"/>
                </a:lnTo>
                <a:lnTo>
                  <a:pt x="628733" y="766761"/>
                </a:lnTo>
                <a:lnTo>
                  <a:pt x="648600" y="763152"/>
                </a:lnTo>
                <a:lnTo>
                  <a:pt x="744818" y="741913"/>
                </a:lnTo>
                <a:lnTo>
                  <a:pt x="764685" y="736913"/>
                </a:lnTo>
                <a:lnTo>
                  <a:pt x="792492" y="728491"/>
                </a:lnTo>
                <a:lnTo>
                  <a:pt x="820616" y="718298"/>
                </a:lnTo>
                <a:lnTo>
                  <a:pt x="847805" y="707677"/>
                </a:lnTo>
                <a:lnTo>
                  <a:pt x="875198" y="694581"/>
                </a:lnTo>
                <a:lnTo>
                  <a:pt x="899079" y="676487"/>
                </a:lnTo>
                <a:lnTo>
                  <a:pt x="930279" y="653332"/>
                </a:lnTo>
                <a:lnTo>
                  <a:pt x="961171" y="631922"/>
                </a:lnTo>
                <a:lnTo>
                  <a:pt x="981401" y="616480"/>
                </a:lnTo>
                <a:lnTo>
                  <a:pt x="987974" y="612446"/>
                </a:lnTo>
                <a:lnTo>
                  <a:pt x="998144" y="602231"/>
                </a:lnTo>
                <a:lnTo>
                  <a:pt x="1002361" y="596497"/>
                </a:lnTo>
                <a:lnTo>
                  <a:pt x="1012778" y="587260"/>
                </a:lnTo>
                <a:lnTo>
                  <a:pt x="1018566" y="583292"/>
                </a:lnTo>
                <a:lnTo>
                  <a:pt x="1027863" y="573150"/>
                </a:lnTo>
                <a:lnTo>
                  <a:pt x="1042590" y="549124"/>
                </a:lnTo>
                <a:lnTo>
                  <a:pt x="1049289" y="527868"/>
                </a:lnTo>
                <a:lnTo>
                  <a:pt x="1052581" y="514676"/>
                </a:lnTo>
                <a:lnTo>
                  <a:pt x="1055849" y="497282"/>
                </a:lnTo>
                <a:lnTo>
                  <a:pt x="1062348" y="455025"/>
                </a:lnTo>
                <a:lnTo>
                  <a:pt x="1064511" y="438167"/>
                </a:lnTo>
                <a:lnTo>
                  <a:pt x="1065953" y="424779"/>
                </a:lnTo>
                <a:lnTo>
                  <a:pt x="1066915" y="413704"/>
                </a:lnTo>
                <a:lnTo>
                  <a:pt x="1065406" y="399871"/>
                </a:lnTo>
                <a:lnTo>
                  <a:pt x="1062250" y="384200"/>
                </a:lnTo>
                <a:lnTo>
                  <a:pt x="1046874" y="322981"/>
                </a:lnTo>
                <a:lnTo>
                  <a:pt x="1040086" y="301601"/>
                </a:lnTo>
                <a:lnTo>
                  <a:pt x="1036772" y="292889"/>
                </a:lnTo>
                <a:lnTo>
                  <a:pt x="1024489" y="274612"/>
                </a:lnTo>
                <a:lnTo>
                  <a:pt x="1009357" y="256814"/>
                </a:lnTo>
                <a:lnTo>
                  <a:pt x="988751" y="234708"/>
                </a:lnTo>
                <a:lnTo>
                  <a:pt x="970106" y="214543"/>
                </a:lnTo>
                <a:lnTo>
                  <a:pt x="956221" y="194954"/>
                </a:lnTo>
                <a:lnTo>
                  <a:pt x="936820" y="174460"/>
                </a:lnTo>
                <a:lnTo>
                  <a:pt x="906947" y="150592"/>
                </a:lnTo>
                <a:lnTo>
                  <a:pt x="876504" y="131809"/>
                </a:lnTo>
                <a:lnTo>
                  <a:pt x="862970" y="123479"/>
                </a:lnTo>
                <a:lnTo>
                  <a:pt x="842190" y="107779"/>
                </a:lnTo>
                <a:lnTo>
                  <a:pt x="813938" y="94767"/>
                </a:lnTo>
                <a:lnTo>
                  <a:pt x="694399" y="46389"/>
                </a:lnTo>
                <a:lnTo>
                  <a:pt x="668099" y="36429"/>
                </a:lnTo>
                <a:lnTo>
                  <a:pt x="645661" y="29495"/>
                </a:lnTo>
                <a:lnTo>
                  <a:pt x="533830" y="10700"/>
                </a:lnTo>
                <a:lnTo>
                  <a:pt x="508237" y="7311"/>
                </a:lnTo>
                <a:lnTo>
                  <a:pt x="483247" y="4730"/>
                </a:lnTo>
                <a:lnTo>
                  <a:pt x="443477" y="0"/>
                </a:lnTo>
                <a:lnTo>
                  <a:pt x="411470" y="47"/>
                </a:lnTo>
                <a:lnTo>
                  <a:pt x="385422" y="2576"/>
                </a:lnTo>
                <a:lnTo>
                  <a:pt x="359512" y="3701"/>
                </a:lnTo>
                <a:lnTo>
                  <a:pt x="336532" y="7067"/>
                </a:lnTo>
                <a:lnTo>
                  <a:pt x="302599" y="15005"/>
                </a:lnTo>
                <a:lnTo>
                  <a:pt x="271048" y="21298"/>
                </a:lnTo>
                <a:lnTo>
                  <a:pt x="255294" y="23845"/>
                </a:lnTo>
                <a:lnTo>
                  <a:pt x="227665" y="34238"/>
                </a:lnTo>
                <a:lnTo>
                  <a:pt x="214516" y="39269"/>
                </a:lnTo>
                <a:lnTo>
                  <a:pt x="196102" y="43178"/>
                </a:lnTo>
                <a:lnTo>
                  <a:pt x="166130" y="59691"/>
                </a:lnTo>
                <a:lnTo>
                  <a:pt x="141912" y="80713"/>
                </a:lnTo>
                <a:lnTo>
                  <a:pt x="128729" y="93555"/>
                </a:lnTo>
                <a:lnTo>
                  <a:pt x="126087" y="97224"/>
                </a:lnTo>
                <a:lnTo>
                  <a:pt x="123150" y="104167"/>
                </a:lnTo>
                <a:lnTo>
                  <a:pt x="121293" y="106449"/>
                </a:lnTo>
                <a:lnTo>
                  <a:pt x="118979" y="107970"/>
                </a:lnTo>
                <a:lnTo>
                  <a:pt x="116362" y="108984"/>
                </a:lnTo>
                <a:lnTo>
                  <a:pt x="113542" y="111810"/>
                </a:lnTo>
                <a:lnTo>
                  <a:pt x="107543" y="120682"/>
                </a:lnTo>
                <a:lnTo>
                  <a:pt x="104160" y="128925"/>
                </a:lnTo>
                <a:lnTo>
                  <a:pt x="103259" y="132628"/>
                </a:lnTo>
                <a:lnTo>
                  <a:pt x="99389" y="139608"/>
                </a:lnTo>
                <a:lnTo>
                  <a:pt x="85059" y="158251"/>
                </a:lnTo>
                <a:lnTo>
                  <a:pt x="69172" y="194066"/>
                </a:lnTo>
                <a:lnTo>
                  <a:pt x="62743" y="210267"/>
                </a:lnTo>
                <a:lnTo>
                  <a:pt x="54153" y="231441"/>
                </a:lnTo>
                <a:lnTo>
                  <a:pt x="39586" y="262349"/>
                </a:lnTo>
                <a:lnTo>
                  <a:pt x="23527" y="295466"/>
                </a:lnTo>
                <a:lnTo>
                  <a:pt x="17097" y="313758"/>
                </a:lnTo>
                <a:lnTo>
                  <a:pt x="13850" y="331719"/>
                </a:lnTo>
                <a:lnTo>
                  <a:pt x="7900" y="354118"/>
                </a:lnTo>
                <a:lnTo>
                  <a:pt x="4584" y="378072"/>
                </a:lnTo>
                <a:lnTo>
                  <a:pt x="0" y="403476"/>
                </a:lnTo>
                <a:lnTo>
                  <a:pt x="112" y="426949"/>
                </a:lnTo>
                <a:lnTo>
                  <a:pt x="2670" y="445979"/>
                </a:lnTo>
                <a:lnTo>
                  <a:pt x="4110" y="464886"/>
                </a:lnTo>
                <a:lnTo>
                  <a:pt x="4536" y="487806"/>
                </a:lnTo>
                <a:lnTo>
                  <a:pt x="4716" y="559108"/>
                </a:lnTo>
                <a:lnTo>
                  <a:pt x="5791" y="562374"/>
                </a:lnTo>
                <a:lnTo>
                  <a:pt x="11364" y="572107"/>
                </a:lnTo>
                <a:lnTo>
                  <a:pt x="19127" y="593387"/>
                </a:lnTo>
                <a:lnTo>
                  <a:pt x="21869" y="602359"/>
                </a:lnTo>
                <a:lnTo>
                  <a:pt x="24163" y="611004"/>
                </a:lnTo>
                <a:lnTo>
                  <a:pt x="33830" y="633299"/>
                </a:lnTo>
                <a:lnTo>
                  <a:pt x="51304" y="668520"/>
                </a:lnTo>
                <a:lnTo>
                  <a:pt x="52293" y="673372"/>
                </a:lnTo>
                <a:lnTo>
                  <a:pt x="52557" y="676170"/>
                </a:lnTo>
                <a:lnTo>
                  <a:pt x="53808" y="679111"/>
                </a:lnTo>
                <a:lnTo>
                  <a:pt x="59629" y="688386"/>
                </a:lnTo>
                <a:lnTo>
                  <a:pt x="61368" y="694741"/>
                </a:lnTo>
                <a:lnTo>
                  <a:pt x="62906" y="696866"/>
                </a:lnTo>
                <a:lnTo>
                  <a:pt x="65007" y="698283"/>
                </a:lnTo>
                <a:lnTo>
                  <a:pt x="72433" y="7107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2867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Arial" pitchFamily="34" charset="0"/>
              </a:rPr>
              <a:t>مجموع المتوالية إلى </a:t>
            </a:r>
            <a:r>
              <a:rPr lang="ar-SA" dirty="0" err="1" smtClean="0">
                <a:cs typeface="Arial" pitchFamily="34" charset="0"/>
              </a:rPr>
              <a:t>مالانهاية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endParaRPr lang="ar-SA" dirty="0" smtClean="0">
              <a:cs typeface="Arial" pitchFamily="34" charset="0"/>
            </a:endParaRPr>
          </a:p>
        </p:txBody>
      </p:sp>
      <p:sp>
        <p:nvSpPr>
          <p:cNvPr id="28676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42989B1-7FC0-4EED-BF2D-3B5EE9C3FC80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2819399" y="2743200"/>
          <a:ext cx="2971801" cy="1863725"/>
        </p:xfrm>
        <a:graphic>
          <a:graphicData uri="http://schemas.openxmlformats.org/presentationml/2006/ole">
            <p:oleObj spid="_x0000_s64514" name="Equation" r:id="rId3" imgW="1104840" imgH="787320" progId="Equation.3">
              <p:embed/>
            </p:oleObj>
          </a:graphicData>
        </a:graphic>
      </p:graphicFrame>
      <p:sp>
        <p:nvSpPr>
          <p:cNvPr id="6" name="SMARTPenAnnotation3877"/>
          <p:cNvSpPr/>
          <p:nvPr/>
        </p:nvSpPr>
        <p:spPr>
          <a:xfrm>
            <a:off x="4333896" y="4168311"/>
            <a:ext cx="1555355" cy="620465"/>
          </a:xfrm>
          <a:custGeom>
            <a:avLst/>
            <a:gdLst/>
            <a:ahLst/>
            <a:cxnLst/>
            <a:rect l="0" t="0" r="0" b="0"/>
            <a:pathLst>
              <a:path w="1555355" h="620465">
                <a:moveTo>
                  <a:pt x="1305945" y="34595"/>
                </a:moveTo>
                <a:lnTo>
                  <a:pt x="1300810" y="29459"/>
                </a:lnTo>
                <a:lnTo>
                  <a:pt x="1298222" y="27947"/>
                </a:lnTo>
                <a:lnTo>
                  <a:pt x="1292481" y="26266"/>
                </a:lnTo>
                <a:lnTo>
                  <a:pt x="1246720" y="25039"/>
                </a:lnTo>
                <a:lnTo>
                  <a:pt x="1210247" y="23869"/>
                </a:lnTo>
                <a:lnTo>
                  <a:pt x="1156727" y="18279"/>
                </a:lnTo>
                <a:lnTo>
                  <a:pt x="1113249" y="15846"/>
                </a:lnTo>
                <a:lnTo>
                  <a:pt x="1073928" y="15365"/>
                </a:lnTo>
                <a:lnTo>
                  <a:pt x="955900" y="15250"/>
                </a:lnTo>
                <a:lnTo>
                  <a:pt x="918557" y="12382"/>
                </a:lnTo>
                <a:lnTo>
                  <a:pt x="876226" y="7591"/>
                </a:lnTo>
                <a:lnTo>
                  <a:pt x="831797" y="6171"/>
                </a:lnTo>
                <a:lnTo>
                  <a:pt x="521210" y="5573"/>
                </a:lnTo>
                <a:lnTo>
                  <a:pt x="486023" y="2707"/>
                </a:lnTo>
                <a:lnTo>
                  <a:pt x="454619" y="0"/>
                </a:lnTo>
                <a:lnTo>
                  <a:pt x="408062" y="4519"/>
                </a:lnTo>
                <a:lnTo>
                  <a:pt x="346521" y="9763"/>
                </a:lnTo>
                <a:lnTo>
                  <a:pt x="318071" y="12666"/>
                </a:lnTo>
                <a:lnTo>
                  <a:pt x="269262" y="18758"/>
                </a:lnTo>
                <a:lnTo>
                  <a:pt x="220932" y="28230"/>
                </a:lnTo>
                <a:lnTo>
                  <a:pt x="176027" y="44280"/>
                </a:lnTo>
                <a:lnTo>
                  <a:pt x="143555" y="62305"/>
                </a:lnTo>
                <a:lnTo>
                  <a:pt x="125058" y="79873"/>
                </a:lnTo>
                <a:lnTo>
                  <a:pt x="107163" y="98788"/>
                </a:lnTo>
                <a:lnTo>
                  <a:pt x="86078" y="116555"/>
                </a:lnTo>
                <a:lnTo>
                  <a:pt x="68779" y="138406"/>
                </a:lnTo>
                <a:lnTo>
                  <a:pt x="60653" y="149525"/>
                </a:lnTo>
                <a:lnTo>
                  <a:pt x="26587" y="208956"/>
                </a:lnTo>
                <a:lnTo>
                  <a:pt x="19867" y="221777"/>
                </a:lnTo>
                <a:lnTo>
                  <a:pt x="14313" y="233549"/>
                </a:lnTo>
                <a:lnTo>
                  <a:pt x="9535" y="244622"/>
                </a:lnTo>
                <a:lnTo>
                  <a:pt x="4226" y="262657"/>
                </a:lnTo>
                <a:lnTo>
                  <a:pt x="1866" y="277838"/>
                </a:lnTo>
                <a:lnTo>
                  <a:pt x="818" y="291752"/>
                </a:lnTo>
                <a:lnTo>
                  <a:pt x="351" y="305101"/>
                </a:lnTo>
                <a:lnTo>
                  <a:pt x="144" y="321425"/>
                </a:lnTo>
                <a:lnTo>
                  <a:pt x="0" y="370437"/>
                </a:lnTo>
                <a:lnTo>
                  <a:pt x="1068" y="375651"/>
                </a:lnTo>
                <a:lnTo>
                  <a:pt x="10505" y="394607"/>
                </a:lnTo>
                <a:lnTo>
                  <a:pt x="19579" y="409625"/>
                </a:lnTo>
                <a:lnTo>
                  <a:pt x="32275" y="424328"/>
                </a:lnTo>
                <a:lnTo>
                  <a:pt x="57320" y="439450"/>
                </a:lnTo>
                <a:lnTo>
                  <a:pt x="85656" y="454227"/>
                </a:lnTo>
                <a:lnTo>
                  <a:pt x="159430" y="491571"/>
                </a:lnTo>
                <a:lnTo>
                  <a:pt x="203744" y="508491"/>
                </a:lnTo>
                <a:lnTo>
                  <a:pt x="244931" y="523644"/>
                </a:lnTo>
                <a:lnTo>
                  <a:pt x="290603" y="532527"/>
                </a:lnTo>
                <a:lnTo>
                  <a:pt x="338616" y="547485"/>
                </a:lnTo>
                <a:lnTo>
                  <a:pt x="386939" y="562379"/>
                </a:lnTo>
                <a:lnTo>
                  <a:pt x="450708" y="571227"/>
                </a:lnTo>
                <a:lnTo>
                  <a:pt x="489310" y="579953"/>
                </a:lnTo>
                <a:lnTo>
                  <a:pt x="530963" y="589047"/>
                </a:lnTo>
                <a:lnTo>
                  <a:pt x="581005" y="599179"/>
                </a:lnTo>
                <a:lnTo>
                  <a:pt x="624743" y="607266"/>
                </a:lnTo>
                <a:lnTo>
                  <a:pt x="670219" y="612726"/>
                </a:lnTo>
                <a:lnTo>
                  <a:pt x="692950" y="613492"/>
                </a:lnTo>
                <a:lnTo>
                  <a:pt x="755471" y="614343"/>
                </a:lnTo>
                <a:lnTo>
                  <a:pt x="804038" y="617588"/>
                </a:lnTo>
                <a:lnTo>
                  <a:pt x="838880" y="620464"/>
                </a:lnTo>
                <a:lnTo>
                  <a:pt x="880924" y="617114"/>
                </a:lnTo>
                <a:lnTo>
                  <a:pt x="918554" y="615953"/>
                </a:lnTo>
                <a:lnTo>
                  <a:pt x="984103" y="615147"/>
                </a:lnTo>
                <a:lnTo>
                  <a:pt x="1005973" y="614004"/>
                </a:lnTo>
                <a:lnTo>
                  <a:pt x="1052180" y="607379"/>
                </a:lnTo>
                <a:lnTo>
                  <a:pt x="1082782" y="603085"/>
                </a:lnTo>
                <a:lnTo>
                  <a:pt x="1103574" y="598970"/>
                </a:lnTo>
                <a:lnTo>
                  <a:pt x="1140527" y="595578"/>
                </a:lnTo>
                <a:lnTo>
                  <a:pt x="1186111" y="587168"/>
                </a:lnTo>
                <a:lnTo>
                  <a:pt x="1221514" y="577205"/>
                </a:lnTo>
                <a:lnTo>
                  <a:pt x="1261613" y="562745"/>
                </a:lnTo>
                <a:lnTo>
                  <a:pt x="1299140" y="546645"/>
                </a:lnTo>
                <a:lnTo>
                  <a:pt x="1322985" y="532323"/>
                </a:lnTo>
                <a:lnTo>
                  <a:pt x="1363901" y="507039"/>
                </a:lnTo>
                <a:lnTo>
                  <a:pt x="1394656" y="489395"/>
                </a:lnTo>
                <a:lnTo>
                  <a:pt x="1407356" y="478216"/>
                </a:lnTo>
                <a:lnTo>
                  <a:pt x="1417659" y="467156"/>
                </a:lnTo>
                <a:lnTo>
                  <a:pt x="1441789" y="448432"/>
                </a:lnTo>
                <a:lnTo>
                  <a:pt x="1453385" y="436721"/>
                </a:lnTo>
                <a:lnTo>
                  <a:pt x="1467031" y="418042"/>
                </a:lnTo>
                <a:lnTo>
                  <a:pt x="1478219" y="405300"/>
                </a:lnTo>
                <a:lnTo>
                  <a:pt x="1485286" y="394593"/>
                </a:lnTo>
                <a:lnTo>
                  <a:pt x="1493223" y="381006"/>
                </a:lnTo>
                <a:lnTo>
                  <a:pt x="1501739" y="365498"/>
                </a:lnTo>
                <a:lnTo>
                  <a:pt x="1509565" y="351935"/>
                </a:lnTo>
                <a:lnTo>
                  <a:pt x="1523994" y="328267"/>
                </a:lnTo>
                <a:lnTo>
                  <a:pt x="1529777" y="316366"/>
                </a:lnTo>
                <a:lnTo>
                  <a:pt x="1534707" y="304132"/>
                </a:lnTo>
                <a:lnTo>
                  <a:pt x="1539068" y="291677"/>
                </a:lnTo>
                <a:lnTo>
                  <a:pt x="1543051" y="281223"/>
                </a:lnTo>
                <a:lnTo>
                  <a:pt x="1550342" y="263876"/>
                </a:lnTo>
                <a:lnTo>
                  <a:pt x="1552717" y="254091"/>
                </a:lnTo>
                <a:lnTo>
                  <a:pt x="1554300" y="243268"/>
                </a:lnTo>
                <a:lnTo>
                  <a:pt x="1555354" y="231753"/>
                </a:lnTo>
                <a:lnTo>
                  <a:pt x="1554983" y="219777"/>
                </a:lnTo>
                <a:lnTo>
                  <a:pt x="1553660" y="207494"/>
                </a:lnTo>
                <a:lnTo>
                  <a:pt x="1551704" y="195006"/>
                </a:lnTo>
                <a:lnTo>
                  <a:pt x="1549325" y="184530"/>
                </a:lnTo>
                <a:lnTo>
                  <a:pt x="1543815" y="167158"/>
                </a:lnTo>
                <a:lnTo>
                  <a:pt x="1537783" y="152271"/>
                </a:lnTo>
                <a:lnTo>
                  <a:pt x="1531520" y="138489"/>
                </a:lnTo>
                <a:lnTo>
                  <a:pt x="1521950" y="119719"/>
                </a:lnTo>
                <a:lnTo>
                  <a:pt x="1509087" y="100336"/>
                </a:lnTo>
                <a:lnTo>
                  <a:pt x="1505865" y="94545"/>
                </a:lnTo>
                <a:lnTo>
                  <a:pt x="1490820" y="79513"/>
                </a:lnTo>
                <a:lnTo>
                  <a:pt x="1473027" y="63157"/>
                </a:lnTo>
                <a:lnTo>
                  <a:pt x="1456967" y="44013"/>
                </a:lnTo>
                <a:lnTo>
                  <a:pt x="1431705" y="249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SA" dirty="0"/>
          </a:p>
        </p:txBody>
      </p:sp>
      <p:sp>
        <p:nvSpPr>
          <p:cNvPr id="2969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cs typeface="Arial" pitchFamily="34" charset="0"/>
              </a:rPr>
              <a:t>أوجد مجموع المتوالية                                   إلى ما لانهاية ؟</a:t>
            </a:r>
          </a:p>
          <a:p>
            <a:r>
              <a:rPr lang="ar-SA" dirty="0" smtClean="0">
                <a:cs typeface="Arial" pitchFamily="34" charset="0"/>
              </a:rPr>
              <a:t>الحل   </a:t>
            </a:r>
          </a:p>
          <a:p>
            <a:endParaRPr lang="ar-SA" sz="2800" dirty="0" smtClean="0">
              <a:cs typeface="Arial" pitchFamily="34" charset="0"/>
            </a:endParaRPr>
          </a:p>
          <a:p>
            <a:endParaRPr lang="ar-SA" sz="2800" dirty="0" smtClean="0">
              <a:cs typeface="Arial" pitchFamily="34" charset="0"/>
            </a:endParaRPr>
          </a:p>
          <a:p>
            <a:endParaRPr lang="en-US" sz="28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 </a:t>
            </a:r>
            <a:endParaRPr lang="ar-SA" sz="2800" dirty="0" smtClean="0">
              <a:cs typeface="Arial" pitchFamily="34" charset="0"/>
            </a:endParaRPr>
          </a:p>
        </p:txBody>
      </p:sp>
      <p:sp>
        <p:nvSpPr>
          <p:cNvPr id="29700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9AE0E48F-8321-4196-A301-2ABD4AB1F8E8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4191000" y="4343400"/>
          <a:ext cx="2971800" cy="1863725"/>
        </p:xfrm>
        <a:graphic>
          <a:graphicData uri="http://schemas.openxmlformats.org/presentationml/2006/ole">
            <p:oleObj spid="_x0000_s65538" name="Equation" r:id="rId3" imgW="1104840" imgH="787320" progId="Equation.3">
              <p:embed/>
            </p:oleObj>
          </a:graphicData>
        </a:graphic>
      </p:graphicFrame>
      <p:graphicFrame>
        <p:nvGraphicFramePr>
          <p:cNvPr id="65539" name="Object 3"/>
          <p:cNvGraphicFramePr>
            <a:graphicFrameLocks noChangeAspect="1"/>
          </p:cNvGraphicFramePr>
          <p:nvPr/>
        </p:nvGraphicFramePr>
        <p:xfrm>
          <a:off x="2971800" y="1676400"/>
          <a:ext cx="3244850" cy="481012"/>
        </p:xfrm>
        <a:graphic>
          <a:graphicData uri="http://schemas.openxmlformats.org/presentationml/2006/ole">
            <p:oleObj spid="_x0000_s65539" name="Equation" r:id="rId4" imgW="1206360" imgH="203040" progId="Equation.3">
              <p:embed/>
            </p:oleObj>
          </a:graphicData>
        </a:graphic>
      </p:graphicFrame>
      <p:graphicFrame>
        <p:nvGraphicFramePr>
          <p:cNvPr id="65540" name="Object 4"/>
          <p:cNvGraphicFramePr>
            <a:graphicFrameLocks noChangeAspect="1"/>
          </p:cNvGraphicFramePr>
          <p:nvPr/>
        </p:nvGraphicFramePr>
        <p:xfrm>
          <a:off x="6553200" y="2362200"/>
          <a:ext cx="1331913" cy="420688"/>
        </p:xfrm>
        <a:graphic>
          <a:graphicData uri="http://schemas.openxmlformats.org/presentationml/2006/ole">
            <p:oleObj spid="_x0000_s65540" name="Equation" r:id="rId5" imgW="495000" imgH="177480" progId="Equation.3">
              <p:embed/>
            </p:oleObj>
          </a:graphicData>
        </a:graphic>
      </p:graphicFrame>
      <p:graphicFrame>
        <p:nvGraphicFramePr>
          <p:cNvPr id="65541" name="Object 5"/>
          <p:cNvGraphicFramePr>
            <a:graphicFrameLocks noChangeAspect="1"/>
          </p:cNvGraphicFramePr>
          <p:nvPr/>
        </p:nvGraphicFramePr>
        <p:xfrm>
          <a:off x="4038600" y="2971800"/>
          <a:ext cx="4165600" cy="930275"/>
        </p:xfrm>
        <a:graphic>
          <a:graphicData uri="http://schemas.openxmlformats.org/presentationml/2006/ole">
            <p:oleObj spid="_x0000_s65541" name="Equation" r:id="rId6" imgW="1549080" imgH="393480" progId="Equation.3">
              <p:embed/>
            </p:oleObj>
          </a:graphicData>
        </a:graphic>
      </p:graphicFrame>
      <p:sp>
        <p:nvSpPr>
          <p:cNvPr id="9" name="SMARTPenAnnotation3863"/>
          <p:cNvSpPr/>
          <p:nvPr/>
        </p:nvSpPr>
        <p:spPr>
          <a:xfrm>
            <a:off x="2925976" y="1595193"/>
            <a:ext cx="701654" cy="701970"/>
          </a:xfrm>
          <a:custGeom>
            <a:avLst/>
            <a:gdLst/>
            <a:ahLst/>
            <a:cxnLst/>
            <a:rect l="0" t="0" r="0" b="0"/>
            <a:pathLst>
              <a:path w="701654" h="701970">
                <a:moveTo>
                  <a:pt x="372799" y="576209"/>
                </a:moveTo>
                <a:lnTo>
                  <a:pt x="377935" y="576209"/>
                </a:lnTo>
                <a:lnTo>
                  <a:pt x="380522" y="575134"/>
                </a:lnTo>
                <a:lnTo>
                  <a:pt x="386264" y="571073"/>
                </a:lnTo>
                <a:lnTo>
                  <a:pt x="398131" y="568552"/>
                </a:lnTo>
                <a:lnTo>
                  <a:pt x="417209" y="567133"/>
                </a:lnTo>
                <a:lnTo>
                  <a:pt x="421753" y="566933"/>
                </a:lnTo>
                <a:lnTo>
                  <a:pt x="438268" y="560980"/>
                </a:lnTo>
                <a:lnTo>
                  <a:pt x="457789" y="553317"/>
                </a:lnTo>
                <a:lnTo>
                  <a:pt x="473631" y="549912"/>
                </a:lnTo>
                <a:lnTo>
                  <a:pt x="494636" y="542859"/>
                </a:lnTo>
                <a:lnTo>
                  <a:pt x="505056" y="537023"/>
                </a:lnTo>
                <a:lnTo>
                  <a:pt x="525564" y="524828"/>
                </a:lnTo>
                <a:lnTo>
                  <a:pt x="543882" y="514678"/>
                </a:lnTo>
                <a:lnTo>
                  <a:pt x="561313" y="502920"/>
                </a:lnTo>
                <a:lnTo>
                  <a:pt x="579615" y="492629"/>
                </a:lnTo>
                <a:lnTo>
                  <a:pt x="597577" y="482772"/>
                </a:lnTo>
                <a:lnTo>
                  <a:pt x="627591" y="461447"/>
                </a:lnTo>
                <a:lnTo>
                  <a:pt x="644039" y="448572"/>
                </a:lnTo>
                <a:lnTo>
                  <a:pt x="657805" y="435642"/>
                </a:lnTo>
                <a:lnTo>
                  <a:pt x="682646" y="411337"/>
                </a:lnTo>
                <a:lnTo>
                  <a:pt x="690729" y="397595"/>
                </a:lnTo>
                <a:lnTo>
                  <a:pt x="696829" y="381814"/>
                </a:lnTo>
                <a:lnTo>
                  <a:pt x="699540" y="367634"/>
                </a:lnTo>
                <a:lnTo>
                  <a:pt x="700745" y="351300"/>
                </a:lnTo>
                <a:lnTo>
                  <a:pt x="701281" y="333292"/>
                </a:lnTo>
                <a:lnTo>
                  <a:pt x="701653" y="290988"/>
                </a:lnTo>
                <a:lnTo>
                  <a:pt x="698818" y="277107"/>
                </a:lnTo>
                <a:lnTo>
                  <a:pt x="691178" y="257206"/>
                </a:lnTo>
                <a:lnTo>
                  <a:pt x="686280" y="245252"/>
                </a:lnTo>
                <a:lnTo>
                  <a:pt x="680269" y="225954"/>
                </a:lnTo>
                <a:lnTo>
                  <a:pt x="677742" y="220171"/>
                </a:lnTo>
                <a:lnTo>
                  <a:pt x="669608" y="207716"/>
                </a:lnTo>
                <a:lnTo>
                  <a:pt x="632721" y="155553"/>
                </a:lnTo>
                <a:lnTo>
                  <a:pt x="624546" y="143140"/>
                </a:lnTo>
                <a:lnTo>
                  <a:pt x="611521" y="124690"/>
                </a:lnTo>
                <a:lnTo>
                  <a:pt x="598567" y="112907"/>
                </a:lnTo>
                <a:lnTo>
                  <a:pt x="579187" y="100231"/>
                </a:lnTo>
                <a:lnTo>
                  <a:pt x="539288" y="74261"/>
                </a:lnTo>
                <a:lnTo>
                  <a:pt x="525712" y="66373"/>
                </a:lnTo>
                <a:lnTo>
                  <a:pt x="513436" y="60040"/>
                </a:lnTo>
                <a:lnTo>
                  <a:pt x="490123" y="49061"/>
                </a:lnTo>
                <a:lnTo>
                  <a:pt x="465430" y="37016"/>
                </a:lnTo>
                <a:lnTo>
                  <a:pt x="453901" y="31870"/>
                </a:lnTo>
                <a:lnTo>
                  <a:pt x="423342" y="19490"/>
                </a:lnTo>
                <a:lnTo>
                  <a:pt x="407445" y="12409"/>
                </a:lnTo>
                <a:lnTo>
                  <a:pt x="390347" y="8544"/>
                </a:lnTo>
                <a:lnTo>
                  <a:pt x="369849" y="6827"/>
                </a:lnTo>
                <a:lnTo>
                  <a:pt x="342825" y="6064"/>
                </a:lnTo>
                <a:lnTo>
                  <a:pt x="328094" y="4785"/>
                </a:lnTo>
                <a:lnTo>
                  <a:pt x="312899" y="2858"/>
                </a:lnTo>
                <a:lnTo>
                  <a:pt x="297395" y="498"/>
                </a:lnTo>
                <a:lnTo>
                  <a:pt x="283834" y="0"/>
                </a:lnTo>
                <a:lnTo>
                  <a:pt x="271569" y="743"/>
                </a:lnTo>
                <a:lnTo>
                  <a:pt x="260168" y="2313"/>
                </a:lnTo>
                <a:lnTo>
                  <a:pt x="248268" y="4434"/>
                </a:lnTo>
                <a:lnTo>
                  <a:pt x="236035" y="6924"/>
                </a:lnTo>
                <a:lnTo>
                  <a:pt x="223580" y="9658"/>
                </a:lnTo>
                <a:lnTo>
                  <a:pt x="210977" y="13631"/>
                </a:lnTo>
                <a:lnTo>
                  <a:pt x="198276" y="18429"/>
                </a:lnTo>
                <a:lnTo>
                  <a:pt x="174848" y="28418"/>
                </a:lnTo>
                <a:lnTo>
                  <a:pt x="157269" y="36440"/>
                </a:lnTo>
                <a:lnTo>
                  <a:pt x="150647" y="41160"/>
                </a:lnTo>
                <a:lnTo>
                  <a:pt x="129429" y="61313"/>
                </a:lnTo>
                <a:lnTo>
                  <a:pt x="123488" y="65265"/>
                </a:lnTo>
                <a:lnTo>
                  <a:pt x="114021" y="75389"/>
                </a:lnTo>
                <a:lnTo>
                  <a:pt x="101930" y="91354"/>
                </a:lnTo>
                <a:lnTo>
                  <a:pt x="78642" y="119947"/>
                </a:lnTo>
                <a:lnTo>
                  <a:pt x="69208" y="133376"/>
                </a:lnTo>
                <a:lnTo>
                  <a:pt x="61843" y="145553"/>
                </a:lnTo>
                <a:lnTo>
                  <a:pt x="55858" y="156896"/>
                </a:lnTo>
                <a:lnTo>
                  <a:pt x="46342" y="178098"/>
                </a:lnTo>
                <a:lnTo>
                  <a:pt x="38530" y="197195"/>
                </a:lnTo>
                <a:lnTo>
                  <a:pt x="31475" y="212849"/>
                </a:lnTo>
                <a:lnTo>
                  <a:pt x="24757" y="229838"/>
                </a:lnTo>
                <a:lnTo>
                  <a:pt x="18188" y="250287"/>
                </a:lnTo>
                <a:lnTo>
                  <a:pt x="14931" y="263264"/>
                </a:lnTo>
                <a:lnTo>
                  <a:pt x="11685" y="277290"/>
                </a:lnTo>
                <a:lnTo>
                  <a:pt x="8079" y="298607"/>
                </a:lnTo>
                <a:lnTo>
                  <a:pt x="5401" y="319546"/>
                </a:lnTo>
                <a:lnTo>
                  <a:pt x="628" y="350350"/>
                </a:lnTo>
                <a:lnTo>
                  <a:pt x="0" y="363294"/>
                </a:lnTo>
                <a:lnTo>
                  <a:pt x="2169" y="383409"/>
                </a:lnTo>
                <a:lnTo>
                  <a:pt x="3849" y="402381"/>
                </a:lnTo>
                <a:lnTo>
                  <a:pt x="4297" y="411954"/>
                </a:lnTo>
                <a:lnTo>
                  <a:pt x="6746" y="423711"/>
                </a:lnTo>
                <a:lnTo>
                  <a:pt x="10528" y="436923"/>
                </a:lnTo>
                <a:lnTo>
                  <a:pt x="15199" y="451106"/>
                </a:lnTo>
                <a:lnTo>
                  <a:pt x="26122" y="481195"/>
                </a:lnTo>
                <a:lnTo>
                  <a:pt x="37067" y="510333"/>
                </a:lnTo>
                <a:lnTo>
                  <a:pt x="45515" y="534032"/>
                </a:lnTo>
                <a:lnTo>
                  <a:pt x="55718" y="552448"/>
                </a:lnTo>
                <a:lnTo>
                  <a:pt x="69569" y="569948"/>
                </a:lnTo>
                <a:lnTo>
                  <a:pt x="79282" y="580634"/>
                </a:lnTo>
                <a:lnTo>
                  <a:pt x="107761" y="610483"/>
                </a:lnTo>
                <a:lnTo>
                  <a:pt x="122795" y="624762"/>
                </a:lnTo>
                <a:lnTo>
                  <a:pt x="143345" y="638845"/>
                </a:lnTo>
                <a:lnTo>
                  <a:pt x="164124" y="650900"/>
                </a:lnTo>
                <a:lnTo>
                  <a:pt x="181167" y="661715"/>
                </a:lnTo>
                <a:lnTo>
                  <a:pt x="192376" y="666534"/>
                </a:lnTo>
                <a:lnTo>
                  <a:pt x="205222" y="670821"/>
                </a:lnTo>
                <a:lnTo>
                  <a:pt x="231678" y="678451"/>
                </a:lnTo>
                <a:lnTo>
                  <a:pt x="254186" y="685426"/>
                </a:lnTo>
                <a:lnTo>
                  <a:pt x="272071" y="689242"/>
                </a:lnTo>
                <a:lnTo>
                  <a:pt x="290411" y="692013"/>
                </a:lnTo>
                <a:lnTo>
                  <a:pt x="326651" y="698541"/>
                </a:lnTo>
                <a:lnTo>
                  <a:pt x="334510" y="699684"/>
                </a:lnTo>
                <a:lnTo>
                  <a:pt x="353451" y="70196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864"/>
          <p:cNvSpPr/>
          <p:nvPr/>
        </p:nvSpPr>
        <p:spPr>
          <a:xfrm>
            <a:off x="2679922" y="1368485"/>
            <a:ext cx="289944" cy="290205"/>
          </a:xfrm>
          <a:custGeom>
            <a:avLst/>
            <a:gdLst/>
            <a:ahLst/>
            <a:cxnLst/>
            <a:rect l="0" t="0" r="0" b="0"/>
            <a:pathLst>
              <a:path w="289944" h="290205">
                <a:moveTo>
                  <a:pt x="144835" y="9663"/>
                </a:moveTo>
                <a:lnTo>
                  <a:pt x="139700" y="4528"/>
                </a:lnTo>
                <a:lnTo>
                  <a:pt x="137112" y="3015"/>
                </a:lnTo>
                <a:lnTo>
                  <a:pt x="131371" y="1334"/>
                </a:lnTo>
                <a:lnTo>
                  <a:pt x="125236" y="587"/>
                </a:lnTo>
                <a:lnTo>
                  <a:pt x="118927" y="255"/>
                </a:lnTo>
                <a:lnTo>
                  <a:pt x="112540" y="107"/>
                </a:lnTo>
                <a:lnTo>
                  <a:pt x="93237" y="0"/>
                </a:lnTo>
                <a:lnTo>
                  <a:pt x="90014" y="1071"/>
                </a:lnTo>
                <a:lnTo>
                  <a:pt x="83566" y="5128"/>
                </a:lnTo>
                <a:lnTo>
                  <a:pt x="77118" y="10514"/>
                </a:lnTo>
                <a:lnTo>
                  <a:pt x="70669" y="16490"/>
                </a:lnTo>
                <a:lnTo>
                  <a:pt x="57771" y="29085"/>
                </a:lnTo>
                <a:lnTo>
                  <a:pt x="34602" y="52195"/>
                </a:lnTo>
                <a:lnTo>
                  <a:pt x="29426" y="58440"/>
                </a:lnTo>
                <a:lnTo>
                  <a:pt x="25976" y="63678"/>
                </a:lnTo>
                <a:lnTo>
                  <a:pt x="23676" y="68246"/>
                </a:lnTo>
                <a:lnTo>
                  <a:pt x="19993" y="74515"/>
                </a:lnTo>
                <a:lnTo>
                  <a:pt x="10168" y="90080"/>
                </a:lnTo>
                <a:lnTo>
                  <a:pt x="6688" y="96595"/>
                </a:lnTo>
                <a:lnTo>
                  <a:pt x="4368" y="102014"/>
                </a:lnTo>
                <a:lnTo>
                  <a:pt x="2821" y="106701"/>
                </a:lnTo>
                <a:lnTo>
                  <a:pt x="1790" y="111975"/>
                </a:lnTo>
                <a:lnTo>
                  <a:pt x="1103" y="117641"/>
                </a:lnTo>
                <a:lnTo>
                  <a:pt x="645" y="123568"/>
                </a:lnTo>
                <a:lnTo>
                  <a:pt x="339" y="128595"/>
                </a:lnTo>
                <a:lnTo>
                  <a:pt x="0" y="137046"/>
                </a:lnTo>
                <a:lnTo>
                  <a:pt x="2059" y="140804"/>
                </a:lnTo>
                <a:lnTo>
                  <a:pt x="10079" y="147847"/>
                </a:lnTo>
                <a:lnTo>
                  <a:pt x="17944" y="154560"/>
                </a:lnTo>
                <a:lnTo>
                  <a:pt x="21545" y="157854"/>
                </a:lnTo>
                <a:lnTo>
                  <a:pt x="25022" y="160051"/>
                </a:lnTo>
                <a:lnTo>
                  <a:pt x="31750" y="162492"/>
                </a:lnTo>
                <a:lnTo>
                  <a:pt x="38324" y="163576"/>
                </a:lnTo>
                <a:lnTo>
                  <a:pt x="45903" y="164058"/>
                </a:lnTo>
                <a:lnTo>
                  <a:pt x="56437" y="164273"/>
                </a:lnTo>
                <a:lnTo>
                  <a:pt x="79590" y="164393"/>
                </a:lnTo>
                <a:lnTo>
                  <a:pt x="86290" y="163335"/>
                </a:lnTo>
                <a:lnTo>
                  <a:pt x="91832" y="161555"/>
                </a:lnTo>
                <a:lnTo>
                  <a:pt x="107633" y="153914"/>
                </a:lnTo>
                <a:lnTo>
                  <a:pt x="113585" y="150975"/>
                </a:lnTo>
                <a:lnTo>
                  <a:pt x="118627" y="147941"/>
                </a:lnTo>
                <a:lnTo>
                  <a:pt x="127096" y="141703"/>
                </a:lnTo>
                <a:lnTo>
                  <a:pt x="130859" y="137460"/>
                </a:lnTo>
                <a:lnTo>
                  <a:pt x="134443" y="132481"/>
                </a:lnTo>
                <a:lnTo>
                  <a:pt x="137907" y="127013"/>
                </a:lnTo>
                <a:lnTo>
                  <a:pt x="158189" y="93638"/>
                </a:lnTo>
                <a:lnTo>
                  <a:pt x="164486" y="83919"/>
                </a:lnTo>
                <a:lnTo>
                  <a:pt x="169760" y="76365"/>
                </a:lnTo>
                <a:lnTo>
                  <a:pt x="174350" y="70254"/>
                </a:lnTo>
                <a:lnTo>
                  <a:pt x="185183" y="54865"/>
                </a:lnTo>
                <a:lnTo>
                  <a:pt x="191082" y="46247"/>
                </a:lnTo>
                <a:lnTo>
                  <a:pt x="195014" y="39427"/>
                </a:lnTo>
                <a:lnTo>
                  <a:pt x="197635" y="33805"/>
                </a:lnTo>
                <a:lnTo>
                  <a:pt x="199383" y="28982"/>
                </a:lnTo>
                <a:lnTo>
                  <a:pt x="201623" y="23617"/>
                </a:lnTo>
                <a:lnTo>
                  <a:pt x="204191" y="17891"/>
                </a:lnTo>
                <a:lnTo>
                  <a:pt x="208836" y="9020"/>
                </a:lnTo>
                <a:lnTo>
                  <a:pt x="210075" y="8160"/>
                </a:lnTo>
                <a:lnTo>
                  <a:pt x="210901" y="8661"/>
                </a:lnTo>
                <a:lnTo>
                  <a:pt x="209301" y="15444"/>
                </a:lnTo>
                <a:lnTo>
                  <a:pt x="206086" y="26415"/>
                </a:lnTo>
                <a:lnTo>
                  <a:pt x="201792" y="40179"/>
                </a:lnTo>
                <a:lnTo>
                  <a:pt x="198929" y="51504"/>
                </a:lnTo>
                <a:lnTo>
                  <a:pt x="197021" y="61204"/>
                </a:lnTo>
                <a:lnTo>
                  <a:pt x="195749" y="69821"/>
                </a:lnTo>
                <a:lnTo>
                  <a:pt x="193826" y="77715"/>
                </a:lnTo>
                <a:lnTo>
                  <a:pt x="191469" y="85127"/>
                </a:lnTo>
                <a:lnTo>
                  <a:pt x="188823" y="92218"/>
                </a:lnTo>
                <a:lnTo>
                  <a:pt x="187059" y="99096"/>
                </a:lnTo>
                <a:lnTo>
                  <a:pt x="185883" y="105830"/>
                </a:lnTo>
                <a:lnTo>
                  <a:pt x="185099" y="112470"/>
                </a:lnTo>
                <a:lnTo>
                  <a:pt x="184576" y="119046"/>
                </a:lnTo>
                <a:lnTo>
                  <a:pt x="184228" y="125580"/>
                </a:lnTo>
                <a:lnTo>
                  <a:pt x="183995" y="132085"/>
                </a:lnTo>
                <a:lnTo>
                  <a:pt x="184915" y="140722"/>
                </a:lnTo>
                <a:lnTo>
                  <a:pt x="186603" y="150779"/>
                </a:lnTo>
                <a:lnTo>
                  <a:pt x="188804" y="161783"/>
                </a:lnTo>
                <a:lnTo>
                  <a:pt x="194115" y="185476"/>
                </a:lnTo>
                <a:lnTo>
                  <a:pt x="197036" y="197813"/>
                </a:lnTo>
                <a:lnTo>
                  <a:pt x="200058" y="208187"/>
                </a:lnTo>
                <a:lnTo>
                  <a:pt x="203148" y="217253"/>
                </a:lnTo>
                <a:lnTo>
                  <a:pt x="206283" y="225447"/>
                </a:lnTo>
                <a:lnTo>
                  <a:pt x="210522" y="233059"/>
                </a:lnTo>
                <a:lnTo>
                  <a:pt x="215498" y="240284"/>
                </a:lnTo>
                <a:lnTo>
                  <a:pt x="220965" y="247250"/>
                </a:lnTo>
                <a:lnTo>
                  <a:pt x="227835" y="252969"/>
                </a:lnTo>
                <a:lnTo>
                  <a:pt x="235639" y="257857"/>
                </a:lnTo>
                <a:lnTo>
                  <a:pt x="244066" y="262190"/>
                </a:lnTo>
                <a:lnTo>
                  <a:pt x="252909" y="267228"/>
                </a:lnTo>
                <a:lnTo>
                  <a:pt x="262029" y="272737"/>
                </a:lnTo>
                <a:lnTo>
                  <a:pt x="289943" y="29020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865"/>
          <p:cNvSpPr/>
          <p:nvPr/>
        </p:nvSpPr>
        <p:spPr>
          <a:xfrm>
            <a:off x="1085464" y="2444411"/>
            <a:ext cx="471274" cy="791113"/>
          </a:xfrm>
          <a:custGeom>
            <a:avLst/>
            <a:gdLst/>
            <a:ahLst/>
            <a:cxnLst/>
            <a:rect l="0" t="0" r="0" b="0"/>
            <a:pathLst>
              <a:path w="471274" h="791113">
                <a:moveTo>
                  <a:pt x="384957" y="26880"/>
                </a:moveTo>
                <a:lnTo>
                  <a:pt x="374686" y="16609"/>
                </a:lnTo>
                <a:lnTo>
                  <a:pt x="363911" y="8700"/>
                </a:lnTo>
                <a:lnTo>
                  <a:pt x="353031" y="2677"/>
                </a:lnTo>
                <a:lnTo>
                  <a:pt x="344613" y="0"/>
                </a:lnTo>
                <a:lnTo>
                  <a:pt x="339788" y="361"/>
                </a:lnTo>
                <a:lnTo>
                  <a:pt x="328695" y="3628"/>
                </a:lnTo>
                <a:lnTo>
                  <a:pt x="316599" y="8663"/>
                </a:lnTo>
                <a:lnTo>
                  <a:pt x="310364" y="11510"/>
                </a:lnTo>
                <a:lnTo>
                  <a:pt x="300832" y="17708"/>
                </a:lnTo>
                <a:lnTo>
                  <a:pt x="289104" y="26140"/>
                </a:lnTo>
                <a:lnTo>
                  <a:pt x="275911" y="36060"/>
                </a:lnTo>
                <a:lnTo>
                  <a:pt x="252652" y="52816"/>
                </a:lnTo>
                <a:lnTo>
                  <a:pt x="230492" y="68503"/>
                </a:lnTo>
                <a:lnTo>
                  <a:pt x="206311" y="86224"/>
                </a:lnTo>
                <a:lnTo>
                  <a:pt x="194918" y="95464"/>
                </a:lnTo>
                <a:lnTo>
                  <a:pt x="184099" y="104848"/>
                </a:lnTo>
                <a:lnTo>
                  <a:pt x="173661" y="114330"/>
                </a:lnTo>
                <a:lnTo>
                  <a:pt x="153465" y="133463"/>
                </a:lnTo>
                <a:lnTo>
                  <a:pt x="114224" y="172021"/>
                </a:lnTo>
                <a:lnTo>
                  <a:pt x="102356" y="184908"/>
                </a:lnTo>
                <a:lnTo>
                  <a:pt x="74838" y="216425"/>
                </a:lnTo>
                <a:lnTo>
                  <a:pt x="63200" y="230634"/>
                </a:lnTo>
                <a:lnTo>
                  <a:pt x="53291" y="243331"/>
                </a:lnTo>
                <a:lnTo>
                  <a:pt x="44536" y="255020"/>
                </a:lnTo>
                <a:lnTo>
                  <a:pt x="31942" y="273741"/>
                </a:lnTo>
                <a:lnTo>
                  <a:pt x="22761" y="290302"/>
                </a:lnTo>
                <a:lnTo>
                  <a:pt x="8110" y="324342"/>
                </a:lnTo>
                <a:lnTo>
                  <a:pt x="2496" y="338588"/>
                </a:lnTo>
                <a:lnTo>
                  <a:pt x="0" y="352086"/>
                </a:lnTo>
                <a:lnTo>
                  <a:pt x="410" y="357620"/>
                </a:lnTo>
                <a:lnTo>
                  <a:pt x="1758" y="362384"/>
                </a:lnTo>
                <a:lnTo>
                  <a:pt x="11644" y="382889"/>
                </a:lnTo>
                <a:lnTo>
                  <a:pt x="20796" y="396185"/>
                </a:lnTo>
                <a:lnTo>
                  <a:pt x="29990" y="403481"/>
                </a:lnTo>
                <a:lnTo>
                  <a:pt x="41241" y="410307"/>
                </a:lnTo>
                <a:lnTo>
                  <a:pt x="53408" y="416923"/>
                </a:lnTo>
                <a:lnTo>
                  <a:pt x="60737" y="420193"/>
                </a:lnTo>
                <a:lnTo>
                  <a:pt x="68848" y="423447"/>
                </a:lnTo>
                <a:lnTo>
                  <a:pt x="77479" y="426691"/>
                </a:lnTo>
                <a:lnTo>
                  <a:pt x="89683" y="429929"/>
                </a:lnTo>
                <a:lnTo>
                  <a:pt x="104268" y="433163"/>
                </a:lnTo>
                <a:lnTo>
                  <a:pt x="135522" y="439622"/>
                </a:lnTo>
                <a:lnTo>
                  <a:pt x="163744" y="446075"/>
                </a:lnTo>
                <a:lnTo>
                  <a:pt x="181588" y="448226"/>
                </a:lnTo>
                <a:lnTo>
                  <a:pt x="202084" y="449660"/>
                </a:lnTo>
                <a:lnTo>
                  <a:pt x="224346" y="450616"/>
                </a:lnTo>
                <a:lnTo>
                  <a:pt x="242413" y="452328"/>
                </a:lnTo>
                <a:lnTo>
                  <a:pt x="257682" y="454545"/>
                </a:lnTo>
                <a:lnTo>
                  <a:pt x="271085" y="457097"/>
                </a:lnTo>
                <a:lnTo>
                  <a:pt x="297444" y="462799"/>
                </a:lnTo>
                <a:lnTo>
                  <a:pt x="310492" y="465825"/>
                </a:lnTo>
                <a:lnTo>
                  <a:pt x="322415" y="467842"/>
                </a:lnTo>
                <a:lnTo>
                  <a:pt x="333589" y="469186"/>
                </a:lnTo>
                <a:lnTo>
                  <a:pt x="344262" y="470083"/>
                </a:lnTo>
                <a:lnTo>
                  <a:pt x="354603" y="472830"/>
                </a:lnTo>
                <a:lnTo>
                  <a:pt x="364721" y="476811"/>
                </a:lnTo>
                <a:lnTo>
                  <a:pt x="374691" y="481615"/>
                </a:lnTo>
                <a:lnTo>
                  <a:pt x="384562" y="485893"/>
                </a:lnTo>
                <a:lnTo>
                  <a:pt x="394368" y="489819"/>
                </a:lnTo>
                <a:lnTo>
                  <a:pt x="404130" y="493512"/>
                </a:lnTo>
                <a:lnTo>
                  <a:pt x="412787" y="497048"/>
                </a:lnTo>
                <a:lnTo>
                  <a:pt x="420708" y="500481"/>
                </a:lnTo>
                <a:lnTo>
                  <a:pt x="435242" y="508236"/>
                </a:lnTo>
                <a:lnTo>
                  <a:pt x="448868" y="518849"/>
                </a:lnTo>
                <a:lnTo>
                  <a:pt x="459223" y="530731"/>
                </a:lnTo>
                <a:lnTo>
                  <a:pt x="463490" y="536910"/>
                </a:lnTo>
                <a:lnTo>
                  <a:pt x="468230" y="549507"/>
                </a:lnTo>
                <a:lnTo>
                  <a:pt x="470898" y="568685"/>
                </a:lnTo>
                <a:lnTo>
                  <a:pt x="471273" y="575111"/>
                </a:lnTo>
                <a:lnTo>
                  <a:pt x="469373" y="581544"/>
                </a:lnTo>
                <a:lnTo>
                  <a:pt x="457503" y="601944"/>
                </a:lnTo>
                <a:lnTo>
                  <a:pt x="450162" y="618898"/>
                </a:lnTo>
                <a:lnTo>
                  <a:pt x="437584" y="637182"/>
                </a:lnTo>
                <a:lnTo>
                  <a:pt x="429716" y="646572"/>
                </a:lnTo>
                <a:lnTo>
                  <a:pt x="421246" y="656057"/>
                </a:lnTo>
                <a:lnTo>
                  <a:pt x="403235" y="675194"/>
                </a:lnTo>
                <a:lnTo>
                  <a:pt x="374967" y="704097"/>
                </a:lnTo>
                <a:lnTo>
                  <a:pt x="364324" y="713755"/>
                </a:lnTo>
                <a:lnTo>
                  <a:pt x="352929" y="723417"/>
                </a:lnTo>
                <a:lnTo>
                  <a:pt x="341033" y="733084"/>
                </a:lnTo>
                <a:lnTo>
                  <a:pt x="329877" y="741678"/>
                </a:lnTo>
                <a:lnTo>
                  <a:pt x="319216" y="749557"/>
                </a:lnTo>
                <a:lnTo>
                  <a:pt x="308884" y="756960"/>
                </a:lnTo>
                <a:lnTo>
                  <a:pt x="299846" y="764044"/>
                </a:lnTo>
                <a:lnTo>
                  <a:pt x="291671" y="770917"/>
                </a:lnTo>
                <a:lnTo>
                  <a:pt x="268871" y="7911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866"/>
          <p:cNvSpPr/>
          <p:nvPr/>
        </p:nvSpPr>
        <p:spPr>
          <a:xfrm>
            <a:off x="1577575" y="3090416"/>
            <a:ext cx="385767" cy="183576"/>
          </a:xfrm>
          <a:custGeom>
            <a:avLst/>
            <a:gdLst/>
            <a:ahLst/>
            <a:cxnLst/>
            <a:rect l="0" t="0" r="0" b="0"/>
            <a:pathLst>
              <a:path w="385767" h="183576">
                <a:moveTo>
                  <a:pt x="250778" y="0"/>
                </a:moveTo>
                <a:lnTo>
                  <a:pt x="250778" y="10271"/>
                </a:lnTo>
                <a:lnTo>
                  <a:pt x="249703" y="13296"/>
                </a:lnTo>
                <a:lnTo>
                  <a:pt x="247912" y="15313"/>
                </a:lnTo>
                <a:lnTo>
                  <a:pt x="245643" y="16658"/>
                </a:lnTo>
                <a:lnTo>
                  <a:pt x="243055" y="19704"/>
                </a:lnTo>
                <a:lnTo>
                  <a:pt x="240255" y="23884"/>
                </a:lnTo>
                <a:lnTo>
                  <a:pt x="237313" y="28821"/>
                </a:lnTo>
                <a:lnTo>
                  <a:pt x="233203" y="34262"/>
                </a:lnTo>
                <a:lnTo>
                  <a:pt x="228313" y="40039"/>
                </a:lnTo>
                <a:lnTo>
                  <a:pt x="222903" y="46040"/>
                </a:lnTo>
                <a:lnTo>
                  <a:pt x="211159" y="58441"/>
                </a:lnTo>
                <a:lnTo>
                  <a:pt x="180968" y="89054"/>
                </a:lnTo>
                <a:lnTo>
                  <a:pt x="167692" y="101289"/>
                </a:lnTo>
                <a:lnTo>
                  <a:pt x="132877" y="132081"/>
                </a:lnTo>
                <a:lnTo>
                  <a:pt x="117359" y="143947"/>
                </a:lnTo>
                <a:lnTo>
                  <a:pt x="103789" y="152933"/>
                </a:lnTo>
                <a:lnTo>
                  <a:pt x="81187" y="165783"/>
                </a:lnTo>
                <a:lnTo>
                  <a:pt x="63976" y="175077"/>
                </a:lnTo>
                <a:lnTo>
                  <a:pt x="56377" y="177986"/>
                </a:lnTo>
                <a:lnTo>
                  <a:pt x="49161" y="179925"/>
                </a:lnTo>
                <a:lnTo>
                  <a:pt x="42201" y="181217"/>
                </a:lnTo>
                <a:lnTo>
                  <a:pt x="35411" y="182079"/>
                </a:lnTo>
                <a:lnTo>
                  <a:pt x="28734" y="182653"/>
                </a:lnTo>
                <a:lnTo>
                  <a:pt x="16658" y="183292"/>
                </a:lnTo>
                <a:lnTo>
                  <a:pt x="7708" y="183575"/>
                </a:lnTo>
                <a:lnTo>
                  <a:pt x="4892" y="182576"/>
                </a:lnTo>
                <a:lnTo>
                  <a:pt x="3014" y="180835"/>
                </a:lnTo>
                <a:lnTo>
                  <a:pt x="1762" y="178599"/>
                </a:lnTo>
                <a:lnTo>
                  <a:pt x="371" y="173249"/>
                </a:lnTo>
                <a:lnTo>
                  <a:pt x="0" y="170318"/>
                </a:lnTo>
                <a:lnTo>
                  <a:pt x="828" y="166213"/>
                </a:lnTo>
                <a:lnTo>
                  <a:pt x="2455" y="161328"/>
                </a:lnTo>
                <a:lnTo>
                  <a:pt x="4614" y="155921"/>
                </a:lnTo>
                <a:lnTo>
                  <a:pt x="7128" y="151241"/>
                </a:lnTo>
                <a:lnTo>
                  <a:pt x="9879" y="147047"/>
                </a:lnTo>
                <a:lnTo>
                  <a:pt x="12788" y="143176"/>
                </a:lnTo>
                <a:lnTo>
                  <a:pt x="16877" y="138445"/>
                </a:lnTo>
                <a:lnTo>
                  <a:pt x="21753" y="133142"/>
                </a:lnTo>
                <a:lnTo>
                  <a:pt x="27153" y="127456"/>
                </a:lnTo>
                <a:lnTo>
                  <a:pt x="32903" y="122591"/>
                </a:lnTo>
                <a:lnTo>
                  <a:pt x="38886" y="118273"/>
                </a:lnTo>
                <a:lnTo>
                  <a:pt x="45025" y="114319"/>
                </a:lnTo>
                <a:lnTo>
                  <a:pt x="52341" y="110608"/>
                </a:lnTo>
                <a:lnTo>
                  <a:pt x="60444" y="107060"/>
                </a:lnTo>
                <a:lnTo>
                  <a:pt x="69070" y="103619"/>
                </a:lnTo>
                <a:lnTo>
                  <a:pt x="76971" y="100251"/>
                </a:lnTo>
                <a:lnTo>
                  <a:pt x="91482" y="93641"/>
                </a:lnTo>
                <a:lnTo>
                  <a:pt x="101586" y="91449"/>
                </a:lnTo>
                <a:lnTo>
                  <a:pt x="113696" y="89987"/>
                </a:lnTo>
                <a:lnTo>
                  <a:pt x="127144" y="89013"/>
                </a:lnTo>
                <a:lnTo>
                  <a:pt x="139334" y="88363"/>
                </a:lnTo>
                <a:lnTo>
                  <a:pt x="161477" y="87641"/>
                </a:lnTo>
                <a:lnTo>
                  <a:pt x="186937" y="87235"/>
                </a:lnTo>
                <a:lnTo>
                  <a:pt x="195319" y="88253"/>
                </a:lnTo>
                <a:lnTo>
                  <a:pt x="204131" y="90006"/>
                </a:lnTo>
                <a:lnTo>
                  <a:pt x="213231" y="92250"/>
                </a:lnTo>
                <a:lnTo>
                  <a:pt x="221447" y="94821"/>
                </a:lnTo>
                <a:lnTo>
                  <a:pt x="229074" y="97610"/>
                </a:lnTo>
                <a:lnTo>
                  <a:pt x="236309" y="100544"/>
                </a:lnTo>
                <a:lnTo>
                  <a:pt x="245432" y="103575"/>
                </a:lnTo>
                <a:lnTo>
                  <a:pt x="255813" y="106670"/>
                </a:lnTo>
                <a:lnTo>
                  <a:pt x="267033" y="109809"/>
                </a:lnTo>
                <a:lnTo>
                  <a:pt x="276663" y="112976"/>
                </a:lnTo>
                <a:lnTo>
                  <a:pt x="285233" y="116162"/>
                </a:lnTo>
                <a:lnTo>
                  <a:pt x="293095" y="119361"/>
                </a:lnTo>
                <a:lnTo>
                  <a:pt x="301562" y="122569"/>
                </a:lnTo>
                <a:lnTo>
                  <a:pt x="319568" y="128999"/>
                </a:lnTo>
                <a:lnTo>
                  <a:pt x="326734" y="131144"/>
                </a:lnTo>
                <a:lnTo>
                  <a:pt x="337563" y="133527"/>
                </a:lnTo>
                <a:lnTo>
                  <a:pt x="345959" y="134586"/>
                </a:lnTo>
                <a:lnTo>
                  <a:pt x="354972" y="135266"/>
                </a:lnTo>
                <a:lnTo>
                  <a:pt x="359071" y="132492"/>
                </a:lnTo>
                <a:lnTo>
                  <a:pt x="361668" y="130248"/>
                </a:lnTo>
                <a:lnTo>
                  <a:pt x="364475" y="128752"/>
                </a:lnTo>
                <a:lnTo>
                  <a:pt x="370460" y="127089"/>
                </a:lnTo>
                <a:lnTo>
                  <a:pt x="372486" y="125571"/>
                </a:lnTo>
                <a:lnTo>
                  <a:pt x="373837" y="123484"/>
                </a:lnTo>
                <a:lnTo>
                  <a:pt x="374737" y="121018"/>
                </a:lnTo>
                <a:lnTo>
                  <a:pt x="376412" y="117224"/>
                </a:lnTo>
                <a:lnTo>
                  <a:pt x="381140" y="107276"/>
                </a:lnTo>
                <a:lnTo>
                  <a:pt x="382830" y="101614"/>
                </a:lnTo>
                <a:lnTo>
                  <a:pt x="383957" y="95689"/>
                </a:lnTo>
                <a:lnTo>
                  <a:pt x="384709" y="89589"/>
                </a:lnTo>
                <a:lnTo>
                  <a:pt x="385210" y="83373"/>
                </a:lnTo>
                <a:lnTo>
                  <a:pt x="385544" y="77079"/>
                </a:lnTo>
                <a:lnTo>
                  <a:pt x="385766" y="70734"/>
                </a:lnTo>
                <a:lnTo>
                  <a:pt x="384840" y="65429"/>
                </a:lnTo>
                <a:lnTo>
                  <a:pt x="383147" y="60817"/>
                </a:lnTo>
                <a:lnTo>
                  <a:pt x="378401" y="51751"/>
                </a:lnTo>
                <a:lnTo>
                  <a:pt x="372708" y="40557"/>
                </a:lnTo>
                <a:lnTo>
                  <a:pt x="369685" y="35637"/>
                </a:lnTo>
                <a:lnTo>
                  <a:pt x="366595" y="31282"/>
                </a:lnTo>
                <a:lnTo>
                  <a:pt x="363460" y="27304"/>
                </a:lnTo>
                <a:lnTo>
                  <a:pt x="359220" y="24651"/>
                </a:lnTo>
                <a:lnTo>
                  <a:pt x="348777" y="21705"/>
                </a:lnTo>
                <a:lnTo>
                  <a:pt x="336970" y="17529"/>
                </a:lnTo>
                <a:lnTo>
                  <a:pt x="325631" y="13165"/>
                </a:lnTo>
                <a:lnTo>
                  <a:pt x="317009" y="11225"/>
                </a:lnTo>
                <a:lnTo>
                  <a:pt x="312130" y="11783"/>
                </a:lnTo>
                <a:lnTo>
                  <a:pt x="300976" y="15269"/>
                </a:lnTo>
                <a:lnTo>
                  <a:pt x="294992" y="16628"/>
                </a:lnTo>
                <a:lnTo>
                  <a:pt x="288853" y="17534"/>
                </a:lnTo>
                <a:lnTo>
                  <a:pt x="277374" y="18542"/>
                </a:lnTo>
                <a:lnTo>
                  <a:pt x="268689" y="18989"/>
                </a:lnTo>
                <a:lnTo>
                  <a:pt x="258380" y="22054"/>
                </a:lnTo>
                <a:lnTo>
                  <a:pt x="241104" y="290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867"/>
          <p:cNvSpPr/>
          <p:nvPr/>
        </p:nvSpPr>
        <p:spPr>
          <a:xfrm>
            <a:off x="2079873" y="2887265"/>
            <a:ext cx="280542" cy="48370"/>
          </a:xfrm>
          <a:custGeom>
            <a:avLst/>
            <a:gdLst/>
            <a:ahLst/>
            <a:cxnLst/>
            <a:rect l="0" t="0" r="0" b="0"/>
            <a:pathLst>
              <a:path w="280542" h="48370">
                <a:moveTo>
                  <a:pt x="0" y="48369"/>
                </a:moveTo>
                <a:lnTo>
                  <a:pt x="0" y="43234"/>
                </a:lnTo>
                <a:lnTo>
                  <a:pt x="1074" y="41721"/>
                </a:lnTo>
                <a:lnTo>
                  <a:pt x="2866" y="40712"/>
                </a:lnTo>
                <a:lnTo>
                  <a:pt x="5135" y="40040"/>
                </a:lnTo>
                <a:lnTo>
                  <a:pt x="8798" y="38517"/>
                </a:lnTo>
                <a:lnTo>
                  <a:pt x="13389" y="36427"/>
                </a:lnTo>
                <a:lnTo>
                  <a:pt x="18600" y="33958"/>
                </a:lnTo>
                <a:lnTo>
                  <a:pt x="33897" y="30163"/>
                </a:lnTo>
                <a:lnTo>
                  <a:pt x="82424" y="20213"/>
                </a:lnTo>
                <a:lnTo>
                  <a:pt x="103318" y="16700"/>
                </a:lnTo>
                <a:lnTo>
                  <a:pt x="120472" y="14358"/>
                </a:lnTo>
                <a:lnTo>
                  <a:pt x="135133" y="12797"/>
                </a:lnTo>
                <a:lnTo>
                  <a:pt x="148132" y="10681"/>
                </a:lnTo>
                <a:lnTo>
                  <a:pt x="160022" y="8196"/>
                </a:lnTo>
                <a:lnTo>
                  <a:pt x="171173" y="5464"/>
                </a:lnTo>
                <a:lnTo>
                  <a:pt x="181832" y="3643"/>
                </a:lnTo>
                <a:lnTo>
                  <a:pt x="192163" y="2428"/>
                </a:lnTo>
                <a:lnTo>
                  <a:pt x="202274" y="1619"/>
                </a:lnTo>
                <a:lnTo>
                  <a:pt x="212240" y="1080"/>
                </a:lnTo>
                <a:lnTo>
                  <a:pt x="222108" y="720"/>
                </a:lnTo>
                <a:lnTo>
                  <a:pt x="28054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3868"/>
          <p:cNvSpPr/>
          <p:nvPr/>
        </p:nvSpPr>
        <p:spPr>
          <a:xfrm>
            <a:off x="2224980" y="3032373"/>
            <a:ext cx="309563" cy="48370"/>
          </a:xfrm>
          <a:custGeom>
            <a:avLst/>
            <a:gdLst/>
            <a:ahLst/>
            <a:cxnLst/>
            <a:rect l="0" t="0" r="0" b="0"/>
            <a:pathLst>
              <a:path w="309563" h="48370">
                <a:moveTo>
                  <a:pt x="0" y="48369"/>
                </a:moveTo>
                <a:lnTo>
                  <a:pt x="26929" y="34904"/>
                </a:lnTo>
                <a:lnTo>
                  <a:pt x="33001" y="32943"/>
                </a:lnTo>
                <a:lnTo>
                  <a:pt x="39199" y="31636"/>
                </a:lnTo>
                <a:lnTo>
                  <a:pt x="45480" y="30764"/>
                </a:lnTo>
                <a:lnTo>
                  <a:pt x="53967" y="29108"/>
                </a:lnTo>
                <a:lnTo>
                  <a:pt x="74863" y="24402"/>
                </a:lnTo>
                <a:lnTo>
                  <a:pt x="86454" y="22717"/>
                </a:lnTo>
                <a:lnTo>
                  <a:pt x="98481" y="21594"/>
                </a:lnTo>
                <a:lnTo>
                  <a:pt x="110798" y="20845"/>
                </a:lnTo>
                <a:lnTo>
                  <a:pt x="135950" y="20013"/>
                </a:lnTo>
                <a:lnTo>
                  <a:pt x="148676" y="19791"/>
                </a:lnTo>
                <a:lnTo>
                  <a:pt x="161460" y="18568"/>
                </a:lnTo>
                <a:lnTo>
                  <a:pt x="174282" y="16678"/>
                </a:lnTo>
                <a:lnTo>
                  <a:pt x="187129" y="14343"/>
                </a:lnTo>
                <a:lnTo>
                  <a:pt x="201069" y="12787"/>
                </a:lnTo>
                <a:lnTo>
                  <a:pt x="215736" y="11749"/>
                </a:lnTo>
                <a:lnTo>
                  <a:pt x="230888" y="11057"/>
                </a:lnTo>
                <a:lnTo>
                  <a:pt x="246364" y="9521"/>
                </a:lnTo>
                <a:lnTo>
                  <a:pt x="262056" y="7422"/>
                </a:lnTo>
                <a:lnTo>
                  <a:pt x="30956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3869"/>
          <p:cNvSpPr/>
          <p:nvPr/>
        </p:nvSpPr>
        <p:spPr>
          <a:xfrm>
            <a:off x="2748125" y="2558473"/>
            <a:ext cx="560325" cy="319119"/>
          </a:xfrm>
          <a:custGeom>
            <a:avLst/>
            <a:gdLst/>
            <a:ahLst/>
            <a:cxnLst/>
            <a:rect l="0" t="0" r="0" b="0"/>
            <a:pathLst>
              <a:path w="560325" h="319119">
                <a:moveTo>
                  <a:pt x="192718" y="9556"/>
                </a:moveTo>
                <a:lnTo>
                  <a:pt x="182448" y="4420"/>
                </a:lnTo>
                <a:lnTo>
                  <a:pt x="168806" y="1899"/>
                </a:lnTo>
                <a:lnTo>
                  <a:pt x="153069" y="779"/>
                </a:lnTo>
                <a:lnTo>
                  <a:pt x="138909" y="280"/>
                </a:lnTo>
                <a:lnTo>
                  <a:pt x="118851" y="0"/>
                </a:lnTo>
                <a:lnTo>
                  <a:pt x="105787" y="2801"/>
                </a:lnTo>
                <a:lnTo>
                  <a:pt x="92814" y="7629"/>
                </a:lnTo>
                <a:lnTo>
                  <a:pt x="79883" y="13357"/>
                </a:lnTo>
                <a:lnTo>
                  <a:pt x="65652" y="22625"/>
                </a:lnTo>
                <a:lnTo>
                  <a:pt x="59639" y="27942"/>
                </a:lnTo>
                <a:lnTo>
                  <a:pt x="44358" y="42450"/>
                </a:lnTo>
                <a:lnTo>
                  <a:pt x="36843" y="51908"/>
                </a:lnTo>
                <a:lnTo>
                  <a:pt x="29683" y="62512"/>
                </a:lnTo>
                <a:lnTo>
                  <a:pt x="22761" y="73882"/>
                </a:lnTo>
                <a:lnTo>
                  <a:pt x="17071" y="83611"/>
                </a:lnTo>
                <a:lnTo>
                  <a:pt x="7882" y="100154"/>
                </a:lnTo>
                <a:lnTo>
                  <a:pt x="5002" y="109724"/>
                </a:lnTo>
                <a:lnTo>
                  <a:pt x="3082" y="120405"/>
                </a:lnTo>
                <a:lnTo>
                  <a:pt x="948" y="140512"/>
                </a:lnTo>
                <a:lnTo>
                  <a:pt x="379" y="147379"/>
                </a:lnTo>
                <a:lnTo>
                  <a:pt x="0" y="153032"/>
                </a:lnTo>
                <a:lnTo>
                  <a:pt x="822" y="157875"/>
                </a:lnTo>
                <a:lnTo>
                  <a:pt x="4602" y="166123"/>
                </a:lnTo>
                <a:lnTo>
                  <a:pt x="9865" y="173371"/>
                </a:lnTo>
                <a:lnTo>
                  <a:pt x="15786" y="180176"/>
                </a:lnTo>
                <a:lnTo>
                  <a:pt x="22002" y="186783"/>
                </a:lnTo>
                <a:lnTo>
                  <a:pt x="36679" y="196546"/>
                </a:lnTo>
                <a:lnTo>
                  <a:pt x="42473" y="197633"/>
                </a:lnTo>
                <a:lnTo>
                  <a:pt x="48485" y="197283"/>
                </a:lnTo>
                <a:lnTo>
                  <a:pt x="60898" y="195103"/>
                </a:lnTo>
                <a:lnTo>
                  <a:pt x="73580" y="194134"/>
                </a:lnTo>
                <a:lnTo>
                  <a:pt x="89249" y="190837"/>
                </a:lnTo>
                <a:lnTo>
                  <a:pt x="105887" y="185788"/>
                </a:lnTo>
                <a:lnTo>
                  <a:pt x="120447" y="179962"/>
                </a:lnTo>
                <a:lnTo>
                  <a:pt x="131639" y="173679"/>
                </a:lnTo>
                <a:lnTo>
                  <a:pt x="145550" y="165190"/>
                </a:lnTo>
                <a:lnTo>
                  <a:pt x="198807" y="130946"/>
                </a:lnTo>
                <a:lnTo>
                  <a:pt x="230351" y="110135"/>
                </a:lnTo>
                <a:lnTo>
                  <a:pt x="239305" y="103480"/>
                </a:lnTo>
                <a:lnTo>
                  <a:pt x="247423" y="96894"/>
                </a:lnTo>
                <a:lnTo>
                  <a:pt x="254985" y="90354"/>
                </a:lnTo>
                <a:lnTo>
                  <a:pt x="261101" y="83844"/>
                </a:lnTo>
                <a:lnTo>
                  <a:pt x="266253" y="77354"/>
                </a:lnTo>
                <a:lnTo>
                  <a:pt x="281507" y="55082"/>
                </a:lnTo>
                <a:lnTo>
                  <a:pt x="287381" y="46356"/>
                </a:lnTo>
                <a:lnTo>
                  <a:pt x="292372" y="39464"/>
                </a:lnTo>
                <a:lnTo>
                  <a:pt x="296775" y="33794"/>
                </a:lnTo>
                <a:lnTo>
                  <a:pt x="306428" y="22107"/>
                </a:lnTo>
                <a:lnTo>
                  <a:pt x="306145" y="20073"/>
                </a:lnTo>
                <a:lnTo>
                  <a:pt x="302965" y="14947"/>
                </a:lnTo>
                <a:lnTo>
                  <a:pt x="302762" y="14225"/>
                </a:lnTo>
                <a:lnTo>
                  <a:pt x="303701" y="14818"/>
                </a:lnTo>
                <a:lnTo>
                  <a:pt x="307796" y="18358"/>
                </a:lnTo>
                <a:lnTo>
                  <a:pt x="305490" y="24575"/>
                </a:lnTo>
                <a:lnTo>
                  <a:pt x="303370" y="29243"/>
                </a:lnTo>
                <a:lnTo>
                  <a:pt x="303032" y="33429"/>
                </a:lnTo>
                <a:lnTo>
                  <a:pt x="303881" y="37295"/>
                </a:lnTo>
                <a:lnTo>
                  <a:pt x="305522" y="40947"/>
                </a:lnTo>
                <a:lnTo>
                  <a:pt x="307691" y="47681"/>
                </a:lnTo>
                <a:lnTo>
                  <a:pt x="310212" y="56470"/>
                </a:lnTo>
                <a:lnTo>
                  <a:pt x="312967" y="66629"/>
                </a:lnTo>
                <a:lnTo>
                  <a:pt x="318029" y="80925"/>
                </a:lnTo>
                <a:lnTo>
                  <a:pt x="324628" y="97981"/>
                </a:lnTo>
                <a:lnTo>
                  <a:pt x="332252" y="116875"/>
                </a:lnTo>
                <a:lnTo>
                  <a:pt x="339484" y="132695"/>
                </a:lnTo>
                <a:lnTo>
                  <a:pt x="346455" y="146467"/>
                </a:lnTo>
                <a:lnTo>
                  <a:pt x="353252" y="158873"/>
                </a:lnTo>
                <a:lnTo>
                  <a:pt x="359934" y="169294"/>
                </a:lnTo>
                <a:lnTo>
                  <a:pt x="366538" y="178390"/>
                </a:lnTo>
                <a:lnTo>
                  <a:pt x="373090" y="186604"/>
                </a:lnTo>
                <a:lnTo>
                  <a:pt x="380683" y="195305"/>
                </a:lnTo>
                <a:lnTo>
                  <a:pt x="388970" y="204330"/>
                </a:lnTo>
                <a:lnTo>
                  <a:pt x="397719" y="213571"/>
                </a:lnTo>
                <a:lnTo>
                  <a:pt x="406776" y="221882"/>
                </a:lnTo>
                <a:lnTo>
                  <a:pt x="416039" y="229572"/>
                </a:lnTo>
                <a:lnTo>
                  <a:pt x="425438" y="236849"/>
                </a:lnTo>
                <a:lnTo>
                  <a:pt x="434929" y="243849"/>
                </a:lnTo>
                <a:lnTo>
                  <a:pt x="454074" y="257361"/>
                </a:lnTo>
                <a:lnTo>
                  <a:pt x="464769" y="263973"/>
                </a:lnTo>
                <a:lnTo>
                  <a:pt x="476198" y="270531"/>
                </a:lnTo>
                <a:lnTo>
                  <a:pt x="488117" y="277053"/>
                </a:lnTo>
                <a:lnTo>
                  <a:pt x="515692" y="292899"/>
                </a:lnTo>
                <a:lnTo>
                  <a:pt x="560324" y="31911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3870"/>
          <p:cNvSpPr/>
          <p:nvPr/>
        </p:nvSpPr>
        <p:spPr>
          <a:xfrm>
            <a:off x="2776388" y="2877591"/>
            <a:ext cx="996405" cy="251521"/>
          </a:xfrm>
          <a:custGeom>
            <a:avLst/>
            <a:gdLst/>
            <a:ahLst/>
            <a:cxnLst/>
            <a:rect l="0" t="0" r="0" b="0"/>
            <a:pathLst>
              <a:path w="996405" h="251521">
                <a:moveTo>
                  <a:pt x="996404" y="0"/>
                </a:moveTo>
                <a:lnTo>
                  <a:pt x="969475" y="13465"/>
                </a:lnTo>
                <a:lnTo>
                  <a:pt x="957206" y="16733"/>
                </a:lnTo>
                <a:lnTo>
                  <a:pt x="926677" y="23967"/>
                </a:lnTo>
                <a:lnTo>
                  <a:pt x="899070" y="32660"/>
                </a:lnTo>
                <a:lnTo>
                  <a:pt x="870468" y="42043"/>
                </a:lnTo>
                <a:lnTo>
                  <a:pt x="848352" y="48424"/>
                </a:lnTo>
                <a:lnTo>
                  <a:pt x="799122" y="61279"/>
                </a:lnTo>
                <a:lnTo>
                  <a:pt x="654938" y="94081"/>
                </a:lnTo>
                <a:lnTo>
                  <a:pt x="607096" y="103798"/>
                </a:lnTo>
                <a:lnTo>
                  <a:pt x="280806" y="168273"/>
                </a:lnTo>
                <a:lnTo>
                  <a:pt x="226199" y="179767"/>
                </a:lnTo>
                <a:lnTo>
                  <a:pt x="171284" y="192281"/>
                </a:lnTo>
                <a:lnTo>
                  <a:pt x="156110" y="195904"/>
                </a:lnTo>
                <a:lnTo>
                  <a:pt x="138469" y="201544"/>
                </a:lnTo>
                <a:lnTo>
                  <a:pt x="119184" y="208529"/>
                </a:lnTo>
                <a:lnTo>
                  <a:pt x="81992" y="222739"/>
                </a:lnTo>
                <a:lnTo>
                  <a:pt x="67560" y="228033"/>
                </a:lnTo>
                <a:lnTo>
                  <a:pt x="0" y="2515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3871"/>
          <p:cNvSpPr/>
          <p:nvPr/>
        </p:nvSpPr>
        <p:spPr>
          <a:xfrm>
            <a:off x="3076277" y="3177480"/>
            <a:ext cx="106413" cy="319237"/>
          </a:xfrm>
          <a:custGeom>
            <a:avLst/>
            <a:gdLst/>
            <a:ahLst/>
            <a:cxnLst/>
            <a:rect l="0" t="0" r="0" b="0"/>
            <a:pathLst>
              <a:path w="106413" h="319237">
                <a:moveTo>
                  <a:pt x="0" y="0"/>
                </a:moveTo>
                <a:lnTo>
                  <a:pt x="0" y="10271"/>
                </a:lnTo>
                <a:lnTo>
                  <a:pt x="1075" y="14371"/>
                </a:lnTo>
                <a:lnTo>
                  <a:pt x="2866" y="18180"/>
                </a:lnTo>
                <a:lnTo>
                  <a:pt x="5136" y="21794"/>
                </a:lnTo>
                <a:lnTo>
                  <a:pt x="7723" y="27428"/>
                </a:lnTo>
                <a:lnTo>
                  <a:pt x="10523" y="34408"/>
                </a:lnTo>
                <a:lnTo>
                  <a:pt x="13465" y="42286"/>
                </a:lnTo>
                <a:lnTo>
                  <a:pt x="15425" y="48613"/>
                </a:lnTo>
                <a:lnTo>
                  <a:pt x="17605" y="58510"/>
                </a:lnTo>
                <a:lnTo>
                  <a:pt x="20335" y="68028"/>
                </a:lnTo>
                <a:lnTo>
                  <a:pt x="29102" y="95802"/>
                </a:lnTo>
                <a:lnTo>
                  <a:pt x="34449" y="110087"/>
                </a:lnTo>
                <a:lnTo>
                  <a:pt x="40164" y="123911"/>
                </a:lnTo>
                <a:lnTo>
                  <a:pt x="46124" y="137425"/>
                </a:lnTo>
                <a:lnTo>
                  <a:pt x="61345" y="175372"/>
                </a:lnTo>
                <a:lnTo>
                  <a:pt x="69917" y="197530"/>
                </a:lnTo>
                <a:lnTo>
                  <a:pt x="75633" y="214452"/>
                </a:lnTo>
                <a:lnTo>
                  <a:pt x="79444" y="227883"/>
                </a:lnTo>
                <a:lnTo>
                  <a:pt x="81984" y="238986"/>
                </a:lnTo>
                <a:lnTo>
                  <a:pt x="84752" y="247464"/>
                </a:lnTo>
                <a:lnTo>
                  <a:pt x="87673" y="254190"/>
                </a:lnTo>
                <a:lnTo>
                  <a:pt x="90694" y="259749"/>
                </a:lnTo>
                <a:lnTo>
                  <a:pt x="92709" y="265605"/>
                </a:lnTo>
                <a:lnTo>
                  <a:pt x="94052" y="271658"/>
                </a:lnTo>
                <a:lnTo>
                  <a:pt x="94947" y="277844"/>
                </a:lnTo>
                <a:lnTo>
                  <a:pt x="96619" y="285192"/>
                </a:lnTo>
                <a:lnTo>
                  <a:pt x="98809" y="293315"/>
                </a:lnTo>
                <a:lnTo>
                  <a:pt x="106412" y="31923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3872"/>
          <p:cNvSpPr/>
          <p:nvPr/>
        </p:nvSpPr>
        <p:spPr>
          <a:xfrm>
            <a:off x="3298775" y="3283892"/>
            <a:ext cx="164456" cy="29023"/>
          </a:xfrm>
          <a:custGeom>
            <a:avLst/>
            <a:gdLst/>
            <a:ahLst/>
            <a:cxnLst/>
            <a:rect l="0" t="0" r="0" b="0"/>
            <a:pathLst>
              <a:path w="164456" h="29023">
                <a:moveTo>
                  <a:pt x="0" y="29022"/>
                </a:moveTo>
                <a:lnTo>
                  <a:pt x="10271" y="23886"/>
                </a:lnTo>
                <a:lnTo>
                  <a:pt x="14371" y="22373"/>
                </a:lnTo>
                <a:lnTo>
                  <a:pt x="18180" y="21365"/>
                </a:lnTo>
                <a:lnTo>
                  <a:pt x="21794" y="20693"/>
                </a:lnTo>
                <a:lnTo>
                  <a:pt x="28502" y="20244"/>
                </a:lnTo>
                <a:lnTo>
                  <a:pt x="37274" y="19945"/>
                </a:lnTo>
                <a:lnTo>
                  <a:pt x="47422" y="19746"/>
                </a:lnTo>
                <a:lnTo>
                  <a:pt x="56336" y="18538"/>
                </a:lnTo>
                <a:lnTo>
                  <a:pt x="64429" y="16659"/>
                </a:lnTo>
                <a:lnTo>
                  <a:pt x="71975" y="14331"/>
                </a:lnTo>
                <a:lnTo>
                  <a:pt x="78079" y="12778"/>
                </a:lnTo>
                <a:lnTo>
                  <a:pt x="83224" y="11744"/>
                </a:lnTo>
                <a:lnTo>
                  <a:pt x="87729" y="11054"/>
                </a:lnTo>
                <a:lnTo>
                  <a:pt x="97181" y="10594"/>
                </a:lnTo>
                <a:lnTo>
                  <a:pt x="124882" y="10083"/>
                </a:lnTo>
                <a:lnTo>
                  <a:pt x="135923" y="8872"/>
                </a:lnTo>
                <a:lnTo>
                  <a:pt x="144359" y="6990"/>
                </a:lnTo>
                <a:lnTo>
                  <a:pt x="16445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3873"/>
          <p:cNvSpPr/>
          <p:nvPr/>
        </p:nvSpPr>
        <p:spPr>
          <a:xfrm>
            <a:off x="3521273" y="3158132"/>
            <a:ext cx="193478" cy="212158"/>
          </a:xfrm>
          <a:custGeom>
            <a:avLst/>
            <a:gdLst/>
            <a:ahLst/>
            <a:cxnLst/>
            <a:rect l="0" t="0" r="0" b="0"/>
            <a:pathLst>
              <a:path w="193478" h="212158">
                <a:moveTo>
                  <a:pt x="0" y="9674"/>
                </a:moveTo>
                <a:lnTo>
                  <a:pt x="5136" y="25081"/>
                </a:lnTo>
                <a:lnTo>
                  <a:pt x="7723" y="30694"/>
                </a:lnTo>
                <a:lnTo>
                  <a:pt x="10523" y="35511"/>
                </a:lnTo>
                <a:lnTo>
                  <a:pt x="13465" y="39797"/>
                </a:lnTo>
                <a:lnTo>
                  <a:pt x="15426" y="43729"/>
                </a:lnTo>
                <a:lnTo>
                  <a:pt x="16733" y="47426"/>
                </a:lnTo>
                <a:lnTo>
                  <a:pt x="17605" y="50965"/>
                </a:lnTo>
                <a:lnTo>
                  <a:pt x="19260" y="55474"/>
                </a:lnTo>
                <a:lnTo>
                  <a:pt x="21439" y="60630"/>
                </a:lnTo>
                <a:lnTo>
                  <a:pt x="23967" y="66217"/>
                </a:lnTo>
                <a:lnTo>
                  <a:pt x="26726" y="71017"/>
                </a:lnTo>
                <a:lnTo>
                  <a:pt x="29642" y="75291"/>
                </a:lnTo>
                <a:lnTo>
                  <a:pt x="32659" y="79216"/>
                </a:lnTo>
                <a:lnTo>
                  <a:pt x="36821" y="86131"/>
                </a:lnTo>
                <a:lnTo>
                  <a:pt x="41745" y="95042"/>
                </a:lnTo>
                <a:lnTo>
                  <a:pt x="47178" y="105281"/>
                </a:lnTo>
                <a:lnTo>
                  <a:pt x="50800" y="113182"/>
                </a:lnTo>
                <a:lnTo>
                  <a:pt x="53214" y="119525"/>
                </a:lnTo>
                <a:lnTo>
                  <a:pt x="54824" y="124828"/>
                </a:lnTo>
                <a:lnTo>
                  <a:pt x="59122" y="135887"/>
                </a:lnTo>
                <a:lnTo>
                  <a:pt x="72496" y="168240"/>
                </a:lnTo>
                <a:lnTo>
                  <a:pt x="78427" y="179877"/>
                </a:lnTo>
                <a:lnTo>
                  <a:pt x="83456" y="187635"/>
                </a:lnTo>
                <a:lnTo>
                  <a:pt x="87883" y="192807"/>
                </a:lnTo>
                <a:lnTo>
                  <a:pt x="90835" y="197330"/>
                </a:lnTo>
                <a:lnTo>
                  <a:pt x="92803" y="201420"/>
                </a:lnTo>
                <a:lnTo>
                  <a:pt x="96508" y="212157"/>
                </a:lnTo>
                <a:lnTo>
                  <a:pt x="96636" y="206795"/>
                </a:lnTo>
                <a:lnTo>
                  <a:pt x="96718" y="190972"/>
                </a:lnTo>
                <a:lnTo>
                  <a:pt x="95650" y="187507"/>
                </a:lnTo>
                <a:lnTo>
                  <a:pt x="93863" y="184123"/>
                </a:lnTo>
                <a:lnTo>
                  <a:pt x="91597" y="180792"/>
                </a:lnTo>
                <a:lnTo>
                  <a:pt x="90086" y="175347"/>
                </a:lnTo>
                <a:lnTo>
                  <a:pt x="89079" y="168491"/>
                </a:lnTo>
                <a:lnTo>
                  <a:pt x="88407" y="160697"/>
                </a:lnTo>
                <a:lnTo>
                  <a:pt x="89034" y="150126"/>
                </a:lnTo>
                <a:lnTo>
                  <a:pt x="90528" y="137705"/>
                </a:lnTo>
                <a:lnTo>
                  <a:pt x="92598" y="124049"/>
                </a:lnTo>
                <a:lnTo>
                  <a:pt x="95053" y="111721"/>
                </a:lnTo>
                <a:lnTo>
                  <a:pt x="97765" y="100278"/>
                </a:lnTo>
                <a:lnTo>
                  <a:pt x="100647" y="89424"/>
                </a:lnTo>
                <a:lnTo>
                  <a:pt x="103644" y="80039"/>
                </a:lnTo>
                <a:lnTo>
                  <a:pt x="106716" y="71632"/>
                </a:lnTo>
                <a:lnTo>
                  <a:pt x="109840" y="63878"/>
                </a:lnTo>
                <a:lnTo>
                  <a:pt x="114071" y="55484"/>
                </a:lnTo>
                <a:lnTo>
                  <a:pt x="119042" y="46663"/>
                </a:lnTo>
                <a:lnTo>
                  <a:pt x="124506" y="37558"/>
                </a:lnTo>
                <a:lnTo>
                  <a:pt x="130299" y="30413"/>
                </a:lnTo>
                <a:lnTo>
                  <a:pt x="136309" y="24575"/>
                </a:lnTo>
                <a:lnTo>
                  <a:pt x="142466" y="19608"/>
                </a:lnTo>
                <a:lnTo>
                  <a:pt x="147647" y="16297"/>
                </a:lnTo>
                <a:lnTo>
                  <a:pt x="152174" y="14089"/>
                </a:lnTo>
                <a:lnTo>
                  <a:pt x="156268" y="12618"/>
                </a:lnTo>
                <a:lnTo>
                  <a:pt x="161147" y="10561"/>
                </a:lnTo>
                <a:lnTo>
                  <a:pt x="166549" y="8116"/>
                </a:lnTo>
                <a:lnTo>
                  <a:pt x="172300" y="5411"/>
                </a:lnTo>
                <a:lnTo>
                  <a:pt x="177209" y="3607"/>
                </a:lnTo>
                <a:lnTo>
                  <a:pt x="181557" y="2405"/>
                </a:lnTo>
                <a:lnTo>
                  <a:pt x="19347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3874"/>
          <p:cNvSpPr/>
          <p:nvPr/>
        </p:nvSpPr>
        <p:spPr>
          <a:xfrm>
            <a:off x="3359037" y="1217207"/>
            <a:ext cx="945817" cy="364092"/>
          </a:xfrm>
          <a:custGeom>
            <a:avLst/>
            <a:gdLst/>
            <a:ahLst/>
            <a:cxnLst/>
            <a:rect l="0" t="0" r="0" b="0"/>
            <a:pathLst>
              <a:path w="945817" h="364092">
                <a:moveTo>
                  <a:pt x="945816" y="364091"/>
                </a:moveTo>
                <a:lnTo>
                  <a:pt x="945816" y="322157"/>
                </a:lnTo>
                <a:lnTo>
                  <a:pt x="944741" y="318937"/>
                </a:lnTo>
                <a:lnTo>
                  <a:pt x="940681" y="312493"/>
                </a:lnTo>
                <a:lnTo>
                  <a:pt x="932352" y="302822"/>
                </a:lnTo>
                <a:lnTo>
                  <a:pt x="926217" y="293508"/>
                </a:lnTo>
                <a:lnTo>
                  <a:pt x="919908" y="282202"/>
                </a:lnTo>
                <a:lnTo>
                  <a:pt x="910312" y="263751"/>
                </a:lnTo>
                <a:lnTo>
                  <a:pt x="903881" y="251062"/>
                </a:lnTo>
                <a:lnTo>
                  <a:pt x="899587" y="244669"/>
                </a:lnTo>
                <a:lnTo>
                  <a:pt x="894574" y="238257"/>
                </a:lnTo>
                <a:lnTo>
                  <a:pt x="889083" y="231833"/>
                </a:lnTo>
                <a:lnTo>
                  <a:pt x="884347" y="224325"/>
                </a:lnTo>
                <a:lnTo>
                  <a:pt x="880114" y="216096"/>
                </a:lnTo>
                <a:lnTo>
                  <a:pt x="876218" y="207385"/>
                </a:lnTo>
                <a:lnTo>
                  <a:pt x="871471" y="199427"/>
                </a:lnTo>
                <a:lnTo>
                  <a:pt x="866156" y="191973"/>
                </a:lnTo>
                <a:lnTo>
                  <a:pt x="860463" y="184854"/>
                </a:lnTo>
                <a:lnTo>
                  <a:pt x="854518" y="176883"/>
                </a:lnTo>
                <a:lnTo>
                  <a:pt x="842180" y="159427"/>
                </a:lnTo>
                <a:lnTo>
                  <a:pt x="835880" y="151333"/>
                </a:lnTo>
                <a:lnTo>
                  <a:pt x="829531" y="143787"/>
                </a:lnTo>
                <a:lnTo>
                  <a:pt x="823148" y="136606"/>
                </a:lnTo>
                <a:lnTo>
                  <a:pt x="815669" y="129670"/>
                </a:lnTo>
                <a:lnTo>
                  <a:pt x="807457" y="122896"/>
                </a:lnTo>
                <a:lnTo>
                  <a:pt x="798758" y="116230"/>
                </a:lnTo>
                <a:lnTo>
                  <a:pt x="790810" y="109636"/>
                </a:lnTo>
                <a:lnTo>
                  <a:pt x="783360" y="103091"/>
                </a:lnTo>
                <a:lnTo>
                  <a:pt x="776245" y="96577"/>
                </a:lnTo>
                <a:lnTo>
                  <a:pt x="768276" y="90085"/>
                </a:lnTo>
                <a:lnTo>
                  <a:pt x="759739" y="83607"/>
                </a:lnTo>
                <a:lnTo>
                  <a:pt x="750824" y="77139"/>
                </a:lnTo>
                <a:lnTo>
                  <a:pt x="735184" y="67086"/>
                </a:lnTo>
                <a:lnTo>
                  <a:pt x="718918" y="59035"/>
                </a:lnTo>
                <a:lnTo>
                  <a:pt x="697357" y="51874"/>
                </a:lnTo>
                <a:lnTo>
                  <a:pt x="666182" y="41799"/>
                </a:lnTo>
                <a:lnTo>
                  <a:pt x="650832" y="37443"/>
                </a:lnTo>
                <a:lnTo>
                  <a:pt x="545124" y="8833"/>
                </a:lnTo>
                <a:lnTo>
                  <a:pt x="526057" y="4717"/>
                </a:lnTo>
                <a:lnTo>
                  <a:pt x="509045" y="1973"/>
                </a:lnTo>
                <a:lnTo>
                  <a:pt x="493405" y="144"/>
                </a:lnTo>
                <a:lnTo>
                  <a:pt x="475454" y="0"/>
                </a:lnTo>
                <a:lnTo>
                  <a:pt x="455963" y="978"/>
                </a:lnTo>
                <a:lnTo>
                  <a:pt x="435444" y="2705"/>
                </a:lnTo>
                <a:lnTo>
                  <a:pt x="417466" y="3857"/>
                </a:lnTo>
                <a:lnTo>
                  <a:pt x="386025" y="5136"/>
                </a:lnTo>
                <a:lnTo>
                  <a:pt x="357719" y="8571"/>
                </a:lnTo>
                <a:lnTo>
                  <a:pt x="331883" y="13681"/>
                </a:lnTo>
                <a:lnTo>
                  <a:pt x="273870" y="28873"/>
                </a:lnTo>
                <a:lnTo>
                  <a:pt x="251622" y="38110"/>
                </a:lnTo>
                <a:lnTo>
                  <a:pt x="230984" y="48307"/>
                </a:lnTo>
                <a:lnTo>
                  <a:pt x="211064" y="56421"/>
                </a:lnTo>
                <a:lnTo>
                  <a:pt x="198012" y="63314"/>
                </a:lnTo>
                <a:lnTo>
                  <a:pt x="182862" y="72210"/>
                </a:lnTo>
                <a:lnTo>
                  <a:pt x="166313" y="82439"/>
                </a:lnTo>
                <a:lnTo>
                  <a:pt x="153130" y="91408"/>
                </a:lnTo>
                <a:lnTo>
                  <a:pt x="142193" y="99538"/>
                </a:lnTo>
                <a:lnTo>
                  <a:pt x="44576" y="176716"/>
                </a:lnTo>
                <a:lnTo>
                  <a:pt x="35427" y="184356"/>
                </a:lnTo>
                <a:lnTo>
                  <a:pt x="22395" y="195711"/>
                </a:lnTo>
                <a:lnTo>
                  <a:pt x="13020" y="204341"/>
                </a:lnTo>
                <a:lnTo>
                  <a:pt x="5270" y="211759"/>
                </a:lnTo>
                <a:lnTo>
                  <a:pt x="2774" y="213093"/>
                </a:lnTo>
                <a:lnTo>
                  <a:pt x="1109" y="212907"/>
                </a:lnTo>
                <a:lnTo>
                  <a:pt x="0" y="211708"/>
                </a:lnTo>
                <a:lnTo>
                  <a:pt x="335" y="210909"/>
                </a:lnTo>
                <a:lnTo>
                  <a:pt x="1633" y="210376"/>
                </a:lnTo>
                <a:lnTo>
                  <a:pt x="3574" y="210020"/>
                </a:lnTo>
                <a:lnTo>
                  <a:pt x="11463" y="201027"/>
                </a:lnTo>
                <a:lnTo>
                  <a:pt x="16576" y="194114"/>
                </a:lnTo>
                <a:lnTo>
                  <a:pt x="29659" y="179832"/>
                </a:lnTo>
                <a:lnTo>
                  <a:pt x="69992" y="138166"/>
                </a:lnTo>
                <a:lnTo>
                  <a:pt x="84617" y="122110"/>
                </a:lnTo>
                <a:lnTo>
                  <a:pt x="94367" y="110332"/>
                </a:lnTo>
                <a:lnTo>
                  <a:pt x="110015" y="88840"/>
                </a:lnTo>
                <a:lnTo>
                  <a:pt x="110224" y="87077"/>
                </a:lnTo>
                <a:lnTo>
                  <a:pt x="109288" y="85902"/>
                </a:lnTo>
                <a:lnTo>
                  <a:pt x="107590" y="85118"/>
                </a:lnTo>
                <a:lnTo>
                  <a:pt x="102836" y="84247"/>
                </a:lnTo>
                <a:lnTo>
                  <a:pt x="100064" y="84015"/>
                </a:lnTo>
                <a:lnTo>
                  <a:pt x="97141" y="84935"/>
                </a:lnTo>
                <a:lnTo>
                  <a:pt x="91027" y="88823"/>
                </a:lnTo>
                <a:lnTo>
                  <a:pt x="88966" y="91365"/>
                </a:lnTo>
                <a:lnTo>
                  <a:pt x="87593" y="94135"/>
                </a:lnTo>
                <a:lnTo>
                  <a:pt x="86677" y="97056"/>
                </a:lnTo>
                <a:lnTo>
                  <a:pt x="82793" y="103168"/>
                </a:lnTo>
                <a:lnTo>
                  <a:pt x="80253" y="106303"/>
                </a:lnTo>
                <a:lnTo>
                  <a:pt x="77484" y="111617"/>
                </a:lnTo>
                <a:lnTo>
                  <a:pt x="74563" y="118384"/>
                </a:lnTo>
                <a:lnTo>
                  <a:pt x="71541" y="126121"/>
                </a:lnTo>
                <a:lnTo>
                  <a:pt x="69527" y="134503"/>
                </a:lnTo>
                <a:lnTo>
                  <a:pt x="68184" y="143316"/>
                </a:lnTo>
                <a:lnTo>
                  <a:pt x="67289" y="152415"/>
                </a:lnTo>
                <a:lnTo>
                  <a:pt x="66691" y="159557"/>
                </a:lnTo>
                <a:lnTo>
                  <a:pt x="66028" y="170358"/>
                </a:lnTo>
                <a:lnTo>
                  <a:pt x="65734" y="181608"/>
                </a:lnTo>
                <a:lnTo>
                  <a:pt x="65655" y="187617"/>
                </a:lnTo>
                <a:lnTo>
                  <a:pt x="66677" y="192698"/>
                </a:lnTo>
                <a:lnTo>
                  <a:pt x="68434" y="197161"/>
                </a:lnTo>
                <a:lnTo>
                  <a:pt x="75171" y="2093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3875"/>
          <p:cNvSpPr/>
          <p:nvPr/>
        </p:nvSpPr>
        <p:spPr>
          <a:xfrm>
            <a:off x="4295463" y="1102085"/>
            <a:ext cx="1092690" cy="475012"/>
          </a:xfrm>
          <a:custGeom>
            <a:avLst/>
            <a:gdLst/>
            <a:ahLst/>
            <a:cxnLst/>
            <a:rect l="0" t="0" r="0" b="0"/>
            <a:pathLst>
              <a:path w="1092690" h="475012">
                <a:moveTo>
                  <a:pt x="1005794" y="450192"/>
                </a:moveTo>
                <a:lnTo>
                  <a:pt x="1037859" y="463656"/>
                </a:lnTo>
                <a:lnTo>
                  <a:pt x="1054468" y="467796"/>
                </a:lnTo>
                <a:lnTo>
                  <a:pt x="1066197" y="469023"/>
                </a:lnTo>
                <a:lnTo>
                  <a:pt x="1069710" y="470270"/>
                </a:lnTo>
                <a:lnTo>
                  <a:pt x="1076479" y="474522"/>
                </a:lnTo>
                <a:lnTo>
                  <a:pt x="1079789" y="475011"/>
                </a:lnTo>
                <a:lnTo>
                  <a:pt x="1083071" y="474262"/>
                </a:lnTo>
                <a:lnTo>
                  <a:pt x="1090925" y="470472"/>
                </a:lnTo>
                <a:lnTo>
                  <a:pt x="1091570" y="469087"/>
                </a:lnTo>
                <a:lnTo>
                  <a:pt x="1092286" y="464680"/>
                </a:lnTo>
                <a:lnTo>
                  <a:pt x="1092604" y="453407"/>
                </a:lnTo>
                <a:lnTo>
                  <a:pt x="1092689" y="445886"/>
                </a:lnTo>
                <a:lnTo>
                  <a:pt x="1089917" y="431797"/>
                </a:lnTo>
                <a:lnTo>
                  <a:pt x="1086177" y="419444"/>
                </a:lnTo>
                <a:lnTo>
                  <a:pt x="1084515" y="410371"/>
                </a:lnTo>
                <a:lnTo>
                  <a:pt x="1078043" y="399889"/>
                </a:lnTo>
                <a:lnTo>
                  <a:pt x="1073308" y="394085"/>
                </a:lnTo>
                <a:lnTo>
                  <a:pt x="1068002" y="384840"/>
                </a:lnTo>
                <a:lnTo>
                  <a:pt x="1062314" y="373303"/>
                </a:lnTo>
                <a:lnTo>
                  <a:pt x="1056373" y="360237"/>
                </a:lnTo>
                <a:lnTo>
                  <a:pt x="1050262" y="348302"/>
                </a:lnTo>
                <a:lnTo>
                  <a:pt x="1044038" y="337121"/>
                </a:lnTo>
                <a:lnTo>
                  <a:pt x="1037740" y="326442"/>
                </a:lnTo>
                <a:lnTo>
                  <a:pt x="1031391" y="317173"/>
                </a:lnTo>
                <a:lnTo>
                  <a:pt x="1025009" y="308844"/>
                </a:lnTo>
                <a:lnTo>
                  <a:pt x="1018603" y="301142"/>
                </a:lnTo>
                <a:lnTo>
                  <a:pt x="1011109" y="292782"/>
                </a:lnTo>
                <a:lnTo>
                  <a:pt x="994183" y="274895"/>
                </a:lnTo>
                <a:lnTo>
                  <a:pt x="946237" y="226247"/>
                </a:lnTo>
                <a:lnTo>
                  <a:pt x="933843" y="214905"/>
                </a:lnTo>
                <a:lnTo>
                  <a:pt x="902875" y="187973"/>
                </a:lnTo>
                <a:lnTo>
                  <a:pt x="887737" y="176491"/>
                </a:lnTo>
                <a:lnTo>
                  <a:pt x="873346" y="166687"/>
                </a:lnTo>
                <a:lnTo>
                  <a:pt x="859452" y="158001"/>
                </a:lnTo>
                <a:lnTo>
                  <a:pt x="845891" y="150061"/>
                </a:lnTo>
                <a:lnTo>
                  <a:pt x="819356" y="135505"/>
                </a:lnTo>
                <a:lnTo>
                  <a:pt x="780246" y="115225"/>
                </a:lnTo>
                <a:lnTo>
                  <a:pt x="751486" y="104975"/>
                </a:lnTo>
                <a:lnTo>
                  <a:pt x="736293" y="100737"/>
                </a:lnTo>
                <a:lnTo>
                  <a:pt x="693615" y="87429"/>
                </a:lnTo>
                <a:lnTo>
                  <a:pt x="668690" y="79365"/>
                </a:lnTo>
                <a:lnTo>
                  <a:pt x="646700" y="72915"/>
                </a:lnTo>
                <a:lnTo>
                  <a:pt x="626665" y="67540"/>
                </a:lnTo>
                <a:lnTo>
                  <a:pt x="561030" y="51190"/>
                </a:lnTo>
                <a:lnTo>
                  <a:pt x="530447" y="44269"/>
                </a:lnTo>
                <a:lnTo>
                  <a:pt x="500014" y="38685"/>
                </a:lnTo>
                <a:lnTo>
                  <a:pt x="472158" y="36203"/>
                </a:lnTo>
                <a:lnTo>
                  <a:pt x="442579" y="35100"/>
                </a:lnTo>
                <a:lnTo>
                  <a:pt x="384934" y="34392"/>
                </a:lnTo>
                <a:lnTo>
                  <a:pt x="355444" y="37161"/>
                </a:lnTo>
                <a:lnTo>
                  <a:pt x="300027" y="44763"/>
                </a:lnTo>
                <a:lnTo>
                  <a:pt x="277314" y="47697"/>
                </a:lnTo>
                <a:lnTo>
                  <a:pt x="257873" y="50728"/>
                </a:lnTo>
                <a:lnTo>
                  <a:pt x="224806" y="56962"/>
                </a:lnTo>
                <a:lnTo>
                  <a:pt x="198644" y="60449"/>
                </a:lnTo>
                <a:lnTo>
                  <a:pt x="165786" y="65278"/>
                </a:lnTo>
                <a:lnTo>
                  <a:pt x="143392" y="71669"/>
                </a:lnTo>
                <a:lnTo>
                  <a:pt x="79891" y="94259"/>
                </a:lnTo>
                <a:lnTo>
                  <a:pt x="59181" y="104796"/>
                </a:lnTo>
                <a:lnTo>
                  <a:pt x="41552" y="114313"/>
                </a:lnTo>
                <a:lnTo>
                  <a:pt x="16053" y="126024"/>
                </a:lnTo>
                <a:lnTo>
                  <a:pt x="672" y="130667"/>
                </a:lnTo>
                <a:lnTo>
                  <a:pt x="354" y="129688"/>
                </a:lnTo>
                <a:lnTo>
                  <a:pt x="0" y="125735"/>
                </a:lnTo>
                <a:lnTo>
                  <a:pt x="980" y="123175"/>
                </a:lnTo>
                <a:lnTo>
                  <a:pt x="4936" y="117466"/>
                </a:lnTo>
                <a:lnTo>
                  <a:pt x="18341" y="103073"/>
                </a:lnTo>
                <a:lnTo>
                  <a:pt x="55588" y="65426"/>
                </a:lnTo>
                <a:lnTo>
                  <a:pt x="64318" y="57762"/>
                </a:lnTo>
                <a:lnTo>
                  <a:pt x="87440" y="44083"/>
                </a:lnTo>
                <a:lnTo>
                  <a:pt x="103457" y="34274"/>
                </a:lnTo>
                <a:lnTo>
                  <a:pt x="117877" y="24560"/>
                </a:lnTo>
                <a:lnTo>
                  <a:pt x="132898" y="14875"/>
                </a:lnTo>
                <a:lnTo>
                  <a:pt x="149261" y="627"/>
                </a:lnTo>
                <a:lnTo>
                  <a:pt x="149932" y="0"/>
                </a:lnTo>
                <a:lnTo>
                  <a:pt x="147811" y="2170"/>
                </a:lnTo>
                <a:lnTo>
                  <a:pt x="146815" y="4253"/>
                </a:lnTo>
                <a:lnTo>
                  <a:pt x="145709" y="9435"/>
                </a:lnTo>
                <a:lnTo>
                  <a:pt x="142351" y="15320"/>
                </a:lnTo>
                <a:lnTo>
                  <a:pt x="136200" y="23669"/>
                </a:lnTo>
                <a:lnTo>
                  <a:pt x="126301" y="38128"/>
                </a:lnTo>
                <a:lnTo>
                  <a:pt x="117602" y="49570"/>
                </a:lnTo>
                <a:lnTo>
                  <a:pt x="110153" y="59314"/>
                </a:lnTo>
                <a:lnTo>
                  <a:pt x="103259" y="70810"/>
                </a:lnTo>
                <a:lnTo>
                  <a:pt x="93335" y="84232"/>
                </a:lnTo>
                <a:lnTo>
                  <a:pt x="90076" y="91208"/>
                </a:lnTo>
                <a:lnTo>
                  <a:pt x="86828" y="100158"/>
                </a:lnTo>
                <a:lnTo>
                  <a:pt x="83587" y="110424"/>
                </a:lnTo>
                <a:lnTo>
                  <a:pt x="81427" y="119417"/>
                </a:lnTo>
                <a:lnTo>
                  <a:pt x="79987" y="127563"/>
                </a:lnTo>
                <a:lnTo>
                  <a:pt x="79027" y="135143"/>
                </a:lnTo>
                <a:lnTo>
                  <a:pt x="79462" y="141271"/>
                </a:lnTo>
                <a:lnTo>
                  <a:pt x="80827" y="146432"/>
                </a:lnTo>
                <a:lnTo>
                  <a:pt x="85209" y="157181"/>
                </a:lnTo>
                <a:lnTo>
                  <a:pt x="90740" y="172708"/>
                </a:lnTo>
                <a:lnTo>
                  <a:pt x="94795" y="181363"/>
                </a:lnTo>
                <a:lnTo>
                  <a:pt x="99647" y="190357"/>
                </a:lnTo>
                <a:lnTo>
                  <a:pt x="125476" y="2276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3876"/>
          <p:cNvSpPr/>
          <p:nvPr/>
        </p:nvSpPr>
        <p:spPr>
          <a:xfrm>
            <a:off x="6491139" y="4996283"/>
            <a:ext cx="203105" cy="444874"/>
          </a:xfrm>
          <a:custGeom>
            <a:avLst/>
            <a:gdLst/>
            <a:ahLst/>
            <a:cxnLst/>
            <a:rect l="0" t="0" r="0" b="0"/>
            <a:pathLst>
              <a:path w="203105" h="444874">
                <a:moveTo>
                  <a:pt x="135433" y="444873"/>
                </a:moveTo>
                <a:lnTo>
                  <a:pt x="126157" y="435597"/>
                </a:lnTo>
                <a:lnTo>
                  <a:pt x="132486" y="421981"/>
                </a:lnTo>
                <a:lnTo>
                  <a:pt x="134124" y="418576"/>
                </a:lnTo>
                <a:lnTo>
                  <a:pt x="140180" y="411523"/>
                </a:lnTo>
                <a:lnTo>
                  <a:pt x="143647" y="407761"/>
                </a:lnTo>
                <a:lnTo>
                  <a:pt x="149809" y="396376"/>
                </a:lnTo>
                <a:lnTo>
                  <a:pt x="152571" y="388206"/>
                </a:lnTo>
                <a:lnTo>
                  <a:pt x="154344" y="379339"/>
                </a:lnTo>
                <a:lnTo>
                  <a:pt x="154587" y="369527"/>
                </a:lnTo>
                <a:lnTo>
                  <a:pt x="154651" y="362397"/>
                </a:lnTo>
                <a:lnTo>
                  <a:pt x="156844" y="351194"/>
                </a:lnTo>
                <a:lnTo>
                  <a:pt x="160456" y="337275"/>
                </a:lnTo>
                <a:lnTo>
                  <a:pt x="165013" y="321547"/>
                </a:lnTo>
                <a:lnTo>
                  <a:pt x="168051" y="309987"/>
                </a:lnTo>
                <a:lnTo>
                  <a:pt x="170077" y="301206"/>
                </a:lnTo>
                <a:lnTo>
                  <a:pt x="172328" y="288582"/>
                </a:lnTo>
                <a:lnTo>
                  <a:pt x="173328" y="279389"/>
                </a:lnTo>
                <a:lnTo>
                  <a:pt x="176639" y="268853"/>
                </a:lnTo>
                <a:lnTo>
                  <a:pt x="180618" y="258080"/>
                </a:lnTo>
                <a:lnTo>
                  <a:pt x="182859" y="245972"/>
                </a:lnTo>
                <a:lnTo>
                  <a:pt x="184597" y="233427"/>
                </a:lnTo>
                <a:lnTo>
                  <a:pt x="186482" y="226518"/>
                </a:lnTo>
                <a:lnTo>
                  <a:pt x="188813" y="218688"/>
                </a:lnTo>
                <a:lnTo>
                  <a:pt x="194270" y="207121"/>
                </a:lnTo>
                <a:lnTo>
                  <a:pt x="197230" y="202532"/>
                </a:lnTo>
                <a:lnTo>
                  <a:pt x="200519" y="191700"/>
                </a:lnTo>
                <a:lnTo>
                  <a:pt x="201981" y="180795"/>
                </a:lnTo>
                <a:lnTo>
                  <a:pt x="202803" y="167538"/>
                </a:lnTo>
                <a:lnTo>
                  <a:pt x="203046" y="150472"/>
                </a:lnTo>
                <a:lnTo>
                  <a:pt x="203104" y="138108"/>
                </a:lnTo>
                <a:lnTo>
                  <a:pt x="200970" y="128576"/>
                </a:lnTo>
                <a:lnTo>
                  <a:pt x="197397" y="116848"/>
                </a:lnTo>
                <a:lnTo>
                  <a:pt x="192865" y="103654"/>
                </a:lnTo>
                <a:lnTo>
                  <a:pt x="189844" y="92709"/>
                </a:lnTo>
                <a:lnTo>
                  <a:pt x="187830" y="83262"/>
                </a:lnTo>
                <a:lnTo>
                  <a:pt x="186487" y="74815"/>
                </a:lnTo>
                <a:lnTo>
                  <a:pt x="183442" y="68108"/>
                </a:lnTo>
                <a:lnTo>
                  <a:pt x="179263" y="62562"/>
                </a:lnTo>
                <a:lnTo>
                  <a:pt x="152033" y="35760"/>
                </a:lnTo>
                <a:lnTo>
                  <a:pt x="127815" y="11603"/>
                </a:lnTo>
                <a:lnTo>
                  <a:pt x="126054" y="10919"/>
                </a:lnTo>
                <a:lnTo>
                  <a:pt x="115217" y="8881"/>
                </a:lnTo>
                <a:lnTo>
                  <a:pt x="97068" y="4595"/>
                </a:lnTo>
                <a:lnTo>
                  <a:pt x="88359" y="3023"/>
                </a:lnTo>
                <a:lnTo>
                  <a:pt x="80404" y="1974"/>
                </a:lnTo>
                <a:lnTo>
                  <a:pt x="72950" y="1275"/>
                </a:lnTo>
                <a:lnTo>
                  <a:pt x="66906" y="809"/>
                </a:lnTo>
                <a:lnTo>
                  <a:pt x="61802" y="498"/>
                </a:lnTo>
                <a:lnTo>
                  <a:pt x="51022" y="0"/>
                </a:lnTo>
                <a:lnTo>
                  <a:pt x="49063" y="1033"/>
                </a:lnTo>
                <a:lnTo>
                  <a:pt x="44019" y="5048"/>
                </a:lnTo>
                <a:lnTo>
                  <a:pt x="42244" y="7624"/>
                </a:lnTo>
                <a:lnTo>
                  <a:pt x="40272" y="13352"/>
                </a:lnTo>
                <a:lnTo>
                  <a:pt x="38671" y="15310"/>
                </a:lnTo>
                <a:lnTo>
                  <a:pt x="36530" y="16614"/>
                </a:lnTo>
                <a:lnTo>
                  <a:pt x="34027" y="17484"/>
                </a:lnTo>
                <a:lnTo>
                  <a:pt x="32358" y="19139"/>
                </a:lnTo>
                <a:lnTo>
                  <a:pt x="31245" y="21318"/>
                </a:lnTo>
                <a:lnTo>
                  <a:pt x="28935" y="28754"/>
                </a:lnTo>
                <a:lnTo>
                  <a:pt x="24325" y="42807"/>
                </a:lnTo>
                <a:lnTo>
                  <a:pt x="21559" y="54069"/>
                </a:lnTo>
                <a:lnTo>
                  <a:pt x="20822" y="58577"/>
                </a:lnTo>
                <a:lnTo>
                  <a:pt x="17136" y="66453"/>
                </a:lnTo>
                <a:lnTo>
                  <a:pt x="14649" y="70057"/>
                </a:lnTo>
                <a:lnTo>
                  <a:pt x="11884" y="82662"/>
                </a:lnTo>
                <a:lnTo>
                  <a:pt x="11147" y="90537"/>
                </a:lnTo>
                <a:lnTo>
                  <a:pt x="7462" y="102155"/>
                </a:lnTo>
                <a:lnTo>
                  <a:pt x="4974" y="106758"/>
                </a:lnTo>
                <a:lnTo>
                  <a:pt x="3316" y="115200"/>
                </a:lnTo>
                <a:lnTo>
                  <a:pt x="2210" y="126203"/>
                </a:lnTo>
                <a:lnTo>
                  <a:pt x="982" y="149535"/>
                </a:lnTo>
                <a:lnTo>
                  <a:pt x="436" y="167071"/>
                </a:lnTo>
                <a:lnTo>
                  <a:pt x="57" y="199672"/>
                </a:lnTo>
                <a:lnTo>
                  <a:pt x="0" y="277452"/>
                </a:lnTo>
                <a:lnTo>
                  <a:pt x="2149" y="289189"/>
                </a:lnTo>
                <a:lnTo>
                  <a:pt x="5733" y="304538"/>
                </a:lnTo>
                <a:lnTo>
                  <a:pt x="10271" y="322295"/>
                </a:lnTo>
                <a:lnTo>
                  <a:pt x="14371" y="335208"/>
                </a:lnTo>
                <a:lnTo>
                  <a:pt x="18179" y="344891"/>
                </a:lnTo>
                <a:lnTo>
                  <a:pt x="21793" y="352422"/>
                </a:lnTo>
                <a:lnTo>
                  <a:pt x="25277" y="358516"/>
                </a:lnTo>
                <a:lnTo>
                  <a:pt x="28675" y="363655"/>
                </a:lnTo>
                <a:lnTo>
                  <a:pt x="32015" y="368155"/>
                </a:lnTo>
                <a:lnTo>
                  <a:pt x="36392" y="373305"/>
                </a:lnTo>
                <a:lnTo>
                  <a:pt x="41459" y="378888"/>
                </a:lnTo>
                <a:lnTo>
                  <a:pt x="55995" y="394151"/>
                </a:lnTo>
                <a:lnTo>
                  <a:pt x="59902" y="398160"/>
                </a:lnTo>
                <a:lnTo>
                  <a:pt x="63581" y="400832"/>
                </a:lnTo>
                <a:lnTo>
                  <a:pt x="67110" y="402614"/>
                </a:lnTo>
                <a:lnTo>
                  <a:pt x="70536" y="403802"/>
                </a:lnTo>
                <a:lnTo>
                  <a:pt x="73895" y="404594"/>
                </a:lnTo>
                <a:lnTo>
                  <a:pt x="77210" y="405122"/>
                </a:lnTo>
                <a:lnTo>
                  <a:pt x="80495" y="405474"/>
                </a:lnTo>
                <a:lnTo>
                  <a:pt x="83759" y="405708"/>
                </a:lnTo>
                <a:lnTo>
                  <a:pt x="87010" y="405865"/>
                </a:lnTo>
                <a:lnTo>
                  <a:pt x="90253" y="405969"/>
                </a:lnTo>
                <a:lnTo>
                  <a:pt x="93490" y="407113"/>
                </a:lnTo>
                <a:lnTo>
                  <a:pt x="96722" y="408951"/>
                </a:lnTo>
                <a:lnTo>
                  <a:pt x="99952" y="411251"/>
                </a:lnTo>
                <a:lnTo>
                  <a:pt x="103180" y="412784"/>
                </a:lnTo>
                <a:lnTo>
                  <a:pt x="106407" y="413807"/>
                </a:lnTo>
                <a:lnTo>
                  <a:pt x="109633" y="414489"/>
                </a:lnTo>
                <a:lnTo>
                  <a:pt x="112858" y="414942"/>
                </a:lnTo>
                <a:lnTo>
                  <a:pt x="116084" y="415245"/>
                </a:lnTo>
                <a:lnTo>
                  <a:pt x="119309" y="415447"/>
                </a:lnTo>
                <a:lnTo>
                  <a:pt x="131491" y="415672"/>
                </a:lnTo>
                <a:lnTo>
                  <a:pt x="163259" y="415836"/>
                </a:lnTo>
                <a:lnTo>
                  <a:pt x="183802" y="4061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</TotalTime>
  <Words>366</Words>
  <Application>Microsoft Office PowerPoint</Application>
  <PresentationFormat>A4 Paper (210x297 mm)‎</PresentationFormat>
  <Paragraphs>107</Paragraphs>
  <Slides>22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الشريحة 1</vt:lpstr>
      <vt:lpstr>تمارين</vt:lpstr>
      <vt:lpstr>الشريحة 3</vt:lpstr>
      <vt:lpstr>تمارين</vt:lpstr>
      <vt:lpstr>الشريحة 5</vt:lpstr>
      <vt:lpstr>الشريحة 6</vt:lpstr>
      <vt:lpstr>الشريحة 7</vt:lpstr>
      <vt:lpstr>الشريحة 8</vt:lpstr>
      <vt:lpstr>محاضرة  13</vt:lpstr>
      <vt:lpstr>المتوالية الهندسية</vt:lpstr>
      <vt:lpstr>القوانين المستخدمة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Start02</cp:lastModifiedBy>
  <cp:revision>138</cp:revision>
  <dcterms:created xsi:type="dcterms:W3CDTF">2009-10-14T19:14:34Z</dcterms:created>
  <dcterms:modified xsi:type="dcterms:W3CDTF">2012-04-03T13:28:59Z</dcterms:modified>
</cp:coreProperties>
</file>