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5936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122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060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74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5869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54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525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9652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590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5467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5623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9709F-A901-43ED-9BD9-3FC52DC2C5CE}" type="datetimeFigureOut">
              <a:rPr lang="ar-SA" smtClean="0"/>
              <a:t>04/11/33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7F69C-DB6F-448C-8B04-FE14BA7573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081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 descr="C:\Users\AL-MUTASFH\Desktop\الجامعه\مبادئ القانون\مجلد جديد ‫‬\اخةث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4" y="0"/>
            <a:ext cx="91301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676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 descr="C:\Users\AL-MUTASFH\Desktop\الجامعه\مبادئ القانون\مجلد جديد ‫‬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6"/>
            <a:ext cx="9144000" cy="685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011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 descr="C:\Users\AL-MUTASFH\Desktop\الجامعه\مبادئ القانون\مجلد جديد ‫‬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25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Picture 2" descr="C:\Users\AL-MUTASFH\Desktop\الجامعه\مبادئ القانون\مجلد جديد ‫‬\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154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 descr="C:\Users\AL-MUTASFH\Desktop\الجامعه\مبادئ القانون\مجلد جديد ‫‬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7401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عرض على الشاشة (3:4)‏</PresentationFormat>
  <Paragraphs>0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AL-MUTASFH</dc:creator>
  <cp:lastModifiedBy>AL-MUTASFH</cp:lastModifiedBy>
  <cp:revision>2</cp:revision>
  <dcterms:created xsi:type="dcterms:W3CDTF">2012-09-18T05:32:57Z</dcterms:created>
  <dcterms:modified xsi:type="dcterms:W3CDTF">2012-09-19T01:09:17Z</dcterms:modified>
</cp:coreProperties>
</file>