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2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302" r:id="rId4"/>
    <p:sldId id="303" r:id="rId5"/>
    <p:sldId id="304" r:id="rId6"/>
    <p:sldId id="305" r:id="rId7"/>
    <p:sldId id="306" r:id="rId8"/>
    <p:sldId id="307" r:id="rId9"/>
    <p:sldId id="308" r:id="rId10"/>
    <p:sldId id="309" r:id="rId11"/>
    <p:sldId id="310" r:id="rId12"/>
    <p:sldId id="311" r:id="rId13"/>
    <p:sldId id="312" r:id="rId14"/>
    <p:sldId id="313" r:id="rId15"/>
    <p:sldId id="314" r:id="rId16"/>
    <p:sldId id="330" r:id="rId17"/>
    <p:sldId id="316" r:id="rId18"/>
    <p:sldId id="317" r:id="rId19"/>
    <p:sldId id="318" r:id="rId20"/>
    <p:sldId id="319" r:id="rId21"/>
    <p:sldId id="320" r:id="rId22"/>
    <p:sldId id="321" r:id="rId23"/>
    <p:sldId id="322" r:id="rId24"/>
    <p:sldId id="323" r:id="rId25"/>
    <p:sldId id="324" r:id="rId26"/>
    <p:sldId id="325" r:id="rId27"/>
    <p:sldId id="326" r:id="rId28"/>
    <p:sldId id="327" r:id="rId29"/>
    <p:sldId id="328" r:id="rId30"/>
    <p:sldId id="329" r:id="rId31"/>
    <p:sldId id="266" r:id="rId3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19" autoAdjust="0"/>
    <p:restoredTop sz="94664" autoAdjust="0"/>
  </p:normalViewPr>
  <p:slideViewPr>
    <p:cSldViewPr>
      <p:cViewPr>
        <p:scale>
          <a:sx n="84" d="100"/>
          <a:sy n="84" d="100"/>
        </p:scale>
        <p:origin x="108" y="28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99A154-03F5-4865-9B7F-0C1352B244A8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/>
      <dgm:spPr/>
    </dgm:pt>
    <dgm:pt modelId="{6BD988AC-5A7F-4084-ACF0-AB40C890D8FD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ar-SA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الأعداد الحقيقية</a:t>
          </a:r>
          <a:endParaRPr kumimoji="0" lang="en-US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gm:t>
    </dgm:pt>
    <dgm:pt modelId="{22A7297C-B0EF-4570-9AB8-FF2FD2EFA567}" type="parTrans" cxnId="{29AEE54A-278D-45FB-81B6-51BAE16E8C36}">
      <dgm:prSet/>
      <dgm:spPr/>
    </dgm:pt>
    <dgm:pt modelId="{EF2488A4-E8BB-4F4B-A7C8-F38B6E7C1A94}" type="sibTrans" cxnId="{29AEE54A-278D-45FB-81B6-51BAE16E8C36}">
      <dgm:prSet/>
      <dgm:spPr/>
    </dgm:pt>
    <dgm:pt modelId="{980BAE15-7C49-4E6B-A9C7-CBA4060FEE96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ar-SA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أعداد غير صحيحة</a:t>
          </a:r>
          <a:endParaRPr kumimoji="0" lang="en-US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gm:t>
    </dgm:pt>
    <dgm:pt modelId="{3C78E12F-B332-4210-8E27-EB05532CBFB5}" type="parTrans" cxnId="{36F73B13-0028-4597-AF42-162B0FE38DEF}">
      <dgm:prSet/>
      <dgm:spPr/>
    </dgm:pt>
    <dgm:pt modelId="{790D2DE5-7004-4438-B386-3B3135E42730}" type="sibTrans" cxnId="{36F73B13-0028-4597-AF42-162B0FE38DEF}">
      <dgm:prSet/>
      <dgm:spPr/>
    </dgm:pt>
    <dgm:pt modelId="{CAB9AECF-66D6-4957-8993-664A7BC94FEA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ar-SA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أعداد صحيحة</a:t>
          </a:r>
          <a:endParaRPr kumimoji="0" lang="en-US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gm:t>
    </dgm:pt>
    <dgm:pt modelId="{AE35E7A8-B907-4708-B748-B698A8C208CC}" type="parTrans" cxnId="{5B1090CA-85F3-44E3-B016-16D46631065E}">
      <dgm:prSet/>
      <dgm:spPr/>
    </dgm:pt>
    <dgm:pt modelId="{96674E57-6E04-4BCF-A231-A2AF3AB34EB9}" type="sibTrans" cxnId="{5B1090CA-85F3-44E3-B016-16D46631065E}">
      <dgm:prSet/>
      <dgm:spPr/>
    </dgm:pt>
    <dgm:pt modelId="{909F0314-CA40-4F1E-87F4-CEAD9BD8E23F}" type="pres">
      <dgm:prSet presAssocID="{D199A154-03F5-4865-9B7F-0C1352B244A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4DEACB67-F642-4528-9711-195695422D85}" type="pres">
      <dgm:prSet presAssocID="{6BD988AC-5A7F-4084-ACF0-AB40C890D8FD}" presName="hierRoot1" presStyleCnt="0">
        <dgm:presLayoutVars>
          <dgm:hierBranch/>
        </dgm:presLayoutVars>
      </dgm:prSet>
      <dgm:spPr/>
    </dgm:pt>
    <dgm:pt modelId="{84A38479-F8F2-4B95-8F03-F28606C3DE55}" type="pres">
      <dgm:prSet presAssocID="{6BD988AC-5A7F-4084-ACF0-AB40C890D8FD}" presName="rootComposite1" presStyleCnt="0"/>
      <dgm:spPr/>
    </dgm:pt>
    <dgm:pt modelId="{EA97F3B0-B58F-44ED-828F-B6ABEB6318A9}" type="pres">
      <dgm:prSet presAssocID="{6BD988AC-5A7F-4084-ACF0-AB40C890D8FD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098E8FFC-377D-477D-8625-75C75D00C5F2}" type="pres">
      <dgm:prSet presAssocID="{6BD988AC-5A7F-4084-ACF0-AB40C890D8FD}" presName="rootConnector1" presStyleLbl="node1" presStyleIdx="0" presStyleCnt="0"/>
      <dgm:spPr/>
      <dgm:t>
        <a:bodyPr/>
        <a:lstStyle/>
        <a:p>
          <a:pPr rtl="1"/>
          <a:endParaRPr lang="ar-SA"/>
        </a:p>
      </dgm:t>
    </dgm:pt>
    <dgm:pt modelId="{2A70E287-F468-4467-8DC4-BAE658165085}" type="pres">
      <dgm:prSet presAssocID="{6BD988AC-5A7F-4084-ACF0-AB40C890D8FD}" presName="hierChild2" presStyleCnt="0"/>
      <dgm:spPr/>
    </dgm:pt>
    <dgm:pt modelId="{8EF1F5BA-E8E6-480D-B5D2-8441883E0320}" type="pres">
      <dgm:prSet presAssocID="{3C78E12F-B332-4210-8E27-EB05532CBFB5}" presName="Name35" presStyleLbl="parChTrans1D2" presStyleIdx="0" presStyleCnt="2"/>
      <dgm:spPr/>
    </dgm:pt>
    <dgm:pt modelId="{A434AC84-2C99-4654-8980-B0B0DFC21D25}" type="pres">
      <dgm:prSet presAssocID="{980BAE15-7C49-4E6B-A9C7-CBA4060FEE96}" presName="hierRoot2" presStyleCnt="0">
        <dgm:presLayoutVars>
          <dgm:hierBranch/>
        </dgm:presLayoutVars>
      </dgm:prSet>
      <dgm:spPr/>
    </dgm:pt>
    <dgm:pt modelId="{D4DBF005-B3F2-4AF2-BCDB-67787CC32FAD}" type="pres">
      <dgm:prSet presAssocID="{980BAE15-7C49-4E6B-A9C7-CBA4060FEE96}" presName="rootComposite" presStyleCnt="0"/>
      <dgm:spPr/>
    </dgm:pt>
    <dgm:pt modelId="{3A4266B2-E094-4E87-8FED-7AB974D47DC7}" type="pres">
      <dgm:prSet presAssocID="{980BAE15-7C49-4E6B-A9C7-CBA4060FEE96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ABE87857-CD7C-4662-A6D0-87C12B30004A}" type="pres">
      <dgm:prSet presAssocID="{980BAE15-7C49-4E6B-A9C7-CBA4060FEE96}" presName="rootConnector" presStyleLbl="node2" presStyleIdx="0" presStyleCnt="2"/>
      <dgm:spPr/>
      <dgm:t>
        <a:bodyPr/>
        <a:lstStyle/>
        <a:p>
          <a:pPr rtl="1"/>
          <a:endParaRPr lang="ar-SA"/>
        </a:p>
      </dgm:t>
    </dgm:pt>
    <dgm:pt modelId="{A0AA43F3-B5FB-4E27-8B67-77B88749DFAA}" type="pres">
      <dgm:prSet presAssocID="{980BAE15-7C49-4E6B-A9C7-CBA4060FEE96}" presName="hierChild4" presStyleCnt="0"/>
      <dgm:spPr/>
    </dgm:pt>
    <dgm:pt modelId="{0AB1A652-668F-49C6-BF26-BAC3EB76FFD2}" type="pres">
      <dgm:prSet presAssocID="{980BAE15-7C49-4E6B-A9C7-CBA4060FEE96}" presName="hierChild5" presStyleCnt="0"/>
      <dgm:spPr/>
    </dgm:pt>
    <dgm:pt modelId="{06956481-C2DC-44BA-9D27-01222F7C4A48}" type="pres">
      <dgm:prSet presAssocID="{AE35E7A8-B907-4708-B748-B698A8C208CC}" presName="Name35" presStyleLbl="parChTrans1D2" presStyleIdx="1" presStyleCnt="2"/>
      <dgm:spPr/>
    </dgm:pt>
    <dgm:pt modelId="{BE627E6C-1816-47C8-95C5-FDF2EC9812EB}" type="pres">
      <dgm:prSet presAssocID="{CAB9AECF-66D6-4957-8993-664A7BC94FEA}" presName="hierRoot2" presStyleCnt="0">
        <dgm:presLayoutVars>
          <dgm:hierBranch/>
        </dgm:presLayoutVars>
      </dgm:prSet>
      <dgm:spPr/>
    </dgm:pt>
    <dgm:pt modelId="{42444B1A-B403-4245-B5CE-24F1DDDC290D}" type="pres">
      <dgm:prSet presAssocID="{CAB9AECF-66D6-4957-8993-664A7BC94FEA}" presName="rootComposite" presStyleCnt="0"/>
      <dgm:spPr/>
    </dgm:pt>
    <dgm:pt modelId="{833446C5-ED40-41BA-BD7A-32C834D722BA}" type="pres">
      <dgm:prSet presAssocID="{CAB9AECF-66D6-4957-8993-664A7BC94FEA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168C37EC-6EEF-4CCF-BD78-7DAA91E0AF29}" type="pres">
      <dgm:prSet presAssocID="{CAB9AECF-66D6-4957-8993-664A7BC94FEA}" presName="rootConnector" presStyleLbl="node2" presStyleIdx="1" presStyleCnt="2"/>
      <dgm:spPr/>
      <dgm:t>
        <a:bodyPr/>
        <a:lstStyle/>
        <a:p>
          <a:pPr rtl="1"/>
          <a:endParaRPr lang="ar-SA"/>
        </a:p>
      </dgm:t>
    </dgm:pt>
    <dgm:pt modelId="{6F0CE931-561B-4BE6-AD11-AEE361B0E2D7}" type="pres">
      <dgm:prSet presAssocID="{CAB9AECF-66D6-4957-8993-664A7BC94FEA}" presName="hierChild4" presStyleCnt="0"/>
      <dgm:spPr/>
    </dgm:pt>
    <dgm:pt modelId="{6BD45A55-B962-4840-A1E3-9E3327654EC6}" type="pres">
      <dgm:prSet presAssocID="{CAB9AECF-66D6-4957-8993-664A7BC94FEA}" presName="hierChild5" presStyleCnt="0"/>
      <dgm:spPr/>
    </dgm:pt>
    <dgm:pt modelId="{6273B59B-8CA6-40A3-B2C5-92722508C48C}" type="pres">
      <dgm:prSet presAssocID="{6BD988AC-5A7F-4084-ACF0-AB40C890D8FD}" presName="hierChild3" presStyleCnt="0"/>
      <dgm:spPr/>
    </dgm:pt>
  </dgm:ptLst>
  <dgm:cxnLst>
    <dgm:cxn modelId="{29AEE54A-278D-45FB-81B6-51BAE16E8C36}" srcId="{D199A154-03F5-4865-9B7F-0C1352B244A8}" destId="{6BD988AC-5A7F-4084-ACF0-AB40C890D8FD}" srcOrd="0" destOrd="0" parTransId="{22A7297C-B0EF-4570-9AB8-FF2FD2EFA567}" sibTransId="{EF2488A4-E8BB-4F4B-A7C8-F38B6E7C1A94}"/>
    <dgm:cxn modelId="{F4D462FC-4EC4-44F4-AA43-2AA06468C322}" type="presOf" srcId="{6BD988AC-5A7F-4084-ACF0-AB40C890D8FD}" destId="{098E8FFC-377D-477D-8625-75C75D00C5F2}" srcOrd="1" destOrd="0" presId="urn:microsoft.com/office/officeart/2005/8/layout/orgChart1"/>
    <dgm:cxn modelId="{C075698E-6789-4678-A7B3-495128B60B4D}" type="presOf" srcId="{D199A154-03F5-4865-9B7F-0C1352B244A8}" destId="{909F0314-CA40-4F1E-87F4-CEAD9BD8E23F}" srcOrd="0" destOrd="0" presId="urn:microsoft.com/office/officeart/2005/8/layout/orgChart1"/>
    <dgm:cxn modelId="{36F73B13-0028-4597-AF42-162B0FE38DEF}" srcId="{6BD988AC-5A7F-4084-ACF0-AB40C890D8FD}" destId="{980BAE15-7C49-4E6B-A9C7-CBA4060FEE96}" srcOrd="0" destOrd="0" parTransId="{3C78E12F-B332-4210-8E27-EB05532CBFB5}" sibTransId="{790D2DE5-7004-4438-B386-3B3135E42730}"/>
    <dgm:cxn modelId="{FC5C37D7-C724-4ABC-9371-00F24AE90A6B}" type="presOf" srcId="{CAB9AECF-66D6-4957-8993-664A7BC94FEA}" destId="{168C37EC-6EEF-4CCF-BD78-7DAA91E0AF29}" srcOrd="1" destOrd="0" presId="urn:microsoft.com/office/officeart/2005/8/layout/orgChart1"/>
    <dgm:cxn modelId="{813F4B2F-AD27-40C0-82F6-D7F53D94FAA2}" type="presOf" srcId="{980BAE15-7C49-4E6B-A9C7-CBA4060FEE96}" destId="{ABE87857-CD7C-4662-A6D0-87C12B30004A}" srcOrd="1" destOrd="0" presId="urn:microsoft.com/office/officeart/2005/8/layout/orgChart1"/>
    <dgm:cxn modelId="{81B05AF2-4E28-4553-A172-70A5E9DB47F3}" type="presOf" srcId="{3C78E12F-B332-4210-8E27-EB05532CBFB5}" destId="{8EF1F5BA-E8E6-480D-B5D2-8441883E0320}" srcOrd="0" destOrd="0" presId="urn:microsoft.com/office/officeart/2005/8/layout/orgChart1"/>
    <dgm:cxn modelId="{5B1090CA-85F3-44E3-B016-16D46631065E}" srcId="{6BD988AC-5A7F-4084-ACF0-AB40C890D8FD}" destId="{CAB9AECF-66D6-4957-8993-664A7BC94FEA}" srcOrd="1" destOrd="0" parTransId="{AE35E7A8-B907-4708-B748-B698A8C208CC}" sibTransId="{96674E57-6E04-4BCF-A231-A2AF3AB34EB9}"/>
    <dgm:cxn modelId="{18DD1C3E-F7E9-41F9-BF71-9C9574E25F23}" type="presOf" srcId="{CAB9AECF-66D6-4957-8993-664A7BC94FEA}" destId="{833446C5-ED40-41BA-BD7A-32C834D722BA}" srcOrd="0" destOrd="0" presId="urn:microsoft.com/office/officeart/2005/8/layout/orgChart1"/>
    <dgm:cxn modelId="{8A221BDC-C9E3-4416-8716-8B09AE189BCE}" type="presOf" srcId="{6BD988AC-5A7F-4084-ACF0-AB40C890D8FD}" destId="{EA97F3B0-B58F-44ED-828F-B6ABEB6318A9}" srcOrd="0" destOrd="0" presId="urn:microsoft.com/office/officeart/2005/8/layout/orgChart1"/>
    <dgm:cxn modelId="{0E0A1AE5-4A32-44EE-B662-8039C15891FA}" type="presOf" srcId="{980BAE15-7C49-4E6B-A9C7-CBA4060FEE96}" destId="{3A4266B2-E094-4E87-8FED-7AB974D47DC7}" srcOrd="0" destOrd="0" presId="urn:microsoft.com/office/officeart/2005/8/layout/orgChart1"/>
    <dgm:cxn modelId="{8533F02F-024D-4AA0-981B-EFE5D144549C}" type="presOf" srcId="{AE35E7A8-B907-4708-B748-B698A8C208CC}" destId="{06956481-C2DC-44BA-9D27-01222F7C4A48}" srcOrd="0" destOrd="0" presId="urn:microsoft.com/office/officeart/2005/8/layout/orgChart1"/>
    <dgm:cxn modelId="{A492724C-7FF8-4920-ACEA-D57723D0F224}" type="presParOf" srcId="{909F0314-CA40-4F1E-87F4-CEAD9BD8E23F}" destId="{4DEACB67-F642-4528-9711-195695422D85}" srcOrd="0" destOrd="0" presId="urn:microsoft.com/office/officeart/2005/8/layout/orgChart1"/>
    <dgm:cxn modelId="{2EC275DC-2B2D-48DA-9075-9833864FFF63}" type="presParOf" srcId="{4DEACB67-F642-4528-9711-195695422D85}" destId="{84A38479-F8F2-4B95-8F03-F28606C3DE55}" srcOrd="0" destOrd="0" presId="urn:microsoft.com/office/officeart/2005/8/layout/orgChart1"/>
    <dgm:cxn modelId="{8AC0D183-0983-46E5-B540-A02E1C0A32D2}" type="presParOf" srcId="{84A38479-F8F2-4B95-8F03-F28606C3DE55}" destId="{EA97F3B0-B58F-44ED-828F-B6ABEB6318A9}" srcOrd="0" destOrd="0" presId="urn:microsoft.com/office/officeart/2005/8/layout/orgChart1"/>
    <dgm:cxn modelId="{85963CDD-6A1B-4956-B997-9F81F66E1BCF}" type="presParOf" srcId="{84A38479-F8F2-4B95-8F03-F28606C3DE55}" destId="{098E8FFC-377D-477D-8625-75C75D00C5F2}" srcOrd="1" destOrd="0" presId="urn:microsoft.com/office/officeart/2005/8/layout/orgChart1"/>
    <dgm:cxn modelId="{037B7A92-D5C4-4B51-B6C7-C8548FE8B27D}" type="presParOf" srcId="{4DEACB67-F642-4528-9711-195695422D85}" destId="{2A70E287-F468-4467-8DC4-BAE658165085}" srcOrd="1" destOrd="0" presId="urn:microsoft.com/office/officeart/2005/8/layout/orgChart1"/>
    <dgm:cxn modelId="{23C8BAB6-A7C5-45F1-9AAD-DCB161983E2B}" type="presParOf" srcId="{2A70E287-F468-4467-8DC4-BAE658165085}" destId="{8EF1F5BA-E8E6-480D-B5D2-8441883E0320}" srcOrd="0" destOrd="0" presId="urn:microsoft.com/office/officeart/2005/8/layout/orgChart1"/>
    <dgm:cxn modelId="{464D7FC5-3248-446E-BB3F-08EC8B8D1233}" type="presParOf" srcId="{2A70E287-F468-4467-8DC4-BAE658165085}" destId="{A434AC84-2C99-4654-8980-B0B0DFC21D25}" srcOrd="1" destOrd="0" presId="urn:microsoft.com/office/officeart/2005/8/layout/orgChart1"/>
    <dgm:cxn modelId="{A159B1D2-0B1C-4C11-83C3-68ECA812E510}" type="presParOf" srcId="{A434AC84-2C99-4654-8980-B0B0DFC21D25}" destId="{D4DBF005-B3F2-4AF2-BCDB-67787CC32FAD}" srcOrd="0" destOrd="0" presId="urn:microsoft.com/office/officeart/2005/8/layout/orgChart1"/>
    <dgm:cxn modelId="{8B388047-6673-488E-B777-1EAF8EF3DE2A}" type="presParOf" srcId="{D4DBF005-B3F2-4AF2-BCDB-67787CC32FAD}" destId="{3A4266B2-E094-4E87-8FED-7AB974D47DC7}" srcOrd="0" destOrd="0" presId="urn:microsoft.com/office/officeart/2005/8/layout/orgChart1"/>
    <dgm:cxn modelId="{96757F57-1D86-4E53-A94B-4A00ECC89FDD}" type="presParOf" srcId="{D4DBF005-B3F2-4AF2-BCDB-67787CC32FAD}" destId="{ABE87857-CD7C-4662-A6D0-87C12B30004A}" srcOrd="1" destOrd="0" presId="urn:microsoft.com/office/officeart/2005/8/layout/orgChart1"/>
    <dgm:cxn modelId="{B546FB19-9648-4F89-B794-AB7F5C003535}" type="presParOf" srcId="{A434AC84-2C99-4654-8980-B0B0DFC21D25}" destId="{A0AA43F3-B5FB-4E27-8B67-77B88749DFAA}" srcOrd="1" destOrd="0" presId="urn:microsoft.com/office/officeart/2005/8/layout/orgChart1"/>
    <dgm:cxn modelId="{248379B9-4F10-4AB0-8761-F36E1EFB6A46}" type="presParOf" srcId="{A434AC84-2C99-4654-8980-B0B0DFC21D25}" destId="{0AB1A652-668F-49C6-BF26-BAC3EB76FFD2}" srcOrd="2" destOrd="0" presId="urn:microsoft.com/office/officeart/2005/8/layout/orgChart1"/>
    <dgm:cxn modelId="{EB23D9EC-BB9F-4895-9A88-E75C14DBF346}" type="presParOf" srcId="{2A70E287-F468-4467-8DC4-BAE658165085}" destId="{06956481-C2DC-44BA-9D27-01222F7C4A48}" srcOrd="2" destOrd="0" presId="urn:microsoft.com/office/officeart/2005/8/layout/orgChart1"/>
    <dgm:cxn modelId="{9980BC75-C1FB-454D-BF0F-F41EDEC103D4}" type="presParOf" srcId="{2A70E287-F468-4467-8DC4-BAE658165085}" destId="{BE627E6C-1816-47C8-95C5-FDF2EC9812EB}" srcOrd="3" destOrd="0" presId="urn:microsoft.com/office/officeart/2005/8/layout/orgChart1"/>
    <dgm:cxn modelId="{02B68DCC-28E7-41A7-8311-CA13425635EA}" type="presParOf" srcId="{BE627E6C-1816-47C8-95C5-FDF2EC9812EB}" destId="{42444B1A-B403-4245-B5CE-24F1DDDC290D}" srcOrd="0" destOrd="0" presId="urn:microsoft.com/office/officeart/2005/8/layout/orgChart1"/>
    <dgm:cxn modelId="{48A23AB6-A6E1-4A41-9F86-B582EAB1B300}" type="presParOf" srcId="{42444B1A-B403-4245-B5CE-24F1DDDC290D}" destId="{833446C5-ED40-41BA-BD7A-32C834D722BA}" srcOrd="0" destOrd="0" presId="urn:microsoft.com/office/officeart/2005/8/layout/orgChart1"/>
    <dgm:cxn modelId="{CF89983E-CA40-49C7-863F-AC19F680A1B8}" type="presParOf" srcId="{42444B1A-B403-4245-B5CE-24F1DDDC290D}" destId="{168C37EC-6EEF-4CCF-BD78-7DAA91E0AF29}" srcOrd="1" destOrd="0" presId="urn:microsoft.com/office/officeart/2005/8/layout/orgChart1"/>
    <dgm:cxn modelId="{C7C73BC7-D98C-4D29-AC68-73E8051D30D6}" type="presParOf" srcId="{BE627E6C-1816-47C8-95C5-FDF2EC9812EB}" destId="{6F0CE931-561B-4BE6-AD11-AEE361B0E2D7}" srcOrd="1" destOrd="0" presId="urn:microsoft.com/office/officeart/2005/8/layout/orgChart1"/>
    <dgm:cxn modelId="{674DCD22-190B-42B3-94FC-DDC0F7A0564B}" type="presParOf" srcId="{BE627E6C-1816-47C8-95C5-FDF2EC9812EB}" destId="{6BD45A55-B962-4840-A1E3-9E3327654EC6}" srcOrd="2" destOrd="0" presId="urn:microsoft.com/office/officeart/2005/8/layout/orgChart1"/>
    <dgm:cxn modelId="{8AF2377B-DC26-4294-AF7B-438B2A5E3CD2}" type="presParOf" srcId="{4DEACB67-F642-4528-9711-195695422D85}" destId="{6273B59B-8CA6-40A3-B2C5-92722508C48C}" srcOrd="2" destOrd="0" presId="urn:microsoft.com/office/officeart/2005/8/layout/orgChart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30B37E2-0BDD-4BD2-A4DB-C64EAACA69E9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/>
      <dgm:spPr/>
    </dgm:pt>
    <dgm:pt modelId="{33AF34E2-1B00-4852-B4B0-378422E6B2F9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ar-SA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الأعداد الحقيقية</a:t>
          </a:r>
          <a:endParaRPr kumimoji="0" lang="en-US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gm:t>
    </dgm:pt>
    <dgm:pt modelId="{EEC3651D-BC60-4CE7-99AB-841739B8C55F}" type="parTrans" cxnId="{D9A1C1EB-450E-49F7-A0B2-EEB81D47BAB1}">
      <dgm:prSet/>
      <dgm:spPr/>
    </dgm:pt>
    <dgm:pt modelId="{6C82F306-6241-456E-B65B-AB16B0472B31}" type="sibTrans" cxnId="{D9A1C1EB-450E-49F7-A0B2-EEB81D47BAB1}">
      <dgm:prSet/>
      <dgm:spPr/>
    </dgm:pt>
    <dgm:pt modelId="{DFE04178-4139-462C-9FCC-2C1E44D65C4A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ar-SA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أعداد غير صحيحة</a:t>
          </a:r>
          <a:endParaRPr kumimoji="0" lang="en-US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gm:t>
    </dgm:pt>
    <dgm:pt modelId="{3B8B8724-EC2E-413F-9B34-D9BC40E0279E}" type="parTrans" cxnId="{FD9DFF78-C1BB-41AE-9DAE-CB0B887554E7}">
      <dgm:prSet/>
      <dgm:spPr/>
    </dgm:pt>
    <dgm:pt modelId="{BF0E4BCC-80DD-4265-A701-A22CBCE04B59}" type="sibTrans" cxnId="{FD9DFF78-C1BB-41AE-9DAE-CB0B887554E7}">
      <dgm:prSet/>
      <dgm:spPr/>
    </dgm:pt>
    <dgm:pt modelId="{F8F57E0D-71E8-4345-9727-EFFEB20D55F3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ar-SA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اعداد صحيحة</a:t>
          </a:r>
          <a:endParaRPr kumimoji="0" lang="en-US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gm:t>
    </dgm:pt>
    <dgm:pt modelId="{D106559A-6374-4467-8E64-9F1FDCD575FE}" type="parTrans" cxnId="{9F773CDD-78CA-41A4-8510-53D0C78EA981}">
      <dgm:prSet/>
      <dgm:spPr/>
    </dgm:pt>
    <dgm:pt modelId="{D57AE220-AAD1-487E-AA9D-B452D0EAA562}" type="sibTrans" cxnId="{9F773CDD-78CA-41A4-8510-53D0C78EA981}">
      <dgm:prSet/>
      <dgm:spPr/>
    </dgm:pt>
    <dgm:pt modelId="{560145CD-4F61-4293-B577-FCEB317BD651}" type="pres">
      <dgm:prSet presAssocID="{130B37E2-0BDD-4BD2-A4DB-C64EAACA69E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6A71FA47-7AE8-4CD2-BE87-5CA9438F88D9}" type="pres">
      <dgm:prSet presAssocID="{33AF34E2-1B00-4852-B4B0-378422E6B2F9}" presName="hierRoot1" presStyleCnt="0">
        <dgm:presLayoutVars>
          <dgm:hierBranch/>
        </dgm:presLayoutVars>
      </dgm:prSet>
      <dgm:spPr/>
    </dgm:pt>
    <dgm:pt modelId="{93F37776-9542-4983-9959-971FB1932C79}" type="pres">
      <dgm:prSet presAssocID="{33AF34E2-1B00-4852-B4B0-378422E6B2F9}" presName="rootComposite1" presStyleCnt="0"/>
      <dgm:spPr/>
    </dgm:pt>
    <dgm:pt modelId="{7340B38D-5B87-427A-9D2C-357EBB7287DB}" type="pres">
      <dgm:prSet presAssocID="{33AF34E2-1B00-4852-B4B0-378422E6B2F9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369FEE14-33CB-476A-86A5-5972C00A6DC3}" type="pres">
      <dgm:prSet presAssocID="{33AF34E2-1B00-4852-B4B0-378422E6B2F9}" presName="rootConnector1" presStyleLbl="node1" presStyleIdx="0" presStyleCnt="0"/>
      <dgm:spPr/>
      <dgm:t>
        <a:bodyPr/>
        <a:lstStyle/>
        <a:p>
          <a:pPr rtl="1"/>
          <a:endParaRPr lang="ar-SA"/>
        </a:p>
      </dgm:t>
    </dgm:pt>
    <dgm:pt modelId="{E47844A8-A80E-4FA4-A927-7FB19A83BAE4}" type="pres">
      <dgm:prSet presAssocID="{33AF34E2-1B00-4852-B4B0-378422E6B2F9}" presName="hierChild2" presStyleCnt="0"/>
      <dgm:spPr/>
    </dgm:pt>
    <dgm:pt modelId="{B4E42217-536C-458A-9115-CFABFD12CDF4}" type="pres">
      <dgm:prSet presAssocID="{3B8B8724-EC2E-413F-9B34-D9BC40E0279E}" presName="Name35" presStyleLbl="parChTrans1D2" presStyleIdx="0" presStyleCnt="2"/>
      <dgm:spPr/>
    </dgm:pt>
    <dgm:pt modelId="{2ED9612C-7AD8-4C80-AC63-04AE01DB1F25}" type="pres">
      <dgm:prSet presAssocID="{DFE04178-4139-462C-9FCC-2C1E44D65C4A}" presName="hierRoot2" presStyleCnt="0">
        <dgm:presLayoutVars>
          <dgm:hierBranch/>
        </dgm:presLayoutVars>
      </dgm:prSet>
      <dgm:spPr/>
    </dgm:pt>
    <dgm:pt modelId="{72B4B728-5CEC-4EED-8A5E-4FB53A2B7B58}" type="pres">
      <dgm:prSet presAssocID="{DFE04178-4139-462C-9FCC-2C1E44D65C4A}" presName="rootComposite" presStyleCnt="0"/>
      <dgm:spPr/>
    </dgm:pt>
    <dgm:pt modelId="{7397132A-C309-4905-A2DB-44E615EEB158}" type="pres">
      <dgm:prSet presAssocID="{DFE04178-4139-462C-9FCC-2C1E44D65C4A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3B9A7923-E0C7-4790-9B54-5C1CD35946F1}" type="pres">
      <dgm:prSet presAssocID="{DFE04178-4139-462C-9FCC-2C1E44D65C4A}" presName="rootConnector" presStyleLbl="node2" presStyleIdx="0" presStyleCnt="2"/>
      <dgm:spPr/>
      <dgm:t>
        <a:bodyPr/>
        <a:lstStyle/>
        <a:p>
          <a:pPr rtl="1"/>
          <a:endParaRPr lang="ar-SA"/>
        </a:p>
      </dgm:t>
    </dgm:pt>
    <dgm:pt modelId="{4E998DE6-388A-4461-8FAC-F794514F517D}" type="pres">
      <dgm:prSet presAssocID="{DFE04178-4139-462C-9FCC-2C1E44D65C4A}" presName="hierChild4" presStyleCnt="0"/>
      <dgm:spPr/>
    </dgm:pt>
    <dgm:pt modelId="{BD6C518A-78B2-4766-919D-44B70C0ABFF6}" type="pres">
      <dgm:prSet presAssocID="{DFE04178-4139-462C-9FCC-2C1E44D65C4A}" presName="hierChild5" presStyleCnt="0"/>
      <dgm:spPr/>
    </dgm:pt>
    <dgm:pt modelId="{FB79F748-972C-4D1E-91A4-DBF6E24A545D}" type="pres">
      <dgm:prSet presAssocID="{D106559A-6374-4467-8E64-9F1FDCD575FE}" presName="Name35" presStyleLbl="parChTrans1D2" presStyleIdx="1" presStyleCnt="2"/>
      <dgm:spPr/>
    </dgm:pt>
    <dgm:pt modelId="{940EF197-2174-4102-B719-9647CE023FD6}" type="pres">
      <dgm:prSet presAssocID="{F8F57E0D-71E8-4345-9727-EFFEB20D55F3}" presName="hierRoot2" presStyleCnt="0">
        <dgm:presLayoutVars>
          <dgm:hierBranch/>
        </dgm:presLayoutVars>
      </dgm:prSet>
      <dgm:spPr/>
    </dgm:pt>
    <dgm:pt modelId="{ED18448D-B146-4048-97FD-87B6EC5E00F7}" type="pres">
      <dgm:prSet presAssocID="{F8F57E0D-71E8-4345-9727-EFFEB20D55F3}" presName="rootComposite" presStyleCnt="0"/>
      <dgm:spPr/>
    </dgm:pt>
    <dgm:pt modelId="{E30EF501-C3E4-4C69-809F-CC5AC784E8F3}" type="pres">
      <dgm:prSet presAssocID="{F8F57E0D-71E8-4345-9727-EFFEB20D55F3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7DDE433D-FA78-44C5-850C-711B15610DBA}" type="pres">
      <dgm:prSet presAssocID="{F8F57E0D-71E8-4345-9727-EFFEB20D55F3}" presName="rootConnector" presStyleLbl="node2" presStyleIdx="1" presStyleCnt="2"/>
      <dgm:spPr/>
      <dgm:t>
        <a:bodyPr/>
        <a:lstStyle/>
        <a:p>
          <a:pPr rtl="1"/>
          <a:endParaRPr lang="ar-SA"/>
        </a:p>
      </dgm:t>
    </dgm:pt>
    <dgm:pt modelId="{A336E35D-A083-49A4-92C5-4C6B8FB88432}" type="pres">
      <dgm:prSet presAssocID="{F8F57E0D-71E8-4345-9727-EFFEB20D55F3}" presName="hierChild4" presStyleCnt="0"/>
      <dgm:spPr/>
    </dgm:pt>
    <dgm:pt modelId="{094C4452-7AB9-4F3F-924D-93391C83B009}" type="pres">
      <dgm:prSet presAssocID="{F8F57E0D-71E8-4345-9727-EFFEB20D55F3}" presName="hierChild5" presStyleCnt="0"/>
      <dgm:spPr/>
    </dgm:pt>
    <dgm:pt modelId="{B4BD2797-91A3-44FB-BEF3-53681563D403}" type="pres">
      <dgm:prSet presAssocID="{33AF34E2-1B00-4852-B4B0-378422E6B2F9}" presName="hierChild3" presStyleCnt="0"/>
      <dgm:spPr/>
    </dgm:pt>
  </dgm:ptLst>
  <dgm:cxnLst>
    <dgm:cxn modelId="{9DDF2669-B8C0-4DB2-9AE8-4551FA0F20D2}" type="presOf" srcId="{D106559A-6374-4467-8E64-9F1FDCD575FE}" destId="{FB79F748-972C-4D1E-91A4-DBF6E24A545D}" srcOrd="0" destOrd="0" presId="urn:microsoft.com/office/officeart/2005/8/layout/orgChart1"/>
    <dgm:cxn modelId="{062B7C6C-CE52-4FF0-A8BA-5BCEDE249542}" type="presOf" srcId="{F8F57E0D-71E8-4345-9727-EFFEB20D55F3}" destId="{7DDE433D-FA78-44C5-850C-711B15610DBA}" srcOrd="1" destOrd="0" presId="urn:microsoft.com/office/officeart/2005/8/layout/orgChart1"/>
    <dgm:cxn modelId="{D9A1C1EB-450E-49F7-A0B2-EEB81D47BAB1}" srcId="{130B37E2-0BDD-4BD2-A4DB-C64EAACA69E9}" destId="{33AF34E2-1B00-4852-B4B0-378422E6B2F9}" srcOrd="0" destOrd="0" parTransId="{EEC3651D-BC60-4CE7-99AB-841739B8C55F}" sibTransId="{6C82F306-6241-456E-B65B-AB16B0472B31}"/>
    <dgm:cxn modelId="{3FDF5CD8-2E90-48E4-BC0C-A36EECABB68B}" type="presOf" srcId="{DFE04178-4139-462C-9FCC-2C1E44D65C4A}" destId="{3B9A7923-E0C7-4790-9B54-5C1CD35946F1}" srcOrd="1" destOrd="0" presId="urn:microsoft.com/office/officeart/2005/8/layout/orgChart1"/>
    <dgm:cxn modelId="{9F773CDD-78CA-41A4-8510-53D0C78EA981}" srcId="{33AF34E2-1B00-4852-B4B0-378422E6B2F9}" destId="{F8F57E0D-71E8-4345-9727-EFFEB20D55F3}" srcOrd="1" destOrd="0" parTransId="{D106559A-6374-4467-8E64-9F1FDCD575FE}" sibTransId="{D57AE220-AAD1-487E-AA9D-B452D0EAA562}"/>
    <dgm:cxn modelId="{360DF338-1830-44C5-B6B2-8CE6C4ADAB98}" type="presOf" srcId="{F8F57E0D-71E8-4345-9727-EFFEB20D55F3}" destId="{E30EF501-C3E4-4C69-809F-CC5AC784E8F3}" srcOrd="0" destOrd="0" presId="urn:microsoft.com/office/officeart/2005/8/layout/orgChart1"/>
    <dgm:cxn modelId="{C5F1242B-79C2-4E62-A932-3E9953757910}" type="presOf" srcId="{130B37E2-0BDD-4BD2-A4DB-C64EAACA69E9}" destId="{560145CD-4F61-4293-B577-FCEB317BD651}" srcOrd="0" destOrd="0" presId="urn:microsoft.com/office/officeart/2005/8/layout/orgChart1"/>
    <dgm:cxn modelId="{18D9C1F3-3921-499B-A77D-C391CE06FD7E}" type="presOf" srcId="{33AF34E2-1B00-4852-B4B0-378422E6B2F9}" destId="{7340B38D-5B87-427A-9D2C-357EBB7287DB}" srcOrd="0" destOrd="0" presId="urn:microsoft.com/office/officeart/2005/8/layout/orgChart1"/>
    <dgm:cxn modelId="{A53424C0-F236-4CC1-B1FB-4CABD336E887}" type="presOf" srcId="{3B8B8724-EC2E-413F-9B34-D9BC40E0279E}" destId="{B4E42217-536C-458A-9115-CFABFD12CDF4}" srcOrd="0" destOrd="0" presId="urn:microsoft.com/office/officeart/2005/8/layout/orgChart1"/>
    <dgm:cxn modelId="{7706C2B2-E4FE-4077-A4E7-3FB8AA738EB7}" type="presOf" srcId="{DFE04178-4139-462C-9FCC-2C1E44D65C4A}" destId="{7397132A-C309-4905-A2DB-44E615EEB158}" srcOrd="0" destOrd="0" presId="urn:microsoft.com/office/officeart/2005/8/layout/orgChart1"/>
    <dgm:cxn modelId="{FD9DFF78-C1BB-41AE-9DAE-CB0B887554E7}" srcId="{33AF34E2-1B00-4852-B4B0-378422E6B2F9}" destId="{DFE04178-4139-462C-9FCC-2C1E44D65C4A}" srcOrd="0" destOrd="0" parTransId="{3B8B8724-EC2E-413F-9B34-D9BC40E0279E}" sibTransId="{BF0E4BCC-80DD-4265-A701-A22CBCE04B59}"/>
    <dgm:cxn modelId="{58299581-8660-445B-9BA7-F05C79082213}" type="presOf" srcId="{33AF34E2-1B00-4852-B4B0-378422E6B2F9}" destId="{369FEE14-33CB-476A-86A5-5972C00A6DC3}" srcOrd="1" destOrd="0" presId="urn:microsoft.com/office/officeart/2005/8/layout/orgChart1"/>
    <dgm:cxn modelId="{4E045015-21C5-40C4-AD82-6F115C6008A2}" type="presParOf" srcId="{560145CD-4F61-4293-B577-FCEB317BD651}" destId="{6A71FA47-7AE8-4CD2-BE87-5CA9438F88D9}" srcOrd="0" destOrd="0" presId="urn:microsoft.com/office/officeart/2005/8/layout/orgChart1"/>
    <dgm:cxn modelId="{03579E78-C157-404F-B407-E7CD4708FE74}" type="presParOf" srcId="{6A71FA47-7AE8-4CD2-BE87-5CA9438F88D9}" destId="{93F37776-9542-4983-9959-971FB1932C79}" srcOrd="0" destOrd="0" presId="urn:microsoft.com/office/officeart/2005/8/layout/orgChart1"/>
    <dgm:cxn modelId="{C27942F1-080D-4731-8374-7A9AAD57D29A}" type="presParOf" srcId="{93F37776-9542-4983-9959-971FB1932C79}" destId="{7340B38D-5B87-427A-9D2C-357EBB7287DB}" srcOrd="0" destOrd="0" presId="urn:microsoft.com/office/officeart/2005/8/layout/orgChart1"/>
    <dgm:cxn modelId="{BAEA0E31-33F0-4238-9FC9-F244F6DFBEDF}" type="presParOf" srcId="{93F37776-9542-4983-9959-971FB1932C79}" destId="{369FEE14-33CB-476A-86A5-5972C00A6DC3}" srcOrd="1" destOrd="0" presId="urn:microsoft.com/office/officeart/2005/8/layout/orgChart1"/>
    <dgm:cxn modelId="{837C22A0-F0F1-4A2C-8E5F-03ACF74BAA7B}" type="presParOf" srcId="{6A71FA47-7AE8-4CD2-BE87-5CA9438F88D9}" destId="{E47844A8-A80E-4FA4-A927-7FB19A83BAE4}" srcOrd="1" destOrd="0" presId="urn:microsoft.com/office/officeart/2005/8/layout/orgChart1"/>
    <dgm:cxn modelId="{8F0FF3F1-B6A0-45A0-924E-ADF8FEC034FF}" type="presParOf" srcId="{E47844A8-A80E-4FA4-A927-7FB19A83BAE4}" destId="{B4E42217-536C-458A-9115-CFABFD12CDF4}" srcOrd="0" destOrd="0" presId="urn:microsoft.com/office/officeart/2005/8/layout/orgChart1"/>
    <dgm:cxn modelId="{9F0266DE-B717-44EB-8193-FCE827E4CD46}" type="presParOf" srcId="{E47844A8-A80E-4FA4-A927-7FB19A83BAE4}" destId="{2ED9612C-7AD8-4C80-AC63-04AE01DB1F25}" srcOrd="1" destOrd="0" presId="urn:microsoft.com/office/officeart/2005/8/layout/orgChart1"/>
    <dgm:cxn modelId="{E97F3FE3-D95F-4DD4-87BA-4BC856915A10}" type="presParOf" srcId="{2ED9612C-7AD8-4C80-AC63-04AE01DB1F25}" destId="{72B4B728-5CEC-4EED-8A5E-4FB53A2B7B58}" srcOrd="0" destOrd="0" presId="urn:microsoft.com/office/officeart/2005/8/layout/orgChart1"/>
    <dgm:cxn modelId="{5BAAA8A2-A52B-484B-96A6-65983BF8F503}" type="presParOf" srcId="{72B4B728-5CEC-4EED-8A5E-4FB53A2B7B58}" destId="{7397132A-C309-4905-A2DB-44E615EEB158}" srcOrd="0" destOrd="0" presId="urn:microsoft.com/office/officeart/2005/8/layout/orgChart1"/>
    <dgm:cxn modelId="{ACF53674-4099-4527-8D53-A430FFD758EE}" type="presParOf" srcId="{72B4B728-5CEC-4EED-8A5E-4FB53A2B7B58}" destId="{3B9A7923-E0C7-4790-9B54-5C1CD35946F1}" srcOrd="1" destOrd="0" presId="urn:microsoft.com/office/officeart/2005/8/layout/orgChart1"/>
    <dgm:cxn modelId="{33F9DB73-81BA-47A0-B94D-FBBED7987C06}" type="presParOf" srcId="{2ED9612C-7AD8-4C80-AC63-04AE01DB1F25}" destId="{4E998DE6-388A-4461-8FAC-F794514F517D}" srcOrd="1" destOrd="0" presId="urn:microsoft.com/office/officeart/2005/8/layout/orgChart1"/>
    <dgm:cxn modelId="{0F7D5F3F-0C1C-421D-9A97-C16B58F81FD3}" type="presParOf" srcId="{2ED9612C-7AD8-4C80-AC63-04AE01DB1F25}" destId="{BD6C518A-78B2-4766-919D-44B70C0ABFF6}" srcOrd="2" destOrd="0" presId="urn:microsoft.com/office/officeart/2005/8/layout/orgChart1"/>
    <dgm:cxn modelId="{A910A3F5-DF3B-40D5-B076-BB9A852E071D}" type="presParOf" srcId="{E47844A8-A80E-4FA4-A927-7FB19A83BAE4}" destId="{FB79F748-972C-4D1E-91A4-DBF6E24A545D}" srcOrd="2" destOrd="0" presId="urn:microsoft.com/office/officeart/2005/8/layout/orgChart1"/>
    <dgm:cxn modelId="{00A766C5-2E57-463E-A164-1065C08B29D2}" type="presParOf" srcId="{E47844A8-A80E-4FA4-A927-7FB19A83BAE4}" destId="{940EF197-2174-4102-B719-9647CE023FD6}" srcOrd="3" destOrd="0" presId="urn:microsoft.com/office/officeart/2005/8/layout/orgChart1"/>
    <dgm:cxn modelId="{38B76CB6-44B4-4530-8EAB-0D72B6DF04EC}" type="presParOf" srcId="{940EF197-2174-4102-B719-9647CE023FD6}" destId="{ED18448D-B146-4048-97FD-87B6EC5E00F7}" srcOrd="0" destOrd="0" presId="urn:microsoft.com/office/officeart/2005/8/layout/orgChart1"/>
    <dgm:cxn modelId="{5B9ED829-8513-42CE-8CA0-FA966BCAE097}" type="presParOf" srcId="{ED18448D-B146-4048-97FD-87B6EC5E00F7}" destId="{E30EF501-C3E4-4C69-809F-CC5AC784E8F3}" srcOrd="0" destOrd="0" presId="urn:microsoft.com/office/officeart/2005/8/layout/orgChart1"/>
    <dgm:cxn modelId="{9F16AEB2-C6A3-4D2E-B426-FE98957BE668}" type="presParOf" srcId="{ED18448D-B146-4048-97FD-87B6EC5E00F7}" destId="{7DDE433D-FA78-44C5-850C-711B15610DBA}" srcOrd="1" destOrd="0" presId="urn:microsoft.com/office/officeart/2005/8/layout/orgChart1"/>
    <dgm:cxn modelId="{19161729-F1FE-4868-84FF-5F0C86C8603C}" type="presParOf" srcId="{940EF197-2174-4102-B719-9647CE023FD6}" destId="{A336E35D-A083-49A4-92C5-4C6B8FB88432}" srcOrd="1" destOrd="0" presId="urn:microsoft.com/office/officeart/2005/8/layout/orgChart1"/>
    <dgm:cxn modelId="{122E27A8-9310-4F7E-A338-37DCBD3473BD}" type="presParOf" srcId="{940EF197-2174-4102-B719-9647CE023FD6}" destId="{094C4452-7AB9-4F3F-924D-93391C83B009}" srcOrd="2" destOrd="0" presId="urn:microsoft.com/office/officeart/2005/8/layout/orgChart1"/>
    <dgm:cxn modelId="{C0EC5267-5791-4F94-B3C6-DFA42B62318C}" type="presParOf" srcId="{6A71FA47-7AE8-4CD2-BE87-5CA9438F88D9}" destId="{B4BD2797-91A3-44FB-BEF3-53681563D403}" srcOrd="2" destOrd="0" presId="urn:microsoft.com/office/officeart/2005/8/layout/orgChart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586B1FB-A18C-4970-9DDD-DBC433D4D63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/>
      <dgm:spPr/>
    </dgm:pt>
    <dgm:pt modelId="{B5231D6E-EB29-4BD8-BC78-74E7A86569DC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ar-SA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الأعداد الصحيحة</a:t>
          </a:r>
          <a:endParaRPr kumimoji="0" lang="en-US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gm:t>
    </dgm:pt>
    <dgm:pt modelId="{4E2B8C68-2AEF-46D1-AB30-9C4C396FF387}" type="parTrans" cxnId="{857164B4-AD77-4182-B5F0-CCBF04883AE2}">
      <dgm:prSet/>
      <dgm:spPr/>
    </dgm:pt>
    <dgm:pt modelId="{7E4BBAC8-A1DB-405F-8DB2-57BE10FCE096}" type="sibTrans" cxnId="{857164B4-AD77-4182-B5F0-CCBF04883AE2}">
      <dgm:prSet/>
      <dgm:spPr/>
    </dgm:pt>
    <dgm:pt modelId="{A5B99BB4-EA11-40BE-8117-46F6F0297237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ar-SA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الأعداد الصحيحة السالبة</a:t>
          </a:r>
          <a:endParaRPr kumimoji="0" lang="en-US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gm:t>
    </dgm:pt>
    <dgm:pt modelId="{65DB24DB-C1FD-4949-8603-91A175DBBFA6}" type="parTrans" cxnId="{79686DC9-F3CC-45E1-BDC1-273D54591B3F}">
      <dgm:prSet/>
      <dgm:spPr/>
    </dgm:pt>
    <dgm:pt modelId="{45DEA8C8-5790-4DF7-85D7-6BA1B9DCECA9}" type="sibTrans" cxnId="{79686DC9-F3CC-45E1-BDC1-273D54591B3F}">
      <dgm:prSet/>
      <dgm:spPr/>
    </dgm:pt>
    <dgm:pt modelId="{C51DB4FA-143E-423D-9EB0-7C9B3E0A59FC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ar-SA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الصفر</a:t>
          </a:r>
          <a:endParaRPr kumimoji="0" lang="en-US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gm:t>
    </dgm:pt>
    <dgm:pt modelId="{DFF11C18-371D-4E51-9F23-BC5D802953EB}" type="parTrans" cxnId="{6D7B85BC-F6D8-4B12-9173-4192115E82E0}">
      <dgm:prSet/>
      <dgm:spPr/>
    </dgm:pt>
    <dgm:pt modelId="{1A9D7A0E-55D5-467A-B485-0C34F57D1D4E}" type="sibTrans" cxnId="{6D7B85BC-F6D8-4B12-9173-4192115E82E0}">
      <dgm:prSet/>
      <dgm:spPr/>
    </dgm:pt>
    <dgm:pt modelId="{BB41CAB4-8698-4C05-AD6B-496D24374E54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ar-SA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الأعداد الطبيعية</a:t>
          </a:r>
          <a:endParaRPr kumimoji="0" lang="en-US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gm:t>
    </dgm:pt>
    <dgm:pt modelId="{48F96603-619A-4E7B-99CF-136B6993D7EE}" type="parTrans" cxnId="{0C6C7C01-9486-4F5E-92E0-7369129E5EC0}">
      <dgm:prSet/>
      <dgm:spPr/>
    </dgm:pt>
    <dgm:pt modelId="{9D22F819-370B-46EF-B89A-F3B4EC1FD398}" type="sibTrans" cxnId="{0C6C7C01-9486-4F5E-92E0-7369129E5EC0}">
      <dgm:prSet/>
      <dgm:spPr/>
    </dgm:pt>
    <dgm:pt modelId="{8FD81789-6976-441E-89D2-F3E47D185FAF}" type="pres">
      <dgm:prSet presAssocID="{D586B1FB-A18C-4970-9DDD-DBC433D4D63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2A62F888-3C61-4CC5-A7DE-2B8862A6AA44}" type="pres">
      <dgm:prSet presAssocID="{B5231D6E-EB29-4BD8-BC78-74E7A86569DC}" presName="hierRoot1" presStyleCnt="0">
        <dgm:presLayoutVars>
          <dgm:hierBranch/>
        </dgm:presLayoutVars>
      </dgm:prSet>
      <dgm:spPr/>
    </dgm:pt>
    <dgm:pt modelId="{BA8E720C-11E4-4578-861F-CB8FE69373C3}" type="pres">
      <dgm:prSet presAssocID="{B5231D6E-EB29-4BD8-BC78-74E7A86569DC}" presName="rootComposite1" presStyleCnt="0"/>
      <dgm:spPr/>
    </dgm:pt>
    <dgm:pt modelId="{39B92824-CE42-4E20-8BC9-6F110721EE4E}" type="pres">
      <dgm:prSet presAssocID="{B5231D6E-EB29-4BD8-BC78-74E7A86569DC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EC487930-A79A-4621-B804-CD95D8F1900C}" type="pres">
      <dgm:prSet presAssocID="{B5231D6E-EB29-4BD8-BC78-74E7A86569DC}" presName="rootConnector1" presStyleLbl="node1" presStyleIdx="0" presStyleCnt="0"/>
      <dgm:spPr/>
      <dgm:t>
        <a:bodyPr/>
        <a:lstStyle/>
        <a:p>
          <a:pPr rtl="1"/>
          <a:endParaRPr lang="ar-SA"/>
        </a:p>
      </dgm:t>
    </dgm:pt>
    <dgm:pt modelId="{2E3CFF28-1A29-47F6-A7A9-35F5095BBC9B}" type="pres">
      <dgm:prSet presAssocID="{B5231D6E-EB29-4BD8-BC78-74E7A86569DC}" presName="hierChild2" presStyleCnt="0"/>
      <dgm:spPr/>
    </dgm:pt>
    <dgm:pt modelId="{25939AC1-C096-43FB-AF6A-ABC22867B9B7}" type="pres">
      <dgm:prSet presAssocID="{65DB24DB-C1FD-4949-8603-91A175DBBFA6}" presName="Name35" presStyleLbl="parChTrans1D2" presStyleIdx="0" presStyleCnt="3"/>
      <dgm:spPr/>
    </dgm:pt>
    <dgm:pt modelId="{2E16F35C-A1CF-4DAC-8970-0253273C2469}" type="pres">
      <dgm:prSet presAssocID="{A5B99BB4-EA11-40BE-8117-46F6F0297237}" presName="hierRoot2" presStyleCnt="0">
        <dgm:presLayoutVars>
          <dgm:hierBranch/>
        </dgm:presLayoutVars>
      </dgm:prSet>
      <dgm:spPr/>
    </dgm:pt>
    <dgm:pt modelId="{E7E86DFE-A951-48C7-961E-F427AE17B6C9}" type="pres">
      <dgm:prSet presAssocID="{A5B99BB4-EA11-40BE-8117-46F6F0297237}" presName="rootComposite" presStyleCnt="0"/>
      <dgm:spPr/>
    </dgm:pt>
    <dgm:pt modelId="{C414142C-7F35-4E2F-B505-7843D38D924A}" type="pres">
      <dgm:prSet presAssocID="{A5B99BB4-EA11-40BE-8117-46F6F0297237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1111408E-38D2-4D6B-89C6-2803DAB3B961}" type="pres">
      <dgm:prSet presAssocID="{A5B99BB4-EA11-40BE-8117-46F6F0297237}" presName="rootConnector" presStyleLbl="node2" presStyleIdx="0" presStyleCnt="3"/>
      <dgm:spPr/>
      <dgm:t>
        <a:bodyPr/>
        <a:lstStyle/>
        <a:p>
          <a:pPr rtl="1"/>
          <a:endParaRPr lang="ar-SA"/>
        </a:p>
      </dgm:t>
    </dgm:pt>
    <dgm:pt modelId="{8F5EE927-A21C-4296-8C42-DE3C0451AA9A}" type="pres">
      <dgm:prSet presAssocID="{A5B99BB4-EA11-40BE-8117-46F6F0297237}" presName="hierChild4" presStyleCnt="0"/>
      <dgm:spPr/>
    </dgm:pt>
    <dgm:pt modelId="{6A0246BA-A0E0-47F0-968A-77DCF8834F7A}" type="pres">
      <dgm:prSet presAssocID="{A5B99BB4-EA11-40BE-8117-46F6F0297237}" presName="hierChild5" presStyleCnt="0"/>
      <dgm:spPr/>
    </dgm:pt>
    <dgm:pt modelId="{930D79EE-7DC6-44BC-95D0-4EA198E0EBEE}" type="pres">
      <dgm:prSet presAssocID="{DFF11C18-371D-4E51-9F23-BC5D802953EB}" presName="Name35" presStyleLbl="parChTrans1D2" presStyleIdx="1" presStyleCnt="3"/>
      <dgm:spPr/>
    </dgm:pt>
    <dgm:pt modelId="{CDA925DA-6B1D-4733-BD4B-220B116857A2}" type="pres">
      <dgm:prSet presAssocID="{C51DB4FA-143E-423D-9EB0-7C9B3E0A59FC}" presName="hierRoot2" presStyleCnt="0">
        <dgm:presLayoutVars>
          <dgm:hierBranch/>
        </dgm:presLayoutVars>
      </dgm:prSet>
      <dgm:spPr/>
    </dgm:pt>
    <dgm:pt modelId="{EB3EAEB3-7EF7-4BAE-B2F2-54905D41F7AA}" type="pres">
      <dgm:prSet presAssocID="{C51DB4FA-143E-423D-9EB0-7C9B3E0A59FC}" presName="rootComposite" presStyleCnt="0"/>
      <dgm:spPr/>
    </dgm:pt>
    <dgm:pt modelId="{60A8008C-4F26-4D27-BD71-7203CAE9EF45}" type="pres">
      <dgm:prSet presAssocID="{C51DB4FA-143E-423D-9EB0-7C9B3E0A59FC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DD318238-2EB3-4857-AD24-9CA752EBAB65}" type="pres">
      <dgm:prSet presAssocID="{C51DB4FA-143E-423D-9EB0-7C9B3E0A59FC}" presName="rootConnector" presStyleLbl="node2" presStyleIdx="1" presStyleCnt="3"/>
      <dgm:spPr/>
      <dgm:t>
        <a:bodyPr/>
        <a:lstStyle/>
        <a:p>
          <a:pPr rtl="1"/>
          <a:endParaRPr lang="ar-SA"/>
        </a:p>
      </dgm:t>
    </dgm:pt>
    <dgm:pt modelId="{D09ABD2D-538B-4E9B-A613-08C1334C86C9}" type="pres">
      <dgm:prSet presAssocID="{C51DB4FA-143E-423D-9EB0-7C9B3E0A59FC}" presName="hierChild4" presStyleCnt="0"/>
      <dgm:spPr/>
    </dgm:pt>
    <dgm:pt modelId="{A4669A72-8AFA-4929-B397-BD375F084FC8}" type="pres">
      <dgm:prSet presAssocID="{C51DB4FA-143E-423D-9EB0-7C9B3E0A59FC}" presName="hierChild5" presStyleCnt="0"/>
      <dgm:spPr/>
    </dgm:pt>
    <dgm:pt modelId="{65336725-DB64-44A0-AE45-567337EFFDFA}" type="pres">
      <dgm:prSet presAssocID="{48F96603-619A-4E7B-99CF-136B6993D7EE}" presName="Name35" presStyleLbl="parChTrans1D2" presStyleIdx="2" presStyleCnt="3"/>
      <dgm:spPr/>
    </dgm:pt>
    <dgm:pt modelId="{4167AA1F-176E-4650-9EC3-CEB905829AB2}" type="pres">
      <dgm:prSet presAssocID="{BB41CAB4-8698-4C05-AD6B-496D24374E54}" presName="hierRoot2" presStyleCnt="0">
        <dgm:presLayoutVars>
          <dgm:hierBranch/>
        </dgm:presLayoutVars>
      </dgm:prSet>
      <dgm:spPr/>
    </dgm:pt>
    <dgm:pt modelId="{7EF88488-3046-40EC-B265-D63640C7220F}" type="pres">
      <dgm:prSet presAssocID="{BB41CAB4-8698-4C05-AD6B-496D24374E54}" presName="rootComposite" presStyleCnt="0"/>
      <dgm:spPr/>
    </dgm:pt>
    <dgm:pt modelId="{2302C68F-3D5D-478D-94C6-DFDF6C5C4753}" type="pres">
      <dgm:prSet presAssocID="{BB41CAB4-8698-4C05-AD6B-496D24374E54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7C49969B-594A-4600-9AA6-5714FEDCCE2A}" type="pres">
      <dgm:prSet presAssocID="{BB41CAB4-8698-4C05-AD6B-496D24374E54}" presName="rootConnector" presStyleLbl="node2" presStyleIdx="2" presStyleCnt="3"/>
      <dgm:spPr/>
      <dgm:t>
        <a:bodyPr/>
        <a:lstStyle/>
        <a:p>
          <a:pPr rtl="1"/>
          <a:endParaRPr lang="ar-SA"/>
        </a:p>
      </dgm:t>
    </dgm:pt>
    <dgm:pt modelId="{AFA0A94E-347D-4566-8B62-A3764EDF2323}" type="pres">
      <dgm:prSet presAssocID="{BB41CAB4-8698-4C05-AD6B-496D24374E54}" presName="hierChild4" presStyleCnt="0"/>
      <dgm:spPr/>
    </dgm:pt>
    <dgm:pt modelId="{9ED371FD-9549-419B-9A53-201D533BF0BC}" type="pres">
      <dgm:prSet presAssocID="{BB41CAB4-8698-4C05-AD6B-496D24374E54}" presName="hierChild5" presStyleCnt="0"/>
      <dgm:spPr/>
    </dgm:pt>
    <dgm:pt modelId="{B976CF0B-FAF1-404C-B2CB-FC591C3532D2}" type="pres">
      <dgm:prSet presAssocID="{B5231D6E-EB29-4BD8-BC78-74E7A86569DC}" presName="hierChild3" presStyleCnt="0"/>
      <dgm:spPr/>
    </dgm:pt>
  </dgm:ptLst>
  <dgm:cxnLst>
    <dgm:cxn modelId="{DEDADE45-F051-49BB-ACDD-607AC2351DFC}" type="presOf" srcId="{BB41CAB4-8698-4C05-AD6B-496D24374E54}" destId="{2302C68F-3D5D-478D-94C6-DFDF6C5C4753}" srcOrd="0" destOrd="0" presId="urn:microsoft.com/office/officeart/2005/8/layout/orgChart1"/>
    <dgm:cxn modelId="{9F686A1A-409C-4717-971D-F7F057B14F93}" type="presOf" srcId="{D586B1FB-A18C-4970-9DDD-DBC433D4D63D}" destId="{8FD81789-6976-441E-89D2-F3E47D185FAF}" srcOrd="0" destOrd="0" presId="urn:microsoft.com/office/officeart/2005/8/layout/orgChart1"/>
    <dgm:cxn modelId="{BF59AC96-1402-47C6-B10D-B53F2A336E67}" type="presOf" srcId="{48F96603-619A-4E7B-99CF-136B6993D7EE}" destId="{65336725-DB64-44A0-AE45-567337EFFDFA}" srcOrd="0" destOrd="0" presId="urn:microsoft.com/office/officeart/2005/8/layout/orgChart1"/>
    <dgm:cxn modelId="{9188CB3A-B981-4C78-90CB-49D68D6F4228}" type="presOf" srcId="{A5B99BB4-EA11-40BE-8117-46F6F0297237}" destId="{C414142C-7F35-4E2F-B505-7843D38D924A}" srcOrd="0" destOrd="0" presId="urn:microsoft.com/office/officeart/2005/8/layout/orgChart1"/>
    <dgm:cxn modelId="{857164B4-AD77-4182-B5F0-CCBF04883AE2}" srcId="{D586B1FB-A18C-4970-9DDD-DBC433D4D63D}" destId="{B5231D6E-EB29-4BD8-BC78-74E7A86569DC}" srcOrd="0" destOrd="0" parTransId="{4E2B8C68-2AEF-46D1-AB30-9C4C396FF387}" sibTransId="{7E4BBAC8-A1DB-405F-8DB2-57BE10FCE096}"/>
    <dgm:cxn modelId="{E1518B7C-2C6F-4210-BBBD-55C8B0D16E5A}" type="presOf" srcId="{C51DB4FA-143E-423D-9EB0-7C9B3E0A59FC}" destId="{DD318238-2EB3-4857-AD24-9CA752EBAB65}" srcOrd="1" destOrd="0" presId="urn:microsoft.com/office/officeart/2005/8/layout/orgChart1"/>
    <dgm:cxn modelId="{9E1844BB-E575-4A55-9D48-220B45DE86A1}" type="presOf" srcId="{B5231D6E-EB29-4BD8-BC78-74E7A86569DC}" destId="{EC487930-A79A-4621-B804-CD95D8F1900C}" srcOrd="1" destOrd="0" presId="urn:microsoft.com/office/officeart/2005/8/layout/orgChart1"/>
    <dgm:cxn modelId="{0C6C7C01-9486-4F5E-92E0-7369129E5EC0}" srcId="{B5231D6E-EB29-4BD8-BC78-74E7A86569DC}" destId="{BB41CAB4-8698-4C05-AD6B-496D24374E54}" srcOrd="2" destOrd="0" parTransId="{48F96603-619A-4E7B-99CF-136B6993D7EE}" sibTransId="{9D22F819-370B-46EF-B89A-F3B4EC1FD398}"/>
    <dgm:cxn modelId="{79686DC9-F3CC-45E1-BDC1-273D54591B3F}" srcId="{B5231D6E-EB29-4BD8-BC78-74E7A86569DC}" destId="{A5B99BB4-EA11-40BE-8117-46F6F0297237}" srcOrd="0" destOrd="0" parTransId="{65DB24DB-C1FD-4949-8603-91A175DBBFA6}" sibTransId="{45DEA8C8-5790-4DF7-85D7-6BA1B9DCECA9}"/>
    <dgm:cxn modelId="{24645667-803D-4FB4-9F8D-CF6424C8ADC8}" type="presOf" srcId="{C51DB4FA-143E-423D-9EB0-7C9B3E0A59FC}" destId="{60A8008C-4F26-4D27-BD71-7203CAE9EF45}" srcOrd="0" destOrd="0" presId="urn:microsoft.com/office/officeart/2005/8/layout/orgChart1"/>
    <dgm:cxn modelId="{EB85381D-D853-4571-8905-444EA3D73F88}" type="presOf" srcId="{BB41CAB4-8698-4C05-AD6B-496D24374E54}" destId="{7C49969B-594A-4600-9AA6-5714FEDCCE2A}" srcOrd="1" destOrd="0" presId="urn:microsoft.com/office/officeart/2005/8/layout/orgChart1"/>
    <dgm:cxn modelId="{2AFDF0E4-CCC7-4ECB-B091-0975544E9214}" type="presOf" srcId="{DFF11C18-371D-4E51-9F23-BC5D802953EB}" destId="{930D79EE-7DC6-44BC-95D0-4EA198E0EBEE}" srcOrd="0" destOrd="0" presId="urn:microsoft.com/office/officeart/2005/8/layout/orgChart1"/>
    <dgm:cxn modelId="{6D7B85BC-F6D8-4B12-9173-4192115E82E0}" srcId="{B5231D6E-EB29-4BD8-BC78-74E7A86569DC}" destId="{C51DB4FA-143E-423D-9EB0-7C9B3E0A59FC}" srcOrd="1" destOrd="0" parTransId="{DFF11C18-371D-4E51-9F23-BC5D802953EB}" sibTransId="{1A9D7A0E-55D5-467A-B485-0C34F57D1D4E}"/>
    <dgm:cxn modelId="{168BB02F-8E9C-49CC-B91F-FF4791380D69}" type="presOf" srcId="{B5231D6E-EB29-4BD8-BC78-74E7A86569DC}" destId="{39B92824-CE42-4E20-8BC9-6F110721EE4E}" srcOrd="0" destOrd="0" presId="urn:microsoft.com/office/officeart/2005/8/layout/orgChart1"/>
    <dgm:cxn modelId="{9F3771A4-CBBB-4050-9E3D-AE8A72F4F3E3}" type="presOf" srcId="{65DB24DB-C1FD-4949-8603-91A175DBBFA6}" destId="{25939AC1-C096-43FB-AF6A-ABC22867B9B7}" srcOrd="0" destOrd="0" presId="urn:microsoft.com/office/officeart/2005/8/layout/orgChart1"/>
    <dgm:cxn modelId="{F7908451-1B75-4453-BFFB-88B621837B42}" type="presOf" srcId="{A5B99BB4-EA11-40BE-8117-46F6F0297237}" destId="{1111408E-38D2-4D6B-89C6-2803DAB3B961}" srcOrd="1" destOrd="0" presId="urn:microsoft.com/office/officeart/2005/8/layout/orgChart1"/>
    <dgm:cxn modelId="{6F3F15B5-E766-4A5F-94E3-0E7DC6E9FC50}" type="presParOf" srcId="{8FD81789-6976-441E-89D2-F3E47D185FAF}" destId="{2A62F888-3C61-4CC5-A7DE-2B8862A6AA44}" srcOrd="0" destOrd="0" presId="urn:microsoft.com/office/officeart/2005/8/layout/orgChart1"/>
    <dgm:cxn modelId="{E2EDEE27-219C-4667-A9DB-DEFB05316F81}" type="presParOf" srcId="{2A62F888-3C61-4CC5-A7DE-2B8862A6AA44}" destId="{BA8E720C-11E4-4578-861F-CB8FE69373C3}" srcOrd="0" destOrd="0" presId="urn:microsoft.com/office/officeart/2005/8/layout/orgChart1"/>
    <dgm:cxn modelId="{723AAB38-B45D-4A8A-B88D-FDA7FA55993E}" type="presParOf" srcId="{BA8E720C-11E4-4578-861F-CB8FE69373C3}" destId="{39B92824-CE42-4E20-8BC9-6F110721EE4E}" srcOrd="0" destOrd="0" presId="urn:microsoft.com/office/officeart/2005/8/layout/orgChart1"/>
    <dgm:cxn modelId="{5F29B615-0099-4296-BDCF-9605D570BCE4}" type="presParOf" srcId="{BA8E720C-11E4-4578-861F-CB8FE69373C3}" destId="{EC487930-A79A-4621-B804-CD95D8F1900C}" srcOrd="1" destOrd="0" presId="urn:microsoft.com/office/officeart/2005/8/layout/orgChart1"/>
    <dgm:cxn modelId="{5D3B55F0-1AF1-41C7-A97D-7DE8206C6451}" type="presParOf" srcId="{2A62F888-3C61-4CC5-A7DE-2B8862A6AA44}" destId="{2E3CFF28-1A29-47F6-A7A9-35F5095BBC9B}" srcOrd="1" destOrd="0" presId="urn:microsoft.com/office/officeart/2005/8/layout/orgChart1"/>
    <dgm:cxn modelId="{6FB47C87-F04D-4DD7-9B7A-2B918F55F633}" type="presParOf" srcId="{2E3CFF28-1A29-47F6-A7A9-35F5095BBC9B}" destId="{25939AC1-C096-43FB-AF6A-ABC22867B9B7}" srcOrd="0" destOrd="0" presId="urn:microsoft.com/office/officeart/2005/8/layout/orgChart1"/>
    <dgm:cxn modelId="{4CCF0105-1F46-4384-A3AB-48E30697DBB9}" type="presParOf" srcId="{2E3CFF28-1A29-47F6-A7A9-35F5095BBC9B}" destId="{2E16F35C-A1CF-4DAC-8970-0253273C2469}" srcOrd="1" destOrd="0" presId="urn:microsoft.com/office/officeart/2005/8/layout/orgChart1"/>
    <dgm:cxn modelId="{3C8D8F91-548E-4ACC-A522-2275B8B247AA}" type="presParOf" srcId="{2E16F35C-A1CF-4DAC-8970-0253273C2469}" destId="{E7E86DFE-A951-48C7-961E-F427AE17B6C9}" srcOrd="0" destOrd="0" presId="urn:microsoft.com/office/officeart/2005/8/layout/orgChart1"/>
    <dgm:cxn modelId="{B9A91A1B-9380-4AF4-84AC-9042D4CF8FC0}" type="presParOf" srcId="{E7E86DFE-A951-48C7-961E-F427AE17B6C9}" destId="{C414142C-7F35-4E2F-B505-7843D38D924A}" srcOrd="0" destOrd="0" presId="urn:microsoft.com/office/officeart/2005/8/layout/orgChart1"/>
    <dgm:cxn modelId="{0139D491-15FD-4075-9AE5-A700A91D269C}" type="presParOf" srcId="{E7E86DFE-A951-48C7-961E-F427AE17B6C9}" destId="{1111408E-38D2-4D6B-89C6-2803DAB3B961}" srcOrd="1" destOrd="0" presId="urn:microsoft.com/office/officeart/2005/8/layout/orgChart1"/>
    <dgm:cxn modelId="{D55DF5F1-5E17-4B30-B931-D8D4921A46F9}" type="presParOf" srcId="{2E16F35C-A1CF-4DAC-8970-0253273C2469}" destId="{8F5EE927-A21C-4296-8C42-DE3C0451AA9A}" srcOrd="1" destOrd="0" presId="urn:microsoft.com/office/officeart/2005/8/layout/orgChart1"/>
    <dgm:cxn modelId="{75036909-4B05-4A60-ADEB-23248C81CBB8}" type="presParOf" srcId="{2E16F35C-A1CF-4DAC-8970-0253273C2469}" destId="{6A0246BA-A0E0-47F0-968A-77DCF8834F7A}" srcOrd="2" destOrd="0" presId="urn:microsoft.com/office/officeart/2005/8/layout/orgChart1"/>
    <dgm:cxn modelId="{8C34A55F-B36A-4276-B572-076F864F8FE5}" type="presParOf" srcId="{2E3CFF28-1A29-47F6-A7A9-35F5095BBC9B}" destId="{930D79EE-7DC6-44BC-95D0-4EA198E0EBEE}" srcOrd="2" destOrd="0" presId="urn:microsoft.com/office/officeart/2005/8/layout/orgChart1"/>
    <dgm:cxn modelId="{75C26051-24C1-459B-A81A-CD451EE946FC}" type="presParOf" srcId="{2E3CFF28-1A29-47F6-A7A9-35F5095BBC9B}" destId="{CDA925DA-6B1D-4733-BD4B-220B116857A2}" srcOrd="3" destOrd="0" presId="urn:microsoft.com/office/officeart/2005/8/layout/orgChart1"/>
    <dgm:cxn modelId="{B5545753-40AA-4003-B9E5-4E29F2C8AAB9}" type="presParOf" srcId="{CDA925DA-6B1D-4733-BD4B-220B116857A2}" destId="{EB3EAEB3-7EF7-4BAE-B2F2-54905D41F7AA}" srcOrd="0" destOrd="0" presId="urn:microsoft.com/office/officeart/2005/8/layout/orgChart1"/>
    <dgm:cxn modelId="{D0750B96-CA3D-415E-AC45-A72F88CAD7FD}" type="presParOf" srcId="{EB3EAEB3-7EF7-4BAE-B2F2-54905D41F7AA}" destId="{60A8008C-4F26-4D27-BD71-7203CAE9EF45}" srcOrd="0" destOrd="0" presId="urn:microsoft.com/office/officeart/2005/8/layout/orgChart1"/>
    <dgm:cxn modelId="{AEF6E1DB-1F69-49BD-8664-6CB14E12E427}" type="presParOf" srcId="{EB3EAEB3-7EF7-4BAE-B2F2-54905D41F7AA}" destId="{DD318238-2EB3-4857-AD24-9CA752EBAB65}" srcOrd="1" destOrd="0" presId="urn:microsoft.com/office/officeart/2005/8/layout/orgChart1"/>
    <dgm:cxn modelId="{4815D01C-0F16-400C-81BC-E605BE7F95EB}" type="presParOf" srcId="{CDA925DA-6B1D-4733-BD4B-220B116857A2}" destId="{D09ABD2D-538B-4E9B-A613-08C1334C86C9}" srcOrd="1" destOrd="0" presId="urn:microsoft.com/office/officeart/2005/8/layout/orgChart1"/>
    <dgm:cxn modelId="{BB78A332-7DF6-4BBB-B30A-BBDFE23047B0}" type="presParOf" srcId="{CDA925DA-6B1D-4733-BD4B-220B116857A2}" destId="{A4669A72-8AFA-4929-B397-BD375F084FC8}" srcOrd="2" destOrd="0" presId="urn:microsoft.com/office/officeart/2005/8/layout/orgChart1"/>
    <dgm:cxn modelId="{51755BCF-E1C8-4F72-8D46-A7CB37D241E5}" type="presParOf" srcId="{2E3CFF28-1A29-47F6-A7A9-35F5095BBC9B}" destId="{65336725-DB64-44A0-AE45-567337EFFDFA}" srcOrd="4" destOrd="0" presId="urn:microsoft.com/office/officeart/2005/8/layout/orgChart1"/>
    <dgm:cxn modelId="{24B2D0FB-3521-4898-B4BE-AF2CA2F4B2EE}" type="presParOf" srcId="{2E3CFF28-1A29-47F6-A7A9-35F5095BBC9B}" destId="{4167AA1F-176E-4650-9EC3-CEB905829AB2}" srcOrd="5" destOrd="0" presId="urn:microsoft.com/office/officeart/2005/8/layout/orgChart1"/>
    <dgm:cxn modelId="{457ABD91-FF95-42B0-8C67-D45D1BA94401}" type="presParOf" srcId="{4167AA1F-176E-4650-9EC3-CEB905829AB2}" destId="{7EF88488-3046-40EC-B265-D63640C7220F}" srcOrd="0" destOrd="0" presId="urn:microsoft.com/office/officeart/2005/8/layout/orgChart1"/>
    <dgm:cxn modelId="{D8B613AE-3B9F-4184-B565-ACF9D04F58DA}" type="presParOf" srcId="{7EF88488-3046-40EC-B265-D63640C7220F}" destId="{2302C68F-3D5D-478D-94C6-DFDF6C5C4753}" srcOrd="0" destOrd="0" presId="urn:microsoft.com/office/officeart/2005/8/layout/orgChart1"/>
    <dgm:cxn modelId="{0CA7E5E3-E148-4BD3-AA20-99A6EAE5BB4C}" type="presParOf" srcId="{7EF88488-3046-40EC-B265-D63640C7220F}" destId="{7C49969B-594A-4600-9AA6-5714FEDCCE2A}" srcOrd="1" destOrd="0" presId="urn:microsoft.com/office/officeart/2005/8/layout/orgChart1"/>
    <dgm:cxn modelId="{7D7C300E-C4B6-4196-9667-C7287A34D0C6}" type="presParOf" srcId="{4167AA1F-176E-4650-9EC3-CEB905829AB2}" destId="{AFA0A94E-347D-4566-8B62-A3764EDF2323}" srcOrd="1" destOrd="0" presId="urn:microsoft.com/office/officeart/2005/8/layout/orgChart1"/>
    <dgm:cxn modelId="{F8E9C03D-B063-4D13-A756-970A01F15CEC}" type="presParOf" srcId="{4167AA1F-176E-4650-9EC3-CEB905829AB2}" destId="{9ED371FD-9549-419B-9A53-201D533BF0BC}" srcOrd="2" destOrd="0" presId="urn:microsoft.com/office/officeart/2005/8/layout/orgChart1"/>
    <dgm:cxn modelId="{3B2FCB9D-F7F0-4FE1-B2F6-B56C6C9EC85C}" type="presParOf" srcId="{2A62F888-3C61-4CC5-A7DE-2B8862A6AA44}" destId="{B976CF0B-FAF1-404C-B2CB-FC591C3532D2}" srcOrd="2" destOrd="0" presId="urn:microsoft.com/office/officeart/2005/8/layout/orgChart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3B6DE27-ECE8-4CEF-AD0D-CA87463A465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</dgm:pt>
    <dgm:pt modelId="{103648BB-8757-4E63-A8B5-3FA9263D4B80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ar-SA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الأعداد غير الصحيحة</a:t>
          </a:r>
          <a:endParaRPr kumimoji="0" lang="en-US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gm:t>
    </dgm:pt>
    <dgm:pt modelId="{06199494-26D4-4D67-AA0E-F73718F21E49}" type="parTrans" cxnId="{42FED770-A95E-4C18-AA22-1D5BBD6BAD73}">
      <dgm:prSet/>
      <dgm:spPr/>
      <dgm:t>
        <a:bodyPr/>
        <a:lstStyle/>
        <a:p>
          <a:pPr rtl="1"/>
          <a:endParaRPr lang="ar-SA"/>
        </a:p>
      </dgm:t>
    </dgm:pt>
    <dgm:pt modelId="{3E0F1E64-1451-4CB6-AB70-538CD6A0CA0A}" type="sibTrans" cxnId="{42FED770-A95E-4C18-AA22-1D5BBD6BAD73}">
      <dgm:prSet/>
      <dgm:spPr/>
      <dgm:t>
        <a:bodyPr/>
        <a:lstStyle/>
        <a:p>
          <a:pPr rtl="1"/>
          <a:endParaRPr lang="ar-SA"/>
        </a:p>
      </dgm:t>
    </dgm:pt>
    <dgm:pt modelId="{4D25EED7-AF61-49DB-85F8-3258151D71C0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ar-S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الأعداد غير النسبية</a:t>
          </a:r>
          <a:endParaRPr kumimoji="0" lang="en-US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gm:t>
    </dgm:pt>
    <dgm:pt modelId="{5C74E287-7E9C-40D1-ADC0-B7B392CAFA93}" type="parTrans" cxnId="{034FFAEE-E902-4A15-8B5C-FC292A3C9BA6}">
      <dgm:prSet/>
      <dgm:spPr/>
      <dgm:t>
        <a:bodyPr/>
        <a:lstStyle/>
        <a:p>
          <a:pPr rtl="1"/>
          <a:endParaRPr lang="ar-SA"/>
        </a:p>
      </dgm:t>
    </dgm:pt>
    <dgm:pt modelId="{AE31CD41-10B3-4E1C-9191-56ABFB42180A}" type="sibTrans" cxnId="{034FFAEE-E902-4A15-8B5C-FC292A3C9BA6}">
      <dgm:prSet/>
      <dgm:spPr/>
      <dgm:t>
        <a:bodyPr/>
        <a:lstStyle/>
        <a:p>
          <a:pPr rtl="1"/>
          <a:endParaRPr lang="ar-SA"/>
        </a:p>
      </dgm:t>
    </dgm:pt>
    <dgm:pt modelId="{56AF95C9-54E0-47AC-A53F-BA4BCCEFE6FA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ar-S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الأعداد النسبية</a:t>
          </a:r>
          <a:endParaRPr kumimoji="0" lang="en-US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gm:t>
    </dgm:pt>
    <dgm:pt modelId="{100A92B2-03E1-40D7-BAEF-8ED19EDCCC35}" type="parTrans" cxnId="{F5A908F8-AF8B-45CF-A7BE-162B0B696BF1}">
      <dgm:prSet/>
      <dgm:spPr/>
      <dgm:t>
        <a:bodyPr/>
        <a:lstStyle/>
        <a:p>
          <a:pPr rtl="1"/>
          <a:endParaRPr lang="ar-SA"/>
        </a:p>
      </dgm:t>
    </dgm:pt>
    <dgm:pt modelId="{B4C5E5EA-67EC-4335-96F8-49C6C0634EEB}" type="sibTrans" cxnId="{F5A908F8-AF8B-45CF-A7BE-162B0B696BF1}">
      <dgm:prSet/>
      <dgm:spPr/>
      <dgm:t>
        <a:bodyPr/>
        <a:lstStyle/>
        <a:p>
          <a:pPr rtl="1"/>
          <a:endParaRPr lang="ar-SA"/>
        </a:p>
      </dgm:t>
    </dgm:pt>
    <dgm:pt modelId="{F04C1130-D52A-4ABF-B13E-F15C4C981CCD}" type="pres">
      <dgm:prSet presAssocID="{D3B6DE27-ECE8-4CEF-AD0D-CA87463A465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4E4BC67E-A7E1-4B6D-A90F-E11006726ED0}" type="pres">
      <dgm:prSet presAssocID="{103648BB-8757-4E63-A8B5-3FA9263D4B80}" presName="hierRoot1" presStyleCnt="0">
        <dgm:presLayoutVars>
          <dgm:hierBranch/>
        </dgm:presLayoutVars>
      </dgm:prSet>
      <dgm:spPr/>
    </dgm:pt>
    <dgm:pt modelId="{69FBF658-6FFD-432C-8FCD-FD1560AA8006}" type="pres">
      <dgm:prSet presAssocID="{103648BB-8757-4E63-A8B5-3FA9263D4B80}" presName="rootComposite1" presStyleCnt="0"/>
      <dgm:spPr/>
    </dgm:pt>
    <dgm:pt modelId="{FE32A2F2-C812-4AFE-AFE0-743B3BB76511}" type="pres">
      <dgm:prSet presAssocID="{103648BB-8757-4E63-A8B5-3FA9263D4B80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F9A26D2F-E092-460B-A702-AAC239AFF969}" type="pres">
      <dgm:prSet presAssocID="{103648BB-8757-4E63-A8B5-3FA9263D4B80}" presName="rootConnector1" presStyleLbl="node1" presStyleIdx="0" presStyleCnt="0"/>
      <dgm:spPr/>
      <dgm:t>
        <a:bodyPr/>
        <a:lstStyle/>
        <a:p>
          <a:pPr rtl="1"/>
          <a:endParaRPr lang="ar-SA"/>
        </a:p>
      </dgm:t>
    </dgm:pt>
    <dgm:pt modelId="{03AAF687-2D92-4BB3-896C-566D83AC20B7}" type="pres">
      <dgm:prSet presAssocID="{103648BB-8757-4E63-A8B5-3FA9263D4B80}" presName="hierChild2" presStyleCnt="0"/>
      <dgm:spPr/>
    </dgm:pt>
    <dgm:pt modelId="{2ED811FF-DEBB-4CAA-9860-E9DF7A6ADDCE}" type="pres">
      <dgm:prSet presAssocID="{5C74E287-7E9C-40D1-ADC0-B7B392CAFA93}" presName="Name35" presStyleLbl="parChTrans1D2" presStyleIdx="0" presStyleCnt="2"/>
      <dgm:spPr/>
      <dgm:t>
        <a:bodyPr/>
        <a:lstStyle/>
        <a:p>
          <a:pPr rtl="1"/>
          <a:endParaRPr lang="ar-SA"/>
        </a:p>
      </dgm:t>
    </dgm:pt>
    <dgm:pt modelId="{F580721A-7F6B-419A-8326-711214041BA1}" type="pres">
      <dgm:prSet presAssocID="{4D25EED7-AF61-49DB-85F8-3258151D71C0}" presName="hierRoot2" presStyleCnt="0">
        <dgm:presLayoutVars>
          <dgm:hierBranch/>
        </dgm:presLayoutVars>
      </dgm:prSet>
      <dgm:spPr/>
    </dgm:pt>
    <dgm:pt modelId="{D2D3F3E3-F7BE-4F7C-8B2C-24A81631FFA3}" type="pres">
      <dgm:prSet presAssocID="{4D25EED7-AF61-49DB-85F8-3258151D71C0}" presName="rootComposite" presStyleCnt="0"/>
      <dgm:spPr/>
    </dgm:pt>
    <dgm:pt modelId="{BB64C4F8-CCFC-4031-8CA1-21E9DB883177}" type="pres">
      <dgm:prSet presAssocID="{4D25EED7-AF61-49DB-85F8-3258151D71C0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DDEF92B1-E99F-46BF-B55A-A3B2CEAB117D}" type="pres">
      <dgm:prSet presAssocID="{4D25EED7-AF61-49DB-85F8-3258151D71C0}" presName="rootConnector" presStyleLbl="node2" presStyleIdx="0" presStyleCnt="2"/>
      <dgm:spPr/>
      <dgm:t>
        <a:bodyPr/>
        <a:lstStyle/>
        <a:p>
          <a:pPr rtl="1"/>
          <a:endParaRPr lang="ar-SA"/>
        </a:p>
      </dgm:t>
    </dgm:pt>
    <dgm:pt modelId="{832DDCB3-061E-4E17-B8AE-748B8DF3243E}" type="pres">
      <dgm:prSet presAssocID="{4D25EED7-AF61-49DB-85F8-3258151D71C0}" presName="hierChild4" presStyleCnt="0"/>
      <dgm:spPr/>
    </dgm:pt>
    <dgm:pt modelId="{DB39296E-D04F-43A2-86D8-7AE6C8E6C186}" type="pres">
      <dgm:prSet presAssocID="{4D25EED7-AF61-49DB-85F8-3258151D71C0}" presName="hierChild5" presStyleCnt="0"/>
      <dgm:spPr/>
    </dgm:pt>
    <dgm:pt modelId="{77592F49-7F22-4FE3-BB45-754985DE0F47}" type="pres">
      <dgm:prSet presAssocID="{100A92B2-03E1-40D7-BAEF-8ED19EDCCC35}" presName="Name35" presStyleLbl="parChTrans1D2" presStyleIdx="1" presStyleCnt="2"/>
      <dgm:spPr/>
      <dgm:t>
        <a:bodyPr/>
        <a:lstStyle/>
        <a:p>
          <a:pPr rtl="1"/>
          <a:endParaRPr lang="ar-SA"/>
        </a:p>
      </dgm:t>
    </dgm:pt>
    <dgm:pt modelId="{675B1176-C3A6-4CAE-BDCC-A905A5FF57F5}" type="pres">
      <dgm:prSet presAssocID="{56AF95C9-54E0-47AC-A53F-BA4BCCEFE6FA}" presName="hierRoot2" presStyleCnt="0">
        <dgm:presLayoutVars>
          <dgm:hierBranch/>
        </dgm:presLayoutVars>
      </dgm:prSet>
      <dgm:spPr/>
    </dgm:pt>
    <dgm:pt modelId="{DD9F19CF-6265-4D99-B254-ECBDD8EA6788}" type="pres">
      <dgm:prSet presAssocID="{56AF95C9-54E0-47AC-A53F-BA4BCCEFE6FA}" presName="rootComposite" presStyleCnt="0"/>
      <dgm:spPr/>
    </dgm:pt>
    <dgm:pt modelId="{36EA8376-0348-4BE5-81B6-02CBAB830E03}" type="pres">
      <dgm:prSet presAssocID="{56AF95C9-54E0-47AC-A53F-BA4BCCEFE6FA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EA7C5B32-0F71-43EA-8418-AAC46B545EC2}" type="pres">
      <dgm:prSet presAssocID="{56AF95C9-54E0-47AC-A53F-BA4BCCEFE6FA}" presName="rootConnector" presStyleLbl="node2" presStyleIdx="1" presStyleCnt="2"/>
      <dgm:spPr/>
      <dgm:t>
        <a:bodyPr/>
        <a:lstStyle/>
        <a:p>
          <a:pPr rtl="1"/>
          <a:endParaRPr lang="ar-SA"/>
        </a:p>
      </dgm:t>
    </dgm:pt>
    <dgm:pt modelId="{1F53A986-BAEC-4E69-83DE-BB1FC2A70028}" type="pres">
      <dgm:prSet presAssocID="{56AF95C9-54E0-47AC-A53F-BA4BCCEFE6FA}" presName="hierChild4" presStyleCnt="0"/>
      <dgm:spPr/>
    </dgm:pt>
    <dgm:pt modelId="{ECF925D7-D2E1-481A-8230-BFF51E8D7AD6}" type="pres">
      <dgm:prSet presAssocID="{56AF95C9-54E0-47AC-A53F-BA4BCCEFE6FA}" presName="hierChild5" presStyleCnt="0"/>
      <dgm:spPr/>
    </dgm:pt>
    <dgm:pt modelId="{471A8387-18CB-4F33-B3EA-9F62518148FB}" type="pres">
      <dgm:prSet presAssocID="{103648BB-8757-4E63-A8B5-3FA9263D4B80}" presName="hierChild3" presStyleCnt="0"/>
      <dgm:spPr/>
    </dgm:pt>
  </dgm:ptLst>
  <dgm:cxnLst>
    <dgm:cxn modelId="{57989E7D-321B-4CD6-938C-A17E380FDD8C}" type="presOf" srcId="{D3B6DE27-ECE8-4CEF-AD0D-CA87463A465D}" destId="{F04C1130-D52A-4ABF-B13E-F15C4C981CCD}" srcOrd="0" destOrd="0" presId="urn:microsoft.com/office/officeart/2005/8/layout/orgChart1"/>
    <dgm:cxn modelId="{B2AF05F1-10FC-4E2A-ADDE-B98A0CF73C1C}" type="presOf" srcId="{56AF95C9-54E0-47AC-A53F-BA4BCCEFE6FA}" destId="{36EA8376-0348-4BE5-81B6-02CBAB830E03}" srcOrd="0" destOrd="0" presId="urn:microsoft.com/office/officeart/2005/8/layout/orgChart1"/>
    <dgm:cxn modelId="{42FED770-A95E-4C18-AA22-1D5BBD6BAD73}" srcId="{D3B6DE27-ECE8-4CEF-AD0D-CA87463A465D}" destId="{103648BB-8757-4E63-A8B5-3FA9263D4B80}" srcOrd="0" destOrd="0" parTransId="{06199494-26D4-4D67-AA0E-F73718F21E49}" sibTransId="{3E0F1E64-1451-4CB6-AB70-538CD6A0CA0A}"/>
    <dgm:cxn modelId="{1F6D0F75-B492-4A23-8A49-6BBD0C387DCC}" type="presOf" srcId="{4D25EED7-AF61-49DB-85F8-3258151D71C0}" destId="{BB64C4F8-CCFC-4031-8CA1-21E9DB883177}" srcOrd="0" destOrd="0" presId="urn:microsoft.com/office/officeart/2005/8/layout/orgChart1"/>
    <dgm:cxn modelId="{C23C2D3C-17E3-40E9-82B2-504FD46AADC2}" type="presOf" srcId="{103648BB-8757-4E63-A8B5-3FA9263D4B80}" destId="{FE32A2F2-C812-4AFE-AFE0-743B3BB76511}" srcOrd="0" destOrd="0" presId="urn:microsoft.com/office/officeart/2005/8/layout/orgChart1"/>
    <dgm:cxn modelId="{67152558-0666-4EBE-9AD4-EE41519BF6F8}" type="presOf" srcId="{4D25EED7-AF61-49DB-85F8-3258151D71C0}" destId="{DDEF92B1-E99F-46BF-B55A-A3B2CEAB117D}" srcOrd="1" destOrd="0" presId="urn:microsoft.com/office/officeart/2005/8/layout/orgChart1"/>
    <dgm:cxn modelId="{C9A85970-E27C-4745-9C94-E6667DD9824B}" type="presOf" srcId="{56AF95C9-54E0-47AC-A53F-BA4BCCEFE6FA}" destId="{EA7C5B32-0F71-43EA-8418-AAC46B545EC2}" srcOrd="1" destOrd="0" presId="urn:microsoft.com/office/officeart/2005/8/layout/orgChart1"/>
    <dgm:cxn modelId="{034FFAEE-E902-4A15-8B5C-FC292A3C9BA6}" srcId="{103648BB-8757-4E63-A8B5-3FA9263D4B80}" destId="{4D25EED7-AF61-49DB-85F8-3258151D71C0}" srcOrd="0" destOrd="0" parTransId="{5C74E287-7E9C-40D1-ADC0-B7B392CAFA93}" sibTransId="{AE31CD41-10B3-4E1C-9191-56ABFB42180A}"/>
    <dgm:cxn modelId="{F5A908F8-AF8B-45CF-A7BE-162B0B696BF1}" srcId="{103648BB-8757-4E63-A8B5-3FA9263D4B80}" destId="{56AF95C9-54E0-47AC-A53F-BA4BCCEFE6FA}" srcOrd="1" destOrd="0" parTransId="{100A92B2-03E1-40D7-BAEF-8ED19EDCCC35}" sibTransId="{B4C5E5EA-67EC-4335-96F8-49C6C0634EEB}"/>
    <dgm:cxn modelId="{304994F6-3D57-4384-8454-6325160BE191}" type="presOf" srcId="{103648BB-8757-4E63-A8B5-3FA9263D4B80}" destId="{F9A26D2F-E092-460B-A702-AAC239AFF969}" srcOrd="1" destOrd="0" presId="urn:microsoft.com/office/officeart/2005/8/layout/orgChart1"/>
    <dgm:cxn modelId="{A8D00241-A22C-4918-92F2-BB795334F453}" type="presOf" srcId="{100A92B2-03E1-40D7-BAEF-8ED19EDCCC35}" destId="{77592F49-7F22-4FE3-BB45-754985DE0F47}" srcOrd="0" destOrd="0" presId="urn:microsoft.com/office/officeart/2005/8/layout/orgChart1"/>
    <dgm:cxn modelId="{3E473612-F3B4-403D-AAC7-E36C9FAAB6AC}" type="presOf" srcId="{5C74E287-7E9C-40D1-ADC0-B7B392CAFA93}" destId="{2ED811FF-DEBB-4CAA-9860-E9DF7A6ADDCE}" srcOrd="0" destOrd="0" presId="urn:microsoft.com/office/officeart/2005/8/layout/orgChart1"/>
    <dgm:cxn modelId="{2ED3D903-B482-42E6-96C8-F584492C6469}" type="presParOf" srcId="{F04C1130-D52A-4ABF-B13E-F15C4C981CCD}" destId="{4E4BC67E-A7E1-4B6D-A90F-E11006726ED0}" srcOrd="0" destOrd="0" presId="urn:microsoft.com/office/officeart/2005/8/layout/orgChart1"/>
    <dgm:cxn modelId="{595EDD61-71B0-4AF9-87E7-286FA4F119C0}" type="presParOf" srcId="{4E4BC67E-A7E1-4B6D-A90F-E11006726ED0}" destId="{69FBF658-6FFD-432C-8FCD-FD1560AA8006}" srcOrd="0" destOrd="0" presId="urn:microsoft.com/office/officeart/2005/8/layout/orgChart1"/>
    <dgm:cxn modelId="{96320900-2496-4DBE-B87D-EE09B0CF30B7}" type="presParOf" srcId="{69FBF658-6FFD-432C-8FCD-FD1560AA8006}" destId="{FE32A2F2-C812-4AFE-AFE0-743B3BB76511}" srcOrd="0" destOrd="0" presId="urn:microsoft.com/office/officeart/2005/8/layout/orgChart1"/>
    <dgm:cxn modelId="{18BF62EA-FE89-43DF-A403-ADE23EFD05D9}" type="presParOf" srcId="{69FBF658-6FFD-432C-8FCD-FD1560AA8006}" destId="{F9A26D2F-E092-460B-A702-AAC239AFF969}" srcOrd="1" destOrd="0" presId="urn:microsoft.com/office/officeart/2005/8/layout/orgChart1"/>
    <dgm:cxn modelId="{7A6ACE88-C516-43F9-ADA4-A2A7E5C70466}" type="presParOf" srcId="{4E4BC67E-A7E1-4B6D-A90F-E11006726ED0}" destId="{03AAF687-2D92-4BB3-896C-566D83AC20B7}" srcOrd="1" destOrd="0" presId="urn:microsoft.com/office/officeart/2005/8/layout/orgChart1"/>
    <dgm:cxn modelId="{DFEE75BE-D8FE-4100-B276-6FE1B4286BA8}" type="presParOf" srcId="{03AAF687-2D92-4BB3-896C-566D83AC20B7}" destId="{2ED811FF-DEBB-4CAA-9860-E9DF7A6ADDCE}" srcOrd="0" destOrd="0" presId="urn:microsoft.com/office/officeart/2005/8/layout/orgChart1"/>
    <dgm:cxn modelId="{719A8997-F501-4E2D-9D99-878795154729}" type="presParOf" srcId="{03AAF687-2D92-4BB3-896C-566D83AC20B7}" destId="{F580721A-7F6B-419A-8326-711214041BA1}" srcOrd="1" destOrd="0" presId="urn:microsoft.com/office/officeart/2005/8/layout/orgChart1"/>
    <dgm:cxn modelId="{F926255E-26C3-4B42-A8BA-E844C7D72227}" type="presParOf" srcId="{F580721A-7F6B-419A-8326-711214041BA1}" destId="{D2D3F3E3-F7BE-4F7C-8B2C-24A81631FFA3}" srcOrd="0" destOrd="0" presId="urn:microsoft.com/office/officeart/2005/8/layout/orgChart1"/>
    <dgm:cxn modelId="{B72CE335-A39F-425B-BFF9-C71874BAB9C8}" type="presParOf" srcId="{D2D3F3E3-F7BE-4F7C-8B2C-24A81631FFA3}" destId="{BB64C4F8-CCFC-4031-8CA1-21E9DB883177}" srcOrd="0" destOrd="0" presId="urn:microsoft.com/office/officeart/2005/8/layout/orgChart1"/>
    <dgm:cxn modelId="{939B9965-3818-44DB-A277-FC524C28673F}" type="presParOf" srcId="{D2D3F3E3-F7BE-4F7C-8B2C-24A81631FFA3}" destId="{DDEF92B1-E99F-46BF-B55A-A3B2CEAB117D}" srcOrd="1" destOrd="0" presId="urn:microsoft.com/office/officeart/2005/8/layout/orgChart1"/>
    <dgm:cxn modelId="{A9000EFC-7D11-4BDE-8E3B-91696220A478}" type="presParOf" srcId="{F580721A-7F6B-419A-8326-711214041BA1}" destId="{832DDCB3-061E-4E17-B8AE-748B8DF3243E}" srcOrd="1" destOrd="0" presId="urn:microsoft.com/office/officeart/2005/8/layout/orgChart1"/>
    <dgm:cxn modelId="{AE6D5B57-BADD-4AC5-915B-E5FA244D9955}" type="presParOf" srcId="{F580721A-7F6B-419A-8326-711214041BA1}" destId="{DB39296E-D04F-43A2-86D8-7AE6C8E6C186}" srcOrd="2" destOrd="0" presId="urn:microsoft.com/office/officeart/2005/8/layout/orgChart1"/>
    <dgm:cxn modelId="{4D9DA0BC-E105-496F-9877-C801AB338F86}" type="presParOf" srcId="{03AAF687-2D92-4BB3-896C-566D83AC20B7}" destId="{77592F49-7F22-4FE3-BB45-754985DE0F47}" srcOrd="2" destOrd="0" presId="urn:microsoft.com/office/officeart/2005/8/layout/orgChart1"/>
    <dgm:cxn modelId="{984BAD06-ACF2-485B-9161-C7EE1ED255C2}" type="presParOf" srcId="{03AAF687-2D92-4BB3-896C-566D83AC20B7}" destId="{675B1176-C3A6-4CAE-BDCC-A905A5FF57F5}" srcOrd="3" destOrd="0" presId="urn:microsoft.com/office/officeart/2005/8/layout/orgChart1"/>
    <dgm:cxn modelId="{85E209E7-578E-4AD5-829F-D3B07E080AB6}" type="presParOf" srcId="{675B1176-C3A6-4CAE-BDCC-A905A5FF57F5}" destId="{DD9F19CF-6265-4D99-B254-ECBDD8EA6788}" srcOrd="0" destOrd="0" presId="urn:microsoft.com/office/officeart/2005/8/layout/orgChart1"/>
    <dgm:cxn modelId="{A7227B48-D0D0-497F-8AF3-22AD8373E388}" type="presParOf" srcId="{DD9F19CF-6265-4D99-B254-ECBDD8EA6788}" destId="{36EA8376-0348-4BE5-81B6-02CBAB830E03}" srcOrd="0" destOrd="0" presId="urn:microsoft.com/office/officeart/2005/8/layout/orgChart1"/>
    <dgm:cxn modelId="{F958A55E-F44D-4394-9262-81A380FCA2E7}" type="presParOf" srcId="{DD9F19CF-6265-4D99-B254-ECBDD8EA6788}" destId="{EA7C5B32-0F71-43EA-8418-AAC46B545EC2}" srcOrd="1" destOrd="0" presId="urn:microsoft.com/office/officeart/2005/8/layout/orgChart1"/>
    <dgm:cxn modelId="{8619E38D-8C69-45EE-8FBF-A373B0BF8BC7}" type="presParOf" srcId="{675B1176-C3A6-4CAE-BDCC-A905A5FF57F5}" destId="{1F53A986-BAEC-4E69-83DE-BB1FC2A70028}" srcOrd="1" destOrd="0" presId="urn:microsoft.com/office/officeart/2005/8/layout/orgChart1"/>
    <dgm:cxn modelId="{D71CF592-969B-4F48-BD6F-1D3F97917CD5}" type="presParOf" srcId="{675B1176-C3A6-4CAE-BDCC-A905A5FF57F5}" destId="{ECF925D7-D2E1-481A-8230-BFF51E8D7AD6}" srcOrd="2" destOrd="0" presId="urn:microsoft.com/office/officeart/2005/8/layout/orgChart1"/>
    <dgm:cxn modelId="{E3AFBC41-59BB-4879-A9E3-ADD4CF9F5C07}" type="presParOf" srcId="{4E4BC67E-A7E1-4B6D-A90F-E11006726ED0}" destId="{471A8387-18CB-4F33-B3EA-9F62518148FB}" srcOrd="2" destOrd="0" presId="urn:microsoft.com/office/officeart/2005/8/layout/orgChart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6956481-C2DC-44BA-9D27-01222F7C4A48}">
      <dsp:nvSpPr>
        <dsp:cNvPr id="0" name=""/>
        <dsp:cNvSpPr/>
      </dsp:nvSpPr>
      <dsp:spPr>
        <a:xfrm>
          <a:off x="4446587" y="1845038"/>
          <a:ext cx="2229780" cy="7739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6986"/>
              </a:lnTo>
              <a:lnTo>
                <a:pt x="2229780" y="386986"/>
              </a:lnTo>
              <a:lnTo>
                <a:pt x="2229780" y="77397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F1F5BA-E8E6-480D-B5D2-8441883E0320}">
      <dsp:nvSpPr>
        <dsp:cNvPr id="0" name=""/>
        <dsp:cNvSpPr/>
      </dsp:nvSpPr>
      <dsp:spPr>
        <a:xfrm>
          <a:off x="2216807" y="1845038"/>
          <a:ext cx="2229780" cy="773973"/>
        </a:xfrm>
        <a:custGeom>
          <a:avLst/>
          <a:gdLst/>
          <a:ahLst/>
          <a:cxnLst/>
          <a:rect l="0" t="0" r="0" b="0"/>
          <a:pathLst>
            <a:path>
              <a:moveTo>
                <a:pt x="2229780" y="0"/>
              </a:moveTo>
              <a:lnTo>
                <a:pt x="2229780" y="386986"/>
              </a:lnTo>
              <a:lnTo>
                <a:pt x="0" y="386986"/>
              </a:lnTo>
              <a:lnTo>
                <a:pt x="0" y="77397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97F3B0-B58F-44ED-828F-B6ABEB6318A9}">
      <dsp:nvSpPr>
        <dsp:cNvPr id="0" name=""/>
        <dsp:cNvSpPr/>
      </dsp:nvSpPr>
      <dsp:spPr>
        <a:xfrm>
          <a:off x="2603793" y="2244"/>
          <a:ext cx="3685587" cy="18427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ar-SA" sz="60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الأعداد الحقيقية</a:t>
          </a:r>
          <a:endParaRPr kumimoji="0" lang="en-US" sz="6000" b="0" i="0" u="none" strike="noStrike" kern="1200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sp:txBody>
      <dsp:txXfrm>
        <a:off x="2603793" y="2244"/>
        <a:ext cx="3685587" cy="1842793"/>
      </dsp:txXfrm>
    </dsp:sp>
    <dsp:sp modelId="{3A4266B2-E094-4E87-8FED-7AB974D47DC7}">
      <dsp:nvSpPr>
        <dsp:cNvPr id="0" name=""/>
        <dsp:cNvSpPr/>
      </dsp:nvSpPr>
      <dsp:spPr>
        <a:xfrm>
          <a:off x="374013" y="2619011"/>
          <a:ext cx="3685587" cy="18427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ar-SA" sz="60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أعداد غير صحيحة</a:t>
          </a:r>
          <a:endParaRPr kumimoji="0" lang="en-US" sz="6000" b="0" i="0" u="none" strike="noStrike" kern="1200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sp:txBody>
      <dsp:txXfrm>
        <a:off x="374013" y="2619011"/>
        <a:ext cx="3685587" cy="1842793"/>
      </dsp:txXfrm>
    </dsp:sp>
    <dsp:sp modelId="{833446C5-ED40-41BA-BD7A-32C834D722BA}">
      <dsp:nvSpPr>
        <dsp:cNvPr id="0" name=""/>
        <dsp:cNvSpPr/>
      </dsp:nvSpPr>
      <dsp:spPr>
        <a:xfrm>
          <a:off x="4833574" y="2619011"/>
          <a:ext cx="3685587" cy="18427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ar-SA" sz="60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أعداد صحيحة</a:t>
          </a:r>
          <a:endParaRPr kumimoji="0" lang="en-US" sz="6000" b="0" i="0" u="none" strike="noStrike" kern="1200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sp:txBody>
      <dsp:txXfrm>
        <a:off x="4833574" y="2619011"/>
        <a:ext cx="3685587" cy="1842793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B79F748-972C-4D1E-91A4-DBF6E24A545D}">
      <dsp:nvSpPr>
        <dsp:cNvPr id="0" name=""/>
        <dsp:cNvSpPr/>
      </dsp:nvSpPr>
      <dsp:spPr>
        <a:xfrm>
          <a:off x="4446587" y="1845038"/>
          <a:ext cx="2229780" cy="7739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6986"/>
              </a:lnTo>
              <a:lnTo>
                <a:pt x="2229780" y="386986"/>
              </a:lnTo>
              <a:lnTo>
                <a:pt x="2229780" y="77397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E42217-536C-458A-9115-CFABFD12CDF4}">
      <dsp:nvSpPr>
        <dsp:cNvPr id="0" name=""/>
        <dsp:cNvSpPr/>
      </dsp:nvSpPr>
      <dsp:spPr>
        <a:xfrm>
          <a:off x="2216807" y="1845038"/>
          <a:ext cx="2229780" cy="773973"/>
        </a:xfrm>
        <a:custGeom>
          <a:avLst/>
          <a:gdLst/>
          <a:ahLst/>
          <a:cxnLst/>
          <a:rect l="0" t="0" r="0" b="0"/>
          <a:pathLst>
            <a:path>
              <a:moveTo>
                <a:pt x="2229780" y="0"/>
              </a:moveTo>
              <a:lnTo>
                <a:pt x="2229780" y="386986"/>
              </a:lnTo>
              <a:lnTo>
                <a:pt x="0" y="386986"/>
              </a:lnTo>
              <a:lnTo>
                <a:pt x="0" y="77397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40B38D-5B87-427A-9D2C-357EBB7287DB}">
      <dsp:nvSpPr>
        <dsp:cNvPr id="0" name=""/>
        <dsp:cNvSpPr/>
      </dsp:nvSpPr>
      <dsp:spPr>
        <a:xfrm>
          <a:off x="2603793" y="2244"/>
          <a:ext cx="3685587" cy="18427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ar-SA" sz="60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الأعداد الحقيقية</a:t>
          </a:r>
          <a:endParaRPr kumimoji="0" lang="en-US" sz="6000" b="0" i="0" u="none" strike="noStrike" kern="1200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sp:txBody>
      <dsp:txXfrm>
        <a:off x="2603793" y="2244"/>
        <a:ext cx="3685587" cy="1842793"/>
      </dsp:txXfrm>
    </dsp:sp>
    <dsp:sp modelId="{7397132A-C309-4905-A2DB-44E615EEB158}">
      <dsp:nvSpPr>
        <dsp:cNvPr id="0" name=""/>
        <dsp:cNvSpPr/>
      </dsp:nvSpPr>
      <dsp:spPr>
        <a:xfrm>
          <a:off x="374013" y="2619011"/>
          <a:ext cx="3685587" cy="18427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ar-SA" sz="60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أعداد غير صحيحة</a:t>
          </a:r>
          <a:endParaRPr kumimoji="0" lang="en-US" sz="6000" b="0" i="0" u="none" strike="noStrike" kern="1200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sp:txBody>
      <dsp:txXfrm>
        <a:off x="374013" y="2619011"/>
        <a:ext cx="3685587" cy="1842793"/>
      </dsp:txXfrm>
    </dsp:sp>
    <dsp:sp modelId="{E30EF501-C3E4-4C69-809F-CC5AC784E8F3}">
      <dsp:nvSpPr>
        <dsp:cNvPr id="0" name=""/>
        <dsp:cNvSpPr/>
      </dsp:nvSpPr>
      <dsp:spPr>
        <a:xfrm>
          <a:off x="4833574" y="2619011"/>
          <a:ext cx="3685587" cy="18427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ar-SA" sz="60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اعداد صحيحة</a:t>
          </a:r>
          <a:endParaRPr kumimoji="0" lang="en-US" sz="6000" b="0" i="0" u="none" strike="noStrike" kern="1200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sp:txBody>
      <dsp:txXfrm>
        <a:off x="4833574" y="2619011"/>
        <a:ext cx="3685587" cy="1842793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5336725-DB64-44A0-AE45-567337EFFDFA}">
      <dsp:nvSpPr>
        <dsp:cNvPr id="0" name=""/>
        <dsp:cNvSpPr/>
      </dsp:nvSpPr>
      <dsp:spPr>
        <a:xfrm>
          <a:off x="4038600" y="1588786"/>
          <a:ext cx="2857339" cy="4959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7950"/>
              </a:lnTo>
              <a:lnTo>
                <a:pt x="2857339" y="247950"/>
              </a:lnTo>
              <a:lnTo>
                <a:pt x="2857339" y="49590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0D79EE-7DC6-44BC-95D0-4EA198E0EBEE}">
      <dsp:nvSpPr>
        <dsp:cNvPr id="0" name=""/>
        <dsp:cNvSpPr/>
      </dsp:nvSpPr>
      <dsp:spPr>
        <a:xfrm>
          <a:off x="3992880" y="1588786"/>
          <a:ext cx="91440" cy="49590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9590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939AC1-C096-43FB-AF6A-ABC22867B9B7}">
      <dsp:nvSpPr>
        <dsp:cNvPr id="0" name=""/>
        <dsp:cNvSpPr/>
      </dsp:nvSpPr>
      <dsp:spPr>
        <a:xfrm>
          <a:off x="1181260" y="1588786"/>
          <a:ext cx="2857339" cy="495901"/>
        </a:xfrm>
        <a:custGeom>
          <a:avLst/>
          <a:gdLst/>
          <a:ahLst/>
          <a:cxnLst/>
          <a:rect l="0" t="0" r="0" b="0"/>
          <a:pathLst>
            <a:path>
              <a:moveTo>
                <a:pt x="2857339" y="0"/>
              </a:moveTo>
              <a:lnTo>
                <a:pt x="2857339" y="247950"/>
              </a:lnTo>
              <a:lnTo>
                <a:pt x="0" y="247950"/>
              </a:lnTo>
              <a:lnTo>
                <a:pt x="0" y="49590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B92824-CE42-4E20-8BC9-6F110721EE4E}">
      <dsp:nvSpPr>
        <dsp:cNvPr id="0" name=""/>
        <dsp:cNvSpPr/>
      </dsp:nvSpPr>
      <dsp:spPr>
        <a:xfrm>
          <a:off x="2857881" y="408067"/>
          <a:ext cx="2361437" cy="11807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ar-SA" sz="34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الأعداد الصحيحة</a:t>
          </a:r>
          <a:endParaRPr kumimoji="0" lang="en-US" sz="3400" b="0" i="0" u="none" strike="noStrike" kern="1200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sp:txBody>
      <dsp:txXfrm>
        <a:off x="2857881" y="408067"/>
        <a:ext cx="2361437" cy="1180718"/>
      </dsp:txXfrm>
    </dsp:sp>
    <dsp:sp modelId="{C414142C-7F35-4E2F-B505-7843D38D924A}">
      <dsp:nvSpPr>
        <dsp:cNvPr id="0" name=""/>
        <dsp:cNvSpPr/>
      </dsp:nvSpPr>
      <dsp:spPr>
        <a:xfrm>
          <a:off x="542" y="2084688"/>
          <a:ext cx="2361437" cy="11807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ar-SA" sz="34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الأعداد الصحيحة السالبة</a:t>
          </a:r>
          <a:endParaRPr kumimoji="0" lang="en-US" sz="3400" b="0" i="0" u="none" strike="noStrike" kern="1200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sp:txBody>
      <dsp:txXfrm>
        <a:off x="542" y="2084688"/>
        <a:ext cx="2361437" cy="1180718"/>
      </dsp:txXfrm>
    </dsp:sp>
    <dsp:sp modelId="{60A8008C-4F26-4D27-BD71-7203CAE9EF45}">
      <dsp:nvSpPr>
        <dsp:cNvPr id="0" name=""/>
        <dsp:cNvSpPr/>
      </dsp:nvSpPr>
      <dsp:spPr>
        <a:xfrm>
          <a:off x="2857881" y="2084688"/>
          <a:ext cx="2361437" cy="11807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ar-SA" sz="34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الصفر</a:t>
          </a:r>
          <a:endParaRPr kumimoji="0" lang="en-US" sz="3400" b="0" i="0" u="none" strike="noStrike" kern="1200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sp:txBody>
      <dsp:txXfrm>
        <a:off x="2857881" y="2084688"/>
        <a:ext cx="2361437" cy="1180718"/>
      </dsp:txXfrm>
    </dsp:sp>
    <dsp:sp modelId="{2302C68F-3D5D-478D-94C6-DFDF6C5C4753}">
      <dsp:nvSpPr>
        <dsp:cNvPr id="0" name=""/>
        <dsp:cNvSpPr/>
      </dsp:nvSpPr>
      <dsp:spPr>
        <a:xfrm>
          <a:off x="5715220" y="2084688"/>
          <a:ext cx="2361437" cy="11807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ar-SA" sz="34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الأعداد الطبيعية</a:t>
          </a:r>
          <a:endParaRPr kumimoji="0" lang="en-US" sz="3400" b="0" i="0" u="none" strike="noStrike" kern="1200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sp:txBody>
      <dsp:txXfrm>
        <a:off x="5715220" y="2084688"/>
        <a:ext cx="2361437" cy="1180718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Relationship Id="rId6" Type="http://schemas.openxmlformats.org/officeDocument/2006/relationships/image" Target="../media/image38.wmf"/><Relationship Id="rId5" Type="http://schemas.openxmlformats.org/officeDocument/2006/relationships/image" Target="../media/image37.wmf"/><Relationship Id="rId4" Type="http://schemas.openxmlformats.org/officeDocument/2006/relationships/image" Target="../media/image3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1/31/2012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30704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9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13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oleObject" Target="../embeddings/oleObject19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oleObject" Target="../embeddings/oleObject21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oleObject" Target="../embeddings/oleObject23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oleObject" Target="../embeddings/oleObject25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oleObject" Target="../embeddings/oleObject27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5.bin"/><Relationship Id="rId3" Type="http://schemas.openxmlformats.org/officeDocument/2006/relationships/oleObject" Target="../embeddings/oleObject30.bin"/><Relationship Id="rId7" Type="http://schemas.openxmlformats.org/officeDocument/2006/relationships/oleObject" Target="../embeddings/oleObject3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33.bin"/><Relationship Id="rId5" Type="http://schemas.openxmlformats.org/officeDocument/2006/relationships/oleObject" Target="../embeddings/oleObject32.bin"/><Relationship Id="rId4" Type="http://schemas.openxmlformats.org/officeDocument/2006/relationships/oleObject" Target="../embeddings/oleObject31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مبادىء الرياضيات (1)</a:t>
            </a:r>
            <a: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17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.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أسامة حنفي محمود</a:t>
            </a: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الأستاذ المشارك بقسم الأساليب الكمية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الأولى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</a:rPr>
              <a:t>العمليات الجبرية</a:t>
            </a:r>
          </a:p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A1C7A567-D0B5-45F5-86B7-F000493964F7}" type="slidenum">
              <a:rPr lang="ar-SA" smtClean="0"/>
              <a:pPr/>
              <a:t>3</a:t>
            </a:fld>
            <a:endParaRPr lang="en-US" smtClean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/>
              <a:t>عناصر المحاضرة</a:t>
            </a:r>
            <a:endParaRPr lang="en-US" dirty="0"/>
          </a:p>
        </p:txBody>
      </p:sp>
      <p:sp>
        <p:nvSpPr>
          <p:cNvPr id="13316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charset="0"/>
              <a:buNone/>
            </a:pPr>
            <a:endParaRPr lang="ar-SA" b="1" dirty="0" smtClean="0"/>
          </a:p>
          <a:p>
            <a:pPr rtl="1" eaLnBrk="1" hangingPunct="1">
              <a:buFont typeface="Arial" charset="0"/>
              <a:buChar char="•"/>
            </a:pPr>
            <a:r>
              <a:rPr lang="ar-SA" b="1" dirty="0" smtClean="0"/>
              <a:t>الأعداد</a:t>
            </a:r>
          </a:p>
          <a:p>
            <a:pPr rtl="1" eaLnBrk="1" hangingPunct="1">
              <a:buFont typeface="Arial" charset="0"/>
              <a:buChar char="•"/>
            </a:pPr>
            <a:r>
              <a:rPr lang="ar-SA" b="1" dirty="0" smtClean="0"/>
              <a:t>القيمة المطلقة  </a:t>
            </a:r>
          </a:p>
          <a:p>
            <a:pPr rtl="1" eaLnBrk="1" hangingPunct="1">
              <a:buFont typeface="Arial" charset="0"/>
              <a:buChar char="•"/>
            </a:pPr>
            <a:r>
              <a:rPr lang="ar-SA" b="1" dirty="0" smtClean="0"/>
              <a:t>جمع المقادير الجبرية</a:t>
            </a:r>
          </a:p>
          <a:p>
            <a:pPr rtl="1" eaLnBrk="1" hangingPunct="1">
              <a:buFont typeface="Arial" charset="0"/>
              <a:buChar char="•"/>
            </a:pPr>
            <a:r>
              <a:rPr lang="ar-SA" b="1" dirty="0" smtClean="0"/>
              <a:t>طرح المقادير الجبرية</a:t>
            </a:r>
          </a:p>
          <a:p>
            <a:pPr>
              <a:buFont typeface="Arial" charset="0"/>
              <a:buNone/>
            </a:pPr>
            <a:r>
              <a:rPr lang="en-US" b="1" dirty="0" smtClean="0"/>
              <a:t> </a:t>
            </a:r>
          </a:p>
          <a:p>
            <a:pPr>
              <a:buFont typeface="Arial" charset="0"/>
              <a:buNone/>
            </a:pPr>
            <a:r>
              <a:rPr lang="en-GB" b="1" dirty="0" smtClean="0"/>
              <a:t>  </a:t>
            </a:r>
            <a:r>
              <a:rPr lang="en-US" b="1" dirty="0" smtClean="0"/>
              <a:t>     </a:t>
            </a:r>
            <a:r>
              <a:rPr lang="en-GB" b="1" dirty="0" smtClean="0"/>
              <a:t>     </a:t>
            </a:r>
            <a:endParaRPr lang="ar-EG" b="1" dirty="0" smtClean="0"/>
          </a:p>
        </p:txBody>
      </p:sp>
      <p:sp>
        <p:nvSpPr>
          <p:cNvPr id="13317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30F2EA23-9321-4BC0-A362-76AAC71F505F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3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graphicFrame>
        <p:nvGraphicFramePr>
          <p:cNvPr id="12289" name="Object 1"/>
          <p:cNvGraphicFramePr>
            <a:graphicFrameLocks noChangeAspect="1"/>
          </p:cNvGraphicFramePr>
          <p:nvPr/>
        </p:nvGraphicFramePr>
        <p:xfrm>
          <a:off x="0" y="0"/>
          <a:ext cx="542925" cy="200025"/>
        </p:xfrm>
        <a:graphic>
          <a:graphicData uri="http://schemas.openxmlformats.org/presentationml/2006/ole">
            <p:oleObj spid="_x0000_s12289" r:id="rId3" imgW="545626" imgH="203024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397A7429-A1F8-425E-8CD1-D1805D6F4E41}" type="slidenum">
              <a:rPr lang="ar-SA" smtClean="0"/>
              <a:pPr/>
              <a:t>4</a:t>
            </a:fld>
            <a:endParaRPr lang="en-US" smtClean="0"/>
          </a:p>
        </p:txBody>
      </p:sp>
      <p:sp>
        <p:nvSpPr>
          <p:cNvPr id="103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ar-SA" b="1" smtClean="0"/>
              <a:t>انواع الأعداد</a:t>
            </a:r>
            <a:endParaRPr lang="en-US" b="1" smtClean="0"/>
          </a:p>
        </p:txBody>
      </p:sp>
      <p:graphicFrame>
        <p:nvGraphicFramePr>
          <p:cNvPr id="2" name="Diagram 1"/>
          <p:cNvGraphicFramePr/>
          <p:nvPr/>
        </p:nvGraphicFramePr>
        <p:xfrm>
          <a:off x="468313" y="1585913"/>
          <a:ext cx="8893175" cy="4464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7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00B9EEF2-33E9-468D-8D1C-021EE5064660}" type="slidenum">
              <a:rPr lang="ar-SA" smtClean="0"/>
              <a:pPr/>
              <a:t>5</a:t>
            </a:fld>
            <a:endParaRPr lang="en-US" smtClean="0"/>
          </a:p>
        </p:txBody>
      </p:sp>
      <p:sp>
        <p:nvSpPr>
          <p:cNvPr id="205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ar-SA" b="1" smtClean="0"/>
              <a:t>انواع الأعداد</a:t>
            </a:r>
            <a:endParaRPr lang="en-US" b="1" smtClean="0"/>
          </a:p>
        </p:txBody>
      </p:sp>
      <p:graphicFrame>
        <p:nvGraphicFramePr>
          <p:cNvPr id="2" name="Diagram 1"/>
          <p:cNvGraphicFramePr/>
          <p:nvPr/>
        </p:nvGraphicFramePr>
        <p:xfrm>
          <a:off x="468313" y="1585913"/>
          <a:ext cx="8893175" cy="4464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3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0C086C2E-8F8B-409F-B988-50B968448EDE}" type="slidenum">
              <a:rPr lang="ar-SA" smtClean="0"/>
              <a:pPr/>
              <a:t>6</a:t>
            </a:fld>
            <a:endParaRPr lang="en-US" smtClean="0"/>
          </a:p>
        </p:txBody>
      </p:sp>
      <p:graphicFrame>
        <p:nvGraphicFramePr>
          <p:cNvPr id="2" name="Diagram 1"/>
          <p:cNvGraphicFramePr/>
          <p:nvPr/>
        </p:nvGraphicFramePr>
        <p:xfrm>
          <a:off x="914400" y="1981200"/>
          <a:ext cx="8077200" cy="3673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MARTPenAnnotation2302"/>
          <p:cNvSpPr/>
          <p:nvPr/>
        </p:nvSpPr>
        <p:spPr>
          <a:xfrm>
            <a:off x="6781353" y="3500817"/>
            <a:ext cx="77392" cy="199051"/>
          </a:xfrm>
          <a:custGeom>
            <a:avLst/>
            <a:gdLst/>
            <a:ahLst/>
            <a:cxnLst/>
            <a:rect l="0" t="0" r="0" b="0"/>
            <a:pathLst>
              <a:path w="77392" h="199051">
                <a:moveTo>
                  <a:pt x="0" y="5573"/>
                </a:moveTo>
                <a:lnTo>
                  <a:pt x="0" y="438"/>
                </a:lnTo>
                <a:lnTo>
                  <a:pt x="1075" y="0"/>
                </a:lnTo>
                <a:lnTo>
                  <a:pt x="2867" y="783"/>
                </a:lnTo>
                <a:lnTo>
                  <a:pt x="5135" y="2380"/>
                </a:lnTo>
                <a:lnTo>
                  <a:pt x="6648" y="4519"/>
                </a:lnTo>
                <a:lnTo>
                  <a:pt x="8330" y="9762"/>
                </a:lnTo>
                <a:lnTo>
                  <a:pt x="9076" y="15676"/>
                </a:lnTo>
                <a:lnTo>
                  <a:pt x="9275" y="18758"/>
                </a:lnTo>
                <a:lnTo>
                  <a:pt x="9496" y="27914"/>
                </a:lnTo>
                <a:lnTo>
                  <a:pt x="9556" y="33366"/>
                </a:lnTo>
                <a:lnTo>
                  <a:pt x="10670" y="39150"/>
                </a:lnTo>
                <a:lnTo>
                  <a:pt x="12488" y="45156"/>
                </a:lnTo>
                <a:lnTo>
                  <a:pt x="14774" y="51309"/>
                </a:lnTo>
                <a:lnTo>
                  <a:pt x="18449" y="59711"/>
                </a:lnTo>
                <a:lnTo>
                  <a:pt x="28264" y="80512"/>
                </a:lnTo>
                <a:lnTo>
                  <a:pt x="45876" y="116394"/>
                </a:lnTo>
                <a:lnTo>
                  <a:pt x="51006" y="128898"/>
                </a:lnTo>
                <a:lnTo>
                  <a:pt x="55502" y="141533"/>
                </a:lnTo>
                <a:lnTo>
                  <a:pt x="59573" y="154256"/>
                </a:lnTo>
                <a:lnTo>
                  <a:pt x="63363" y="163813"/>
                </a:lnTo>
                <a:lnTo>
                  <a:pt x="66964" y="171259"/>
                </a:lnTo>
                <a:lnTo>
                  <a:pt x="70439" y="177298"/>
                </a:lnTo>
                <a:lnTo>
                  <a:pt x="72756" y="182399"/>
                </a:lnTo>
                <a:lnTo>
                  <a:pt x="74302" y="186874"/>
                </a:lnTo>
                <a:lnTo>
                  <a:pt x="77391" y="19905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SMARTPenAnnotation2303"/>
          <p:cNvSpPr/>
          <p:nvPr/>
        </p:nvSpPr>
        <p:spPr>
          <a:xfrm>
            <a:off x="6969256" y="3399978"/>
            <a:ext cx="73291" cy="241847"/>
          </a:xfrm>
          <a:custGeom>
            <a:avLst/>
            <a:gdLst/>
            <a:ahLst/>
            <a:cxnLst/>
            <a:rect l="0" t="0" r="0" b="0"/>
            <a:pathLst>
              <a:path w="73291" h="241847">
                <a:moveTo>
                  <a:pt x="5574" y="241846"/>
                </a:moveTo>
                <a:lnTo>
                  <a:pt x="5574" y="208323"/>
                </a:lnTo>
                <a:lnTo>
                  <a:pt x="4499" y="204450"/>
                </a:lnTo>
                <a:lnTo>
                  <a:pt x="2708" y="199717"/>
                </a:lnTo>
                <a:lnTo>
                  <a:pt x="438" y="194412"/>
                </a:lnTo>
                <a:lnTo>
                  <a:pt x="0" y="184427"/>
                </a:lnTo>
                <a:lnTo>
                  <a:pt x="783" y="171320"/>
                </a:lnTo>
                <a:lnTo>
                  <a:pt x="2380" y="156134"/>
                </a:lnTo>
                <a:lnTo>
                  <a:pt x="3444" y="142784"/>
                </a:lnTo>
                <a:lnTo>
                  <a:pt x="4154" y="130660"/>
                </a:lnTo>
                <a:lnTo>
                  <a:pt x="4628" y="119353"/>
                </a:lnTo>
                <a:lnTo>
                  <a:pt x="6018" y="109665"/>
                </a:lnTo>
                <a:lnTo>
                  <a:pt x="8020" y="101057"/>
                </a:lnTo>
                <a:lnTo>
                  <a:pt x="10429" y="93168"/>
                </a:lnTo>
                <a:lnTo>
                  <a:pt x="13110" y="85759"/>
                </a:lnTo>
                <a:lnTo>
                  <a:pt x="15972" y="78670"/>
                </a:lnTo>
                <a:lnTo>
                  <a:pt x="18956" y="71794"/>
                </a:lnTo>
                <a:lnTo>
                  <a:pt x="22018" y="66136"/>
                </a:lnTo>
                <a:lnTo>
                  <a:pt x="25136" y="61289"/>
                </a:lnTo>
                <a:lnTo>
                  <a:pt x="28289" y="56982"/>
                </a:lnTo>
                <a:lnTo>
                  <a:pt x="31466" y="51962"/>
                </a:lnTo>
                <a:lnTo>
                  <a:pt x="34659" y="46465"/>
                </a:lnTo>
                <a:lnTo>
                  <a:pt x="37862" y="40650"/>
                </a:lnTo>
                <a:lnTo>
                  <a:pt x="41073" y="35699"/>
                </a:lnTo>
                <a:lnTo>
                  <a:pt x="44287" y="31324"/>
                </a:lnTo>
                <a:lnTo>
                  <a:pt x="47507" y="27332"/>
                </a:lnTo>
                <a:lnTo>
                  <a:pt x="51801" y="22520"/>
                </a:lnTo>
                <a:lnTo>
                  <a:pt x="7329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SMARTPenAnnotation2304"/>
          <p:cNvSpPr/>
          <p:nvPr/>
        </p:nvSpPr>
        <p:spPr>
          <a:xfrm>
            <a:off x="7246095" y="3424070"/>
            <a:ext cx="184814" cy="236816"/>
          </a:xfrm>
          <a:custGeom>
            <a:avLst/>
            <a:gdLst/>
            <a:ahLst/>
            <a:cxnLst/>
            <a:rect l="0" t="0" r="0" b="0"/>
            <a:pathLst>
              <a:path w="184814" h="236816">
                <a:moveTo>
                  <a:pt x="9276" y="72646"/>
                </a:moveTo>
                <a:lnTo>
                  <a:pt x="4140" y="62376"/>
                </a:lnTo>
                <a:lnTo>
                  <a:pt x="2627" y="58275"/>
                </a:lnTo>
                <a:lnTo>
                  <a:pt x="1619" y="54466"/>
                </a:lnTo>
                <a:lnTo>
                  <a:pt x="498" y="47368"/>
                </a:lnTo>
                <a:lnTo>
                  <a:pt x="0" y="40631"/>
                </a:lnTo>
                <a:lnTo>
                  <a:pt x="943" y="37329"/>
                </a:lnTo>
                <a:lnTo>
                  <a:pt x="4856" y="30795"/>
                </a:lnTo>
                <a:lnTo>
                  <a:pt x="7404" y="26472"/>
                </a:lnTo>
                <a:lnTo>
                  <a:pt x="10177" y="21441"/>
                </a:lnTo>
                <a:lnTo>
                  <a:pt x="13101" y="15937"/>
                </a:lnTo>
                <a:lnTo>
                  <a:pt x="16126" y="12268"/>
                </a:lnTo>
                <a:lnTo>
                  <a:pt x="19217" y="9822"/>
                </a:lnTo>
                <a:lnTo>
                  <a:pt x="37036" y="760"/>
                </a:lnTo>
                <a:lnTo>
                  <a:pt x="41756" y="0"/>
                </a:lnTo>
                <a:lnTo>
                  <a:pt x="45977" y="569"/>
                </a:lnTo>
                <a:lnTo>
                  <a:pt x="49867" y="2022"/>
                </a:lnTo>
                <a:lnTo>
                  <a:pt x="53534" y="2991"/>
                </a:lnTo>
                <a:lnTo>
                  <a:pt x="57054" y="3637"/>
                </a:lnTo>
                <a:lnTo>
                  <a:pt x="60476" y="4068"/>
                </a:lnTo>
                <a:lnTo>
                  <a:pt x="63831" y="4355"/>
                </a:lnTo>
                <a:lnTo>
                  <a:pt x="67144" y="4547"/>
                </a:lnTo>
                <a:lnTo>
                  <a:pt x="70427" y="4674"/>
                </a:lnTo>
                <a:lnTo>
                  <a:pt x="72615" y="5834"/>
                </a:lnTo>
                <a:lnTo>
                  <a:pt x="74075" y="7682"/>
                </a:lnTo>
                <a:lnTo>
                  <a:pt x="75047" y="9989"/>
                </a:lnTo>
                <a:lnTo>
                  <a:pt x="77845" y="12602"/>
                </a:lnTo>
                <a:lnTo>
                  <a:pt x="81860" y="15419"/>
                </a:lnTo>
                <a:lnTo>
                  <a:pt x="86687" y="18372"/>
                </a:lnTo>
                <a:lnTo>
                  <a:pt x="89905" y="22490"/>
                </a:lnTo>
                <a:lnTo>
                  <a:pt x="92050" y="27385"/>
                </a:lnTo>
                <a:lnTo>
                  <a:pt x="93480" y="32798"/>
                </a:lnTo>
                <a:lnTo>
                  <a:pt x="95508" y="38557"/>
                </a:lnTo>
                <a:lnTo>
                  <a:pt x="97935" y="44546"/>
                </a:lnTo>
                <a:lnTo>
                  <a:pt x="100628" y="50688"/>
                </a:lnTo>
                <a:lnTo>
                  <a:pt x="102423" y="56933"/>
                </a:lnTo>
                <a:lnTo>
                  <a:pt x="103620" y="63245"/>
                </a:lnTo>
                <a:lnTo>
                  <a:pt x="104419" y="69604"/>
                </a:lnTo>
                <a:lnTo>
                  <a:pt x="104950" y="75992"/>
                </a:lnTo>
                <a:lnTo>
                  <a:pt x="105305" y="82401"/>
                </a:lnTo>
                <a:lnTo>
                  <a:pt x="105542" y="88823"/>
                </a:lnTo>
                <a:lnTo>
                  <a:pt x="104624" y="96329"/>
                </a:lnTo>
                <a:lnTo>
                  <a:pt x="102937" y="104558"/>
                </a:lnTo>
                <a:lnTo>
                  <a:pt x="100738" y="113269"/>
                </a:lnTo>
                <a:lnTo>
                  <a:pt x="95428" y="137278"/>
                </a:lnTo>
                <a:lnTo>
                  <a:pt x="92508" y="151205"/>
                </a:lnTo>
                <a:lnTo>
                  <a:pt x="89485" y="161565"/>
                </a:lnTo>
                <a:lnTo>
                  <a:pt x="86396" y="169545"/>
                </a:lnTo>
                <a:lnTo>
                  <a:pt x="83262" y="175941"/>
                </a:lnTo>
                <a:lnTo>
                  <a:pt x="77947" y="184504"/>
                </a:lnTo>
                <a:lnTo>
                  <a:pt x="71180" y="194513"/>
                </a:lnTo>
                <a:lnTo>
                  <a:pt x="63444" y="205484"/>
                </a:lnTo>
                <a:lnTo>
                  <a:pt x="58286" y="213874"/>
                </a:lnTo>
                <a:lnTo>
                  <a:pt x="54848" y="220541"/>
                </a:lnTo>
                <a:lnTo>
                  <a:pt x="52556" y="226062"/>
                </a:lnTo>
                <a:lnTo>
                  <a:pt x="48878" y="229741"/>
                </a:lnTo>
                <a:lnTo>
                  <a:pt x="44276" y="232195"/>
                </a:lnTo>
                <a:lnTo>
                  <a:pt x="29539" y="236815"/>
                </a:lnTo>
                <a:lnTo>
                  <a:pt x="34030" y="231881"/>
                </a:lnTo>
                <a:lnTo>
                  <a:pt x="51387" y="214354"/>
                </a:lnTo>
                <a:lnTo>
                  <a:pt x="54548" y="212263"/>
                </a:lnTo>
                <a:lnTo>
                  <a:pt x="57730" y="210868"/>
                </a:lnTo>
                <a:lnTo>
                  <a:pt x="60926" y="209939"/>
                </a:lnTo>
                <a:lnTo>
                  <a:pt x="64132" y="209319"/>
                </a:lnTo>
                <a:lnTo>
                  <a:pt x="67344" y="208906"/>
                </a:lnTo>
                <a:lnTo>
                  <a:pt x="70560" y="208631"/>
                </a:lnTo>
                <a:lnTo>
                  <a:pt x="73779" y="208447"/>
                </a:lnTo>
                <a:lnTo>
                  <a:pt x="80222" y="208243"/>
                </a:lnTo>
                <a:lnTo>
                  <a:pt x="84520" y="207114"/>
                </a:lnTo>
                <a:lnTo>
                  <a:pt x="89534" y="205286"/>
                </a:lnTo>
                <a:lnTo>
                  <a:pt x="95028" y="202993"/>
                </a:lnTo>
                <a:lnTo>
                  <a:pt x="101914" y="201464"/>
                </a:lnTo>
                <a:lnTo>
                  <a:pt x="109730" y="200445"/>
                </a:lnTo>
                <a:lnTo>
                  <a:pt x="124864" y="199312"/>
                </a:lnTo>
                <a:lnTo>
                  <a:pt x="135173" y="198809"/>
                </a:lnTo>
                <a:lnTo>
                  <a:pt x="143337" y="198585"/>
                </a:lnTo>
                <a:lnTo>
                  <a:pt x="157337" y="198441"/>
                </a:lnTo>
                <a:lnTo>
                  <a:pt x="161726" y="199504"/>
                </a:lnTo>
                <a:lnTo>
                  <a:pt x="166803" y="201288"/>
                </a:lnTo>
                <a:lnTo>
                  <a:pt x="180125" y="206738"/>
                </a:lnTo>
                <a:lnTo>
                  <a:pt x="184813" y="207484"/>
                </a:lnTo>
                <a:lnTo>
                  <a:pt x="183405" y="20808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SMARTPenAnnotation2305"/>
          <p:cNvSpPr/>
          <p:nvPr/>
        </p:nvSpPr>
        <p:spPr>
          <a:xfrm>
            <a:off x="7575005" y="3361283"/>
            <a:ext cx="96341" cy="241846"/>
          </a:xfrm>
          <a:custGeom>
            <a:avLst/>
            <a:gdLst/>
            <a:ahLst/>
            <a:cxnLst/>
            <a:rect l="0" t="0" r="0" b="0"/>
            <a:pathLst>
              <a:path w="96341" h="241846">
                <a:moveTo>
                  <a:pt x="9276" y="241845"/>
                </a:moveTo>
                <a:lnTo>
                  <a:pt x="4140" y="231575"/>
                </a:lnTo>
                <a:lnTo>
                  <a:pt x="2627" y="227474"/>
                </a:lnTo>
                <a:lnTo>
                  <a:pt x="946" y="220051"/>
                </a:lnTo>
                <a:lnTo>
                  <a:pt x="498" y="212268"/>
                </a:lnTo>
                <a:lnTo>
                  <a:pt x="0" y="189288"/>
                </a:lnTo>
                <a:lnTo>
                  <a:pt x="943" y="176711"/>
                </a:lnTo>
                <a:lnTo>
                  <a:pt x="2646" y="164027"/>
                </a:lnTo>
                <a:lnTo>
                  <a:pt x="4856" y="151271"/>
                </a:lnTo>
                <a:lnTo>
                  <a:pt x="8479" y="139542"/>
                </a:lnTo>
                <a:lnTo>
                  <a:pt x="13044" y="128499"/>
                </a:lnTo>
                <a:lnTo>
                  <a:pt x="18237" y="117912"/>
                </a:lnTo>
                <a:lnTo>
                  <a:pt x="22774" y="109779"/>
                </a:lnTo>
                <a:lnTo>
                  <a:pt x="26874" y="103283"/>
                </a:lnTo>
                <a:lnTo>
                  <a:pt x="30681" y="97876"/>
                </a:lnTo>
                <a:lnTo>
                  <a:pt x="33220" y="92122"/>
                </a:lnTo>
                <a:lnTo>
                  <a:pt x="34913" y="86137"/>
                </a:lnTo>
                <a:lnTo>
                  <a:pt x="36041" y="79997"/>
                </a:lnTo>
                <a:lnTo>
                  <a:pt x="37868" y="74828"/>
                </a:lnTo>
                <a:lnTo>
                  <a:pt x="40161" y="70308"/>
                </a:lnTo>
                <a:lnTo>
                  <a:pt x="42764" y="66220"/>
                </a:lnTo>
                <a:lnTo>
                  <a:pt x="45575" y="62419"/>
                </a:lnTo>
                <a:lnTo>
                  <a:pt x="48523" y="58810"/>
                </a:lnTo>
                <a:lnTo>
                  <a:pt x="51564" y="55330"/>
                </a:lnTo>
                <a:lnTo>
                  <a:pt x="55740" y="50860"/>
                </a:lnTo>
                <a:lnTo>
                  <a:pt x="66114" y="40160"/>
                </a:lnTo>
                <a:lnTo>
                  <a:pt x="69740" y="35373"/>
                </a:lnTo>
                <a:lnTo>
                  <a:pt x="72158" y="31106"/>
                </a:lnTo>
                <a:lnTo>
                  <a:pt x="73769" y="27186"/>
                </a:lnTo>
                <a:lnTo>
                  <a:pt x="75918" y="23499"/>
                </a:lnTo>
                <a:lnTo>
                  <a:pt x="78427" y="19965"/>
                </a:lnTo>
                <a:lnTo>
                  <a:pt x="81173" y="16534"/>
                </a:lnTo>
                <a:lnTo>
                  <a:pt x="84079" y="13173"/>
                </a:lnTo>
                <a:lnTo>
                  <a:pt x="87091" y="9856"/>
                </a:lnTo>
                <a:lnTo>
                  <a:pt x="9634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SMARTPenAnnotation2306"/>
          <p:cNvSpPr/>
          <p:nvPr/>
        </p:nvSpPr>
        <p:spPr>
          <a:xfrm>
            <a:off x="7748736" y="3458021"/>
            <a:ext cx="145048" cy="222499"/>
          </a:xfrm>
          <a:custGeom>
            <a:avLst/>
            <a:gdLst/>
            <a:ahLst/>
            <a:cxnLst/>
            <a:rect l="0" t="0" r="0" b="0"/>
            <a:pathLst>
              <a:path w="145048" h="222499">
                <a:moveTo>
                  <a:pt x="0" y="0"/>
                </a:moveTo>
                <a:lnTo>
                  <a:pt x="18600" y="0"/>
                </a:lnTo>
                <a:lnTo>
                  <a:pt x="25298" y="1075"/>
                </a:lnTo>
                <a:lnTo>
                  <a:pt x="32989" y="2866"/>
                </a:lnTo>
                <a:lnTo>
                  <a:pt x="41340" y="5136"/>
                </a:lnTo>
                <a:lnTo>
                  <a:pt x="47982" y="7723"/>
                </a:lnTo>
                <a:lnTo>
                  <a:pt x="53486" y="10523"/>
                </a:lnTo>
                <a:lnTo>
                  <a:pt x="58230" y="13465"/>
                </a:lnTo>
                <a:lnTo>
                  <a:pt x="63542" y="15426"/>
                </a:lnTo>
                <a:lnTo>
                  <a:pt x="69233" y="16733"/>
                </a:lnTo>
                <a:lnTo>
                  <a:pt x="75177" y="17605"/>
                </a:lnTo>
                <a:lnTo>
                  <a:pt x="80214" y="19260"/>
                </a:lnTo>
                <a:lnTo>
                  <a:pt x="84647" y="21439"/>
                </a:lnTo>
                <a:lnTo>
                  <a:pt x="88678" y="23967"/>
                </a:lnTo>
                <a:lnTo>
                  <a:pt x="92440" y="26726"/>
                </a:lnTo>
                <a:lnTo>
                  <a:pt x="96022" y="29642"/>
                </a:lnTo>
                <a:lnTo>
                  <a:pt x="99485" y="32659"/>
                </a:lnTo>
                <a:lnTo>
                  <a:pt x="101794" y="35746"/>
                </a:lnTo>
                <a:lnTo>
                  <a:pt x="104360" y="42042"/>
                </a:lnTo>
                <a:lnTo>
                  <a:pt x="103969" y="45226"/>
                </a:lnTo>
                <a:lnTo>
                  <a:pt x="102634" y="48424"/>
                </a:lnTo>
                <a:lnTo>
                  <a:pt x="97902" y="56143"/>
                </a:lnTo>
                <a:lnTo>
                  <a:pt x="94389" y="60065"/>
                </a:lnTo>
                <a:lnTo>
                  <a:pt x="86369" y="68316"/>
                </a:lnTo>
                <a:lnTo>
                  <a:pt x="72781" y="81995"/>
                </a:lnTo>
                <a:lnTo>
                  <a:pt x="70017" y="83685"/>
                </a:lnTo>
                <a:lnTo>
                  <a:pt x="67101" y="84811"/>
                </a:lnTo>
                <a:lnTo>
                  <a:pt x="64082" y="85562"/>
                </a:lnTo>
                <a:lnTo>
                  <a:pt x="62068" y="87138"/>
                </a:lnTo>
                <a:lnTo>
                  <a:pt x="60727" y="89263"/>
                </a:lnTo>
                <a:lnTo>
                  <a:pt x="58573" y="95262"/>
                </a:lnTo>
                <a:lnTo>
                  <a:pt x="58200" y="101436"/>
                </a:lnTo>
                <a:lnTo>
                  <a:pt x="58074" y="106504"/>
                </a:lnTo>
                <a:lnTo>
                  <a:pt x="58057" y="111111"/>
                </a:lnTo>
                <a:lnTo>
                  <a:pt x="59127" y="112769"/>
                </a:lnTo>
                <a:lnTo>
                  <a:pt x="60915" y="113875"/>
                </a:lnTo>
                <a:lnTo>
                  <a:pt x="63183" y="114612"/>
                </a:lnTo>
                <a:lnTo>
                  <a:pt x="66843" y="115103"/>
                </a:lnTo>
                <a:lnTo>
                  <a:pt x="71434" y="115431"/>
                </a:lnTo>
                <a:lnTo>
                  <a:pt x="81193" y="115795"/>
                </a:lnTo>
                <a:lnTo>
                  <a:pt x="92729" y="116000"/>
                </a:lnTo>
                <a:lnTo>
                  <a:pt x="99614" y="116048"/>
                </a:lnTo>
                <a:lnTo>
                  <a:pt x="102955" y="117135"/>
                </a:lnTo>
                <a:lnTo>
                  <a:pt x="106257" y="118935"/>
                </a:lnTo>
                <a:lnTo>
                  <a:pt x="109533" y="121210"/>
                </a:lnTo>
                <a:lnTo>
                  <a:pt x="113867" y="123802"/>
                </a:lnTo>
                <a:lnTo>
                  <a:pt x="118907" y="126604"/>
                </a:lnTo>
                <a:lnTo>
                  <a:pt x="124415" y="129547"/>
                </a:lnTo>
                <a:lnTo>
                  <a:pt x="129163" y="131509"/>
                </a:lnTo>
                <a:lnTo>
                  <a:pt x="133403" y="132817"/>
                </a:lnTo>
                <a:lnTo>
                  <a:pt x="137305" y="133690"/>
                </a:lnTo>
                <a:lnTo>
                  <a:pt x="139905" y="135346"/>
                </a:lnTo>
                <a:lnTo>
                  <a:pt x="141639" y="137525"/>
                </a:lnTo>
                <a:lnTo>
                  <a:pt x="142795" y="140052"/>
                </a:lnTo>
                <a:lnTo>
                  <a:pt x="144080" y="145727"/>
                </a:lnTo>
                <a:lnTo>
                  <a:pt x="144651" y="151832"/>
                </a:lnTo>
                <a:lnTo>
                  <a:pt x="144904" y="158128"/>
                </a:lnTo>
                <a:lnTo>
                  <a:pt x="145047" y="162580"/>
                </a:lnTo>
                <a:lnTo>
                  <a:pt x="142214" y="166488"/>
                </a:lnTo>
                <a:lnTo>
                  <a:pt x="139954" y="169035"/>
                </a:lnTo>
                <a:lnTo>
                  <a:pt x="138447" y="171808"/>
                </a:lnTo>
                <a:lnTo>
                  <a:pt x="136773" y="177755"/>
                </a:lnTo>
                <a:lnTo>
                  <a:pt x="133162" y="183981"/>
                </a:lnTo>
                <a:lnTo>
                  <a:pt x="130695" y="187146"/>
                </a:lnTo>
                <a:lnTo>
                  <a:pt x="127975" y="189256"/>
                </a:lnTo>
                <a:lnTo>
                  <a:pt x="125087" y="190663"/>
                </a:lnTo>
                <a:lnTo>
                  <a:pt x="122086" y="191601"/>
                </a:lnTo>
                <a:lnTo>
                  <a:pt x="117937" y="194376"/>
                </a:lnTo>
                <a:lnTo>
                  <a:pt x="113020" y="198376"/>
                </a:lnTo>
                <a:lnTo>
                  <a:pt x="107592" y="203192"/>
                </a:lnTo>
                <a:lnTo>
                  <a:pt x="101825" y="206403"/>
                </a:lnTo>
                <a:lnTo>
                  <a:pt x="95830" y="208543"/>
                </a:lnTo>
                <a:lnTo>
                  <a:pt x="89684" y="209970"/>
                </a:lnTo>
                <a:lnTo>
                  <a:pt x="85586" y="211996"/>
                </a:lnTo>
                <a:lnTo>
                  <a:pt x="82854" y="214422"/>
                </a:lnTo>
                <a:lnTo>
                  <a:pt x="77390" y="22249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SMARTPenAnnotation2307"/>
          <p:cNvSpPr/>
          <p:nvPr/>
        </p:nvSpPr>
        <p:spPr>
          <a:xfrm>
            <a:off x="8000255" y="3651498"/>
            <a:ext cx="29023" cy="87065"/>
          </a:xfrm>
          <a:custGeom>
            <a:avLst/>
            <a:gdLst/>
            <a:ahLst/>
            <a:cxnLst/>
            <a:rect l="0" t="0" r="0" b="0"/>
            <a:pathLst>
              <a:path w="29023" h="87065">
                <a:moveTo>
                  <a:pt x="29022" y="0"/>
                </a:moveTo>
                <a:lnTo>
                  <a:pt x="29022" y="23686"/>
                </a:lnTo>
                <a:lnTo>
                  <a:pt x="27947" y="27614"/>
                </a:lnTo>
                <a:lnTo>
                  <a:pt x="26156" y="32382"/>
                </a:lnTo>
                <a:lnTo>
                  <a:pt x="23886" y="37712"/>
                </a:lnTo>
                <a:lnTo>
                  <a:pt x="18499" y="49365"/>
                </a:lnTo>
                <a:lnTo>
                  <a:pt x="15558" y="55482"/>
                </a:lnTo>
                <a:lnTo>
                  <a:pt x="13596" y="60635"/>
                </a:lnTo>
                <a:lnTo>
                  <a:pt x="12290" y="65145"/>
                </a:lnTo>
                <a:lnTo>
                  <a:pt x="0" y="8706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SMARTPenAnnotation2308"/>
          <p:cNvSpPr/>
          <p:nvPr/>
        </p:nvSpPr>
        <p:spPr>
          <a:xfrm>
            <a:off x="8155037" y="3361283"/>
            <a:ext cx="96739" cy="261194"/>
          </a:xfrm>
          <a:custGeom>
            <a:avLst/>
            <a:gdLst/>
            <a:ahLst/>
            <a:cxnLst/>
            <a:rect l="0" t="0" r="0" b="0"/>
            <a:pathLst>
              <a:path w="96739" h="261194">
                <a:moveTo>
                  <a:pt x="0" y="261193"/>
                </a:moveTo>
                <a:lnTo>
                  <a:pt x="0" y="250922"/>
                </a:lnTo>
                <a:lnTo>
                  <a:pt x="1075" y="246822"/>
                </a:lnTo>
                <a:lnTo>
                  <a:pt x="2866" y="243013"/>
                </a:lnTo>
                <a:lnTo>
                  <a:pt x="5135" y="239399"/>
                </a:lnTo>
                <a:lnTo>
                  <a:pt x="6648" y="234840"/>
                </a:lnTo>
                <a:lnTo>
                  <a:pt x="7657" y="229651"/>
                </a:lnTo>
                <a:lnTo>
                  <a:pt x="8329" y="224042"/>
                </a:lnTo>
                <a:lnTo>
                  <a:pt x="9852" y="218153"/>
                </a:lnTo>
                <a:lnTo>
                  <a:pt x="11942" y="212077"/>
                </a:lnTo>
                <a:lnTo>
                  <a:pt x="14410" y="205877"/>
                </a:lnTo>
                <a:lnTo>
                  <a:pt x="16056" y="200668"/>
                </a:lnTo>
                <a:lnTo>
                  <a:pt x="17153" y="196121"/>
                </a:lnTo>
                <a:lnTo>
                  <a:pt x="17885" y="192015"/>
                </a:lnTo>
                <a:lnTo>
                  <a:pt x="21563" y="175987"/>
                </a:lnTo>
                <a:lnTo>
                  <a:pt x="24049" y="165694"/>
                </a:lnTo>
                <a:lnTo>
                  <a:pt x="26782" y="156682"/>
                </a:lnTo>
                <a:lnTo>
                  <a:pt x="29678" y="148524"/>
                </a:lnTo>
                <a:lnTo>
                  <a:pt x="32684" y="140936"/>
                </a:lnTo>
                <a:lnTo>
                  <a:pt x="37912" y="129428"/>
                </a:lnTo>
                <a:lnTo>
                  <a:pt x="59602" y="84568"/>
                </a:lnTo>
                <a:lnTo>
                  <a:pt x="66606" y="70352"/>
                </a:lnTo>
                <a:lnTo>
                  <a:pt x="96738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SMARTPenAnnotation2309"/>
          <p:cNvSpPr/>
          <p:nvPr/>
        </p:nvSpPr>
        <p:spPr>
          <a:xfrm>
            <a:off x="8300144" y="3423426"/>
            <a:ext cx="125761" cy="150463"/>
          </a:xfrm>
          <a:custGeom>
            <a:avLst/>
            <a:gdLst/>
            <a:ahLst/>
            <a:cxnLst/>
            <a:rect l="0" t="0" r="0" b="0"/>
            <a:pathLst>
              <a:path w="125761" h="150463">
                <a:moveTo>
                  <a:pt x="0" y="5574"/>
                </a:moveTo>
                <a:lnTo>
                  <a:pt x="5135" y="438"/>
                </a:lnTo>
                <a:lnTo>
                  <a:pt x="6648" y="0"/>
                </a:lnTo>
                <a:lnTo>
                  <a:pt x="7657" y="783"/>
                </a:lnTo>
                <a:lnTo>
                  <a:pt x="8330" y="2380"/>
                </a:lnTo>
                <a:lnTo>
                  <a:pt x="9076" y="7020"/>
                </a:lnTo>
                <a:lnTo>
                  <a:pt x="9556" y="13622"/>
                </a:lnTo>
                <a:lnTo>
                  <a:pt x="9663" y="36899"/>
                </a:lnTo>
                <a:lnTo>
                  <a:pt x="9674" y="108108"/>
                </a:lnTo>
                <a:lnTo>
                  <a:pt x="10748" y="114775"/>
                </a:lnTo>
                <a:lnTo>
                  <a:pt x="12540" y="121369"/>
                </a:lnTo>
                <a:lnTo>
                  <a:pt x="14809" y="127915"/>
                </a:lnTo>
                <a:lnTo>
                  <a:pt x="16322" y="133354"/>
                </a:lnTo>
                <a:lnTo>
                  <a:pt x="17331" y="138055"/>
                </a:lnTo>
                <a:lnTo>
                  <a:pt x="18004" y="142264"/>
                </a:lnTo>
                <a:lnTo>
                  <a:pt x="19526" y="145069"/>
                </a:lnTo>
                <a:lnTo>
                  <a:pt x="21617" y="146940"/>
                </a:lnTo>
                <a:lnTo>
                  <a:pt x="24085" y="148187"/>
                </a:lnTo>
                <a:lnTo>
                  <a:pt x="26805" y="149018"/>
                </a:lnTo>
                <a:lnTo>
                  <a:pt x="29694" y="149573"/>
                </a:lnTo>
                <a:lnTo>
                  <a:pt x="32695" y="149942"/>
                </a:lnTo>
                <a:lnTo>
                  <a:pt x="35770" y="150188"/>
                </a:lnTo>
                <a:lnTo>
                  <a:pt x="38895" y="150353"/>
                </a:lnTo>
                <a:lnTo>
                  <a:pt x="42053" y="150462"/>
                </a:lnTo>
                <a:lnTo>
                  <a:pt x="50608" y="148385"/>
                </a:lnTo>
                <a:lnTo>
                  <a:pt x="62760" y="144851"/>
                </a:lnTo>
                <a:lnTo>
                  <a:pt x="125760" y="12165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SMARTPenAnnotation2310"/>
          <p:cNvSpPr/>
          <p:nvPr/>
        </p:nvSpPr>
        <p:spPr>
          <a:xfrm>
            <a:off x="8446596" y="3467695"/>
            <a:ext cx="27678" cy="222499"/>
          </a:xfrm>
          <a:custGeom>
            <a:avLst/>
            <a:gdLst/>
            <a:ahLst/>
            <a:cxnLst/>
            <a:rect l="0" t="0" r="0" b="0"/>
            <a:pathLst>
              <a:path w="27678" h="222499">
                <a:moveTo>
                  <a:pt x="8329" y="0"/>
                </a:moveTo>
                <a:lnTo>
                  <a:pt x="8329" y="10271"/>
                </a:lnTo>
                <a:lnTo>
                  <a:pt x="7255" y="18671"/>
                </a:lnTo>
                <a:lnTo>
                  <a:pt x="5464" y="29645"/>
                </a:lnTo>
                <a:lnTo>
                  <a:pt x="3194" y="42336"/>
                </a:lnTo>
                <a:lnTo>
                  <a:pt x="1681" y="52946"/>
                </a:lnTo>
                <a:lnTo>
                  <a:pt x="672" y="62169"/>
                </a:lnTo>
                <a:lnTo>
                  <a:pt x="0" y="70467"/>
                </a:lnTo>
                <a:lnTo>
                  <a:pt x="627" y="81374"/>
                </a:lnTo>
                <a:lnTo>
                  <a:pt x="2120" y="94019"/>
                </a:lnTo>
                <a:lnTo>
                  <a:pt x="4190" y="107824"/>
                </a:lnTo>
                <a:lnTo>
                  <a:pt x="5570" y="119177"/>
                </a:lnTo>
                <a:lnTo>
                  <a:pt x="6489" y="128895"/>
                </a:lnTo>
                <a:lnTo>
                  <a:pt x="7102" y="137524"/>
                </a:lnTo>
                <a:lnTo>
                  <a:pt x="8586" y="145426"/>
                </a:lnTo>
                <a:lnTo>
                  <a:pt x="10650" y="152844"/>
                </a:lnTo>
                <a:lnTo>
                  <a:pt x="13101" y="159939"/>
                </a:lnTo>
                <a:lnTo>
                  <a:pt x="14736" y="165744"/>
                </a:lnTo>
                <a:lnTo>
                  <a:pt x="15825" y="170689"/>
                </a:lnTo>
                <a:lnTo>
                  <a:pt x="16550" y="175060"/>
                </a:lnTo>
                <a:lnTo>
                  <a:pt x="17035" y="179049"/>
                </a:lnTo>
                <a:lnTo>
                  <a:pt x="17357" y="182783"/>
                </a:lnTo>
                <a:lnTo>
                  <a:pt x="17573" y="186348"/>
                </a:lnTo>
                <a:lnTo>
                  <a:pt x="18791" y="190874"/>
                </a:lnTo>
                <a:lnTo>
                  <a:pt x="20678" y="196041"/>
                </a:lnTo>
                <a:lnTo>
                  <a:pt x="23011" y="201635"/>
                </a:lnTo>
                <a:lnTo>
                  <a:pt x="24566" y="206440"/>
                </a:lnTo>
                <a:lnTo>
                  <a:pt x="25603" y="210718"/>
                </a:lnTo>
                <a:lnTo>
                  <a:pt x="27677" y="22249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SMARTPenAnnotation2311"/>
          <p:cNvSpPr/>
          <p:nvPr/>
        </p:nvSpPr>
        <p:spPr>
          <a:xfrm>
            <a:off x="1015751" y="3549186"/>
            <a:ext cx="183804" cy="24922"/>
          </a:xfrm>
          <a:custGeom>
            <a:avLst/>
            <a:gdLst/>
            <a:ahLst/>
            <a:cxnLst/>
            <a:rect l="0" t="0" r="0" b="0"/>
            <a:pathLst>
              <a:path w="183804" h="24922">
                <a:moveTo>
                  <a:pt x="0" y="24921"/>
                </a:moveTo>
                <a:lnTo>
                  <a:pt x="13465" y="11457"/>
                </a:lnTo>
                <a:lnTo>
                  <a:pt x="17576" y="9495"/>
                </a:lnTo>
                <a:lnTo>
                  <a:pt x="22466" y="8188"/>
                </a:lnTo>
                <a:lnTo>
                  <a:pt x="27876" y="7317"/>
                </a:lnTo>
                <a:lnTo>
                  <a:pt x="32557" y="6735"/>
                </a:lnTo>
                <a:lnTo>
                  <a:pt x="36753" y="6348"/>
                </a:lnTo>
                <a:lnTo>
                  <a:pt x="40625" y="6090"/>
                </a:lnTo>
                <a:lnTo>
                  <a:pt x="53527" y="5803"/>
                </a:lnTo>
                <a:lnTo>
                  <a:pt x="128115" y="5574"/>
                </a:lnTo>
                <a:lnTo>
                  <a:pt x="134854" y="4499"/>
                </a:lnTo>
                <a:lnTo>
                  <a:pt x="143646" y="2708"/>
                </a:lnTo>
                <a:lnTo>
                  <a:pt x="153807" y="438"/>
                </a:lnTo>
                <a:lnTo>
                  <a:pt x="161656" y="0"/>
                </a:lnTo>
                <a:lnTo>
                  <a:pt x="167964" y="783"/>
                </a:lnTo>
                <a:lnTo>
                  <a:pt x="183803" y="557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SMARTPenAnnotation2312"/>
          <p:cNvSpPr/>
          <p:nvPr/>
        </p:nvSpPr>
        <p:spPr>
          <a:xfrm>
            <a:off x="1277343" y="3351609"/>
            <a:ext cx="38298" cy="261194"/>
          </a:xfrm>
          <a:custGeom>
            <a:avLst/>
            <a:gdLst/>
            <a:ahLst/>
            <a:cxnLst/>
            <a:rect l="0" t="0" r="0" b="0"/>
            <a:pathLst>
              <a:path w="38298" h="261194">
                <a:moveTo>
                  <a:pt x="9276" y="0"/>
                </a:moveTo>
                <a:lnTo>
                  <a:pt x="4140" y="5136"/>
                </a:lnTo>
                <a:lnTo>
                  <a:pt x="2627" y="7723"/>
                </a:lnTo>
                <a:lnTo>
                  <a:pt x="1619" y="10523"/>
                </a:lnTo>
                <a:lnTo>
                  <a:pt x="0" y="17605"/>
                </a:lnTo>
                <a:lnTo>
                  <a:pt x="942" y="20335"/>
                </a:lnTo>
                <a:lnTo>
                  <a:pt x="2645" y="24305"/>
                </a:lnTo>
                <a:lnTo>
                  <a:pt x="4855" y="29102"/>
                </a:lnTo>
                <a:lnTo>
                  <a:pt x="6329" y="33375"/>
                </a:lnTo>
                <a:lnTo>
                  <a:pt x="7311" y="37298"/>
                </a:lnTo>
                <a:lnTo>
                  <a:pt x="7966" y="40988"/>
                </a:lnTo>
                <a:lnTo>
                  <a:pt x="9477" y="46673"/>
                </a:lnTo>
                <a:lnTo>
                  <a:pt x="14023" y="61589"/>
                </a:lnTo>
                <a:lnTo>
                  <a:pt x="16740" y="69006"/>
                </a:lnTo>
                <a:lnTo>
                  <a:pt x="19626" y="76100"/>
                </a:lnTo>
                <a:lnTo>
                  <a:pt x="22625" y="82980"/>
                </a:lnTo>
                <a:lnTo>
                  <a:pt x="24625" y="90790"/>
                </a:lnTo>
                <a:lnTo>
                  <a:pt x="25958" y="99222"/>
                </a:lnTo>
                <a:lnTo>
                  <a:pt x="26846" y="108068"/>
                </a:lnTo>
                <a:lnTo>
                  <a:pt x="27439" y="116115"/>
                </a:lnTo>
                <a:lnTo>
                  <a:pt x="27833" y="123629"/>
                </a:lnTo>
                <a:lnTo>
                  <a:pt x="28272" y="137711"/>
                </a:lnTo>
                <a:lnTo>
                  <a:pt x="28467" y="151136"/>
                </a:lnTo>
                <a:lnTo>
                  <a:pt x="29594" y="157726"/>
                </a:lnTo>
                <a:lnTo>
                  <a:pt x="31420" y="164268"/>
                </a:lnTo>
                <a:lnTo>
                  <a:pt x="33713" y="170780"/>
                </a:lnTo>
                <a:lnTo>
                  <a:pt x="34166" y="177270"/>
                </a:lnTo>
                <a:lnTo>
                  <a:pt x="33393" y="183748"/>
                </a:lnTo>
                <a:lnTo>
                  <a:pt x="31803" y="190215"/>
                </a:lnTo>
                <a:lnTo>
                  <a:pt x="31818" y="195602"/>
                </a:lnTo>
                <a:lnTo>
                  <a:pt x="32903" y="200268"/>
                </a:lnTo>
                <a:lnTo>
                  <a:pt x="34701" y="204453"/>
                </a:lnTo>
                <a:lnTo>
                  <a:pt x="35900" y="209393"/>
                </a:lnTo>
                <a:lnTo>
                  <a:pt x="36699" y="214836"/>
                </a:lnTo>
                <a:lnTo>
                  <a:pt x="37232" y="220615"/>
                </a:lnTo>
                <a:lnTo>
                  <a:pt x="37587" y="226617"/>
                </a:lnTo>
                <a:lnTo>
                  <a:pt x="37981" y="239019"/>
                </a:lnTo>
                <a:lnTo>
                  <a:pt x="38297" y="26119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SMARTPenAnnotation2313"/>
          <p:cNvSpPr/>
          <p:nvPr/>
        </p:nvSpPr>
        <p:spPr>
          <a:xfrm>
            <a:off x="1504074" y="3245197"/>
            <a:ext cx="92108" cy="299889"/>
          </a:xfrm>
          <a:custGeom>
            <a:avLst/>
            <a:gdLst/>
            <a:ahLst/>
            <a:cxnLst/>
            <a:rect l="0" t="0" r="0" b="0"/>
            <a:pathLst>
              <a:path w="92108" h="299889">
                <a:moveTo>
                  <a:pt x="24390" y="299888"/>
                </a:moveTo>
                <a:lnTo>
                  <a:pt x="14119" y="284482"/>
                </a:lnTo>
                <a:lnTo>
                  <a:pt x="11094" y="278869"/>
                </a:lnTo>
                <a:lnTo>
                  <a:pt x="9077" y="274052"/>
                </a:lnTo>
                <a:lnTo>
                  <a:pt x="7732" y="269765"/>
                </a:lnTo>
                <a:lnTo>
                  <a:pt x="3372" y="253538"/>
                </a:lnTo>
                <a:lnTo>
                  <a:pt x="704" y="243191"/>
                </a:lnTo>
                <a:lnTo>
                  <a:pt x="0" y="231994"/>
                </a:lnTo>
                <a:lnTo>
                  <a:pt x="606" y="220230"/>
                </a:lnTo>
                <a:lnTo>
                  <a:pt x="2085" y="208087"/>
                </a:lnTo>
                <a:lnTo>
                  <a:pt x="3071" y="194618"/>
                </a:lnTo>
                <a:lnTo>
                  <a:pt x="3728" y="180264"/>
                </a:lnTo>
                <a:lnTo>
                  <a:pt x="4166" y="165321"/>
                </a:lnTo>
                <a:lnTo>
                  <a:pt x="5533" y="151059"/>
                </a:lnTo>
                <a:lnTo>
                  <a:pt x="7520" y="137251"/>
                </a:lnTo>
                <a:lnTo>
                  <a:pt x="9919" y="123747"/>
                </a:lnTo>
                <a:lnTo>
                  <a:pt x="12593" y="112594"/>
                </a:lnTo>
                <a:lnTo>
                  <a:pt x="15450" y="103009"/>
                </a:lnTo>
                <a:lnTo>
                  <a:pt x="18430" y="94470"/>
                </a:lnTo>
                <a:lnTo>
                  <a:pt x="23642" y="84477"/>
                </a:lnTo>
                <a:lnTo>
                  <a:pt x="30340" y="73516"/>
                </a:lnTo>
                <a:lnTo>
                  <a:pt x="38031" y="61909"/>
                </a:lnTo>
                <a:lnTo>
                  <a:pt x="45308" y="52021"/>
                </a:lnTo>
                <a:lnTo>
                  <a:pt x="52309" y="43280"/>
                </a:lnTo>
                <a:lnTo>
                  <a:pt x="59126" y="35302"/>
                </a:lnTo>
                <a:lnTo>
                  <a:pt x="64745" y="27835"/>
                </a:lnTo>
                <a:lnTo>
                  <a:pt x="69566" y="20706"/>
                </a:lnTo>
                <a:lnTo>
                  <a:pt x="73855" y="13804"/>
                </a:lnTo>
                <a:lnTo>
                  <a:pt x="77790" y="9202"/>
                </a:lnTo>
                <a:lnTo>
                  <a:pt x="81487" y="6135"/>
                </a:lnTo>
                <a:lnTo>
                  <a:pt x="92107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SMARTPenAnnotation2314"/>
          <p:cNvSpPr/>
          <p:nvPr/>
        </p:nvSpPr>
        <p:spPr>
          <a:xfrm>
            <a:off x="1692919" y="3467695"/>
            <a:ext cx="164457" cy="38696"/>
          </a:xfrm>
          <a:custGeom>
            <a:avLst/>
            <a:gdLst/>
            <a:ahLst/>
            <a:cxnLst/>
            <a:rect l="0" t="0" r="0" b="0"/>
            <a:pathLst>
              <a:path w="164457" h="38696">
                <a:moveTo>
                  <a:pt x="0" y="38695"/>
                </a:moveTo>
                <a:lnTo>
                  <a:pt x="26930" y="25231"/>
                </a:lnTo>
                <a:lnTo>
                  <a:pt x="31927" y="23269"/>
                </a:lnTo>
                <a:lnTo>
                  <a:pt x="36333" y="21962"/>
                </a:lnTo>
                <a:lnTo>
                  <a:pt x="40345" y="21091"/>
                </a:lnTo>
                <a:lnTo>
                  <a:pt x="46244" y="19435"/>
                </a:lnTo>
                <a:lnTo>
                  <a:pt x="61398" y="14728"/>
                </a:lnTo>
                <a:lnTo>
                  <a:pt x="71029" y="13044"/>
                </a:lnTo>
                <a:lnTo>
                  <a:pt x="81749" y="11920"/>
                </a:lnTo>
                <a:lnTo>
                  <a:pt x="93194" y="11171"/>
                </a:lnTo>
                <a:lnTo>
                  <a:pt x="111645" y="10339"/>
                </a:lnTo>
                <a:lnTo>
                  <a:pt x="119575" y="10118"/>
                </a:lnTo>
                <a:lnTo>
                  <a:pt x="125936" y="8895"/>
                </a:lnTo>
                <a:lnTo>
                  <a:pt x="131252" y="7004"/>
                </a:lnTo>
                <a:lnTo>
                  <a:pt x="164456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SMARTPenAnnotation2315"/>
          <p:cNvSpPr/>
          <p:nvPr/>
        </p:nvSpPr>
        <p:spPr>
          <a:xfrm>
            <a:off x="1973460" y="3332450"/>
            <a:ext cx="154783" cy="289837"/>
          </a:xfrm>
          <a:custGeom>
            <a:avLst/>
            <a:gdLst/>
            <a:ahLst/>
            <a:cxnLst/>
            <a:rect l="0" t="0" r="0" b="0"/>
            <a:pathLst>
              <a:path w="154783" h="289837">
                <a:moveTo>
                  <a:pt x="0" y="86876"/>
                </a:moveTo>
                <a:lnTo>
                  <a:pt x="0" y="54860"/>
                </a:lnTo>
                <a:lnTo>
                  <a:pt x="1075" y="49409"/>
                </a:lnTo>
                <a:lnTo>
                  <a:pt x="2867" y="42550"/>
                </a:lnTo>
                <a:lnTo>
                  <a:pt x="5136" y="34753"/>
                </a:lnTo>
                <a:lnTo>
                  <a:pt x="8799" y="28480"/>
                </a:lnTo>
                <a:lnTo>
                  <a:pt x="13390" y="23223"/>
                </a:lnTo>
                <a:lnTo>
                  <a:pt x="18601" y="18644"/>
                </a:lnTo>
                <a:lnTo>
                  <a:pt x="27257" y="10690"/>
                </a:lnTo>
                <a:lnTo>
                  <a:pt x="31070" y="7063"/>
                </a:lnTo>
                <a:lnTo>
                  <a:pt x="34686" y="4646"/>
                </a:lnTo>
                <a:lnTo>
                  <a:pt x="38173" y="3034"/>
                </a:lnTo>
                <a:lnTo>
                  <a:pt x="41572" y="1960"/>
                </a:lnTo>
                <a:lnTo>
                  <a:pt x="44913" y="1244"/>
                </a:lnTo>
                <a:lnTo>
                  <a:pt x="48215" y="766"/>
                </a:lnTo>
                <a:lnTo>
                  <a:pt x="51491" y="448"/>
                </a:lnTo>
                <a:lnTo>
                  <a:pt x="54750" y="236"/>
                </a:lnTo>
                <a:lnTo>
                  <a:pt x="57997" y="94"/>
                </a:lnTo>
                <a:lnTo>
                  <a:pt x="61237" y="0"/>
                </a:lnTo>
                <a:lnTo>
                  <a:pt x="63397" y="1012"/>
                </a:lnTo>
                <a:lnTo>
                  <a:pt x="64837" y="2761"/>
                </a:lnTo>
                <a:lnTo>
                  <a:pt x="65797" y="5003"/>
                </a:lnTo>
                <a:lnTo>
                  <a:pt x="68587" y="7572"/>
                </a:lnTo>
                <a:lnTo>
                  <a:pt x="72597" y="10359"/>
                </a:lnTo>
                <a:lnTo>
                  <a:pt x="77419" y="13293"/>
                </a:lnTo>
                <a:lnTo>
                  <a:pt x="81709" y="16323"/>
                </a:lnTo>
                <a:lnTo>
                  <a:pt x="85644" y="19418"/>
                </a:lnTo>
                <a:lnTo>
                  <a:pt x="89342" y="22556"/>
                </a:lnTo>
                <a:lnTo>
                  <a:pt x="91808" y="27873"/>
                </a:lnTo>
                <a:lnTo>
                  <a:pt x="93452" y="34642"/>
                </a:lnTo>
                <a:lnTo>
                  <a:pt x="94547" y="42380"/>
                </a:lnTo>
                <a:lnTo>
                  <a:pt x="96353" y="48613"/>
                </a:lnTo>
                <a:lnTo>
                  <a:pt x="98631" y="53843"/>
                </a:lnTo>
                <a:lnTo>
                  <a:pt x="101225" y="58405"/>
                </a:lnTo>
                <a:lnTo>
                  <a:pt x="102954" y="63595"/>
                </a:lnTo>
                <a:lnTo>
                  <a:pt x="104107" y="69206"/>
                </a:lnTo>
                <a:lnTo>
                  <a:pt x="104875" y="75096"/>
                </a:lnTo>
                <a:lnTo>
                  <a:pt x="106463" y="80097"/>
                </a:lnTo>
                <a:lnTo>
                  <a:pt x="111093" y="88521"/>
                </a:lnTo>
                <a:lnTo>
                  <a:pt x="112757" y="95496"/>
                </a:lnTo>
                <a:lnTo>
                  <a:pt x="113867" y="104447"/>
                </a:lnTo>
                <a:lnTo>
                  <a:pt x="114607" y="114713"/>
                </a:lnTo>
                <a:lnTo>
                  <a:pt x="115100" y="123706"/>
                </a:lnTo>
                <a:lnTo>
                  <a:pt x="115648" y="139432"/>
                </a:lnTo>
                <a:lnTo>
                  <a:pt x="114719" y="146635"/>
                </a:lnTo>
                <a:lnTo>
                  <a:pt x="113025" y="153587"/>
                </a:lnTo>
                <a:lnTo>
                  <a:pt x="110821" y="160372"/>
                </a:lnTo>
                <a:lnTo>
                  <a:pt x="108277" y="169194"/>
                </a:lnTo>
                <a:lnTo>
                  <a:pt x="102583" y="190462"/>
                </a:lnTo>
                <a:lnTo>
                  <a:pt x="99560" y="200002"/>
                </a:lnTo>
                <a:lnTo>
                  <a:pt x="96470" y="208513"/>
                </a:lnTo>
                <a:lnTo>
                  <a:pt x="93335" y="216336"/>
                </a:lnTo>
                <a:lnTo>
                  <a:pt x="90170" y="222627"/>
                </a:lnTo>
                <a:lnTo>
                  <a:pt x="86985" y="227895"/>
                </a:lnTo>
                <a:lnTo>
                  <a:pt x="83787" y="232483"/>
                </a:lnTo>
                <a:lnTo>
                  <a:pt x="78431" y="238765"/>
                </a:lnTo>
                <a:lnTo>
                  <a:pt x="71635" y="246178"/>
                </a:lnTo>
                <a:lnTo>
                  <a:pt x="63880" y="254345"/>
                </a:lnTo>
                <a:lnTo>
                  <a:pt x="56560" y="260864"/>
                </a:lnTo>
                <a:lnTo>
                  <a:pt x="49530" y="266286"/>
                </a:lnTo>
                <a:lnTo>
                  <a:pt x="42694" y="270975"/>
                </a:lnTo>
                <a:lnTo>
                  <a:pt x="37062" y="275175"/>
                </a:lnTo>
                <a:lnTo>
                  <a:pt x="32232" y="279051"/>
                </a:lnTo>
                <a:lnTo>
                  <a:pt x="27937" y="282709"/>
                </a:lnTo>
                <a:lnTo>
                  <a:pt x="24000" y="285148"/>
                </a:lnTo>
                <a:lnTo>
                  <a:pt x="20299" y="286774"/>
                </a:lnTo>
                <a:lnTo>
                  <a:pt x="16758" y="287858"/>
                </a:lnTo>
                <a:lnTo>
                  <a:pt x="13322" y="288581"/>
                </a:lnTo>
                <a:lnTo>
                  <a:pt x="9956" y="289063"/>
                </a:lnTo>
                <a:lnTo>
                  <a:pt x="1967" y="289836"/>
                </a:lnTo>
                <a:lnTo>
                  <a:pt x="2386" y="288824"/>
                </a:lnTo>
                <a:lnTo>
                  <a:pt x="5718" y="284834"/>
                </a:lnTo>
                <a:lnTo>
                  <a:pt x="8112" y="283340"/>
                </a:lnTo>
                <a:lnTo>
                  <a:pt x="10783" y="282344"/>
                </a:lnTo>
                <a:lnTo>
                  <a:pt x="13638" y="281680"/>
                </a:lnTo>
                <a:lnTo>
                  <a:pt x="16616" y="280163"/>
                </a:lnTo>
                <a:lnTo>
                  <a:pt x="19677" y="278076"/>
                </a:lnTo>
                <a:lnTo>
                  <a:pt x="22792" y="275610"/>
                </a:lnTo>
                <a:lnTo>
                  <a:pt x="25943" y="273966"/>
                </a:lnTo>
                <a:lnTo>
                  <a:pt x="29119" y="272871"/>
                </a:lnTo>
                <a:lnTo>
                  <a:pt x="32311" y="272140"/>
                </a:lnTo>
                <a:lnTo>
                  <a:pt x="36589" y="270578"/>
                </a:lnTo>
                <a:lnTo>
                  <a:pt x="41591" y="268461"/>
                </a:lnTo>
                <a:lnTo>
                  <a:pt x="47075" y="265976"/>
                </a:lnTo>
                <a:lnTo>
                  <a:pt x="53956" y="263244"/>
                </a:lnTo>
                <a:lnTo>
                  <a:pt x="70200" y="257342"/>
                </a:lnTo>
                <a:lnTo>
                  <a:pt x="79046" y="255338"/>
                </a:lnTo>
                <a:lnTo>
                  <a:pt x="88169" y="254003"/>
                </a:lnTo>
                <a:lnTo>
                  <a:pt x="97474" y="253112"/>
                </a:lnTo>
                <a:lnTo>
                  <a:pt x="105828" y="251443"/>
                </a:lnTo>
                <a:lnTo>
                  <a:pt x="113547" y="249256"/>
                </a:lnTo>
                <a:lnTo>
                  <a:pt x="120843" y="246723"/>
                </a:lnTo>
                <a:lnTo>
                  <a:pt x="127856" y="245034"/>
                </a:lnTo>
                <a:lnTo>
                  <a:pt x="134682" y="243909"/>
                </a:lnTo>
                <a:lnTo>
                  <a:pt x="154782" y="24165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SMARTPenAnnotation2316"/>
          <p:cNvSpPr/>
          <p:nvPr/>
        </p:nvSpPr>
        <p:spPr>
          <a:xfrm>
            <a:off x="2273349" y="3545085"/>
            <a:ext cx="27678" cy="145109"/>
          </a:xfrm>
          <a:custGeom>
            <a:avLst/>
            <a:gdLst/>
            <a:ahLst/>
            <a:cxnLst/>
            <a:rect l="0" t="0" r="0" b="0"/>
            <a:pathLst>
              <a:path w="27678" h="145109">
                <a:moveTo>
                  <a:pt x="19348" y="0"/>
                </a:moveTo>
                <a:lnTo>
                  <a:pt x="19348" y="10272"/>
                </a:lnTo>
                <a:lnTo>
                  <a:pt x="20423" y="14372"/>
                </a:lnTo>
                <a:lnTo>
                  <a:pt x="22214" y="18180"/>
                </a:lnTo>
                <a:lnTo>
                  <a:pt x="24483" y="21794"/>
                </a:lnTo>
                <a:lnTo>
                  <a:pt x="25996" y="25278"/>
                </a:lnTo>
                <a:lnTo>
                  <a:pt x="27005" y="28676"/>
                </a:lnTo>
                <a:lnTo>
                  <a:pt x="27677" y="32016"/>
                </a:lnTo>
                <a:lnTo>
                  <a:pt x="27050" y="36392"/>
                </a:lnTo>
                <a:lnTo>
                  <a:pt x="25558" y="41460"/>
                </a:lnTo>
                <a:lnTo>
                  <a:pt x="23488" y="46987"/>
                </a:lnTo>
                <a:lnTo>
                  <a:pt x="15455" y="73194"/>
                </a:lnTo>
                <a:lnTo>
                  <a:pt x="10303" y="90716"/>
                </a:lnTo>
                <a:lnTo>
                  <a:pt x="6869" y="104547"/>
                </a:lnTo>
                <a:lnTo>
                  <a:pt x="4579" y="115918"/>
                </a:lnTo>
                <a:lnTo>
                  <a:pt x="0" y="14510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SMARTPenAnnotation2317"/>
          <p:cNvSpPr/>
          <p:nvPr/>
        </p:nvSpPr>
        <p:spPr>
          <a:xfrm>
            <a:off x="2389435" y="3380630"/>
            <a:ext cx="106413" cy="67718"/>
          </a:xfrm>
          <a:custGeom>
            <a:avLst/>
            <a:gdLst/>
            <a:ahLst/>
            <a:cxnLst/>
            <a:rect l="0" t="0" r="0" b="0"/>
            <a:pathLst>
              <a:path w="106413" h="67718">
                <a:moveTo>
                  <a:pt x="0" y="67717"/>
                </a:moveTo>
                <a:lnTo>
                  <a:pt x="5136" y="57446"/>
                </a:lnTo>
                <a:lnTo>
                  <a:pt x="7723" y="53346"/>
                </a:lnTo>
                <a:lnTo>
                  <a:pt x="10523" y="49537"/>
                </a:lnTo>
                <a:lnTo>
                  <a:pt x="13465" y="45923"/>
                </a:lnTo>
                <a:lnTo>
                  <a:pt x="16501" y="42439"/>
                </a:lnTo>
                <a:lnTo>
                  <a:pt x="19599" y="39042"/>
                </a:lnTo>
                <a:lnTo>
                  <a:pt x="22740" y="35702"/>
                </a:lnTo>
                <a:lnTo>
                  <a:pt x="26984" y="32400"/>
                </a:lnTo>
                <a:lnTo>
                  <a:pt x="31962" y="29125"/>
                </a:lnTo>
                <a:lnTo>
                  <a:pt x="37431" y="25865"/>
                </a:lnTo>
                <a:lnTo>
                  <a:pt x="42152" y="23693"/>
                </a:lnTo>
                <a:lnTo>
                  <a:pt x="46374" y="22245"/>
                </a:lnTo>
                <a:lnTo>
                  <a:pt x="50264" y="21279"/>
                </a:lnTo>
                <a:lnTo>
                  <a:pt x="56082" y="19560"/>
                </a:lnTo>
                <a:lnTo>
                  <a:pt x="63185" y="17340"/>
                </a:lnTo>
                <a:lnTo>
                  <a:pt x="106412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SMARTPenAnnotation2318"/>
          <p:cNvSpPr/>
          <p:nvPr/>
        </p:nvSpPr>
        <p:spPr>
          <a:xfrm>
            <a:off x="2553890" y="3293964"/>
            <a:ext cx="134996" cy="251122"/>
          </a:xfrm>
          <a:custGeom>
            <a:avLst/>
            <a:gdLst/>
            <a:ahLst/>
            <a:cxnLst/>
            <a:rect l="0" t="0" r="0" b="0"/>
            <a:pathLst>
              <a:path w="134996" h="251122">
                <a:moveTo>
                  <a:pt x="0" y="9276"/>
                </a:moveTo>
                <a:lnTo>
                  <a:pt x="15407" y="4140"/>
                </a:lnTo>
                <a:lnTo>
                  <a:pt x="21020" y="2627"/>
                </a:lnTo>
                <a:lnTo>
                  <a:pt x="25837" y="1619"/>
                </a:lnTo>
                <a:lnTo>
                  <a:pt x="30123" y="947"/>
                </a:lnTo>
                <a:lnTo>
                  <a:pt x="36205" y="498"/>
                </a:lnTo>
                <a:lnTo>
                  <a:pt x="43484" y="200"/>
                </a:lnTo>
                <a:lnTo>
                  <a:pt x="51562" y="0"/>
                </a:lnTo>
                <a:lnTo>
                  <a:pt x="59097" y="943"/>
                </a:lnTo>
                <a:lnTo>
                  <a:pt x="66270" y="2646"/>
                </a:lnTo>
                <a:lnTo>
                  <a:pt x="82957" y="7966"/>
                </a:lnTo>
                <a:lnTo>
                  <a:pt x="84326" y="9478"/>
                </a:lnTo>
                <a:lnTo>
                  <a:pt x="85239" y="11560"/>
                </a:lnTo>
                <a:lnTo>
                  <a:pt x="86253" y="17815"/>
                </a:lnTo>
                <a:lnTo>
                  <a:pt x="86524" y="22493"/>
                </a:lnTo>
                <a:lnTo>
                  <a:pt x="86704" y="27761"/>
                </a:lnTo>
                <a:lnTo>
                  <a:pt x="85749" y="32348"/>
                </a:lnTo>
                <a:lnTo>
                  <a:pt x="84038" y="36481"/>
                </a:lnTo>
                <a:lnTo>
                  <a:pt x="70762" y="58898"/>
                </a:lnTo>
                <a:lnTo>
                  <a:pt x="52793" y="88944"/>
                </a:lnTo>
                <a:lnTo>
                  <a:pt x="50335" y="95920"/>
                </a:lnTo>
                <a:lnTo>
                  <a:pt x="49680" y="99285"/>
                </a:lnTo>
                <a:lnTo>
                  <a:pt x="50318" y="102603"/>
                </a:lnTo>
                <a:lnTo>
                  <a:pt x="53893" y="109155"/>
                </a:lnTo>
                <a:lnTo>
                  <a:pt x="56351" y="111333"/>
                </a:lnTo>
                <a:lnTo>
                  <a:pt x="59065" y="112785"/>
                </a:lnTo>
                <a:lnTo>
                  <a:pt x="61949" y="113752"/>
                </a:lnTo>
                <a:lnTo>
                  <a:pt x="64947" y="115472"/>
                </a:lnTo>
                <a:lnTo>
                  <a:pt x="68020" y="117694"/>
                </a:lnTo>
                <a:lnTo>
                  <a:pt x="71144" y="120250"/>
                </a:lnTo>
                <a:lnTo>
                  <a:pt x="74301" y="121954"/>
                </a:lnTo>
                <a:lnTo>
                  <a:pt x="77480" y="123090"/>
                </a:lnTo>
                <a:lnTo>
                  <a:pt x="80675" y="123847"/>
                </a:lnTo>
                <a:lnTo>
                  <a:pt x="84955" y="124352"/>
                </a:lnTo>
                <a:lnTo>
                  <a:pt x="89957" y="124688"/>
                </a:lnTo>
                <a:lnTo>
                  <a:pt x="95442" y="124913"/>
                </a:lnTo>
                <a:lnTo>
                  <a:pt x="102324" y="126138"/>
                </a:lnTo>
                <a:lnTo>
                  <a:pt x="110136" y="128029"/>
                </a:lnTo>
                <a:lnTo>
                  <a:pt x="118568" y="130364"/>
                </a:lnTo>
                <a:lnTo>
                  <a:pt x="124190" y="132996"/>
                </a:lnTo>
                <a:lnTo>
                  <a:pt x="127938" y="135826"/>
                </a:lnTo>
                <a:lnTo>
                  <a:pt x="130437" y="138787"/>
                </a:lnTo>
                <a:lnTo>
                  <a:pt x="132103" y="142911"/>
                </a:lnTo>
                <a:lnTo>
                  <a:pt x="133213" y="147810"/>
                </a:lnTo>
                <a:lnTo>
                  <a:pt x="133953" y="153225"/>
                </a:lnTo>
                <a:lnTo>
                  <a:pt x="134447" y="158986"/>
                </a:lnTo>
                <a:lnTo>
                  <a:pt x="134776" y="164976"/>
                </a:lnTo>
                <a:lnTo>
                  <a:pt x="134995" y="171119"/>
                </a:lnTo>
                <a:lnTo>
                  <a:pt x="134067" y="176289"/>
                </a:lnTo>
                <a:lnTo>
                  <a:pt x="132372" y="180811"/>
                </a:lnTo>
                <a:lnTo>
                  <a:pt x="130168" y="184900"/>
                </a:lnTo>
                <a:lnTo>
                  <a:pt x="127719" y="192310"/>
                </a:lnTo>
                <a:lnTo>
                  <a:pt x="127066" y="195791"/>
                </a:lnTo>
                <a:lnTo>
                  <a:pt x="123474" y="202525"/>
                </a:lnTo>
                <a:lnTo>
                  <a:pt x="121012" y="205825"/>
                </a:lnTo>
                <a:lnTo>
                  <a:pt x="116145" y="211250"/>
                </a:lnTo>
                <a:lnTo>
                  <a:pt x="102139" y="225877"/>
                </a:lnTo>
                <a:lnTo>
                  <a:pt x="97114" y="232142"/>
                </a:lnTo>
                <a:lnTo>
                  <a:pt x="93764" y="237394"/>
                </a:lnTo>
                <a:lnTo>
                  <a:pt x="77391" y="25112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SMARTPenAnnotation2319"/>
          <p:cNvSpPr/>
          <p:nvPr/>
        </p:nvSpPr>
        <p:spPr>
          <a:xfrm>
            <a:off x="4740297" y="3614147"/>
            <a:ext cx="125581" cy="158622"/>
          </a:xfrm>
          <a:custGeom>
            <a:avLst/>
            <a:gdLst/>
            <a:ahLst/>
            <a:cxnLst/>
            <a:rect l="0" t="0" r="0" b="0"/>
            <a:pathLst>
              <a:path w="125581" h="158622">
                <a:moveTo>
                  <a:pt x="57921" y="8329"/>
                </a:moveTo>
                <a:lnTo>
                  <a:pt x="52786" y="3194"/>
                </a:lnTo>
                <a:lnTo>
                  <a:pt x="50198" y="1681"/>
                </a:lnTo>
                <a:lnTo>
                  <a:pt x="47398" y="672"/>
                </a:lnTo>
                <a:lnTo>
                  <a:pt x="44457" y="0"/>
                </a:lnTo>
                <a:lnTo>
                  <a:pt x="42495" y="626"/>
                </a:lnTo>
                <a:lnTo>
                  <a:pt x="41189" y="2119"/>
                </a:lnTo>
                <a:lnTo>
                  <a:pt x="40317" y="4189"/>
                </a:lnTo>
                <a:lnTo>
                  <a:pt x="38661" y="5569"/>
                </a:lnTo>
                <a:lnTo>
                  <a:pt x="36482" y="6489"/>
                </a:lnTo>
                <a:lnTo>
                  <a:pt x="33954" y="7102"/>
                </a:lnTo>
                <a:lnTo>
                  <a:pt x="32270" y="8586"/>
                </a:lnTo>
                <a:lnTo>
                  <a:pt x="31147" y="10650"/>
                </a:lnTo>
                <a:lnTo>
                  <a:pt x="30398" y="13101"/>
                </a:lnTo>
                <a:lnTo>
                  <a:pt x="29899" y="15810"/>
                </a:lnTo>
                <a:lnTo>
                  <a:pt x="29566" y="18691"/>
                </a:lnTo>
                <a:lnTo>
                  <a:pt x="29344" y="21686"/>
                </a:lnTo>
                <a:lnTo>
                  <a:pt x="28121" y="24758"/>
                </a:lnTo>
                <a:lnTo>
                  <a:pt x="26231" y="27881"/>
                </a:lnTo>
                <a:lnTo>
                  <a:pt x="23896" y="31037"/>
                </a:lnTo>
                <a:lnTo>
                  <a:pt x="22339" y="34217"/>
                </a:lnTo>
                <a:lnTo>
                  <a:pt x="21302" y="37411"/>
                </a:lnTo>
                <a:lnTo>
                  <a:pt x="20610" y="40615"/>
                </a:lnTo>
                <a:lnTo>
                  <a:pt x="19074" y="43827"/>
                </a:lnTo>
                <a:lnTo>
                  <a:pt x="16975" y="47042"/>
                </a:lnTo>
                <a:lnTo>
                  <a:pt x="14501" y="50261"/>
                </a:lnTo>
                <a:lnTo>
                  <a:pt x="12851" y="53481"/>
                </a:lnTo>
                <a:lnTo>
                  <a:pt x="11752" y="56704"/>
                </a:lnTo>
                <a:lnTo>
                  <a:pt x="11018" y="59926"/>
                </a:lnTo>
                <a:lnTo>
                  <a:pt x="10530" y="63150"/>
                </a:lnTo>
                <a:lnTo>
                  <a:pt x="10204" y="66374"/>
                </a:lnTo>
                <a:lnTo>
                  <a:pt x="9987" y="69598"/>
                </a:lnTo>
                <a:lnTo>
                  <a:pt x="8767" y="74972"/>
                </a:lnTo>
                <a:lnTo>
                  <a:pt x="6879" y="81779"/>
                </a:lnTo>
                <a:lnTo>
                  <a:pt x="4545" y="89542"/>
                </a:lnTo>
                <a:lnTo>
                  <a:pt x="2990" y="96867"/>
                </a:lnTo>
                <a:lnTo>
                  <a:pt x="1953" y="103900"/>
                </a:lnTo>
                <a:lnTo>
                  <a:pt x="1261" y="110738"/>
                </a:lnTo>
                <a:lnTo>
                  <a:pt x="800" y="116372"/>
                </a:lnTo>
                <a:lnTo>
                  <a:pt x="493" y="121203"/>
                </a:lnTo>
                <a:lnTo>
                  <a:pt x="152" y="129436"/>
                </a:lnTo>
                <a:lnTo>
                  <a:pt x="0" y="136679"/>
                </a:lnTo>
                <a:lnTo>
                  <a:pt x="1034" y="140115"/>
                </a:lnTo>
                <a:lnTo>
                  <a:pt x="2799" y="143481"/>
                </a:lnTo>
                <a:lnTo>
                  <a:pt x="5050" y="146799"/>
                </a:lnTo>
                <a:lnTo>
                  <a:pt x="7625" y="149012"/>
                </a:lnTo>
                <a:lnTo>
                  <a:pt x="10418" y="150487"/>
                </a:lnTo>
                <a:lnTo>
                  <a:pt x="13354" y="151470"/>
                </a:lnTo>
                <a:lnTo>
                  <a:pt x="17461" y="153200"/>
                </a:lnTo>
                <a:lnTo>
                  <a:pt x="22349" y="155429"/>
                </a:lnTo>
                <a:lnTo>
                  <a:pt x="27757" y="157989"/>
                </a:lnTo>
                <a:lnTo>
                  <a:pt x="33512" y="158621"/>
                </a:lnTo>
                <a:lnTo>
                  <a:pt x="39499" y="157968"/>
                </a:lnTo>
                <a:lnTo>
                  <a:pt x="45640" y="156458"/>
                </a:lnTo>
                <a:lnTo>
                  <a:pt x="50809" y="155450"/>
                </a:lnTo>
                <a:lnTo>
                  <a:pt x="55329" y="154779"/>
                </a:lnTo>
                <a:lnTo>
                  <a:pt x="59418" y="154332"/>
                </a:lnTo>
                <a:lnTo>
                  <a:pt x="63219" y="152959"/>
                </a:lnTo>
                <a:lnTo>
                  <a:pt x="66827" y="150968"/>
                </a:lnTo>
                <a:lnTo>
                  <a:pt x="70308" y="148567"/>
                </a:lnTo>
                <a:lnTo>
                  <a:pt x="74778" y="145890"/>
                </a:lnTo>
                <a:lnTo>
                  <a:pt x="79908" y="143031"/>
                </a:lnTo>
                <a:lnTo>
                  <a:pt x="93316" y="135855"/>
                </a:lnTo>
                <a:lnTo>
                  <a:pt x="96566" y="132042"/>
                </a:lnTo>
                <a:lnTo>
                  <a:pt x="100882" y="126275"/>
                </a:lnTo>
                <a:lnTo>
                  <a:pt x="105910" y="119206"/>
                </a:lnTo>
                <a:lnTo>
                  <a:pt x="110336" y="114493"/>
                </a:lnTo>
                <a:lnTo>
                  <a:pt x="114362" y="111351"/>
                </a:lnTo>
                <a:lnTo>
                  <a:pt x="118121" y="109257"/>
                </a:lnTo>
                <a:lnTo>
                  <a:pt x="120626" y="105710"/>
                </a:lnTo>
                <a:lnTo>
                  <a:pt x="122297" y="101197"/>
                </a:lnTo>
                <a:lnTo>
                  <a:pt x="123411" y="96038"/>
                </a:lnTo>
                <a:lnTo>
                  <a:pt x="124153" y="91524"/>
                </a:lnTo>
                <a:lnTo>
                  <a:pt x="124648" y="87439"/>
                </a:lnTo>
                <a:lnTo>
                  <a:pt x="125443" y="78296"/>
                </a:lnTo>
                <a:lnTo>
                  <a:pt x="125551" y="71314"/>
                </a:lnTo>
                <a:lnTo>
                  <a:pt x="125580" y="66442"/>
                </a:lnTo>
                <a:lnTo>
                  <a:pt x="124525" y="62119"/>
                </a:lnTo>
                <a:lnTo>
                  <a:pt x="122746" y="58162"/>
                </a:lnTo>
                <a:lnTo>
                  <a:pt x="120486" y="54450"/>
                </a:lnTo>
                <a:lnTo>
                  <a:pt x="118978" y="50900"/>
                </a:lnTo>
                <a:lnTo>
                  <a:pt x="117974" y="47458"/>
                </a:lnTo>
                <a:lnTo>
                  <a:pt x="117304" y="44089"/>
                </a:lnTo>
                <a:lnTo>
                  <a:pt x="115783" y="40768"/>
                </a:lnTo>
                <a:lnTo>
                  <a:pt x="113693" y="37479"/>
                </a:lnTo>
                <a:lnTo>
                  <a:pt x="106290" y="2767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AFC280DD-7401-4E5B-8802-13B30B61927A}" type="slidenum">
              <a:rPr lang="ar-SA" smtClean="0"/>
              <a:pPr/>
              <a:t>7</a:t>
            </a:fld>
            <a:endParaRPr lang="en-US" smtClean="0"/>
          </a:p>
        </p:txBody>
      </p:sp>
      <p:sp>
        <p:nvSpPr>
          <p:cNvPr id="14339" name="Rectangle 2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915400" cy="1143000"/>
          </a:xfrm>
        </p:spPr>
        <p:txBody>
          <a:bodyPr/>
          <a:lstStyle/>
          <a:p>
            <a:r>
              <a:rPr lang="ar-SA" b="1" dirty="0" smtClean="0"/>
              <a:t>الأعداد الطبيعية</a:t>
            </a:r>
            <a:endParaRPr lang="en-US" b="1" dirty="0" smtClean="0"/>
          </a:p>
        </p:txBody>
      </p:sp>
      <p:sp>
        <p:nvSpPr>
          <p:cNvPr id="14340" name="Rectangle 3"/>
          <p:cNvSpPr>
            <a:spLocks noGrp="1"/>
          </p:cNvSpPr>
          <p:nvPr>
            <p:ph type="body" idx="4294967295"/>
          </p:nvPr>
        </p:nvSpPr>
        <p:spPr>
          <a:xfrm>
            <a:off x="0" y="1600200"/>
            <a:ext cx="8915400" cy="4525963"/>
          </a:xfrm>
        </p:spPr>
        <p:txBody>
          <a:bodyPr/>
          <a:lstStyle/>
          <a:p>
            <a:pPr rtl="1"/>
            <a:endParaRPr lang="ar-SA" b="1" dirty="0" smtClean="0"/>
          </a:p>
          <a:p>
            <a:pPr rtl="1"/>
            <a:r>
              <a:rPr lang="ar-SA" b="1" dirty="0" smtClean="0"/>
              <a:t>مثل الأعداد  ( </a:t>
            </a:r>
            <a:r>
              <a:rPr lang="en-US" b="1" dirty="0" smtClean="0"/>
              <a:t>1, 2 , 3 , …</a:t>
            </a:r>
            <a:r>
              <a:rPr lang="ar-SA" b="1" dirty="0" smtClean="0"/>
              <a:t>) وتسمى الأعداد الصحيحة الموجبة.</a:t>
            </a:r>
          </a:p>
          <a:p>
            <a:pPr rtl="1"/>
            <a:r>
              <a:rPr lang="ar-SA" b="1" dirty="0" smtClean="0"/>
              <a:t>ويمثل الرقم ( </a:t>
            </a:r>
            <a:r>
              <a:rPr lang="en-US" b="1" dirty="0" smtClean="0"/>
              <a:t>1</a:t>
            </a:r>
            <a:r>
              <a:rPr lang="ar-SA" b="1" dirty="0" smtClean="0"/>
              <a:t>) وحدة قياس </a:t>
            </a:r>
            <a:r>
              <a:rPr lang="ar-SA" b="1" dirty="0" err="1" smtClean="0"/>
              <a:t>و</a:t>
            </a:r>
            <a:r>
              <a:rPr lang="ar-SA" b="1" dirty="0" smtClean="0"/>
              <a:t> (</a:t>
            </a:r>
            <a:r>
              <a:rPr lang="en-US" b="1" dirty="0" smtClean="0"/>
              <a:t>2</a:t>
            </a:r>
            <a:r>
              <a:rPr lang="ar-SA" b="1" dirty="0" smtClean="0"/>
              <a:t> ) هو تكرار وحدة القياس مرتين وهكذا</a:t>
            </a:r>
            <a:r>
              <a:rPr lang="en-US" dirty="0" smtClean="0"/>
              <a:t> </a:t>
            </a:r>
          </a:p>
        </p:txBody>
      </p:sp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0" y="2762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ECE22148-BCA8-4648-B725-A3EE2C9F8140}" type="slidenum">
              <a:rPr lang="ar-SA" smtClean="0"/>
              <a:pPr/>
              <a:t>8</a:t>
            </a:fld>
            <a:endParaRPr lang="en-US" smtClean="0"/>
          </a:p>
        </p:txBody>
      </p:sp>
      <p:sp>
        <p:nvSpPr>
          <p:cNvPr id="15363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ar-SA" sz="4000" b="1" smtClean="0"/>
              <a:t>الأعداد الصحيحة السالبة</a:t>
            </a:r>
            <a:br>
              <a:rPr lang="ar-SA" sz="4000" b="1" smtClean="0"/>
            </a:br>
            <a:endParaRPr lang="en-US" sz="4000" b="1" smtClean="0"/>
          </a:p>
        </p:txBody>
      </p:sp>
      <p:sp>
        <p:nvSpPr>
          <p:cNvPr id="15364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rtl="1"/>
            <a:r>
              <a:rPr lang="ar-SA" b="1" dirty="0" smtClean="0"/>
              <a:t>وهى الأعداد الطبيعية مسبوقة بإشارة سالب.</a:t>
            </a:r>
          </a:p>
          <a:p>
            <a:pPr rtl="1"/>
            <a:r>
              <a:rPr lang="ar-SA" b="1" dirty="0" smtClean="0"/>
              <a:t>وهى تعبر عن بعض الظواهر مثل عمليات سحب من رصيدك بالبنك أو السحب من المخزون أو عمليات الصرف.</a:t>
            </a:r>
          </a:p>
          <a:p>
            <a:pPr rtl="1"/>
            <a:r>
              <a:rPr lang="ar-SA" b="1" dirty="0" smtClean="0"/>
              <a:t>مثل (</a:t>
            </a:r>
            <a:r>
              <a:rPr lang="en-US" b="1" dirty="0" smtClean="0"/>
              <a:t>-1 , -2 , -3 , ….</a:t>
            </a:r>
            <a:r>
              <a:rPr lang="ar-SA" b="1" dirty="0" smtClean="0"/>
              <a:t>)</a:t>
            </a:r>
          </a:p>
          <a:p>
            <a:pPr rtl="1"/>
            <a:r>
              <a:rPr lang="ar-SA" b="1" dirty="0" smtClean="0"/>
              <a:t>عند إضافة الصفر إلى الفئتين السابقتين تنتج الأعداد الصحيحة.</a:t>
            </a: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5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AD0C6E05-8791-4F3B-865B-7633303F1770}" type="slidenum">
              <a:rPr lang="ar-SA" smtClean="0"/>
              <a:pPr/>
              <a:t>9</a:t>
            </a:fld>
            <a:endParaRPr lang="en-US" smtClean="0"/>
          </a:p>
        </p:txBody>
      </p:sp>
      <p:graphicFrame>
        <p:nvGraphicFramePr>
          <p:cNvPr id="2" name="Diagram 1"/>
          <p:cNvGraphicFramePr/>
          <p:nvPr/>
        </p:nvGraphicFramePr>
        <p:xfrm>
          <a:off x="468313" y="1585913"/>
          <a:ext cx="8893175" cy="4464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10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ar-SA" sz="4000" b="1" smtClean="0"/>
              <a:t>الأعداد الصحيحة السالبة</a:t>
            </a:r>
            <a:br>
              <a:rPr lang="ar-SA" sz="4000" b="1" smtClean="0"/>
            </a:br>
            <a:endParaRPr lang="en-US" sz="4000" b="1" smtClean="0"/>
          </a:p>
        </p:txBody>
      </p:sp>
      <p:sp>
        <p:nvSpPr>
          <p:cNvPr id="5" name="SMARTPenAnnotation2282"/>
          <p:cNvSpPr/>
          <p:nvPr/>
        </p:nvSpPr>
        <p:spPr>
          <a:xfrm>
            <a:off x="7966715" y="1643442"/>
            <a:ext cx="197996" cy="237746"/>
          </a:xfrm>
          <a:custGeom>
            <a:avLst/>
            <a:gdLst/>
            <a:ahLst/>
            <a:cxnLst/>
            <a:rect l="0" t="0" r="0" b="0"/>
            <a:pathLst>
              <a:path w="197996" h="237746">
                <a:moveTo>
                  <a:pt x="120605" y="5573"/>
                </a:moveTo>
                <a:lnTo>
                  <a:pt x="120605" y="438"/>
                </a:lnTo>
                <a:lnTo>
                  <a:pt x="121680" y="0"/>
                </a:lnTo>
                <a:lnTo>
                  <a:pt x="123471" y="783"/>
                </a:lnTo>
                <a:lnTo>
                  <a:pt x="125740" y="2380"/>
                </a:lnTo>
                <a:lnTo>
                  <a:pt x="127253" y="4519"/>
                </a:lnTo>
                <a:lnTo>
                  <a:pt x="128935" y="9762"/>
                </a:lnTo>
                <a:lnTo>
                  <a:pt x="129681" y="15676"/>
                </a:lnTo>
                <a:lnTo>
                  <a:pt x="130013" y="21887"/>
                </a:lnTo>
                <a:lnTo>
                  <a:pt x="130161" y="28230"/>
                </a:lnTo>
                <a:lnTo>
                  <a:pt x="130268" y="55830"/>
                </a:lnTo>
                <a:lnTo>
                  <a:pt x="129197" y="59500"/>
                </a:lnTo>
                <a:lnTo>
                  <a:pt x="125140" y="66444"/>
                </a:lnTo>
                <a:lnTo>
                  <a:pt x="121949" y="71262"/>
                </a:lnTo>
                <a:lnTo>
                  <a:pt x="120426" y="71938"/>
                </a:lnTo>
                <a:lnTo>
                  <a:pt x="115868" y="72689"/>
                </a:lnTo>
                <a:lnTo>
                  <a:pt x="109757" y="73171"/>
                </a:lnTo>
                <a:lnTo>
                  <a:pt x="89266" y="73274"/>
                </a:lnTo>
                <a:lnTo>
                  <a:pt x="86814" y="72205"/>
                </a:lnTo>
                <a:lnTo>
                  <a:pt x="85179" y="70417"/>
                </a:lnTo>
                <a:lnTo>
                  <a:pt x="84089" y="68150"/>
                </a:lnTo>
                <a:lnTo>
                  <a:pt x="82288" y="66639"/>
                </a:lnTo>
                <a:lnTo>
                  <a:pt x="80012" y="65631"/>
                </a:lnTo>
                <a:lnTo>
                  <a:pt x="74617" y="64512"/>
                </a:lnTo>
                <a:lnTo>
                  <a:pt x="68637" y="64014"/>
                </a:lnTo>
                <a:lnTo>
                  <a:pt x="64362" y="63734"/>
                </a:lnTo>
                <a:lnTo>
                  <a:pt x="63762" y="64770"/>
                </a:lnTo>
                <a:lnTo>
                  <a:pt x="62720" y="71956"/>
                </a:lnTo>
                <a:lnTo>
                  <a:pt x="62609" y="78030"/>
                </a:lnTo>
                <a:lnTo>
                  <a:pt x="63668" y="81824"/>
                </a:lnTo>
                <a:lnTo>
                  <a:pt x="65449" y="86504"/>
                </a:lnTo>
                <a:lnTo>
                  <a:pt x="67711" y="91773"/>
                </a:lnTo>
                <a:lnTo>
                  <a:pt x="69220" y="96361"/>
                </a:lnTo>
                <a:lnTo>
                  <a:pt x="70225" y="100494"/>
                </a:lnTo>
                <a:lnTo>
                  <a:pt x="70895" y="104324"/>
                </a:lnTo>
                <a:lnTo>
                  <a:pt x="70267" y="105803"/>
                </a:lnTo>
                <a:lnTo>
                  <a:pt x="68774" y="105714"/>
                </a:lnTo>
                <a:lnTo>
                  <a:pt x="66703" y="104580"/>
                </a:lnTo>
                <a:lnTo>
                  <a:pt x="61536" y="103320"/>
                </a:lnTo>
                <a:lnTo>
                  <a:pt x="58654" y="102984"/>
                </a:lnTo>
                <a:lnTo>
                  <a:pt x="53507" y="100610"/>
                </a:lnTo>
                <a:lnTo>
                  <a:pt x="46852" y="96878"/>
                </a:lnTo>
                <a:lnTo>
                  <a:pt x="39190" y="92240"/>
                </a:lnTo>
                <a:lnTo>
                  <a:pt x="33007" y="88073"/>
                </a:lnTo>
                <a:lnTo>
                  <a:pt x="27810" y="84220"/>
                </a:lnTo>
                <a:lnTo>
                  <a:pt x="16882" y="75449"/>
                </a:lnTo>
                <a:lnTo>
                  <a:pt x="14911" y="74729"/>
                </a:lnTo>
                <a:lnTo>
                  <a:pt x="9855" y="73930"/>
                </a:lnTo>
                <a:lnTo>
                  <a:pt x="7001" y="72642"/>
                </a:lnTo>
                <a:lnTo>
                  <a:pt x="964" y="68344"/>
                </a:lnTo>
                <a:lnTo>
                  <a:pt x="0" y="67843"/>
                </a:lnTo>
                <a:lnTo>
                  <a:pt x="432" y="68584"/>
                </a:lnTo>
                <a:lnTo>
                  <a:pt x="5055" y="73745"/>
                </a:lnTo>
                <a:lnTo>
                  <a:pt x="27238" y="96006"/>
                </a:lnTo>
                <a:lnTo>
                  <a:pt x="36863" y="103482"/>
                </a:lnTo>
                <a:lnTo>
                  <a:pt x="67622" y="126121"/>
                </a:lnTo>
                <a:lnTo>
                  <a:pt x="80983" y="136457"/>
                </a:lnTo>
                <a:lnTo>
                  <a:pt x="92041" y="145498"/>
                </a:lnTo>
                <a:lnTo>
                  <a:pt x="101563" y="153675"/>
                </a:lnTo>
                <a:lnTo>
                  <a:pt x="110060" y="161275"/>
                </a:lnTo>
                <a:lnTo>
                  <a:pt x="125234" y="175454"/>
                </a:lnTo>
                <a:lnTo>
                  <a:pt x="132289" y="181169"/>
                </a:lnTo>
                <a:lnTo>
                  <a:pt x="139143" y="186055"/>
                </a:lnTo>
                <a:lnTo>
                  <a:pt x="145862" y="190386"/>
                </a:lnTo>
                <a:lnTo>
                  <a:pt x="154641" y="197574"/>
                </a:lnTo>
                <a:lnTo>
                  <a:pt x="164793" y="206665"/>
                </a:lnTo>
                <a:lnTo>
                  <a:pt x="197995" y="23774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SMARTPenAnnotation2283"/>
          <p:cNvSpPr/>
          <p:nvPr/>
        </p:nvSpPr>
        <p:spPr>
          <a:xfrm>
            <a:off x="8067972" y="1910208"/>
            <a:ext cx="232173" cy="77392"/>
          </a:xfrm>
          <a:custGeom>
            <a:avLst/>
            <a:gdLst/>
            <a:ahLst/>
            <a:cxnLst/>
            <a:rect l="0" t="0" r="0" b="0"/>
            <a:pathLst>
              <a:path w="232173" h="77392">
                <a:moveTo>
                  <a:pt x="232172" y="0"/>
                </a:moveTo>
                <a:lnTo>
                  <a:pt x="216765" y="5136"/>
                </a:lnTo>
                <a:lnTo>
                  <a:pt x="210077" y="7724"/>
                </a:lnTo>
                <a:lnTo>
                  <a:pt x="203469" y="10524"/>
                </a:lnTo>
                <a:lnTo>
                  <a:pt x="196914" y="13465"/>
                </a:lnTo>
                <a:lnTo>
                  <a:pt x="189319" y="16501"/>
                </a:lnTo>
                <a:lnTo>
                  <a:pt x="172282" y="22741"/>
                </a:lnTo>
                <a:lnTo>
                  <a:pt x="164298" y="24834"/>
                </a:lnTo>
                <a:lnTo>
                  <a:pt x="156827" y="26230"/>
                </a:lnTo>
                <a:lnTo>
                  <a:pt x="149696" y="27161"/>
                </a:lnTo>
                <a:lnTo>
                  <a:pt x="141717" y="28856"/>
                </a:lnTo>
                <a:lnTo>
                  <a:pt x="133173" y="31061"/>
                </a:lnTo>
                <a:lnTo>
                  <a:pt x="124253" y="33606"/>
                </a:lnTo>
                <a:lnTo>
                  <a:pt x="116157" y="36378"/>
                </a:lnTo>
                <a:lnTo>
                  <a:pt x="108609" y="39300"/>
                </a:lnTo>
                <a:lnTo>
                  <a:pt x="101427" y="42323"/>
                </a:lnTo>
                <a:lnTo>
                  <a:pt x="93415" y="45414"/>
                </a:lnTo>
                <a:lnTo>
                  <a:pt x="75914" y="51714"/>
                </a:lnTo>
                <a:lnTo>
                  <a:pt x="65657" y="54898"/>
                </a:lnTo>
                <a:lnTo>
                  <a:pt x="42796" y="61304"/>
                </a:lnTo>
                <a:lnTo>
                  <a:pt x="33905" y="64516"/>
                </a:lnTo>
                <a:lnTo>
                  <a:pt x="26903" y="67733"/>
                </a:lnTo>
                <a:lnTo>
                  <a:pt x="21160" y="70953"/>
                </a:lnTo>
                <a:lnTo>
                  <a:pt x="16257" y="73099"/>
                </a:lnTo>
                <a:lnTo>
                  <a:pt x="11913" y="74529"/>
                </a:lnTo>
                <a:lnTo>
                  <a:pt x="0" y="7739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SMARTPenAnnotation2284"/>
          <p:cNvSpPr/>
          <p:nvPr/>
        </p:nvSpPr>
        <p:spPr>
          <a:xfrm>
            <a:off x="8127947" y="2035968"/>
            <a:ext cx="249589" cy="261195"/>
          </a:xfrm>
          <a:custGeom>
            <a:avLst/>
            <a:gdLst/>
            <a:ahLst/>
            <a:cxnLst/>
            <a:rect l="0" t="0" r="0" b="0"/>
            <a:pathLst>
              <a:path w="249589" h="261195">
                <a:moveTo>
                  <a:pt x="46437" y="0"/>
                </a:moveTo>
                <a:lnTo>
                  <a:pt x="36167" y="5136"/>
                </a:lnTo>
                <a:lnTo>
                  <a:pt x="32066" y="8798"/>
                </a:lnTo>
                <a:lnTo>
                  <a:pt x="28258" y="13390"/>
                </a:lnTo>
                <a:lnTo>
                  <a:pt x="24643" y="18600"/>
                </a:lnTo>
                <a:lnTo>
                  <a:pt x="21159" y="23149"/>
                </a:lnTo>
                <a:lnTo>
                  <a:pt x="14421" y="31069"/>
                </a:lnTo>
                <a:lnTo>
                  <a:pt x="11121" y="35761"/>
                </a:lnTo>
                <a:lnTo>
                  <a:pt x="7845" y="41039"/>
                </a:lnTo>
                <a:lnTo>
                  <a:pt x="0" y="54685"/>
                </a:lnTo>
                <a:lnTo>
                  <a:pt x="431" y="56879"/>
                </a:lnTo>
                <a:lnTo>
                  <a:pt x="3776" y="62183"/>
                </a:lnTo>
                <a:lnTo>
                  <a:pt x="5979" y="68124"/>
                </a:lnTo>
                <a:lnTo>
                  <a:pt x="6567" y="71213"/>
                </a:lnTo>
                <a:lnTo>
                  <a:pt x="9109" y="74347"/>
                </a:lnTo>
                <a:lnTo>
                  <a:pt x="12952" y="77511"/>
                </a:lnTo>
                <a:lnTo>
                  <a:pt x="17665" y="80696"/>
                </a:lnTo>
                <a:lnTo>
                  <a:pt x="22957" y="83894"/>
                </a:lnTo>
                <a:lnTo>
                  <a:pt x="28634" y="87101"/>
                </a:lnTo>
                <a:lnTo>
                  <a:pt x="34568" y="90313"/>
                </a:lnTo>
                <a:lnTo>
                  <a:pt x="40675" y="94605"/>
                </a:lnTo>
                <a:lnTo>
                  <a:pt x="46895" y="99615"/>
                </a:lnTo>
                <a:lnTo>
                  <a:pt x="53192" y="105106"/>
                </a:lnTo>
                <a:lnTo>
                  <a:pt x="60614" y="109841"/>
                </a:lnTo>
                <a:lnTo>
                  <a:pt x="68787" y="114072"/>
                </a:lnTo>
                <a:lnTo>
                  <a:pt x="89667" y="123451"/>
                </a:lnTo>
                <a:lnTo>
                  <a:pt x="95389" y="127600"/>
                </a:lnTo>
                <a:lnTo>
                  <a:pt x="98419" y="130211"/>
                </a:lnTo>
                <a:lnTo>
                  <a:pt x="100439" y="133027"/>
                </a:lnTo>
                <a:lnTo>
                  <a:pt x="102684" y="139022"/>
                </a:lnTo>
                <a:lnTo>
                  <a:pt x="102208" y="144275"/>
                </a:lnTo>
                <a:lnTo>
                  <a:pt x="100816" y="151002"/>
                </a:lnTo>
                <a:lnTo>
                  <a:pt x="98812" y="158711"/>
                </a:lnTo>
                <a:lnTo>
                  <a:pt x="97478" y="164925"/>
                </a:lnTo>
                <a:lnTo>
                  <a:pt x="96587" y="170143"/>
                </a:lnTo>
                <a:lnTo>
                  <a:pt x="95994" y="174696"/>
                </a:lnTo>
                <a:lnTo>
                  <a:pt x="94523" y="179882"/>
                </a:lnTo>
                <a:lnTo>
                  <a:pt x="92468" y="185488"/>
                </a:lnTo>
                <a:lnTo>
                  <a:pt x="90023" y="191376"/>
                </a:lnTo>
                <a:lnTo>
                  <a:pt x="87318" y="196376"/>
                </a:lnTo>
                <a:lnTo>
                  <a:pt x="84440" y="200784"/>
                </a:lnTo>
                <a:lnTo>
                  <a:pt x="81447" y="204797"/>
                </a:lnTo>
                <a:lnTo>
                  <a:pt x="80525" y="208548"/>
                </a:lnTo>
                <a:lnTo>
                  <a:pt x="80986" y="212123"/>
                </a:lnTo>
                <a:lnTo>
                  <a:pt x="84365" y="220037"/>
                </a:lnTo>
                <a:lnTo>
                  <a:pt x="89449" y="230720"/>
                </a:lnTo>
                <a:lnTo>
                  <a:pt x="92310" y="235503"/>
                </a:lnTo>
                <a:lnTo>
                  <a:pt x="95292" y="239767"/>
                </a:lnTo>
                <a:lnTo>
                  <a:pt x="98355" y="243685"/>
                </a:lnTo>
                <a:lnTo>
                  <a:pt x="102546" y="246296"/>
                </a:lnTo>
                <a:lnTo>
                  <a:pt x="107490" y="248038"/>
                </a:lnTo>
                <a:lnTo>
                  <a:pt x="112936" y="249198"/>
                </a:lnTo>
                <a:lnTo>
                  <a:pt x="139052" y="253354"/>
                </a:lnTo>
                <a:lnTo>
                  <a:pt x="156549" y="255968"/>
                </a:lnTo>
                <a:lnTo>
                  <a:pt x="174664" y="257709"/>
                </a:lnTo>
                <a:lnTo>
                  <a:pt x="193189" y="258871"/>
                </a:lnTo>
                <a:lnTo>
                  <a:pt x="249588" y="26119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SMARTPenAnnotation2285"/>
          <p:cNvSpPr/>
          <p:nvPr/>
        </p:nvSpPr>
        <p:spPr>
          <a:xfrm>
            <a:off x="7884169" y="2064990"/>
            <a:ext cx="77392" cy="38696"/>
          </a:xfrm>
          <a:custGeom>
            <a:avLst/>
            <a:gdLst/>
            <a:ahLst/>
            <a:cxnLst/>
            <a:rect l="0" t="0" r="0" b="0"/>
            <a:pathLst>
              <a:path w="77392" h="38696">
                <a:moveTo>
                  <a:pt x="77391" y="0"/>
                </a:moveTo>
                <a:lnTo>
                  <a:pt x="61984" y="5135"/>
                </a:lnTo>
                <a:lnTo>
                  <a:pt x="56371" y="7723"/>
                </a:lnTo>
                <a:lnTo>
                  <a:pt x="51555" y="10523"/>
                </a:lnTo>
                <a:lnTo>
                  <a:pt x="47268" y="13464"/>
                </a:lnTo>
                <a:lnTo>
                  <a:pt x="40111" y="17575"/>
                </a:lnTo>
                <a:lnTo>
                  <a:pt x="0" y="3869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SMARTPenAnnotation2286"/>
          <p:cNvSpPr/>
          <p:nvPr/>
        </p:nvSpPr>
        <p:spPr>
          <a:xfrm>
            <a:off x="7903517" y="2161728"/>
            <a:ext cx="48370" cy="29023"/>
          </a:xfrm>
          <a:custGeom>
            <a:avLst/>
            <a:gdLst/>
            <a:ahLst/>
            <a:cxnLst/>
            <a:rect l="0" t="0" r="0" b="0"/>
            <a:pathLst>
              <a:path w="48370" h="29023">
                <a:moveTo>
                  <a:pt x="48369" y="0"/>
                </a:moveTo>
                <a:lnTo>
                  <a:pt x="38099" y="5136"/>
                </a:lnTo>
                <a:lnTo>
                  <a:pt x="33998" y="7723"/>
                </a:lnTo>
                <a:lnTo>
                  <a:pt x="30190" y="10523"/>
                </a:lnTo>
                <a:lnTo>
                  <a:pt x="26575" y="13465"/>
                </a:lnTo>
                <a:lnTo>
                  <a:pt x="23091" y="15426"/>
                </a:lnTo>
                <a:lnTo>
                  <a:pt x="19693" y="16733"/>
                </a:lnTo>
                <a:lnTo>
                  <a:pt x="16353" y="17605"/>
                </a:lnTo>
                <a:lnTo>
                  <a:pt x="13053" y="19261"/>
                </a:lnTo>
                <a:lnTo>
                  <a:pt x="9777" y="21439"/>
                </a:lnTo>
                <a:lnTo>
                  <a:pt x="0" y="2902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SMARTPenAnnotation2287"/>
          <p:cNvSpPr/>
          <p:nvPr/>
        </p:nvSpPr>
        <p:spPr>
          <a:xfrm>
            <a:off x="7555816" y="2113359"/>
            <a:ext cx="124978" cy="144637"/>
          </a:xfrm>
          <a:custGeom>
            <a:avLst/>
            <a:gdLst/>
            <a:ahLst/>
            <a:cxnLst/>
            <a:rect l="0" t="0" r="0" b="0"/>
            <a:pathLst>
              <a:path w="124978" h="144637">
                <a:moveTo>
                  <a:pt x="57486" y="0"/>
                </a:moveTo>
                <a:lnTo>
                  <a:pt x="47216" y="5135"/>
                </a:lnTo>
                <a:lnTo>
                  <a:pt x="43115" y="8798"/>
                </a:lnTo>
                <a:lnTo>
                  <a:pt x="39307" y="13389"/>
                </a:lnTo>
                <a:lnTo>
                  <a:pt x="35692" y="18600"/>
                </a:lnTo>
                <a:lnTo>
                  <a:pt x="33283" y="23149"/>
                </a:lnTo>
                <a:lnTo>
                  <a:pt x="31678" y="27256"/>
                </a:lnTo>
                <a:lnTo>
                  <a:pt x="30606" y="31069"/>
                </a:lnTo>
                <a:lnTo>
                  <a:pt x="28818" y="35761"/>
                </a:lnTo>
                <a:lnTo>
                  <a:pt x="26551" y="41038"/>
                </a:lnTo>
                <a:lnTo>
                  <a:pt x="23963" y="46707"/>
                </a:lnTo>
                <a:lnTo>
                  <a:pt x="21164" y="53710"/>
                </a:lnTo>
                <a:lnTo>
                  <a:pt x="15188" y="70091"/>
                </a:lnTo>
                <a:lnTo>
                  <a:pt x="12089" y="76823"/>
                </a:lnTo>
                <a:lnTo>
                  <a:pt x="8949" y="82387"/>
                </a:lnTo>
                <a:lnTo>
                  <a:pt x="5781" y="87171"/>
                </a:lnTo>
                <a:lnTo>
                  <a:pt x="3668" y="93584"/>
                </a:lnTo>
                <a:lnTo>
                  <a:pt x="2259" y="101085"/>
                </a:lnTo>
                <a:lnTo>
                  <a:pt x="1321" y="109310"/>
                </a:lnTo>
                <a:lnTo>
                  <a:pt x="695" y="115868"/>
                </a:lnTo>
                <a:lnTo>
                  <a:pt x="278" y="121315"/>
                </a:lnTo>
                <a:lnTo>
                  <a:pt x="0" y="126021"/>
                </a:lnTo>
                <a:lnTo>
                  <a:pt x="889" y="129158"/>
                </a:lnTo>
                <a:lnTo>
                  <a:pt x="2557" y="131250"/>
                </a:lnTo>
                <a:lnTo>
                  <a:pt x="4744" y="132645"/>
                </a:lnTo>
                <a:lnTo>
                  <a:pt x="6202" y="134649"/>
                </a:lnTo>
                <a:lnTo>
                  <a:pt x="7173" y="137061"/>
                </a:lnTo>
                <a:lnTo>
                  <a:pt x="7822" y="139743"/>
                </a:lnTo>
                <a:lnTo>
                  <a:pt x="9329" y="141531"/>
                </a:lnTo>
                <a:lnTo>
                  <a:pt x="11408" y="142723"/>
                </a:lnTo>
                <a:lnTo>
                  <a:pt x="13869" y="143518"/>
                </a:lnTo>
                <a:lnTo>
                  <a:pt x="17659" y="144048"/>
                </a:lnTo>
                <a:lnTo>
                  <a:pt x="22336" y="144401"/>
                </a:lnTo>
                <a:lnTo>
                  <a:pt x="27604" y="144636"/>
                </a:lnTo>
                <a:lnTo>
                  <a:pt x="32190" y="143719"/>
                </a:lnTo>
                <a:lnTo>
                  <a:pt x="36323" y="142032"/>
                </a:lnTo>
                <a:lnTo>
                  <a:pt x="40152" y="139832"/>
                </a:lnTo>
                <a:lnTo>
                  <a:pt x="50140" y="134522"/>
                </a:lnTo>
                <a:lnTo>
                  <a:pt x="55814" y="131601"/>
                </a:lnTo>
                <a:lnTo>
                  <a:pt x="62820" y="127504"/>
                </a:lnTo>
                <a:lnTo>
                  <a:pt x="79205" y="117219"/>
                </a:lnTo>
                <a:lnTo>
                  <a:pt x="87014" y="110393"/>
                </a:lnTo>
                <a:lnTo>
                  <a:pt x="94369" y="102616"/>
                </a:lnTo>
                <a:lnTo>
                  <a:pt x="101422" y="94208"/>
                </a:lnTo>
                <a:lnTo>
                  <a:pt x="107199" y="86452"/>
                </a:lnTo>
                <a:lnTo>
                  <a:pt x="112126" y="79132"/>
                </a:lnTo>
                <a:lnTo>
                  <a:pt x="116484" y="72102"/>
                </a:lnTo>
                <a:lnTo>
                  <a:pt x="119391" y="66341"/>
                </a:lnTo>
                <a:lnTo>
                  <a:pt x="121329" y="61425"/>
                </a:lnTo>
                <a:lnTo>
                  <a:pt x="122619" y="57073"/>
                </a:lnTo>
                <a:lnTo>
                  <a:pt x="123481" y="52022"/>
                </a:lnTo>
                <a:lnTo>
                  <a:pt x="124055" y="46505"/>
                </a:lnTo>
                <a:lnTo>
                  <a:pt x="124438" y="40677"/>
                </a:lnTo>
                <a:lnTo>
                  <a:pt x="124863" y="31335"/>
                </a:lnTo>
                <a:lnTo>
                  <a:pt x="124977" y="27339"/>
                </a:lnTo>
                <a:lnTo>
                  <a:pt x="123978" y="23601"/>
                </a:lnTo>
                <a:lnTo>
                  <a:pt x="122236" y="20033"/>
                </a:lnTo>
                <a:lnTo>
                  <a:pt x="120000" y="16580"/>
                </a:lnTo>
                <a:lnTo>
                  <a:pt x="116360" y="14278"/>
                </a:lnTo>
                <a:lnTo>
                  <a:pt x="111784" y="12743"/>
                </a:lnTo>
                <a:lnTo>
                  <a:pt x="106583" y="11720"/>
                </a:lnTo>
                <a:lnTo>
                  <a:pt x="102041" y="11038"/>
                </a:lnTo>
                <a:lnTo>
                  <a:pt x="97938" y="10583"/>
                </a:lnTo>
                <a:lnTo>
                  <a:pt x="86508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SMARTPenAnnotation2288"/>
          <p:cNvSpPr/>
          <p:nvPr/>
        </p:nvSpPr>
        <p:spPr>
          <a:xfrm>
            <a:off x="7284392" y="2035968"/>
            <a:ext cx="174130" cy="211256"/>
          </a:xfrm>
          <a:custGeom>
            <a:avLst/>
            <a:gdLst/>
            <a:ahLst/>
            <a:cxnLst/>
            <a:rect l="0" t="0" r="0" b="0"/>
            <a:pathLst>
              <a:path w="174130" h="211256">
                <a:moveTo>
                  <a:pt x="174129" y="0"/>
                </a:moveTo>
                <a:lnTo>
                  <a:pt x="168994" y="10271"/>
                </a:lnTo>
                <a:lnTo>
                  <a:pt x="167481" y="15447"/>
                </a:lnTo>
                <a:lnTo>
                  <a:pt x="166472" y="21046"/>
                </a:lnTo>
                <a:lnTo>
                  <a:pt x="165799" y="26929"/>
                </a:lnTo>
                <a:lnTo>
                  <a:pt x="165351" y="33001"/>
                </a:lnTo>
                <a:lnTo>
                  <a:pt x="165053" y="39199"/>
                </a:lnTo>
                <a:lnTo>
                  <a:pt x="164721" y="52893"/>
                </a:lnTo>
                <a:lnTo>
                  <a:pt x="164490" y="97334"/>
                </a:lnTo>
                <a:lnTo>
                  <a:pt x="165554" y="105735"/>
                </a:lnTo>
                <a:lnTo>
                  <a:pt x="167337" y="113485"/>
                </a:lnTo>
                <a:lnTo>
                  <a:pt x="169601" y="120801"/>
                </a:lnTo>
                <a:lnTo>
                  <a:pt x="171111" y="128903"/>
                </a:lnTo>
                <a:lnTo>
                  <a:pt x="172117" y="137529"/>
                </a:lnTo>
                <a:lnTo>
                  <a:pt x="172787" y="146505"/>
                </a:lnTo>
                <a:lnTo>
                  <a:pt x="173234" y="154638"/>
                </a:lnTo>
                <a:lnTo>
                  <a:pt x="173731" y="169408"/>
                </a:lnTo>
                <a:lnTo>
                  <a:pt x="174094" y="207527"/>
                </a:lnTo>
                <a:lnTo>
                  <a:pt x="173031" y="209293"/>
                </a:lnTo>
                <a:lnTo>
                  <a:pt x="171248" y="210470"/>
                </a:lnTo>
                <a:lnTo>
                  <a:pt x="168984" y="211255"/>
                </a:lnTo>
                <a:lnTo>
                  <a:pt x="167474" y="210703"/>
                </a:lnTo>
                <a:lnTo>
                  <a:pt x="166468" y="209261"/>
                </a:lnTo>
                <a:lnTo>
                  <a:pt x="165797" y="207224"/>
                </a:lnTo>
                <a:lnTo>
                  <a:pt x="162185" y="202095"/>
                </a:lnTo>
                <a:lnTo>
                  <a:pt x="159717" y="199222"/>
                </a:lnTo>
                <a:lnTo>
                  <a:pt x="155922" y="196232"/>
                </a:lnTo>
                <a:lnTo>
                  <a:pt x="151243" y="193164"/>
                </a:lnTo>
                <a:lnTo>
                  <a:pt x="145973" y="190044"/>
                </a:lnTo>
                <a:lnTo>
                  <a:pt x="141384" y="185814"/>
                </a:lnTo>
                <a:lnTo>
                  <a:pt x="137251" y="180844"/>
                </a:lnTo>
                <a:lnTo>
                  <a:pt x="133421" y="175381"/>
                </a:lnTo>
                <a:lnTo>
                  <a:pt x="128717" y="169590"/>
                </a:lnTo>
                <a:lnTo>
                  <a:pt x="123432" y="163578"/>
                </a:lnTo>
                <a:lnTo>
                  <a:pt x="117759" y="157422"/>
                </a:lnTo>
                <a:lnTo>
                  <a:pt x="112902" y="151167"/>
                </a:lnTo>
                <a:lnTo>
                  <a:pt x="108589" y="144848"/>
                </a:lnTo>
                <a:lnTo>
                  <a:pt x="104639" y="138485"/>
                </a:lnTo>
                <a:lnTo>
                  <a:pt x="99855" y="133169"/>
                </a:lnTo>
                <a:lnTo>
                  <a:pt x="94517" y="128549"/>
                </a:lnTo>
                <a:lnTo>
                  <a:pt x="88809" y="124395"/>
                </a:lnTo>
                <a:lnTo>
                  <a:pt x="82853" y="119476"/>
                </a:lnTo>
                <a:lnTo>
                  <a:pt x="76733" y="114046"/>
                </a:lnTo>
                <a:lnTo>
                  <a:pt x="65275" y="103356"/>
                </a:lnTo>
                <a:lnTo>
                  <a:pt x="56600" y="95022"/>
                </a:lnTo>
                <a:lnTo>
                  <a:pt x="52781" y="90220"/>
                </a:lnTo>
                <a:lnTo>
                  <a:pt x="49161" y="84869"/>
                </a:lnTo>
                <a:lnTo>
                  <a:pt x="45672" y="79151"/>
                </a:lnTo>
                <a:lnTo>
                  <a:pt x="42272" y="74265"/>
                </a:lnTo>
                <a:lnTo>
                  <a:pt x="38929" y="69933"/>
                </a:lnTo>
                <a:lnTo>
                  <a:pt x="35627" y="65969"/>
                </a:lnTo>
                <a:lnTo>
                  <a:pt x="32351" y="63327"/>
                </a:lnTo>
                <a:lnTo>
                  <a:pt x="29091" y="61566"/>
                </a:lnTo>
                <a:lnTo>
                  <a:pt x="25843" y="60392"/>
                </a:lnTo>
                <a:lnTo>
                  <a:pt x="22603" y="58534"/>
                </a:lnTo>
                <a:lnTo>
                  <a:pt x="19369" y="56221"/>
                </a:lnTo>
                <a:lnTo>
                  <a:pt x="12547" y="50696"/>
                </a:lnTo>
                <a:lnTo>
                  <a:pt x="0" y="4836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SMARTPenAnnotation2289"/>
          <p:cNvSpPr/>
          <p:nvPr/>
        </p:nvSpPr>
        <p:spPr>
          <a:xfrm>
            <a:off x="7284392" y="2263069"/>
            <a:ext cx="55867" cy="188875"/>
          </a:xfrm>
          <a:custGeom>
            <a:avLst/>
            <a:gdLst/>
            <a:ahLst/>
            <a:cxnLst/>
            <a:rect l="0" t="0" r="0" b="0"/>
            <a:pathLst>
              <a:path w="55867" h="188875">
                <a:moveTo>
                  <a:pt x="19348" y="43766"/>
                </a:moveTo>
                <a:lnTo>
                  <a:pt x="14212" y="28360"/>
                </a:lnTo>
                <a:lnTo>
                  <a:pt x="12699" y="22747"/>
                </a:lnTo>
                <a:lnTo>
                  <a:pt x="11691" y="17930"/>
                </a:lnTo>
                <a:lnTo>
                  <a:pt x="10072" y="7611"/>
                </a:lnTo>
                <a:lnTo>
                  <a:pt x="11015" y="5690"/>
                </a:lnTo>
                <a:lnTo>
                  <a:pt x="12718" y="3334"/>
                </a:lnTo>
                <a:lnTo>
                  <a:pt x="14928" y="688"/>
                </a:lnTo>
                <a:lnTo>
                  <a:pt x="16401" y="0"/>
                </a:lnTo>
                <a:lnTo>
                  <a:pt x="17384" y="615"/>
                </a:lnTo>
                <a:lnTo>
                  <a:pt x="18960" y="4191"/>
                </a:lnTo>
                <a:lnTo>
                  <a:pt x="20164" y="5559"/>
                </a:lnTo>
                <a:lnTo>
                  <a:pt x="24368" y="9946"/>
                </a:lnTo>
                <a:lnTo>
                  <a:pt x="25919" y="12620"/>
                </a:lnTo>
                <a:lnTo>
                  <a:pt x="27643" y="18458"/>
                </a:lnTo>
                <a:lnTo>
                  <a:pt x="30252" y="23670"/>
                </a:lnTo>
                <a:lnTo>
                  <a:pt x="34142" y="30369"/>
                </a:lnTo>
                <a:lnTo>
                  <a:pt x="38884" y="38059"/>
                </a:lnTo>
                <a:lnTo>
                  <a:pt x="43121" y="46411"/>
                </a:lnTo>
                <a:lnTo>
                  <a:pt x="47020" y="55203"/>
                </a:lnTo>
                <a:lnTo>
                  <a:pt x="50695" y="64289"/>
                </a:lnTo>
                <a:lnTo>
                  <a:pt x="53144" y="71422"/>
                </a:lnTo>
                <a:lnTo>
                  <a:pt x="54777" y="77251"/>
                </a:lnTo>
                <a:lnTo>
                  <a:pt x="55866" y="82213"/>
                </a:lnTo>
                <a:lnTo>
                  <a:pt x="55517" y="87670"/>
                </a:lnTo>
                <a:lnTo>
                  <a:pt x="54209" y="93458"/>
                </a:lnTo>
                <a:lnTo>
                  <a:pt x="44387" y="123329"/>
                </a:lnTo>
                <a:lnTo>
                  <a:pt x="40340" y="131204"/>
                </a:lnTo>
                <a:lnTo>
                  <a:pt x="35492" y="138604"/>
                </a:lnTo>
                <a:lnTo>
                  <a:pt x="0" y="18887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SMARTPenAnnotation2290"/>
          <p:cNvSpPr/>
          <p:nvPr/>
        </p:nvSpPr>
        <p:spPr>
          <a:xfrm>
            <a:off x="8503294" y="2852670"/>
            <a:ext cx="38697" cy="411875"/>
          </a:xfrm>
          <a:custGeom>
            <a:avLst/>
            <a:gdLst/>
            <a:ahLst/>
            <a:cxnLst/>
            <a:rect l="0" t="0" r="0" b="0"/>
            <a:pathLst>
              <a:path w="38697" h="411875">
                <a:moveTo>
                  <a:pt x="0" y="5574"/>
                </a:moveTo>
                <a:lnTo>
                  <a:pt x="0" y="0"/>
                </a:lnTo>
                <a:lnTo>
                  <a:pt x="0" y="42980"/>
                </a:lnTo>
                <a:lnTo>
                  <a:pt x="1076" y="49859"/>
                </a:lnTo>
                <a:lnTo>
                  <a:pt x="2867" y="57670"/>
                </a:lnTo>
                <a:lnTo>
                  <a:pt x="13465" y="98510"/>
                </a:lnTo>
                <a:lnTo>
                  <a:pt x="15427" y="108376"/>
                </a:lnTo>
                <a:lnTo>
                  <a:pt x="16734" y="117103"/>
                </a:lnTo>
                <a:lnTo>
                  <a:pt x="17605" y="125071"/>
                </a:lnTo>
                <a:lnTo>
                  <a:pt x="18186" y="132533"/>
                </a:lnTo>
                <a:lnTo>
                  <a:pt x="18574" y="139657"/>
                </a:lnTo>
                <a:lnTo>
                  <a:pt x="18831" y="146557"/>
                </a:lnTo>
                <a:lnTo>
                  <a:pt x="20078" y="154380"/>
                </a:lnTo>
                <a:lnTo>
                  <a:pt x="21985" y="162821"/>
                </a:lnTo>
                <a:lnTo>
                  <a:pt x="24331" y="171673"/>
                </a:lnTo>
                <a:lnTo>
                  <a:pt x="25894" y="179724"/>
                </a:lnTo>
                <a:lnTo>
                  <a:pt x="26937" y="187241"/>
                </a:lnTo>
                <a:lnTo>
                  <a:pt x="27632" y="194402"/>
                </a:lnTo>
                <a:lnTo>
                  <a:pt x="28096" y="201326"/>
                </a:lnTo>
                <a:lnTo>
                  <a:pt x="28404" y="208091"/>
                </a:lnTo>
                <a:lnTo>
                  <a:pt x="28610" y="214752"/>
                </a:lnTo>
                <a:lnTo>
                  <a:pt x="29823" y="224566"/>
                </a:lnTo>
                <a:lnTo>
                  <a:pt x="31705" y="236483"/>
                </a:lnTo>
                <a:lnTo>
                  <a:pt x="34036" y="249802"/>
                </a:lnTo>
                <a:lnTo>
                  <a:pt x="35589" y="268356"/>
                </a:lnTo>
                <a:lnTo>
                  <a:pt x="36625" y="290399"/>
                </a:lnTo>
                <a:lnTo>
                  <a:pt x="38286" y="354200"/>
                </a:lnTo>
                <a:lnTo>
                  <a:pt x="38696" y="41187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SMARTPenAnnotation2291"/>
          <p:cNvSpPr/>
          <p:nvPr/>
        </p:nvSpPr>
        <p:spPr>
          <a:xfrm>
            <a:off x="8497721" y="2790975"/>
            <a:ext cx="179528" cy="193029"/>
          </a:xfrm>
          <a:custGeom>
            <a:avLst/>
            <a:gdLst/>
            <a:ahLst/>
            <a:cxnLst/>
            <a:rect l="0" t="0" r="0" b="0"/>
            <a:pathLst>
              <a:path w="179528" h="193029">
                <a:moveTo>
                  <a:pt x="5573" y="76942"/>
                </a:moveTo>
                <a:lnTo>
                  <a:pt x="438" y="66672"/>
                </a:lnTo>
                <a:lnTo>
                  <a:pt x="0" y="62571"/>
                </a:lnTo>
                <a:lnTo>
                  <a:pt x="783" y="58763"/>
                </a:lnTo>
                <a:lnTo>
                  <a:pt x="2381" y="55149"/>
                </a:lnTo>
                <a:lnTo>
                  <a:pt x="3444" y="51665"/>
                </a:lnTo>
                <a:lnTo>
                  <a:pt x="4154" y="48267"/>
                </a:lnTo>
                <a:lnTo>
                  <a:pt x="4628" y="44927"/>
                </a:lnTo>
                <a:lnTo>
                  <a:pt x="4942" y="41626"/>
                </a:lnTo>
                <a:lnTo>
                  <a:pt x="5153" y="38350"/>
                </a:lnTo>
                <a:lnTo>
                  <a:pt x="5293" y="35091"/>
                </a:lnTo>
                <a:lnTo>
                  <a:pt x="6462" y="31843"/>
                </a:lnTo>
                <a:lnTo>
                  <a:pt x="8315" y="28604"/>
                </a:lnTo>
                <a:lnTo>
                  <a:pt x="10626" y="25369"/>
                </a:lnTo>
                <a:lnTo>
                  <a:pt x="13241" y="22138"/>
                </a:lnTo>
                <a:lnTo>
                  <a:pt x="16060" y="18909"/>
                </a:lnTo>
                <a:lnTo>
                  <a:pt x="19014" y="15681"/>
                </a:lnTo>
                <a:lnTo>
                  <a:pt x="22058" y="13529"/>
                </a:lnTo>
                <a:lnTo>
                  <a:pt x="25162" y="12095"/>
                </a:lnTo>
                <a:lnTo>
                  <a:pt x="28306" y="11138"/>
                </a:lnTo>
                <a:lnTo>
                  <a:pt x="32552" y="9426"/>
                </a:lnTo>
                <a:lnTo>
                  <a:pt x="37533" y="7210"/>
                </a:lnTo>
                <a:lnTo>
                  <a:pt x="43003" y="4657"/>
                </a:lnTo>
                <a:lnTo>
                  <a:pt x="47724" y="2955"/>
                </a:lnTo>
                <a:lnTo>
                  <a:pt x="51947" y="1821"/>
                </a:lnTo>
                <a:lnTo>
                  <a:pt x="55837" y="1065"/>
                </a:lnTo>
                <a:lnTo>
                  <a:pt x="60579" y="560"/>
                </a:lnTo>
                <a:lnTo>
                  <a:pt x="65891" y="224"/>
                </a:lnTo>
                <a:lnTo>
                  <a:pt x="71583" y="0"/>
                </a:lnTo>
                <a:lnTo>
                  <a:pt x="76451" y="926"/>
                </a:lnTo>
                <a:lnTo>
                  <a:pt x="80772" y="2617"/>
                </a:lnTo>
                <a:lnTo>
                  <a:pt x="84727" y="4820"/>
                </a:lnTo>
                <a:lnTo>
                  <a:pt x="90588" y="7364"/>
                </a:lnTo>
                <a:lnTo>
                  <a:pt x="97721" y="10134"/>
                </a:lnTo>
                <a:lnTo>
                  <a:pt x="105701" y="13056"/>
                </a:lnTo>
                <a:lnTo>
                  <a:pt x="114244" y="18228"/>
                </a:lnTo>
                <a:lnTo>
                  <a:pt x="123165" y="24901"/>
                </a:lnTo>
                <a:lnTo>
                  <a:pt x="132338" y="32574"/>
                </a:lnTo>
                <a:lnTo>
                  <a:pt x="139526" y="38765"/>
                </a:lnTo>
                <a:lnTo>
                  <a:pt x="150382" y="48509"/>
                </a:lnTo>
                <a:lnTo>
                  <a:pt x="154781" y="53687"/>
                </a:lnTo>
                <a:lnTo>
                  <a:pt x="158789" y="59289"/>
                </a:lnTo>
                <a:lnTo>
                  <a:pt x="162535" y="65174"/>
                </a:lnTo>
                <a:lnTo>
                  <a:pt x="166108" y="70172"/>
                </a:lnTo>
                <a:lnTo>
                  <a:pt x="169564" y="74578"/>
                </a:lnTo>
                <a:lnTo>
                  <a:pt x="172944" y="78591"/>
                </a:lnTo>
                <a:lnTo>
                  <a:pt x="175196" y="82341"/>
                </a:lnTo>
                <a:lnTo>
                  <a:pt x="176699" y="85916"/>
                </a:lnTo>
                <a:lnTo>
                  <a:pt x="177700" y="89374"/>
                </a:lnTo>
                <a:lnTo>
                  <a:pt x="178368" y="93829"/>
                </a:lnTo>
                <a:lnTo>
                  <a:pt x="178812" y="98949"/>
                </a:lnTo>
                <a:lnTo>
                  <a:pt x="179109" y="104512"/>
                </a:lnTo>
                <a:lnTo>
                  <a:pt x="179439" y="116426"/>
                </a:lnTo>
                <a:lnTo>
                  <a:pt x="179527" y="122612"/>
                </a:lnTo>
                <a:lnTo>
                  <a:pt x="178510" y="127811"/>
                </a:lnTo>
                <a:lnTo>
                  <a:pt x="176758" y="132353"/>
                </a:lnTo>
                <a:lnTo>
                  <a:pt x="174515" y="136455"/>
                </a:lnTo>
                <a:lnTo>
                  <a:pt x="171945" y="140265"/>
                </a:lnTo>
                <a:lnTo>
                  <a:pt x="169156" y="143879"/>
                </a:lnTo>
                <a:lnTo>
                  <a:pt x="166223" y="147364"/>
                </a:lnTo>
                <a:lnTo>
                  <a:pt x="162117" y="150762"/>
                </a:lnTo>
                <a:lnTo>
                  <a:pt x="157230" y="154102"/>
                </a:lnTo>
                <a:lnTo>
                  <a:pt x="151822" y="157404"/>
                </a:lnTo>
                <a:lnTo>
                  <a:pt x="143918" y="161754"/>
                </a:lnTo>
                <a:lnTo>
                  <a:pt x="123670" y="172322"/>
                </a:lnTo>
                <a:lnTo>
                  <a:pt x="113326" y="175999"/>
                </a:lnTo>
                <a:lnTo>
                  <a:pt x="103205" y="178451"/>
                </a:lnTo>
                <a:lnTo>
                  <a:pt x="93234" y="180086"/>
                </a:lnTo>
                <a:lnTo>
                  <a:pt x="84436" y="182250"/>
                </a:lnTo>
                <a:lnTo>
                  <a:pt x="76421" y="184768"/>
                </a:lnTo>
                <a:lnTo>
                  <a:pt x="44269" y="19302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SMARTPenAnnotation2292"/>
          <p:cNvSpPr/>
          <p:nvPr/>
        </p:nvSpPr>
        <p:spPr>
          <a:xfrm>
            <a:off x="8338839" y="3254881"/>
            <a:ext cx="464345" cy="19338"/>
          </a:xfrm>
          <a:custGeom>
            <a:avLst/>
            <a:gdLst/>
            <a:ahLst/>
            <a:cxnLst/>
            <a:rect l="0" t="0" r="0" b="0"/>
            <a:pathLst>
              <a:path w="464345" h="19338">
                <a:moveTo>
                  <a:pt x="464344" y="9663"/>
                </a:moveTo>
                <a:lnTo>
                  <a:pt x="454073" y="4528"/>
                </a:lnTo>
                <a:lnTo>
                  <a:pt x="449973" y="3015"/>
                </a:lnTo>
                <a:lnTo>
                  <a:pt x="446165" y="2007"/>
                </a:lnTo>
                <a:lnTo>
                  <a:pt x="442550" y="1334"/>
                </a:lnTo>
                <a:lnTo>
                  <a:pt x="437991" y="886"/>
                </a:lnTo>
                <a:lnTo>
                  <a:pt x="427194" y="388"/>
                </a:lnTo>
                <a:lnTo>
                  <a:pt x="403893" y="108"/>
                </a:lnTo>
                <a:lnTo>
                  <a:pt x="353183" y="0"/>
                </a:lnTo>
                <a:lnTo>
                  <a:pt x="260742" y="5128"/>
                </a:lnTo>
                <a:lnTo>
                  <a:pt x="189335" y="10514"/>
                </a:lnTo>
                <a:lnTo>
                  <a:pt x="128219" y="15416"/>
                </a:lnTo>
                <a:lnTo>
                  <a:pt x="86725" y="17595"/>
                </a:lnTo>
                <a:lnTo>
                  <a:pt x="59684" y="18562"/>
                </a:lnTo>
                <a:lnTo>
                  <a:pt x="0" y="1933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SMARTPenAnnotation2293"/>
          <p:cNvSpPr/>
          <p:nvPr/>
        </p:nvSpPr>
        <p:spPr>
          <a:xfrm>
            <a:off x="8474385" y="3370957"/>
            <a:ext cx="203001" cy="124366"/>
          </a:xfrm>
          <a:custGeom>
            <a:avLst/>
            <a:gdLst/>
            <a:ahLst/>
            <a:cxnLst/>
            <a:rect l="0" t="0" r="0" b="0"/>
            <a:pathLst>
              <a:path w="203001" h="124366">
                <a:moveTo>
                  <a:pt x="164343" y="0"/>
                </a:moveTo>
                <a:lnTo>
                  <a:pt x="169478" y="10271"/>
                </a:lnTo>
                <a:lnTo>
                  <a:pt x="172066" y="13296"/>
                </a:lnTo>
                <a:lnTo>
                  <a:pt x="174866" y="15313"/>
                </a:lnTo>
                <a:lnTo>
                  <a:pt x="177807" y="16658"/>
                </a:lnTo>
                <a:lnTo>
                  <a:pt x="179769" y="18629"/>
                </a:lnTo>
                <a:lnTo>
                  <a:pt x="181076" y="21018"/>
                </a:lnTo>
                <a:lnTo>
                  <a:pt x="183174" y="27440"/>
                </a:lnTo>
                <a:lnTo>
                  <a:pt x="186328" y="31185"/>
                </a:lnTo>
                <a:lnTo>
                  <a:pt x="188673" y="33688"/>
                </a:lnTo>
                <a:lnTo>
                  <a:pt x="190237" y="36432"/>
                </a:lnTo>
                <a:lnTo>
                  <a:pt x="191279" y="39336"/>
                </a:lnTo>
                <a:lnTo>
                  <a:pt x="191975" y="42347"/>
                </a:lnTo>
                <a:lnTo>
                  <a:pt x="193513" y="45429"/>
                </a:lnTo>
                <a:lnTo>
                  <a:pt x="195613" y="48559"/>
                </a:lnTo>
                <a:lnTo>
                  <a:pt x="201572" y="56169"/>
                </a:lnTo>
                <a:lnTo>
                  <a:pt x="202061" y="57868"/>
                </a:lnTo>
                <a:lnTo>
                  <a:pt x="202386" y="60076"/>
                </a:lnTo>
                <a:lnTo>
                  <a:pt x="202603" y="62623"/>
                </a:lnTo>
                <a:lnTo>
                  <a:pt x="202748" y="65396"/>
                </a:lnTo>
                <a:lnTo>
                  <a:pt x="202910" y="71342"/>
                </a:lnTo>
                <a:lnTo>
                  <a:pt x="203000" y="80734"/>
                </a:lnTo>
                <a:lnTo>
                  <a:pt x="201938" y="83919"/>
                </a:lnTo>
                <a:lnTo>
                  <a:pt x="200156" y="87117"/>
                </a:lnTo>
                <a:lnTo>
                  <a:pt x="197891" y="90324"/>
                </a:lnTo>
                <a:lnTo>
                  <a:pt x="195308" y="93537"/>
                </a:lnTo>
                <a:lnTo>
                  <a:pt x="192510" y="96753"/>
                </a:lnTo>
                <a:lnTo>
                  <a:pt x="189570" y="99973"/>
                </a:lnTo>
                <a:lnTo>
                  <a:pt x="183437" y="106416"/>
                </a:lnTo>
                <a:lnTo>
                  <a:pt x="180297" y="109639"/>
                </a:lnTo>
                <a:lnTo>
                  <a:pt x="177129" y="111788"/>
                </a:lnTo>
                <a:lnTo>
                  <a:pt x="173942" y="113221"/>
                </a:lnTo>
                <a:lnTo>
                  <a:pt x="170743" y="114176"/>
                </a:lnTo>
                <a:lnTo>
                  <a:pt x="167534" y="114812"/>
                </a:lnTo>
                <a:lnTo>
                  <a:pt x="164321" y="115237"/>
                </a:lnTo>
                <a:lnTo>
                  <a:pt x="161104" y="115520"/>
                </a:lnTo>
                <a:lnTo>
                  <a:pt x="157884" y="116783"/>
                </a:lnTo>
                <a:lnTo>
                  <a:pt x="154663" y="118700"/>
                </a:lnTo>
                <a:lnTo>
                  <a:pt x="151441" y="121053"/>
                </a:lnTo>
                <a:lnTo>
                  <a:pt x="147143" y="122622"/>
                </a:lnTo>
                <a:lnTo>
                  <a:pt x="142127" y="123668"/>
                </a:lnTo>
                <a:lnTo>
                  <a:pt x="136634" y="124365"/>
                </a:lnTo>
                <a:lnTo>
                  <a:pt x="130823" y="123755"/>
                </a:lnTo>
                <a:lnTo>
                  <a:pt x="124798" y="122273"/>
                </a:lnTo>
                <a:lnTo>
                  <a:pt x="118632" y="120210"/>
                </a:lnTo>
                <a:lnTo>
                  <a:pt x="112372" y="118836"/>
                </a:lnTo>
                <a:lnTo>
                  <a:pt x="106049" y="117919"/>
                </a:lnTo>
                <a:lnTo>
                  <a:pt x="99683" y="117308"/>
                </a:lnTo>
                <a:lnTo>
                  <a:pt x="94365" y="116900"/>
                </a:lnTo>
                <a:lnTo>
                  <a:pt x="89744" y="116629"/>
                </a:lnTo>
                <a:lnTo>
                  <a:pt x="85589" y="116448"/>
                </a:lnTo>
                <a:lnTo>
                  <a:pt x="79594" y="114177"/>
                </a:lnTo>
                <a:lnTo>
                  <a:pt x="72373" y="110514"/>
                </a:lnTo>
                <a:lnTo>
                  <a:pt x="64334" y="105922"/>
                </a:lnTo>
                <a:lnTo>
                  <a:pt x="55750" y="101786"/>
                </a:lnTo>
                <a:lnTo>
                  <a:pt x="46804" y="97953"/>
                </a:lnTo>
                <a:lnTo>
                  <a:pt x="37614" y="94324"/>
                </a:lnTo>
                <a:lnTo>
                  <a:pt x="29339" y="89754"/>
                </a:lnTo>
                <a:lnTo>
                  <a:pt x="21671" y="84558"/>
                </a:lnTo>
                <a:lnTo>
                  <a:pt x="14410" y="78944"/>
                </a:lnTo>
                <a:lnTo>
                  <a:pt x="9570" y="74126"/>
                </a:lnTo>
                <a:lnTo>
                  <a:pt x="6343" y="69840"/>
                </a:lnTo>
                <a:lnTo>
                  <a:pt x="4191" y="65908"/>
                </a:lnTo>
                <a:lnTo>
                  <a:pt x="2757" y="62211"/>
                </a:lnTo>
                <a:lnTo>
                  <a:pt x="1800" y="58672"/>
                </a:lnTo>
                <a:lnTo>
                  <a:pt x="1163" y="55237"/>
                </a:lnTo>
                <a:lnTo>
                  <a:pt x="738" y="50798"/>
                </a:lnTo>
                <a:lnTo>
                  <a:pt x="455" y="45689"/>
                </a:lnTo>
                <a:lnTo>
                  <a:pt x="140" y="35354"/>
                </a:lnTo>
                <a:lnTo>
                  <a:pt x="0" y="27178"/>
                </a:lnTo>
                <a:lnTo>
                  <a:pt x="1037" y="23493"/>
                </a:lnTo>
                <a:lnTo>
                  <a:pt x="2804" y="19961"/>
                </a:lnTo>
                <a:lnTo>
                  <a:pt x="9562" y="967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SMARTPenAnnotation2294"/>
          <p:cNvSpPr/>
          <p:nvPr/>
        </p:nvSpPr>
        <p:spPr>
          <a:xfrm>
            <a:off x="7381130" y="2955169"/>
            <a:ext cx="222499" cy="270681"/>
          </a:xfrm>
          <a:custGeom>
            <a:avLst/>
            <a:gdLst/>
            <a:ahLst/>
            <a:cxnLst/>
            <a:rect l="0" t="0" r="0" b="0"/>
            <a:pathLst>
              <a:path w="222499" h="270681">
                <a:moveTo>
                  <a:pt x="0" y="241659"/>
                </a:moveTo>
                <a:lnTo>
                  <a:pt x="0" y="209594"/>
                </a:lnTo>
                <a:lnTo>
                  <a:pt x="1075" y="203084"/>
                </a:lnTo>
                <a:lnTo>
                  <a:pt x="2867" y="197670"/>
                </a:lnTo>
                <a:lnTo>
                  <a:pt x="5136" y="192985"/>
                </a:lnTo>
                <a:lnTo>
                  <a:pt x="7723" y="185562"/>
                </a:lnTo>
                <a:lnTo>
                  <a:pt x="10523" y="176315"/>
                </a:lnTo>
                <a:lnTo>
                  <a:pt x="13465" y="165850"/>
                </a:lnTo>
                <a:lnTo>
                  <a:pt x="16501" y="152424"/>
                </a:lnTo>
                <a:lnTo>
                  <a:pt x="22741" y="120309"/>
                </a:lnTo>
                <a:lnTo>
                  <a:pt x="24835" y="107015"/>
                </a:lnTo>
                <a:lnTo>
                  <a:pt x="26231" y="96003"/>
                </a:lnTo>
                <a:lnTo>
                  <a:pt x="27161" y="86512"/>
                </a:lnTo>
                <a:lnTo>
                  <a:pt x="28856" y="76960"/>
                </a:lnTo>
                <a:lnTo>
                  <a:pt x="31061" y="67367"/>
                </a:lnTo>
                <a:lnTo>
                  <a:pt x="33606" y="57748"/>
                </a:lnTo>
                <a:lnTo>
                  <a:pt x="36377" y="49185"/>
                </a:lnTo>
                <a:lnTo>
                  <a:pt x="39300" y="41326"/>
                </a:lnTo>
                <a:lnTo>
                  <a:pt x="42323" y="33938"/>
                </a:lnTo>
                <a:lnTo>
                  <a:pt x="45413" y="27937"/>
                </a:lnTo>
                <a:lnTo>
                  <a:pt x="48549" y="22862"/>
                </a:lnTo>
                <a:lnTo>
                  <a:pt x="51713" y="18404"/>
                </a:lnTo>
                <a:lnTo>
                  <a:pt x="58097" y="10584"/>
                </a:lnTo>
                <a:lnTo>
                  <a:pt x="61303" y="6993"/>
                </a:lnTo>
                <a:lnTo>
                  <a:pt x="64517" y="4600"/>
                </a:lnTo>
                <a:lnTo>
                  <a:pt x="70952" y="1941"/>
                </a:lnTo>
                <a:lnTo>
                  <a:pt x="75483" y="443"/>
                </a:lnTo>
                <a:lnTo>
                  <a:pt x="81961" y="0"/>
                </a:lnTo>
                <a:lnTo>
                  <a:pt x="83663" y="1012"/>
                </a:lnTo>
                <a:lnTo>
                  <a:pt x="84797" y="2762"/>
                </a:lnTo>
                <a:lnTo>
                  <a:pt x="85553" y="5004"/>
                </a:lnTo>
                <a:lnTo>
                  <a:pt x="89259" y="10361"/>
                </a:lnTo>
                <a:lnTo>
                  <a:pt x="94490" y="17399"/>
                </a:lnTo>
                <a:lnTo>
                  <a:pt x="97389" y="22286"/>
                </a:lnTo>
                <a:lnTo>
                  <a:pt x="100397" y="27693"/>
                </a:lnTo>
                <a:lnTo>
                  <a:pt x="102402" y="33448"/>
                </a:lnTo>
                <a:lnTo>
                  <a:pt x="103739" y="39434"/>
                </a:lnTo>
                <a:lnTo>
                  <a:pt x="104630" y="45575"/>
                </a:lnTo>
                <a:lnTo>
                  <a:pt x="107374" y="53968"/>
                </a:lnTo>
                <a:lnTo>
                  <a:pt x="111353" y="63863"/>
                </a:lnTo>
                <a:lnTo>
                  <a:pt x="116155" y="74759"/>
                </a:lnTo>
                <a:lnTo>
                  <a:pt x="123656" y="89547"/>
                </a:lnTo>
                <a:lnTo>
                  <a:pt x="168030" y="172164"/>
                </a:lnTo>
                <a:lnTo>
                  <a:pt x="176076" y="187841"/>
                </a:lnTo>
                <a:lnTo>
                  <a:pt x="181877" y="198257"/>
                </a:lnTo>
                <a:lnTo>
                  <a:pt x="203296" y="235368"/>
                </a:lnTo>
                <a:lnTo>
                  <a:pt x="222498" y="27068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SMARTPenAnnotation2295"/>
          <p:cNvSpPr/>
          <p:nvPr/>
        </p:nvSpPr>
        <p:spPr>
          <a:xfrm>
            <a:off x="7342435" y="3293566"/>
            <a:ext cx="406302" cy="48370"/>
          </a:xfrm>
          <a:custGeom>
            <a:avLst/>
            <a:gdLst/>
            <a:ahLst/>
            <a:cxnLst/>
            <a:rect l="0" t="0" r="0" b="0"/>
            <a:pathLst>
              <a:path w="406302" h="48370">
                <a:moveTo>
                  <a:pt x="406301" y="0"/>
                </a:moveTo>
                <a:lnTo>
                  <a:pt x="390894" y="5136"/>
                </a:lnTo>
                <a:lnTo>
                  <a:pt x="385281" y="6648"/>
                </a:lnTo>
                <a:lnTo>
                  <a:pt x="380464" y="7657"/>
                </a:lnTo>
                <a:lnTo>
                  <a:pt x="371170" y="8777"/>
                </a:lnTo>
                <a:lnTo>
                  <a:pt x="359875" y="9275"/>
                </a:lnTo>
                <a:lnTo>
                  <a:pt x="328458" y="9595"/>
                </a:lnTo>
                <a:lnTo>
                  <a:pt x="253658" y="9671"/>
                </a:lnTo>
                <a:lnTo>
                  <a:pt x="241122" y="10747"/>
                </a:lnTo>
                <a:lnTo>
                  <a:pt x="230615" y="12539"/>
                </a:lnTo>
                <a:lnTo>
                  <a:pt x="221459" y="14809"/>
                </a:lnTo>
                <a:lnTo>
                  <a:pt x="209983" y="16321"/>
                </a:lnTo>
                <a:lnTo>
                  <a:pt x="196956" y="17330"/>
                </a:lnTo>
                <a:lnTo>
                  <a:pt x="182898" y="18003"/>
                </a:lnTo>
                <a:lnTo>
                  <a:pt x="158477" y="20601"/>
                </a:lnTo>
                <a:lnTo>
                  <a:pt x="48423" y="34484"/>
                </a:lnTo>
                <a:lnTo>
                  <a:pt x="0" y="4836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SMARTPenAnnotation2296"/>
          <p:cNvSpPr/>
          <p:nvPr/>
        </p:nvSpPr>
        <p:spPr>
          <a:xfrm>
            <a:off x="7488114" y="3419326"/>
            <a:ext cx="151654" cy="105973"/>
          </a:xfrm>
          <a:custGeom>
            <a:avLst/>
            <a:gdLst/>
            <a:ahLst/>
            <a:cxnLst/>
            <a:rect l="0" t="0" r="0" b="0"/>
            <a:pathLst>
              <a:path w="151654" h="105973">
                <a:moveTo>
                  <a:pt x="67145" y="0"/>
                </a:moveTo>
                <a:lnTo>
                  <a:pt x="51738" y="5135"/>
                </a:lnTo>
                <a:lnTo>
                  <a:pt x="46126" y="7723"/>
                </a:lnTo>
                <a:lnTo>
                  <a:pt x="41309" y="10523"/>
                </a:lnTo>
                <a:lnTo>
                  <a:pt x="37022" y="13464"/>
                </a:lnTo>
                <a:lnTo>
                  <a:pt x="33090" y="16500"/>
                </a:lnTo>
                <a:lnTo>
                  <a:pt x="29393" y="19599"/>
                </a:lnTo>
                <a:lnTo>
                  <a:pt x="25854" y="22740"/>
                </a:lnTo>
                <a:lnTo>
                  <a:pt x="22420" y="26983"/>
                </a:lnTo>
                <a:lnTo>
                  <a:pt x="19056" y="31962"/>
                </a:lnTo>
                <a:lnTo>
                  <a:pt x="15738" y="37431"/>
                </a:lnTo>
                <a:lnTo>
                  <a:pt x="12451" y="44302"/>
                </a:lnTo>
                <a:lnTo>
                  <a:pt x="9185" y="52107"/>
                </a:lnTo>
                <a:lnTo>
                  <a:pt x="5933" y="60534"/>
                </a:lnTo>
                <a:lnTo>
                  <a:pt x="3765" y="67228"/>
                </a:lnTo>
                <a:lnTo>
                  <a:pt x="2319" y="72765"/>
                </a:lnTo>
                <a:lnTo>
                  <a:pt x="0" y="84240"/>
                </a:lnTo>
                <a:lnTo>
                  <a:pt x="884" y="86256"/>
                </a:lnTo>
                <a:lnTo>
                  <a:pt x="2549" y="88675"/>
                </a:lnTo>
                <a:lnTo>
                  <a:pt x="4733" y="91363"/>
                </a:lnTo>
                <a:lnTo>
                  <a:pt x="7264" y="93154"/>
                </a:lnTo>
                <a:lnTo>
                  <a:pt x="10027" y="94349"/>
                </a:lnTo>
                <a:lnTo>
                  <a:pt x="12944" y="95145"/>
                </a:lnTo>
                <a:lnTo>
                  <a:pt x="17037" y="96751"/>
                </a:lnTo>
                <a:lnTo>
                  <a:pt x="21917" y="98896"/>
                </a:lnTo>
                <a:lnTo>
                  <a:pt x="27319" y="101402"/>
                </a:lnTo>
                <a:lnTo>
                  <a:pt x="33070" y="103072"/>
                </a:lnTo>
                <a:lnTo>
                  <a:pt x="39054" y="104185"/>
                </a:lnTo>
                <a:lnTo>
                  <a:pt x="45193" y="104927"/>
                </a:lnTo>
                <a:lnTo>
                  <a:pt x="50361" y="105422"/>
                </a:lnTo>
                <a:lnTo>
                  <a:pt x="54881" y="105752"/>
                </a:lnTo>
                <a:lnTo>
                  <a:pt x="58969" y="105972"/>
                </a:lnTo>
                <a:lnTo>
                  <a:pt x="63844" y="105044"/>
                </a:lnTo>
                <a:lnTo>
                  <a:pt x="69244" y="103350"/>
                </a:lnTo>
                <a:lnTo>
                  <a:pt x="74994" y="101146"/>
                </a:lnTo>
                <a:lnTo>
                  <a:pt x="79902" y="99677"/>
                </a:lnTo>
                <a:lnTo>
                  <a:pt x="84249" y="98697"/>
                </a:lnTo>
                <a:lnTo>
                  <a:pt x="88221" y="98044"/>
                </a:lnTo>
                <a:lnTo>
                  <a:pt x="94094" y="95459"/>
                </a:lnTo>
                <a:lnTo>
                  <a:pt x="101235" y="91586"/>
                </a:lnTo>
                <a:lnTo>
                  <a:pt x="109219" y="86854"/>
                </a:lnTo>
                <a:lnTo>
                  <a:pt x="116692" y="81550"/>
                </a:lnTo>
                <a:lnTo>
                  <a:pt x="123824" y="75864"/>
                </a:lnTo>
                <a:lnTo>
                  <a:pt x="130727" y="69924"/>
                </a:lnTo>
                <a:lnTo>
                  <a:pt x="136405" y="63813"/>
                </a:lnTo>
                <a:lnTo>
                  <a:pt x="141266" y="57590"/>
                </a:lnTo>
                <a:lnTo>
                  <a:pt x="145580" y="51292"/>
                </a:lnTo>
                <a:lnTo>
                  <a:pt x="148457" y="44943"/>
                </a:lnTo>
                <a:lnTo>
                  <a:pt x="150374" y="38561"/>
                </a:lnTo>
                <a:lnTo>
                  <a:pt x="151653" y="32157"/>
                </a:lnTo>
                <a:lnTo>
                  <a:pt x="151431" y="26812"/>
                </a:lnTo>
                <a:lnTo>
                  <a:pt x="150207" y="22174"/>
                </a:lnTo>
                <a:lnTo>
                  <a:pt x="148316" y="18007"/>
                </a:lnTo>
                <a:lnTo>
                  <a:pt x="145982" y="14154"/>
                </a:lnTo>
                <a:lnTo>
                  <a:pt x="143350" y="10511"/>
                </a:lnTo>
                <a:lnTo>
                  <a:pt x="140521" y="7007"/>
                </a:lnTo>
                <a:lnTo>
                  <a:pt x="136484" y="4671"/>
                </a:lnTo>
                <a:lnTo>
                  <a:pt x="131644" y="3114"/>
                </a:lnTo>
                <a:lnTo>
                  <a:pt x="126267" y="2076"/>
                </a:lnTo>
                <a:lnTo>
                  <a:pt x="121609" y="1384"/>
                </a:lnTo>
                <a:lnTo>
                  <a:pt x="117427" y="922"/>
                </a:lnTo>
                <a:lnTo>
                  <a:pt x="113566" y="615"/>
                </a:lnTo>
                <a:lnTo>
                  <a:pt x="107766" y="410"/>
                </a:lnTo>
                <a:lnTo>
                  <a:pt x="76819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SMARTPenAnnotation2297"/>
          <p:cNvSpPr/>
          <p:nvPr/>
        </p:nvSpPr>
        <p:spPr>
          <a:xfrm>
            <a:off x="7187654" y="3312914"/>
            <a:ext cx="87065" cy="19348"/>
          </a:xfrm>
          <a:custGeom>
            <a:avLst/>
            <a:gdLst/>
            <a:ahLst/>
            <a:cxnLst/>
            <a:rect l="0" t="0" r="0" b="0"/>
            <a:pathLst>
              <a:path w="87065" h="19348">
                <a:moveTo>
                  <a:pt x="87064" y="0"/>
                </a:moveTo>
                <a:lnTo>
                  <a:pt x="71657" y="0"/>
                </a:lnTo>
                <a:lnTo>
                  <a:pt x="64969" y="1074"/>
                </a:lnTo>
                <a:lnTo>
                  <a:pt x="58361" y="2866"/>
                </a:lnTo>
                <a:lnTo>
                  <a:pt x="51806" y="5135"/>
                </a:lnTo>
                <a:lnTo>
                  <a:pt x="46361" y="6648"/>
                </a:lnTo>
                <a:lnTo>
                  <a:pt x="41656" y="7656"/>
                </a:lnTo>
                <a:lnTo>
                  <a:pt x="37445" y="8329"/>
                </a:lnTo>
                <a:lnTo>
                  <a:pt x="32487" y="8777"/>
                </a:lnTo>
                <a:lnTo>
                  <a:pt x="27032" y="9076"/>
                </a:lnTo>
                <a:lnTo>
                  <a:pt x="21246" y="9275"/>
                </a:lnTo>
                <a:lnTo>
                  <a:pt x="16314" y="10483"/>
                </a:lnTo>
                <a:lnTo>
                  <a:pt x="11951" y="12363"/>
                </a:lnTo>
                <a:lnTo>
                  <a:pt x="0" y="1934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SMARTPenAnnotation2298"/>
          <p:cNvSpPr/>
          <p:nvPr/>
        </p:nvSpPr>
        <p:spPr>
          <a:xfrm>
            <a:off x="7207001" y="3409652"/>
            <a:ext cx="96740" cy="9675"/>
          </a:xfrm>
          <a:custGeom>
            <a:avLst/>
            <a:gdLst/>
            <a:ahLst/>
            <a:cxnLst/>
            <a:rect l="0" t="0" r="0" b="0"/>
            <a:pathLst>
              <a:path w="96740" h="9675">
                <a:moveTo>
                  <a:pt x="96739" y="0"/>
                </a:moveTo>
                <a:lnTo>
                  <a:pt x="66616" y="0"/>
                </a:lnTo>
                <a:lnTo>
                  <a:pt x="57309" y="1075"/>
                </a:lnTo>
                <a:lnTo>
                  <a:pt x="0" y="967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SMARTPenAnnotation2299"/>
          <p:cNvSpPr/>
          <p:nvPr/>
        </p:nvSpPr>
        <p:spPr>
          <a:xfrm>
            <a:off x="6771679" y="3293566"/>
            <a:ext cx="135435" cy="183804"/>
          </a:xfrm>
          <a:custGeom>
            <a:avLst/>
            <a:gdLst/>
            <a:ahLst/>
            <a:cxnLst/>
            <a:rect l="0" t="0" r="0" b="0"/>
            <a:pathLst>
              <a:path w="135435" h="183804">
                <a:moveTo>
                  <a:pt x="0" y="0"/>
                </a:moveTo>
                <a:lnTo>
                  <a:pt x="0" y="13465"/>
                </a:lnTo>
                <a:lnTo>
                  <a:pt x="1075" y="16500"/>
                </a:lnTo>
                <a:lnTo>
                  <a:pt x="2867" y="19599"/>
                </a:lnTo>
                <a:lnTo>
                  <a:pt x="5136" y="22740"/>
                </a:lnTo>
                <a:lnTo>
                  <a:pt x="7723" y="25908"/>
                </a:lnTo>
                <a:lnTo>
                  <a:pt x="10523" y="29096"/>
                </a:lnTo>
                <a:lnTo>
                  <a:pt x="13464" y="32296"/>
                </a:lnTo>
                <a:lnTo>
                  <a:pt x="19599" y="38717"/>
                </a:lnTo>
                <a:lnTo>
                  <a:pt x="32296" y="51598"/>
                </a:lnTo>
                <a:lnTo>
                  <a:pt x="35504" y="55896"/>
                </a:lnTo>
                <a:lnTo>
                  <a:pt x="38718" y="60911"/>
                </a:lnTo>
                <a:lnTo>
                  <a:pt x="41935" y="66404"/>
                </a:lnTo>
                <a:lnTo>
                  <a:pt x="45154" y="71141"/>
                </a:lnTo>
                <a:lnTo>
                  <a:pt x="48376" y="75374"/>
                </a:lnTo>
                <a:lnTo>
                  <a:pt x="51599" y="79271"/>
                </a:lnTo>
                <a:lnTo>
                  <a:pt x="54822" y="84018"/>
                </a:lnTo>
                <a:lnTo>
                  <a:pt x="58045" y="89333"/>
                </a:lnTo>
                <a:lnTo>
                  <a:pt x="61269" y="95026"/>
                </a:lnTo>
                <a:lnTo>
                  <a:pt x="64493" y="99897"/>
                </a:lnTo>
                <a:lnTo>
                  <a:pt x="67718" y="104218"/>
                </a:lnTo>
                <a:lnTo>
                  <a:pt x="70942" y="108174"/>
                </a:lnTo>
                <a:lnTo>
                  <a:pt x="75241" y="111886"/>
                </a:lnTo>
                <a:lnTo>
                  <a:pt x="80257" y="115436"/>
                </a:lnTo>
                <a:lnTo>
                  <a:pt x="85751" y="118877"/>
                </a:lnTo>
                <a:lnTo>
                  <a:pt x="89413" y="123321"/>
                </a:lnTo>
                <a:lnTo>
                  <a:pt x="91856" y="128434"/>
                </a:lnTo>
                <a:lnTo>
                  <a:pt x="93484" y="133991"/>
                </a:lnTo>
                <a:lnTo>
                  <a:pt x="96718" y="138772"/>
                </a:lnTo>
                <a:lnTo>
                  <a:pt x="101024" y="143033"/>
                </a:lnTo>
                <a:lnTo>
                  <a:pt x="106045" y="146949"/>
                </a:lnTo>
                <a:lnTo>
                  <a:pt x="110467" y="151710"/>
                </a:lnTo>
                <a:lnTo>
                  <a:pt x="114489" y="157033"/>
                </a:lnTo>
                <a:lnTo>
                  <a:pt x="118246" y="162731"/>
                </a:lnTo>
                <a:lnTo>
                  <a:pt x="121826" y="167606"/>
                </a:lnTo>
                <a:lnTo>
                  <a:pt x="125287" y="171930"/>
                </a:lnTo>
                <a:lnTo>
                  <a:pt x="135434" y="18380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SMARTPenAnnotation2300"/>
          <p:cNvSpPr/>
          <p:nvPr/>
        </p:nvSpPr>
        <p:spPr>
          <a:xfrm>
            <a:off x="6965156" y="3429000"/>
            <a:ext cx="19348" cy="135434"/>
          </a:xfrm>
          <a:custGeom>
            <a:avLst/>
            <a:gdLst/>
            <a:ahLst/>
            <a:cxnLst/>
            <a:rect l="0" t="0" r="0" b="0"/>
            <a:pathLst>
              <a:path w="19348" h="135434">
                <a:moveTo>
                  <a:pt x="0" y="0"/>
                </a:moveTo>
                <a:lnTo>
                  <a:pt x="5135" y="10271"/>
                </a:lnTo>
                <a:lnTo>
                  <a:pt x="6648" y="15446"/>
                </a:lnTo>
                <a:lnTo>
                  <a:pt x="7657" y="21046"/>
                </a:lnTo>
                <a:lnTo>
                  <a:pt x="8329" y="26929"/>
                </a:lnTo>
                <a:lnTo>
                  <a:pt x="9852" y="31926"/>
                </a:lnTo>
                <a:lnTo>
                  <a:pt x="11942" y="36332"/>
                </a:lnTo>
                <a:lnTo>
                  <a:pt x="14410" y="40344"/>
                </a:lnTo>
                <a:lnTo>
                  <a:pt x="16056" y="45169"/>
                </a:lnTo>
                <a:lnTo>
                  <a:pt x="17153" y="50535"/>
                </a:lnTo>
                <a:lnTo>
                  <a:pt x="17885" y="56262"/>
                </a:lnTo>
                <a:lnTo>
                  <a:pt x="18372" y="62230"/>
                </a:lnTo>
                <a:lnTo>
                  <a:pt x="18697" y="68358"/>
                </a:lnTo>
                <a:lnTo>
                  <a:pt x="19155" y="84388"/>
                </a:lnTo>
                <a:lnTo>
                  <a:pt x="19347" y="13543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SMARTPenAnnotation2301"/>
          <p:cNvSpPr/>
          <p:nvPr/>
        </p:nvSpPr>
        <p:spPr>
          <a:xfrm>
            <a:off x="6887765" y="3255422"/>
            <a:ext cx="212825" cy="163905"/>
          </a:xfrm>
          <a:custGeom>
            <a:avLst/>
            <a:gdLst/>
            <a:ahLst/>
            <a:cxnLst/>
            <a:rect l="0" t="0" r="0" b="0"/>
            <a:pathLst>
              <a:path w="212825" h="163905">
                <a:moveTo>
                  <a:pt x="0" y="28470"/>
                </a:moveTo>
                <a:lnTo>
                  <a:pt x="18601" y="28470"/>
                </a:lnTo>
                <a:lnTo>
                  <a:pt x="25299" y="27395"/>
                </a:lnTo>
                <a:lnTo>
                  <a:pt x="32989" y="25604"/>
                </a:lnTo>
                <a:lnTo>
                  <a:pt x="41340" y="23335"/>
                </a:lnTo>
                <a:lnTo>
                  <a:pt x="47982" y="20747"/>
                </a:lnTo>
                <a:lnTo>
                  <a:pt x="53486" y="17947"/>
                </a:lnTo>
                <a:lnTo>
                  <a:pt x="58230" y="15006"/>
                </a:lnTo>
                <a:lnTo>
                  <a:pt x="65691" y="11970"/>
                </a:lnTo>
                <a:lnTo>
                  <a:pt x="74966" y="8871"/>
                </a:lnTo>
                <a:lnTo>
                  <a:pt x="85448" y="5730"/>
                </a:lnTo>
                <a:lnTo>
                  <a:pt x="93511" y="3636"/>
                </a:lnTo>
                <a:lnTo>
                  <a:pt x="99961" y="2241"/>
                </a:lnTo>
                <a:lnTo>
                  <a:pt x="105336" y="1310"/>
                </a:lnTo>
                <a:lnTo>
                  <a:pt x="109994" y="690"/>
                </a:lnTo>
                <a:lnTo>
                  <a:pt x="114175" y="276"/>
                </a:lnTo>
                <a:lnTo>
                  <a:pt x="118036" y="0"/>
                </a:lnTo>
                <a:lnTo>
                  <a:pt x="120611" y="891"/>
                </a:lnTo>
                <a:lnTo>
                  <a:pt x="122327" y="2560"/>
                </a:lnTo>
                <a:lnTo>
                  <a:pt x="123472" y="4747"/>
                </a:lnTo>
                <a:lnTo>
                  <a:pt x="125310" y="6206"/>
                </a:lnTo>
                <a:lnTo>
                  <a:pt x="127609" y="7178"/>
                </a:lnTo>
                <a:lnTo>
                  <a:pt x="130218" y="7826"/>
                </a:lnTo>
                <a:lnTo>
                  <a:pt x="131956" y="10408"/>
                </a:lnTo>
                <a:lnTo>
                  <a:pt x="133115" y="14279"/>
                </a:lnTo>
                <a:lnTo>
                  <a:pt x="133889" y="19009"/>
                </a:lnTo>
                <a:lnTo>
                  <a:pt x="135479" y="23238"/>
                </a:lnTo>
                <a:lnTo>
                  <a:pt x="137613" y="27131"/>
                </a:lnTo>
                <a:lnTo>
                  <a:pt x="140111" y="30802"/>
                </a:lnTo>
                <a:lnTo>
                  <a:pt x="142851" y="36474"/>
                </a:lnTo>
                <a:lnTo>
                  <a:pt x="145753" y="43480"/>
                </a:lnTo>
                <a:lnTo>
                  <a:pt x="148763" y="51375"/>
                </a:lnTo>
                <a:lnTo>
                  <a:pt x="152919" y="59863"/>
                </a:lnTo>
                <a:lnTo>
                  <a:pt x="157839" y="68747"/>
                </a:lnTo>
                <a:lnTo>
                  <a:pt x="163269" y="77893"/>
                </a:lnTo>
                <a:lnTo>
                  <a:pt x="166889" y="85066"/>
                </a:lnTo>
                <a:lnTo>
                  <a:pt x="169303" y="90923"/>
                </a:lnTo>
                <a:lnTo>
                  <a:pt x="170911" y="95902"/>
                </a:lnTo>
                <a:lnTo>
                  <a:pt x="173059" y="101371"/>
                </a:lnTo>
                <a:lnTo>
                  <a:pt x="175565" y="107167"/>
                </a:lnTo>
                <a:lnTo>
                  <a:pt x="178311" y="113181"/>
                </a:lnTo>
                <a:lnTo>
                  <a:pt x="182291" y="118265"/>
                </a:lnTo>
                <a:lnTo>
                  <a:pt x="187095" y="122729"/>
                </a:lnTo>
                <a:lnTo>
                  <a:pt x="192447" y="126780"/>
                </a:lnTo>
                <a:lnTo>
                  <a:pt x="196015" y="131630"/>
                </a:lnTo>
                <a:lnTo>
                  <a:pt x="198393" y="137014"/>
                </a:lnTo>
                <a:lnTo>
                  <a:pt x="199979" y="142753"/>
                </a:lnTo>
                <a:lnTo>
                  <a:pt x="202111" y="147653"/>
                </a:lnTo>
                <a:lnTo>
                  <a:pt x="204607" y="151995"/>
                </a:lnTo>
                <a:lnTo>
                  <a:pt x="212824" y="16390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BF8123F6-8102-47A1-B213-914B0DF88246}" type="slidenum">
              <a:rPr lang="ar-SA" smtClean="0"/>
              <a:pPr/>
              <a:t>10</a:t>
            </a:fld>
            <a:endParaRPr lang="en-US" smtClean="0"/>
          </a:p>
        </p:txBody>
      </p:sp>
      <p:sp>
        <p:nvSpPr>
          <p:cNvPr id="5125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ar-SA" sz="4000" b="1" dirty="0" smtClean="0"/>
              <a:t>الأعداد غير الصحيحة</a:t>
            </a:r>
            <a:br>
              <a:rPr lang="ar-SA" sz="4000" b="1" dirty="0" smtClean="0"/>
            </a:br>
            <a:endParaRPr lang="en-US" sz="4000" b="1" dirty="0" smtClean="0"/>
          </a:p>
        </p:txBody>
      </p:sp>
      <p:sp>
        <p:nvSpPr>
          <p:cNvPr id="5126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rtl="1"/>
            <a:r>
              <a:rPr lang="ar-SA" b="1" dirty="0" smtClean="0"/>
              <a:t>وهى الأعداد النسبية وهى عبارة عن النسبة بين عددين صحيحين ويكون المقام لا يساوى صفر.  </a:t>
            </a:r>
          </a:p>
          <a:p>
            <a:pPr rtl="1"/>
            <a:r>
              <a:rPr lang="ar-SA" b="1" dirty="0" smtClean="0"/>
              <a:t>مثل:    </a:t>
            </a:r>
          </a:p>
          <a:p>
            <a:pPr rtl="1"/>
            <a:endParaRPr lang="ar-SA" b="1" dirty="0" smtClean="0"/>
          </a:p>
          <a:p>
            <a:pPr rtl="1"/>
            <a:r>
              <a:rPr lang="ar-SA" b="1" dirty="0" smtClean="0"/>
              <a:t>وأي عدد لا يمكن </a:t>
            </a:r>
            <a:r>
              <a:rPr lang="ar-SA" b="1" dirty="0" err="1" smtClean="0"/>
              <a:t>كتابتة</a:t>
            </a:r>
            <a:r>
              <a:rPr lang="ar-SA" b="1" dirty="0" smtClean="0"/>
              <a:t> على الصورة النسبية مثل       </a:t>
            </a:r>
            <a:r>
              <a:rPr lang="ar-SA" b="1" dirty="0" err="1" smtClean="0"/>
              <a:t>و</a:t>
            </a:r>
            <a:r>
              <a:rPr lang="ar-SA" b="1" dirty="0" smtClean="0"/>
              <a:t>       يسمى عدد غير نسبي.</a:t>
            </a:r>
            <a:r>
              <a:rPr lang="en-US" dirty="0" smtClean="0"/>
              <a:t> </a:t>
            </a:r>
          </a:p>
        </p:txBody>
      </p:sp>
      <p:sp>
        <p:nvSpPr>
          <p:cNvPr id="5127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graphicFrame>
        <p:nvGraphicFramePr>
          <p:cNvPr id="5122" name="Object 5"/>
          <p:cNvGraphicFramePr>
            <a:graphicFrameLocks noChangeAspect="1"/>
          </p:cNvGraphicFramePr>
          <p:nvPr/>
        </p:nvGraphicFramePr>
        <p:xfrm>
          <a:off x="1752600" y="3962400"/>
          <a:ext cx="412750" cy="342900"/>
        </p:xfrm>
        <a:graphic>
          <a:graphicData uri="http://schemas.openxmlformats.org/presentationml/2006/ole">
            <p:oleObj spid="_x0000_s5124" name="معادلة" r:id="rId3" imgW="266469" imgH="241091" progId="Equation.3">
              <p:embed/>
            </p:oleObj>
          </a:graphicData>
        </a:graphic>
      </p:graphicFrame>
      <p:sp>
        <p:nvSpPr>
          <p:cNvPr id="5128" name="Rectangle 6"/>
          <p:cNvSpPr>
            <a:spLocks noChangeArrowheads="1"/>
          </p:cNvSpPr>
          <p:nvPr/>
        </p:nvSpPr>
        <p:spPr bwMode="auto">
          <a:xfrm>
            <a:off x="0" y="3429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5129" name="Rectangle 7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graphicFrame>
        <p:nvGraphicFramePr>
          <p:cNvPr id="5123" name="Object 8"/>
          <p:cNvGraphicFramePr>
            <a:graphicFrameLocks noChangeAspect="1"/>
          </p:cNvGraphicFramePr>
          <p:nvPr/>
        </p:nvGraphicFramePr>
        <p:xfrm>
          <a:off x="838200" y="3962400"/>
          <a:ext cx="412750" cy="379413"/>
        </p:xfrm>
        <a:graphic>
          <a:graphicData uri="http://schemas.openxmlformats.org/presentationml/2006/ole">
            <p:oleObj spid="_x0000_s5125" name="معادلة" r:id="rId4" imgW="266353" imgH="266353" progId="Equation.3">
              <p:embed/>
            </p:oleObj>
          </a:graphicData>
        </a:graphic>
      </p:graphicFrame>
      <p:sp>
        <p:nvSpPr>
          <p:cNvPr id="5130" name="Rectangle 9"/>
          <p:cNvSpPr>
            <a:spLocks noChangeArrowheads="1"/>
          </p:cNvSpPr>
          <p:nvPr/>
        </p:nvSpPr>
        <p:spPr bwMode="auto">
          <a:xfrm>
            <a:off x="0" y="36195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graphicFrame>
        <p:nvGraphicFramePr>
          <p:cNvPr id="2" name="Object 6"/>
          <p:cNvGraphicFramePr>
            <a:graphicFrameLocks noChangeAspect="1"/>
          </p:cNvGraphicFramePr>
          <p:nvPr/>
        </p:nvGraphicFramePr>
        <p:xfrm>
          <a:off x="4953000" y="2787650"/>
          <a:ext cx="3071089" cy="793750"/>
        </p:xfrm>
        <a:graphic>
          <a:graphicData uri="http://schemas.openxmlformats.org/presentationml/2006/ole">
            <p:oleObj spid="_x0000_s5126" name="Equation" r:id="rId5" imgW="1066680" imgH="393480" progId="Equation.3">
              <p:embed/>
            </p:oleObj>
          </a:graphicData>
        </a:graphic>
      </p:graphicFrame>
      <p:sp>
        <p:nvSpPr>
          <p:cNvPr id="12" name="SMARTPenAnnotation2234"/>
          <p:cNvSpPr/>
          <p:nvPr/>
        </p:nvSpPr>
        <p:spPr>
          <a:xfrm>
            <a:off x="4355321" y="2926359"/>
            <a:ext cx="162357" cy="144710"/>
          </a:xfrm>
          <a:custGeom>
            <a:avLst/>
            <a:gdLst/>
            <a:ahLst/>
            <a:cxnLst/>
            <a:rect l="0" t="0" r="0" b="0"/>
            <a:pathLst>
              <a:path w="162357" h="144710">
                <a:moveTo>
                  <a:pt x="113987" y="9275"/>
                </a:moveTo>
                <a:lnTo>
                  <a:pt x="108852" y="4140"/>
                </a:lnTo>
                <a:lnTo>
                  <a:pt x="106264" y="2627"/>
                </a:lnTo>
                <a:lnTo>
                  <a:pt x="103464" y="1618"/>
                </a:lnTo>
                <a:lnTo>
                  <a:pt x="100523" y="946"/>
                </a:lnTo>
                <a:lnTo>
                  <a:pt x="97487" y="498"/>
                </a:lnTo>
                <a:lnTo>
                  <a:pt x="94388" y="199"/>
                </a:lnTo>
                <a:lnTo>
                  <a:pt x="91247" y="0"/>
                </a:lnTo>
                <a:lnTo>
                  <a:pt x="88079" y="942"/>
                </a:lnTo>
                <a:lnTo>
                  <a:pt x="84891" y="2645"/>
                </a:lnTo>
                <a:lnTo>
                  <a:pt x="81691" y="4855"/>
                </a:lnTo>
                <a:lnTo>
                  <a:pt x="78483" y="7403"/>
                </a:lnTo>
                <a:lnTo>
                  <a:pt x="75270" y="10177"/>
                </a:lnTo>
                <a:lnTo>
                  <a:pt x="72052" y="13101"/>
                </a:lnTo>
                <a:lnTo>
                  <a:pt x="66683" y="17200"/>
                </a:lnTo>
                <a:lnTo>
                  <a:pt x="52118" y="27488"/>
                </a:lnTo>
                <a:lnTo>
                  <a:pt x="44794" y="34315"/>
                </a:lnTo>
                <a:lnTo>
                  <a:pt x="37762" y="42091"/>
                </a:lnTo>
                <a:lnTo>
                  <a:pt x="30925" y="50501"/>
                </a:lnTo>
                <a:lnTo>
                  <a:pt x="25291" y="57181"/>
                </a:lnTo>
                <a:lnTo>
                  <a:pt x="20461" y="62710"/>
                </a:lnTo>
                <a:lnTo>
                  <a:pt x="16165" y="67471"/>
                </a:lnTo>
                <a:lnTo>
                  <a:pt x="12227" y="72794"/>
                </a:lnTo>
                <a:lnTo>
                  <a:pt x="8527" y="78493"/>
                </a:lnTo>
                <a:lnTo>
                  <a:pt x="4985" y="84442"/>
                </a:lnTo>
                <a:lnTo>
                  <a:pt x="2623" y="89483"/>
                </a:lnTo>
                <a:lnTo>
                  <a:pt x="1049" y="93918"/>
                </a:lnTo>
                <a:lnTo>
                  <a:pt x="0" y="97950"/>
                </a:lnTo>
                <a:lnTo>
                  <a:pt x="375" y="101713"/>
                </a:lnTo>
                <a:lnTo>
                  <a:pt x="1701" y="105296"/>
                </a:lnTo>
                <a:lnTo>
                  <a:pt x="6415" y="113635"/>
                </a:lnTo>
                <a:lnTo>
                  <a:pt x="7877" y="114319"/>
                </a:lnTo>
                <a:lnTo>
                  <a:pt x="12367" y="115079"/>
                </a:lnTo>
                <a:lnTo>
                  <a:pt x="15069" y="115282"/>
                </a:lnTo>
                <a:lnTo>
                  <a:pt x="17945" y="115417"/>
                </a:lnTo>
                <a:lnTo>
                  <a:pt x="20938" y="115507"/>
                </a:lnTo>
                <a:lnTo>
                  <a:pt x="25082" y="114492"/>
                </a:lnTo>
                <a:lnTo>
                  <a:pt x="29995" y="112741"/>
                </a:lnTo>
                <a:lnTo>
                  <a:pt x="35420" y="110499"/>
                </a:lnTo>
                <a:lnTo>
                  <a:pt x="40112" y="107929"/>
                </a:lnTo>
                <a:lnTo>
                  <a:pt x="44315" y="105141"/>
                </a:lnTo>
                <a:lnTo>
                  <a:pt x="48191" y="102207"/>
                </a:lnTo>
                <a:lnTo>
                  <a:pt x="79324" y="77536"/>
                </a:lnTo>
                <a:lnTo>
                  <a:pt x="89804" y="68756"/>
                </a:lnTo>
                <a:lnTo>
                  <a:pt x="98940" y="60753"/>
                </a:lnTo>
                <a:lnTo>
                  <a:pt x="107181" y="53267"/>
                </a:lnTo>
                <a:lnTo>
                  <a:pt x="113749" y="48277"/>
                </a:lnTo>
                <a:lnTo>
                  <a:pt x="119203" y="44950"/>
                </a:lnTo>
                <a:lnTo>
                  <a:pt x="123913" y="42733"/>
                </a:lnTo>
                <a:lnTo>
                  <a:pt x="127054" y="40179"/>
                </a:lnTo>
                <a:lnTo>
                  <a:pt x="129147" y="37402"/>
                </a:lnTo>
                <a:lnTo>
                  <a:pt x="130543" y="34476"/>
                </a:lnTo>
                <a:lnTo>
                  <a:pt x="131474" y="33600"/>
                </a:lnTo>
                <a:lnTo>
                  <a:pt x="132094" y="34090"/>
                </a:lnTo>
                <a:lnTo>
                  <a:pt x="133090" y="37466"/>
                </a:lnTo>
                <a:lnTo>
                  <a:pt x="133226" y="40794"/>
                </a:lnTo>
                <a:lnTo>
                  <a:pt x="133313" y="51689"/>
                </a:lnTo>
                <a:lnTo>
                  <a:pt x="132246" y="53674"/>
                </a:lnTo>
                <a:lnTo>
                  <a:pt x="130459" y="54997"/>
                </a:lnTo>
                <a:lnTo>
                  <a:pt x="128193" y="55880"/>
                </a:lnTo>
                <a:lnTo>
                  <a:pt x="126682" y="58618"/>
                </a:lnTo>
                <a:lnTo>
                  <a:pt x="125675" y="62593"/>
                </a:lnTo>
                <a:lnTo>
                  <a:pt x="124059" y="74148"/>
                </a:lnTo>
                <a:lnTo>
                  <a:pt x="123926" y="77246"/>
                </a:lnTo>
                <a:lnTo>
                  <a:pt x="123779" y="86420"/>
                </a:lnTo>
                <a:lnTo>
                  <a:pt x="124814" y="90802"/>
                </a:lnTo>
                <a:lnTo>
                  <a:pt x="126580" y="94798"/>
                </a:lnTo>
                <a:lnTo>
                  <a:pt x="128832" y="98536"/>
                </a:lnTo>
                <a:lnTo>
                  <a:pt x="131407" y="103178"/>
                </a:lnTo>
                <a:lnTo>
                  <a:pt x="137136" y="114069"/>
                </a:lnTo>
                <a:lnTo>
                  <a:pt x="140168" y="118908"/>
                </a:lnTo>
                <a:lnTo>
                  <a:pt x="143265" y="123209"/>
                </a:lnTo>
                <a:lnTo>
                  <a:pt x="162356" y="14470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SMARTPenAnnotation2235"/>
          <p:cNvSpPr/>
          <p:nvPr/>
        </p:nvSpPr>
        <p:spPr>
          <a:xfrm>
            <a:off x="4391917" y="3148458"/>
            <a:ext cx="241847" cy="48371"/>
          </a:xfrm>
          <a:custGeom>
            <a:avLst/>
            <a:gdLst/>
            <a:ahLst/>
            <a:cxnLst/>
            <a:rect l="0" t="0" r="0" b="0"/>
            <a:pathLst>
              <a:path w="241847" h="48371">
                <a:moveTo>
                  <a:pt x="241846" y="0"/>
                </a:moveTo>
                <a:lnTo>
                  <a:pt x="221304" y="5136"/>
                </a:lnTo>
                <a:lnTo>
                  <a:pt x="214178" y="6649"/>
                </a:lnTo>
                <a:lnTo>
                  <a:pt x="208353" y="7657"/>
                </a:lnTo>
                <a:lnTo>
                  <a:pt x="203394" y="8330"/>
                </a:lnTo>
                <a:lnTo>
                  <a:pt x="195789" y="9853"/>
                </a:lnTo>
                <a:lnTo>
                  <a:pt x="175873" y="14411"/>
                </a:lnTo>
                <a:lnTo>
                  <a:pt x="166693" y="16057"/>
                </a:lnTo>
                <a:lnTo>
                  <a:pt x="158423" y="17154"/>
                </a:lnTo>
                <a:lnTo>
                  <a:pt x="150760" y="17885"/>
                </a:lnTo>
                <a:lnTo>
                  <a:pt x="141352" y="19448"/>
                </a:lnTo>
                <a:lnTo>
                  <a:pt x="0" y="4837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SMARTPenAnnotation2236"/>
          <p:cNvSpPr/>
          <p:nvPr/>
        </p:nvSpPr>
        <p:spPr>
          <a:xfrm>
            <a:off x="4420939" y="3235523"/>
            <a:ext cx="140152" cy="232173"/>
          </a:xfrm>
          <a:custGeom>
            <a:avLst/>
            <a:gdLst/>
            <a:ahLst/>
            <a:cxnLst/>
            <a:rect l="0" t="0" r="0" b="0"/>
            <a:pathLst>
              <a:path w="140152" h="232173">
                <a:moveTo>
                  <a:pt x="0" y="0"/>
                </a:moveTo>
                <a:lnTo>
                  <a:pt x="0" y="15406"/>
                </a:lnTo>
                <a:lnTo>
                  <a:pt x="1075" y="21020"/>
                </a:lnTo>
                <a:lnTo>
                  <a:pt x="2866" y="25837"/>
                </a:lnTo>
                <a:lnTo>
                  <a:pt x="5135" y="30123"/>
                </a:lnTo>
                <a:lnTo>
                  <a:pt x="6648" y="35130"/>
                </a:lnTo>
                <a:lnTo>
                  <a:pt x="7657" y="40618"/>
                </a:lnTo>
                <a:lnTo>
                  <a:pt x="8329" y="46426"/>
                </a:lnTo>
                <a:lnTo>
                  <a:pt x="8777" y="52448"/>
                </a:lnTo>
                <a:lnTo>
                  <a:pt x="9076" y="58613"/>
                </a:lnTo>
                <a:lnTo>
                  <a:pt x="9275" y="64872"/>
                </a:lnTo>
                <a:lnTo>
                  <a:pt x="10483" y="77644"/>
                </a:lnTo>
                <a:lnTo>
                  <a:pt x="17278" y="139863"/>
                </a:lnTo>
                <a:lnTo>
                  <a:pt x="17968" y="148060"/>
                </a:lnTo>
                <a:lnTo>
                  <a:pt x="18428" y="155675"/>
                </a:lnTo>
                <a:lnTo>
                  <a:pt x="18939" y="169868"/>
                </a:lnTo>
                <a:lnTo>
                  <a:pt x="20150" y="175588"/>
                </a:lnTo>
                <a:lnTo>
                  <a:pt x="22032" y="180476"/>
                </a:lnTo>
                <a:lnTo>
                  <a:pt x="24362" y="184809"/>
                </a:lnTo>
                <a:lnTo>
                  <a:pt x="25915" y="188773"/>
                </a:lnTo>
                <a:lnTo>
                  <a:pt x="26951" y="192491"/>
                </a:lnTo>
                <a:lnTo>
                  <a:pt x="27641" y="196044"/>
                </a:lnTo>
                <a:lnTo>
                  <a:pt x="27026" y="198413"/>
                </a:lnTo>
                <a:lnTo>
                  <a:pt x="25542" y="199992"/>
                </a:lnTo>
                <a:lnTo>
                  <a:pt x="23477" y="201045"/>
                </a:lnTo>
                <a:lnTo>
                  <a:pt x="22101" y="202821"/>
                </a:lnTo>
                <a:lnTo>
                  <a:pt x="21183" y="205081"/>
                </a:lnTo>
                <a:lnTo>
                  <a:pt x="20571" y="207662"/>
                </a:lnTo>
                <a:lnTo>
                  <a:pt x="20163" y="208308"/>
                </a:lnTo>
                <a:lnTo>
                  <a:pt x="19891" y="207664"/>
                </a:lnTo>
                <a:lnTo>
                  <a:pt x="19509" y="201621"/>
                </a:lnTo>
                <a:lnTo>
                  <a:pt x="19395" y="193024"/>
                </a:lnTo>
                <a:lnTo>
                  <a:pt x="19357" y="175353"/>
                </a:lnTo>
                <a:lnTo>
                  <a:pt x="18279" y="170645"/>
                </a:lnTo>
                <a:lnTo>
                  <a:pt x="16485" y="166432"/>
                </a:lnTo>
                <a:lnTo>
                  <a:pt x="14215" y="162549"/>
                </a:lnTo>
                <a:lnTo>
                  <a:pt x="13776" y="158885"/>
                </a:lnTo>
                <a:lnTo>
                  <a:pt x="14558" y="155367"/>
                </a:lnTo>
                <a:lnTo>
                  <a:pt x="18294" y="147518"/>
                </a:lnTo>
                <a:lnTo>
                  <a:pt x="23537" y="136863"/>
                </a:lnTo>
                <a:lnTo>
                  <a:pt x="26440" y="132087"/>
                </a:lnTo>
                <a:lnTo>
                  <a:pt x="29450" y="127828"/>
                </a:lnTo>
                <a:lnTo>
                  <a:pt x="32532" y="123914"/>
                </a:lnTo>
                <a:lnTo>
                  <a:pt x="36736" y="120230"/>
                </a:lnTo>
                <a:lnTo>
                  <a:pt x="41689" y="116699"/>
                </a:lnTo>
                <a:lnTo>
                  <a:pt x="47140" y="113270"/>
                </a:lnTo>
                <a:lnTo>
                  <a:pt x="52924" y="110984"/>
                </a:lnTo>
                <a:lnTo>
                  <a:pt x="58930" y="109460"/>
                </a:lnTo>
                <a:lnTo>
                  <a:pt x="65083" y="108444"/>
                </a:lnTo>
                <a:lnTo>
                  <a:pt x="70261" y="107767"/>
                </a:lnTo>
                <a:lnTo>
                  <a:pt x="74787" y="107315"/>
                </a:lnTo>
                <a:lnTo>
                  <a:pt x="78879" y="107014"/>
                </a:lnTo>
                <a:lnTo>
                  <a:pt x="83758" y="107888"/>
                </a:lnTo>
                <a:lnTo>
                  <a:pt x="89159" y="109546"/>
                </a:lnTo>
                <a:lnTo>
                  <a:pt x="103004" y="114794"/>
                </a:lnTo>
                <a:lnTo>
                  <a:pt x="107365" y="117375"/>
                </a:lnTo>
                <a:lnTo>
                  <a:pt x="120809" y="125974"/>
                </a:lnTo>
                <a:lnTo>
                  <a:pt x="125684" y="130202"/>
                </a:lnTo>
                <a:lnTo>
                  <a:pt x="128934" y="134096"/>
                </a:lnTo>
                <a:lnTo>
                  <a:pt x="131100" y="137766"/>
                </a:lnTo>
                <a:lnTo>
                  <a:pt x="133619" y="142363"/>
                </a:lnTo>
                <a:lnTo>
                  <a:pt x="139285" y="153203"/>
                </a:lnTo>
                <a:lnTo>
                  <a:pt x="140151" y="159103"/>
                </a:lnTo>
                <a:lnTo>
                  <a:pt x="139653" y="165187"/>
                </a:lnTo>
                <a:lnTo>
                  <a:pt x="138247" y="171392"/>
                </a:lnTo>
                <a:lnTo>
                  <a:pt x="136234" y="176604"/>
                </a:lnTo>
                <a:lnTo>
                  <a:pt x="133817" y="181153"/>
                </a:lnTo>
                <a:lnTo>
                  <a:pt x="131131" y="185261"/>
                </a:lnTo>
                <a:lnTo>
                  <a:pt x="128266" y="189074"/>
                </a:lnTo>
                <a:lnTo>
                  <a:pt x="125281" y="192692"/>
                </a:lnTo>
                <a:lnTo>
                  <a:pt x="122216" y="196178"/>
                </a:lnTo>
                <a:lnTo>
                  <a:pt x="119098" y="199577"/>
                </a:lnTo>
                <a:lnTo>
                  <a:pt x="112767" y="206220"/>
                </a:lnTo>
                <a:lnTo>
                  <a:pt x="106349" y="210571"/>
                </a:lnTo>
                <a:lnTo>
                  <a:pt x="97771" y="215622"/>
                </a:lnTo>
                <a:lnTo>
                  <a:pt x="58043" y="23217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SMARTPenAnnotation2237"/>
          <p:cNvSpPr/>
          <p:nvPr/>
        </p:nvSpPr>
        <p:spPr>
          <a:xfrm>
            <a:off x="4343548" y="3177480"/>
            <a:ext cx="183804" cy="38696"/>
          </a:xfrm>
          <a:custGeom>
            <a:avLst/>
            <a:gdLst/>
            <a:ahLst/>
            <a:cxnLst/>
            <a:rect l="0" t="0" r="0" b="0"/>
            <a:pathLst>
              <a:path w="183804" h="38696">
                <a:moveTo>
                  <a:pt x="183803" y="0"/>
                </a:moveTo>
                <a:lnTo>
                  <a:pt x="173532" y="5136"/>
                </a:lnTo>
                <a:lnTo>
                  <a:pt x="169432" y="6648"/>
                </a:lnTo>
                <a:lnTo>
                  <a:pt x="165623" y="7657"/>
                </a:lnTo>
                <a:lnTo>
                  <a:pt x="162009" y="8329"/>
                </a:lnTo>
                <a:lnTo>
                  <a:pt x="158525" y="8778"/>
                </a:lnTo>
                <a:lnTo>
                  <a:pt x="155128" y="9076"/>
                </a:lnTo>
                <a:lnTo>
                  <a:pt x="151788" y="9276"/>
                </a:lnTo>
                <a:lnTo>
                  <a:pt x="145210" y="9497"/>
                </a:lnTo>
                <a:lnTo>
                  <a:pt x="141951" y="9556"/>
                </a:lnTo>
                <a:lnTo>
                  <a:pt x="137629" y="10670"/>
                </a:lnTo>
                <a:lnTo>
                  <a:pt x="132598" y="12488"/>
                </a:lnTo>
                <a:lnTo>
                  <a:pt x="127094" y="14774"/>
                </a:lnTo>
                <a:lnTo>
                  <a:pt x="122350" y="17374"/>
                </a:lnTo>
                <a:lnTo>
                  <a:pt x="118112" y="20181"/>
                </a:lnTo>
                <a:lnTo>
                  <a:pt x="114212" y="23128"/>
                </a:lnTo>
                <a:lnTo>
                  <a:pt x="110537" y="25093"/>
                </a:lnTo>
                <a:lnTo>
                  <a:pt x="107013" y="26402"/>
                </a:lnTo>
                <a:lnTo>
                  <a:pt x="103588" y="27275"/>
                </a:lnTo>
                <a:lnTo>
                  <a:pt x="99155" y="28932"/>
                </a:lnTo>
                <a:lnTo>
                  <a:pt x="94050" y="31112"/>
                </a:lnTo>
                <a:lnTo>
                  <a:pt x="88497" y="33640"/>
                </a:lnTo>
                <a:lnTo>
                  <a:pt x="83720" y="35325"/>
                </a:lnTo>
                <a:lnTo>
                  <a:pt x="79461" y="36448"/>
                </a:lnTo>
                <a:lnTo>
                  <a:pt x="75546" y="37197"/>
                </a:lnTo>
                <a:lnTo>
                  <a:pt x="71862" y="37697"/>
                </a:lnTo>
                <a:lnTo>
                  <a:pt x="68331" y="38030"/>
                </a:lnTo>
                <a:lnTo>
                  <a:pt x="64901" y="38252"/>
                </a:lnTo>
                <a:lnTo>
                  <a:pt x="61540" y="38400"/>
                </a:lnTo>
                <a:lnTo>
                  <a:pt x="54940" y="38564"/>
                </a:lnTo>
                <a:lnTo>
                  <a:pt x="0" y="3869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SMARTPenAnnotation2238"/>
          <p:cNvSpPr/>
          <p:nvPr/>
        </p:nvSpPr>
        <p:spPr>
          <a:xfrm>
            <a:off x="1693318" y="2761505"/>
            <a:ext cx="338137" cy="539954"/>
          </a:xfrm>
          <a:custGeom>
            <a:avLst/>
            <a:gdLst/>
            <a:ahLst/>
            <a:cxnLst/>
            <a:rect l="0" t="0" r="0" b="0"/>
            <a:pathLst>
              <a:path w="338137" h="539954">
                <a:moveTo>
                  <a:pt x="9275" y="0"/>
                </a:moveTo>
                <a:lnTo>
                  <a:pt x="4140" y="15407"/>
                </a:lnTo>
                <a:lnTo>
                  <a:pt x="1619" y="28703"/>
                </a:lnTo>
                <a:lnTo>
                  <a:pt x="498" y="43928"/>
                </a:lnTo>
                <a:lnTo>
                  <a:pt x="0" y="65027"/>
                </a:lnTo>
                <a:lnTo>
                  <a:pt x="942" y="76672"/>
                </a:lnTo>
                <a:lnTo>
                  <a:pt x="2645" y="88735"/>
                </a:lnTo>
                <a:lnTo>
                  <a:pt x="4855" y="101077"/>
                </a:lnTo>
                <a:lnTo>
                  <a:pt x="18237" y="164666"/>
                </a:lnTo>
                <a:lnTo>
                  <a:pt x="21699" y="183944"/>
                </a:lnTo>
                <a:lnTo>
                  <a:pt x="24007" y="200020"/>
                </a:lnTo>
                <a:lnTo>
                  <a:pt x="25545" y="213962"/>
                </a:lnTo>
                <a:lnTo>
                  <a:pt x="31946" y="241529"/>
                </a:lnTo>
                <a:lnTo>
                  <a:pt x="61256" y="352583"/>
                </a:lnTo>
                <a:lnTo>
                  <a:pt x="66502" y="376938"/>
                </a:lnTo>
                <a:lnTo>
                  <a:pt x="69998" y="396400"/>
                </a:lnTo>
                <a:lnTo>
                  <a:pt x="73404" y="411524"/>
                </a:lnTo>
                <a:lnTo>
                  <a:pt x="76750" y="423756"/>
                </a:lnTo>
                <a:lnTo>
                  <a:pt x="80055" y="434061"/>
                </a:lnTo>
                <a:lnTo>
                  <a:pt x="82259" y="448455"/>
                </a:lnTo>
                <a:lnTo>
                  <a:pt x="83728" y="465575"/>
                </a:lnTo>
                <a:lnTo>
                  <a:pt x="85360" y="499287"/>
                </a:lnTo>
                <a:lnTo>
                  <a:pt x="86085" y="521436"/>
                </a:lnTo>
                <a:lnTo>
                  <a:pt x="85204" y="528202"/>
                </a:lnTo>
                <a:lnTo>
                  <a:pt x="83542" y="532713"/>
                </a:lnTo>
                <a:lnTo>
                  <a:pt x="78286" y="539953"/>
                </a:lnTo>
                <a:lnTo>
                  <a:pt x="77855" y="539472"/>
                </a:lnTo>
                <a:lnTo>
                  <a:pt x="77375" y="536071"/>
                </a:lnTo>
                <a:lnTo>
                  <a:pt x="77043" y="519200"/>
                </a:lnTo>
                <a:lnTo>
                  <a:pt x="76995" y="485385"/>
                </a:lnTo>
                <a:lnTo>
                  <a:pt x="78069" y="476222"/>
                </a:lnTo>
                <a:lnTo>
                  <a:pt x="79860" y="464738"/>
                </a:lnTo>
                <a:lnTo>
                  <a:pt x="82129" y="451709"/>
                </a:lnTo>
                <a:lnTo>
                  <a:pt x="83641" y="440872"/>
                </a:lnTo>
                <a:lnTo>
                  <a:pt x="84649" y="431498"/>
                </a:lnTo>
                <a:lnTo>
                  <a:pt x="85322" y="423099"/>
                </a:lnTo>
                <a:lnTo>
                  <a:pt x="86845" y="414275"/>
                </a:lnTo>
                <a:lnTo>
                  <a:pt x="88935" y="405168"/>
                </a:lnTo>
                <a:lnTo>
                  <a:pt x="91403" y="395872"/>
                </a:lnTo>
                <a:lnTo>
                  <a:pt x="97348" y="383225"/>
                </a:lnTo>
                <a:lnTo>
                  <a:pt x="105611" y="368345"/>
                </a:lnTo>
                <a:lnTo>
                  <a:pt x="123032" y="338913"/>
                </a:lnTo>
                <a:lnTo>
                  <a:pt x="134358" y="318666"/>
                </a:lnTo>
                <a:lnTo>
                  <a:pt x="142975" y="302502"/>
                </a:lnTo>
                <a:lnTo>
                  <a:pt x="146778" y="295182"/>
                </a:lnTo>
                <a:lnTo>
                  <a:pt x="156735" y="284182"/>
                </a:lnTo>
                <a:lnTo>
                  <a:pt x="167252" y="275710"/>
                </a:lnTo>
                <a:lnTo>
                  <a:pt x="175509" y="268362"/>
                </a:lnTo>
                <a:lnTo>
                  <a:pt x="185628" y="261513"/>
                </a:lnTo>
                <a:lnTo>
                  <a:pt x="191336" y="258182"/>
                </a:lnTo>
                <a:lnTo>
                  <a:pt x="200544" y="254481"/>
                </a:lnTo>
                <a:lnTo>
                  <a:pt x="209295" y="252836"/>
                </a:lnTo>
                <a:lnTo>
                  <a:pt x="214638" y="252397"/>
                </a:lnTo>
                <a:lnTo>
                  <a:pt x="220350" y="252105"/>
                </a:lnTo>
                <a:lnTo>
                  <a:pt x="235295" y="251780"/>
                </a:lnTo>
                <a:lnTo>
                  <a:pt x="243795" y="251693"/>
                </a:lnTo>
                <a:lnTo>
                  <a:pt x="251611" y="252710"/>
                </a:lnTo>
                <a:lnTo>
                  <a:pt x="258972" y="254463"/>
                </a:lnTo>
                <a:lnTo>
                  <a:pt x="266029" y="256707"/>
                </a:lnTo>
                <a:lnTo>
                  <a:pt x="271808" y="258203"/>
                </a:lnTo>
                <a:lnTo>
                  <a:pt x="281096" y="259864"/>
                </a:lnTo>
                <a:lnTo>
                  <a:pt x="288807" y="263469"/>
                </a:lnTo>
                <a:lnTo>
                  <a:pt x="292368" y="265935"/>
                </a:lnTo>
                <a:lnTo>
                  <a:pt x="299191" y="274408"/>
                </a:lnTo>
                <a:lnTo>
                  <a:pt x="309075" y="288398"/>
                </a:lnTo>
                <a:lnTo>
                  <a:pt x="315574" y="296932"/>
                </a:lnTo>
                <a:lnTo>
                  <a:pt x="325275" y="312747"/>
                </a:lnTo>
                <a:lnTo>
                  <a:pt x="331731" y="321010"/>
                </a:lnTo>
                <a:lnTo>
                  <a:pt x="333883" y="325794"/>
                </a:lnTo>
                <a:lnTo>
                  <a:pt x="336910" y="341721"/>
                </a:lnTo>
                <a:lnTo>
                  <a:pt x="337808" y="355876"/>
                </a:lnTo>
                <a:lnTo>
                  <a:pt x="338136" y="392495"/>
                </a:lnTo>
                <a:lnTo>
                  <a:pt x="337078" y="398172"/>
                </a:lnTo>
                <a:lnTo>
                  <a:pt x="333035" y="407346"/>
                </a:lnTo>
                <a:lnTo>
                  <a:pt x="324716" y="418554"/>
                </a:lnTo>
                <a:lnTo>
                  <a:pt x="315718" y="425362"/>
                </a:lnTo>
                <a:lnTo>
                  <a:pt x="305628" y="431970"/>
                </a:lnTo>
                <a:lnTo>
                  <a:pt x="297560" y="438491"/>
                </a:lnTo>
                <a:lnTo>
                  <a:pt x="287525" y="444971"/>
                </a:lnTo>
                <a:lnTo>
                  <a:pt x="281840" y="448204"/>
                </a:lnTo>
                <a:lnTo>
                  <a:pt x="264057" y="457529"/>
                </a:lnTo>
                <a:lnTo>
                  <a:pt x="227880" y="475897"/>
                </a:lnTo>
                <a:lnTo>
                  <a:pt x="219504" y="479570"/>
                </a:lnTo>
                <a:lnTo>
                  <a:pt x="210695" y="483094"/>
                </a:lnTo>
                <a:lnTo>
                  <a:pt x="201598" y="486518"/>
                </a:lnTo>
                <a:lnTo>
                  <a:pt x="193384" y="488800"/>
                </a:lnTo>
                <a:lnTo>
                  <a:pt x="185758" y="490322"/>
                </a:lnTo>
                <a:lnTo>
                  <a:pt x="154383" y="49336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SMARTPenAnnotation2239"/>
          <p:cNvSpPr/>
          <p:nvPr/>
        </p:nvSpPr>
        <p:spPr>
          <a:xfrm>
            <a:off x="2244328" y="3022699"/>
            <a:ext cx="503040" cy="87065"/>
          </a:xfrm>
          <a:custGeom>
            <a:avLst/>
            <a:gdLst/>
            <a:ahLst/>
            <a:cxnLst/>
            <a:rect l="0" t="0" r="0" b="0"/>
            <a:pathLst>
              <a:path w="503040" h="87065">
                <a:moveTo>
                  <a:pt x="0" y="87064"/>
                </a:moveTo>
                <a:lnTo>
                  <a:pt x="26929" y="73600"/>
                </a:lnTo>
                <a:lnTo>
                  <a:pt x="35150" y="71639"/>
                </a:lnTo>
                <a:lnTo>
                  <a:pt x="44931" y="70331"/>
                </a:lnTo>
                <a:lnTo>
                  <a:pt x="55751" y="69460"/>
                </a:lnTo>
                <a:lnTo>
                  <a:pt x="67263" y="67804"/>
                </a:lnTo>
                <a:lnTo>
                  <a:pt x="79238" y="65625"/>
                </a:lnTo>
                <a:lnTo>
                  <a:pt x="91520" y="63097"/>
                </a:lnTo>
                <a:lnTo>
                  <a:pt x="101859" y="60338"/>
                </a:lnTo>
                <a:lnTo>
                  <a:pt x="110900" y="57423"/>
                </a:lnTo>
                <a:lnTo>
                  <a:pt x="119078" y="54405"/>
                </a:lnTo>
                <a:lnTo>
                  <a:pt x="127754" y="52393"/>
                </a:lnTo>
                <a:lnTo>
                  <a:pt x="136763" y="51051"/>
                </a:lnTo>
                <a:lnTo>
                  <a:pt x="145994" y="50157"/>
                </a:lnTo>
                <a:lnTo>
                  <a:pt x="190646" y="43431"/>
                </a:lnTo>
                <a:lnTo>
                  <a:pt x="285435" y="27558"/>
                </a:lnTo>
                <a:lnTo>
                  <a:pt x="319274" y="21597"/>
                </a:lnTo>
                <a:lnTo>
                  <a:pt x="345058" y="16548"/>
                </a:lnTo>
                <a:lnTo>
                  <a:pt x="365472" y="12107"/>
                </a:lnTo>
                <a:lnTo>
                  <a:pt x="382306" y="8071"/>
                </a:lnTo>
                <a:lnTo>
                  <a:pt x="395679" y="5380"/>
                </a:lnTo>
                <a:lnTo>
                  <a:pt x="406744" y="3587"/>
                </a:lnTo>
                <a:lnTo>
                  <a:pt x="416269" y="2391"/>
                </a:lnTo>
                <a:lnTo>
                  <a:pt x="426920" y="1594"/>
                </a:lnTo>
                <a:lnTo>
                  <a:pt x="438320" y="1062"/>
                </a:lnTo>
                <a:lnTo>
                  <a:pt x="469173" y="315"/>
                </a:lnTo>
                <a:lnTo>
                  <a:pt x="503039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SMARTPenAnnotation2240"/>
          <p:cNvSpPr/>
          <p:nvPr/>
        </p:nvSpPr>
        <p:spPr>
          <a:xfrm>
            <a:off x="2360414" y="3090416"/>
            <a:ext cx="396628" cy="125760"/>
          </a:xfrm>
          <a:custGeom>
            <a:avLst/>
            <a:gdLst/>
            <a:ahLst/>
            <a:cxnLst/>
            <a:rect l="0" t="0" r="0" b="0"/>
            <a:pathLst>
              <a:path w="396628" h="125760">
                <a:moveTo>
                  <a:pt x="0" y="125759"/>
                </a:moveTo>
                <a:lnTo>
                  <a:pt x="5135" y="115489"/>
                </a:lnTo>
                <a:lnTo>
                  <a:pt x="8798" y="112463"/>
                </a:lnTo>
                <a:lnTo>
                  <a:pt x="13389" y="110446"/>
                </a:lnTo>
                <a:lnTo>
                  <a:pt x="18600" y="109101"/>
                </a:lnTo>
                <a:lnTo>
                  <a:pt x="23148" y="107130"/>
                </a:lnTo>
                <a:lnTo>
                  <a:pt x="27256" y="104741"/>
                </a:lnTo>
                <a:lnTo>
                  <a:pt x="31069" y="102073"/>
                </a:lnTo>
                <a:lnTo>
                  <a:pt x="37910" y="99220"/>
                </a:lnTo>
                <a:lnTo>
                  <a:pt x="46771" y="96243"/>
                </a:lnTo>
                <a:lnTo>
                  <a:pt x="56977" y="93183"/>
                </a:lnTo>
                <a:lnTo>
                  <a:pt x="79783" y="86917"/>
                </a:lnTo>
                <a:lnTo>
                  <a:pt x="91884" y="83741"/>
                </a:lnTo>
                <a:lnTo>
                  <a:pt x="102101" y="81625"/>
                </a:lnTo>
                <a:lnTo>
                  <a:pt x="111062" y="80213"/>
                </a:lnTo>
                <a:lnTo>
                  <a:pt x="119186" y="79272"/>
                </a:lnTo>
                <a:lnTo>
                  <a:pt x="129976" y="77570"/>
                </a:lnTo>
                <a:lnTo>
                  <a:pt x="156296" y="72813"/>
                </a:lnTo>
                <a:lnTo>
                  <a:pt x="176214" y="67889"/>
                </a:lnTo>
                <a:lnTo>
                  <a:pt x="227007" y="53820"/>
                </a:lnTo>
                <a:lnTo>
                  <a:pt x="247002" y="47703"/>
                </a:lnTo>
                <a:lnTo>
                  <a:pt x="262481" y="42551"/>
                </a:lnTo>
                <a:lnTo>
                  <a:pt x="274950" y="38041"/>
                </a:lnTo>
                <a:lnTo>
                  <a:pt x="285412" y="33959"/>
                </a:lnTo>
                <a:lnTo>
                  <a:pt x="294537" y="30164"/>
                </a:lnTo>
                <a:lnTo>
                  <a:pt x="302770" y="26558"/>
                </a:lnTo>
                <a:lnTo>
                  <a:pt x="312558" y="23080"/>
                </a:lnTo>
                <a:lnTo>
                  <a:pt x="323383" y="19686"/>
                </a:lnTo>
                <a:lnTo>
                  <a:pt x="334899" y="16348"/>
                </a:lnTo>
                <a:lnTo>
                  <a:pt x="343651" y="13048"/>
                </a:lnTo>
                <a:lnTo>
                  <a:pt x="350561" y="9774"/>
                </a:lnTo>
                <a:lnTo>
                  <a:pt x="356243" y="6516"/>
                </a:lnTo>
                <a:lnTo>
                  <a:pt x="365421" y="2896"/>
                </a:lnTo>
                <a:lnTo>
                  <a:pt x="374159" y="1287"/>
                </a:lnTo>
                <a:lnTo>
                  <a:pt x="379498" y="858"/>
                </a:lnTo>
                <a:lnTo>
                  <a:pt x="396627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SMARTPenAnnotation2241"/>
          <p:cNvSpPr/>
          <p:nvPr/>
        </p:nvSpPr>
        <p:spPr>
          <a:xfrm>
            <a:off x="2534542" y="2906613"/>
            <a:ext cx="38697" cy="425649"/>
          </a:xfrm>
          <a:custGeom>
            <a:avLst/>
            <a:gdLst/>
            <a:ahLst/>
            <a:cxnLst/>
            <a:rect l="0" t="0" r="0" b="0"/>
            <a:pathLst>
              <a:path w="38697" h="425649">
                <a:moveTo>
                  <a:pt x="38696" y="0"/>
                </a:moveTo>
                <a:lnTo>
                  <a:pt x="38696" y="124288"/>
                </a:lnTo>
                <a:lnTo>
                  <a:pt x="37621" y="134452"/>
                </a:lnTo>
                <a:lnTo>
                  <a:pt x="35829" y="144453"/>
                </a:lnTo>
                <a:lnTo>
                  <a:pt x="33560" y="154345"/>
                </a:lnTo>
                <a:lnTo>
                  <a:pt x="30972" y="177063"/>
                </a:lnTo>
                <a:lnTo>
                  <a:pt x="19097" y="309306"/>
                </a:lnTo>
                <a:lnTo>
                  <a:pt x="15956" y="338413"/>
                </a:lnTo>
                <a:lnTo>
                  <a:pt x="12787" y="361042"/>
                </a:lnTo>
                <a:lnTo>
                  <a:pt x="9600" y="379353"/>
                </a:lnTo>
                <a:lnTo>
                  <a:pt x="0" y="42564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SMARTPenAnnotation2242"/>
          <p:cNvSpPr/>
          <p:nvPr/>
        </p:nvSpPr>
        <p:spPr>
          <a:xfrm>
            <a:off x="2902325" y="2935690"/>
            <a:ext cx="179067" cy="216961"/>
          </a:xfrm>
          <a:custGeom>
            <a:avLst/>
            <a:gdLst/>
            <a:ahLst/>
            <a:cxnLst/>
            <a:rect l="0" t="0" r="0" b="0"/>
            <a:pathLst>
              <a:path w="179067" h="216961">
                <a:moveTo>
                  <a:pt x="125583" y="28966"/>
                </a:moveTo>
                <a:lnTo>
                  <a:pt x="125583" y="18695"/>
                </a:lnTo>
                <a:lnTo>
                  <a:pt x="124508" y="14594"/>
                </a:lnTo>
                <a:lnTo>
                  <a:pt x="122716" y="10786"/>
                </a:lnTo>
                <a:lnTo>
                  <a:pt x="116307" y="579"/>
                </a:lnTo>
                <a:lnTo>
                  <a:pt x="110892" y="132"/>
                </a:lnTo>
                <a:lnTo>
                  <a:pt x="105438" y="28"/>
                </a:lnTo>
                <a:lnTo>
                  <a:pt x="102479" y="0"/>
                </a:lnTo>
                <a:lnTo>
                  <a:pt x="99432" y="1056"/>
                </a:lnTo>
                <a:lnTo>
                  <a:pt x="96325" y="2835"/>
                </a:lnTo>
                <a:lnTo>
                  <a:pt x="93179" y="5096"/>
                </a:lnTo>
                <a:lnTo>
                  <a:pt x="90007" y="8753"/>
                </a:lnTo>
                <a:lnTo>
                  <a:pt x="86817" y="13341"/>
                </a:lnTo>
                <a:lnTo>
                  <a:pt x="83616" y="18550"/>
                </a:lnTo>
                <a:lnTo>
                  <a:pt x="80407" y="23097"/>
                </a:lnTo>
                <a:lnTo>
                  <a:pt x="77193" y="27203"/>
                </a:lnTo>
                <a:lnTo>
                  <a:pt x="73975" y="31015"/>
                </a:lnTo>
                <a:lnTo>
                  <a:pt x="48905" y="62058"/>
                </a:lnTo>
                <a:lnTo>
                  <a:pt x="41143" y="72525"/>
                </a:lnTo>
                <a:lnTo>
                  <a:pt x="34894" y="81652"/>
                </a:lnTo>
                <a:lnTo>
                  <a:pt x="29653" y="89887"/>
                </a:lnTo>
                <a:lnTo>
                  <a:pt x="25084" y="96452"/>
                </a:lnTo>
                <a:lnTo>
                  <a:pt x="20963" y="101903"/>
                </a:lnTo>
                <a:lnTo>
                  <a:pt x="17141" y="106612"/>
                </a:lnTo>
                <a:lnTo>
                  <a:pt x="13518" y="115126"/>
                </a:lnTo>
                <a:lnTo>
                  <a:pt x="10028" y="126176"/>
                </a:lnTo>
                <a:lnTo>
                  <a:pt x="6626" y="138917"/>
                </a:lnTo>
                <a:lnTo>
                  <a:pt x="4359" y="148486"/>
                </a:lnTo>
                <a:lnTo>
                  <a:pt x="2847" y="155940"/>
                </a:lnTo>
                <a:lnTo>
                  <a:pt x="1839" y="161985"/>
                </a:lnTo>
                <a:lnTo>
                  <a:pt x="1167" y="168164"/>
                </a:lnTo>
                <a:lnTo>
                  <a:pt x="719" y="174433"/>
                </a:lnTo>
                <a:lnTo>
                  <a:pt x="221" y="186057"/>
                </a:lnTo>
                <a:lnTo>
                  <a:pt x="0" y="194806"/>
                </a:lnTo>
                <a:lnTo>
                  <a:pt x="2091" y="198644"/>
                </a:lnTo>
                <a:lnTo>
                  <a:pt x="5634" y="202277"/>
                </a:lnTo>
                <a:lnTo>
                  <a:pt x="10146" y="205774"/>
                </a:lnTo>
                <a:lnTo>
                  <a:pt x="13154" y="209180"/>
                </a:lnTo>
                <a:lnTo>
                  <a:pt x="15160" y="212526"/>
                </a:lnTo>
                <a:lnTo>
                  <a:pt x="16497" y="215832"/>
                </a:lnTo>
                <a:lnTo>
                  <a:pt x="19538" y="216960"/>
                </a:lnTo>
                <a:lnTo>
                  <a:pt x="23715" y="216638"/>
                </a:lnTo>
                <a:lnTo>
                  <a:pt x="28649" y="215348"/>
                </a:lnTo>
                <a:lnTo>
                  <a:pt x="34089" y="213413"/>
                </a:lnTo>
                <a:lnTo>
                  <a:pt x="39865" y="211049"/>
                </a:lnTo>
                <a:lnTo>
                  <a:pt x="45865" y="208397"/>
                </a:lnTo>
                <a:lnTo>
                  <a:pt x="58265" y="202585"/>
                </a:lnTo>
                <a:lnTo>
                  <a:pt x="64581" y="199531"/>
                </a:lnTo>
                <a:lnTo>
                  <a:pt x="72016" y="195344"/>
                </a:lnTo>
                <a:lnTo>
                  <a:pt x="80198" y="190404"/>
                </a:lnTo>
                <a:lnTo>
                  <a:pt x="88877" y="184960"/>
                </a:lnTo>
                <a:lnTo>
                  <a:pt x="96813" y="179181"/>
                </a:lnTo>
                <a:lnTo>
                  <a:pt x="104253" y="173179"/>
                </a:lnTo>
                <a:lnTo>
                  <a:pt x="117178" y="161852"/>
                </a:lnTo>
                <a:lnTo>
                  <a:pt x="126505" y="153235"/>
                </a:lnTo>
                <a:lnTo>
                  <a:pt x="130497" y="148357"/>
                </a:lnTo>
                <a:lnTo>
                  <a:pt x="134233" y="142956"/>
                </a:lnTo>
                <a:lnTo>
                  <a:pt x="137799" y="137206"/>
                </a:lnTo>
                <a:lnTo>
                  <a:pt x="142326" y="131222"/>
                </a:lnTo>
                <a:lnTo>
                  <a:pt x="147493" y="125083"/>
                </a:lnTo>
                <a:lnTo>
                  <a:pt x="153088" y="118841"/>
                </a:lnTo>
                <a:lnTo>
                  <a:pt x="157893" y="112530"/>
                </a:lnTo>
                <a:lnTo>
                  <a:pt x="162171" y="106172"/>
                </a:lnTo>
                <a:lnTo>
                  <a:pt x="166098" y="99784"/>
                </a:lnTo>
                <a:lnTo>
                  <a:pt x="168716" y="94451"/>
                </a:lnTo>
                <a:lnTo>
                  <a:pt x="170461" y="89821"/>
                </a:lnTo>
                <a:lnTo>
                  <a:pt x="171625" y="85659"/>
                </a:lnTo>
                <a:lnTo>
                  <a:pt x="175784" y="72435"/>
                </a:lnTo>
                <a:lnTo>
                  <a:pt x="178398" y="64395"/>
                </a:lnTo>
                <a:lnTo>
                  <a:pt x="179066" y="57960"/>
                </a:lnTo>
                <a:lnTo>
                  <a:pt x="178436" y="52594"/>
                </a:lnTo>
                <a:lnTo>
                  <a:pt x="176941" y="47943"/>
                </a:lnTo>
                <a:lnTo>
                  <a:pt x="175945" y="43767"/>
                </a:lnTo>
                <a:lnTo>
                  <a:pt x="175280" y="39908"/>
                </a:lnTo>
                <a:lnTo>
                  <a:pt x="174837" y="36261"/>
                </a:lnTo>
                <a:lnTo>
                  <a:pt x="173467" y="32754"/>
                </a:lnTo>
                <a:lnTo>
                  <a:pt x="169079" y="25992"/>
                </a:lnTo>
                <a:lnTo>
                  <a:pt x="165329" y="23758"/>
                </a:lnTo>
                <a:lnTo>
                  <a:pt x="160679" y="22269"/>
                </a:lnTo>
                <a:lnTo>
                  <a:pt x="155430" y="21277"/>
                </a:lnTo>
                <a:lnTo>
                  <a:pt x="150855" y="19541"/>
                </a:lnTo>
                <a:lnTo>
                  <a:pt x="146730" y="17308"/>
                </a:lnTo>
                <a:lnTo>
                  <a:pt x="135257" y="961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SMARTPenAnnotation2243"/>
          <p:cNvSpPr/>
          <p:nvPr/>
        </p:nvSpPr>
        <p:spPr>
          <a:xfrm>
            <a:off x="1789659" y="3777410"/>
            <a:ext cx="590091" cy="764038"/>
          </a:xfrm>
          <a:custGeom>
            <a:avLst/>
            <a:gdLst/>
            <a:ahLst/>
            <a:cxnLst/>
            <a:rect l="0" t="0" r="0" b="0"/>
            <a:pathLst>
              <a:path w="590091" h="764038">
                <a:moveTo>
                  <a:pt x="522385" y="19195"/>
                </a:moveTo>
                <a:lnTo>
                  <a:pt x="481992" y="5731"/>
                </a:lnTo>
                <a:lnTo>
                  <a:pt x="466454" y="2462"/>
                </a:lnTo>
                <a:lnTo>
                  <a:pt x="452382" y="1009"/>
                </a:lnTo>
                <a:lnTo>
                  <a:pt x="438963" y="364"/>
                </a:lnTo>
                <a:lnTo>
                  <a:pt x="414186" y="0"/>
                </a:lnTo>
                <a:lnTo>
                  <a:pt x="402958" y="1024"/>
                </a:lnTo>
                <a:lnTo>
                  <a:pt x="390099" y="2782"/>
                </a:lnTo>
                <a:lnTo>
                  <a:pt x="376152" y="5028"/>
                </a:lnTo>
                <a:lnTo>
                  <a:pt x="363628" y="7601"/>
                </a:lnTo>
                <a:lnTo>
                  <a:pt x="352055" y="10390"/>
                </a:lnTo>
                <a:lnTo>
                  <a:pt x="341115" y="13326"/>
                </a:lnTo>
                <a:lnTo>
                  <a:pt x="323227" y="16586"/>
                </a:lnTo>
                <a:lnTo>
                  <a:pt x="308111" y="19110"/>
                </a:lnTo>
                <a:lnTo>
                  <a:pt x="285365" y="26575"/>
                </a:lnTo>
                <a:lnTo>
                  <a:pt x="264053" y="32507"/>
                </a:lnTo>
                <a:lnTo>
                  <a:pt x="253426" y="36669"/>
                </a:lnTo>
                <a:lnTo>
                  <a:pt x="243116" y="41593"/>
                </a:lnTo>
                <a:lnTo>
                  <a:pt x="216066" y="55928"/>
                </a:lnTo>
                <a:lnTo>
                  <a:pt x="187667" y="70401"/>
                </a:lnTo>
                <a:lnTo>
                  <a:pt x="171546" y="82798"/>
                </a:lnTo>
                <a:lnTo>
                  <a:pt x="155782" y="97982"/>
                </a:lnTo>
                <a:lnTo>
                  <a:pt x="139790" y="117541"/>
                </a:lnTo>
                <a:lnTo>
                  <a:pt x="121914" y="131697"/>
                </a:lnTo>
                <a:lnTo>
                  <a:pt x="104077" y="149028"/>
                </a:lnTo>
                <a:lnTo>
                  <a:pt x="91507" y="167779"/>
                </a:lnTo>
                <a:lnTo>
                  <a:pt x="80975" y="186949"/>
                </a:lnTo>
                <a:lnTo>
                  <a:pt x="64539" y="219131"/>
                </a:lnTo>
                <a:lnTo>
                  <a:pt x="48374" y="243711"/>
                </a:lnTo>
                <a:lnTo>
                  <a:pt x="45147" y="249488"/>
                </a:lnTo>
                <a:lnTo>
                  <a:pt x="40847" y="261938"/>
                </a:lnTo>
                <a:lnTo>
                  <a:pt x="35830" y="278836"/>
                </a:lnTo>
                <a:lnTo>
                  <a:pt x="30335" y="298702"/>
                </a:lnTo>
                <a:lnTo>
                  <a:pt x="25597" y="314095"/>
                </a:lnTo>
                <a:lnTo>
                  <a:pt x="17467" y="336930"/>
                </a:lnTo>
                <a:lnTo>
                  <a:pt x="13137" y="354246"/>
                </a:lnTo>
                <a:lnTo>
                  <a:pt x="11212" y="370182"/>
                </a:lnTo>
                <a:lnTo>
                  <a:pt x="10357" y="388014"/>
                </a:lnTo>
                <a:lnTo>
                  <a:pt x="7110" y="406687"/>
                </a:lnTo>
                <a:lnTo>
                  <a:pt x="3160" y="425736"/>
                </a:lnTo>
                <a:lnTo>
                  <a:pt x="1403" y="444950"/>
                </a:lnTo>
                <a:lnTo>
                  <a:pt x="415" y="468761"/>
                </a:lnTo>
                <a:lnTo>
                  <a:pt x="81" y="496066"/>
                </a:lnTo>
                <a:lnTo>
                  <a:pt x="0" y="567374"/>
                </a:lnTo>
                <a:lnTo>
                  <a:pt x="1074" y="572750"/>
                </a:lnTo>
                <a:lnTo>
                  <a:pt x="6647" y="586526"/>
                </a:lnTo>
                <a:lnTo>
                  <a:pt x="10926" y="609120"/>
                </a:lnTo>
                <a:lnTo>
                  <a:pt x="19545" y="641823"/>
                </a:lnTo>
                <a:lnTo>
                  <a:pt x="27676" y="664241"/>
                </a:lnTo>
                <a:lnTo>
                  <a:pt x="41653" y="692526"/>
                </a:lnTo>
                <a:lnTo>
                  <a:pt x="51514" y="707169"/>
                </a:lnTo>
                <a:lnTo>
                  <a:pt x="67705" y="725109"/>
                </a:lnTo>
                <a:lnTo>
                  <a:pt x="85747" y="743364"/>
                </a:lnTo>
                <a:lnTo>
                  <a:pt x="91560" y="747045"/>
                </a:lnTo>
                <a:lnTo>
                  <a:pt x="103752" y="751134"/>
                </a:lnTo>
                <a:lnTo>
                  <a:pt x="116336" y="755818"/>
                </a:lnTo>
                <a:lnTo>
                  <a:pt x="122701" y="758572"/>
                </a:lnTo>
                <a:lnTo>
                  <a:pt x="138373" y="761632"/>
                </a:lnTo>
                <a:lnTo>
                  <a:pt x="155012" y="762992"/>
                </a:lnTo>
                <a:lnTo>
                  <a:pt x="169573" y="763596"/>
                </a:lnTo>
                <a:lnTo>
                  <a:pt x="189856" y="763937"/>
                </a:lnTo>
                <a:lnTo>
                  <a:pt x="209482" y="764037"/>
                </a:lnTo>
                <a:lnTo>
                  <a:pt x="225311" y="761195"/>
                </a:lnTo>
                <a:lnTo>
                  <a:pt x="242020" y="756348"/>
                </a:lnTo>
                <a:lnTo>
                  <a:pt x="256612" y="750612"/>
                </a:lnTo>
                <a:lnTo>
                  <a:pt x="270264" y="744479"/>
                </a:lnTo>
                <a:lnTo>
                  <a:pt x="283497" y="739245"/>
                </a:lnTo>
                <a:lnTo>
                  <a:pt x="296544" y="736919"/>
                </a:lnTo>
                <a:lnTo>
                  <a:pt x="306642" y="733019"/>
                </a:lnTo>
                <a:lnTo>
                  <a:pt x="321236" y="724780"/>
                </a:lnTo>
                <a:lnTo>
                  <a:pt x="345427" y="712367"/>
                </a:lnTo>
                <a:lnTo>
                  <a:pt x="360972" y="703118"/>
                </a:lnTo>
                <a:lnTo>
                  <a:pt x="378630" y="690766"/>
                </a:lnTo>
                <a:lnTo>
                  <a:pt x="387853" y="682958"/>
                </a:lnTo>
                <a:lnTo>
                  <a:pt x="405625" y="667833"/>
                </a:lnTo>
                <a:lnTo>
                  <a:pt x="420690" y="657528"/>
                </a:lnTo>
                <a:lnTo>
                  <a:pt x="431685" y="646499"/>
                </a:lnTo>
                <a:lnTo>
                  <a:pt x="436121" y="640548"/>
                </a:lnTo>
                <a:lnTo>
                  <a:pt x="446784" y="631070"/>
                </a:lnTo>
                <a:lnTo>
                  <a:pt x="464872" y="616824"/>
                </a:lnTo>
                <a:lnTo>
                  <a:pt x="471145" y="611091"/>
                </a:lnTo>
                <a:lnTo>
                  <a:pt x="483847" y="593256"/>
                </a:lnTo>
                <a:lnTo>
                  <a:pt x="496659" y="574222"/>
                </a:lnTo>
                <a:lnTo>
                  <a:pt x="509518" y="562180"/>
                </a:lnTo>
                <a:lnTo>
                  <a:pt x="522399" y="544645"/>
                </a:lnTo>
                <a:lnTo>
                  <a:pt x="534215" y="524670"/>
                </a:lnTo>
                <a:lnTo>
                  <a:pt x="546910" y="501339"/>
                </a:lnTo>
                <a:lnTo>
                  <a:pt x="558554" y="479736"/>
                </a:lnTo>
                <a:lnTo>
                  <a:pt x="569273" y="462501"/>
                </a:lnTo>
                <a:lnTo>
                  <a:pt x="575471" y="446959"/>
                </a:lnTo>
                <a:lnTo>
                  <a:pt x="579300" y="428585"/>
                </a:lnTo>
                <a:lnTo>
                  <a:pt x="584585" y="398923"/>
                </a:lnTo>
                <a:lnTo>
                  <a:pt x="587650" y="375707"/>
                </a:lnTo>
                <a:lnTo>
                  <a:pt x="589012" y="356073"/>
                </a:lnTo>
                <a:lnTo>
                  <a:pt x="589618" y="333015"/>
                </a:lnTo>
                <a:lnTo>
                  <a:pt x="590060" y="284553"/>
                </a:lnTo>
                <a:lnTo>
                  <a:pt x="590090" y="254273"/>
                </a:lnTo>
                <a:lnTo>
                  <a:pt x="587230" y="236177"/>
                </a:lnTo>
                <a:lnTo>
                  <a:pt x="582377" y="222044"/>
                </a:lnTo>
                <a:lnTo>
                  <a:pt x="567362" y="195447"/>
                </a:lnTo>
                <a:lnTo>
                  <a:pt x="563872" y="183161"/>
                </a:lnTo>
                <a:lnTo>
                  <a:pt x="561247" y="170534"/>
                </a:lnTo>
                <a:lnTo>
                  <a:pt x="559042" y="164157"/>
                </a:lnTo>
                <a:lnTo>
                  <a:pt x="532059" y="12560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SMARTPenAnnotation2244"/>
          <p:cNvSpPr/>
          <p:nvPr/>
        </p:nvSpPr>
        <p:spPr>
          <a:xfrm>
            <a:off x="783873" y="3690193"/>
            <a:ext cx="637802" cy="858937"/>
          </a:xfrm>
          <a:custGeom>
            <a:avLst/>
            <a:gdLst/>
            <a:ahLst/>
            <a:cxnLst/>
            <a:rect l="0" t="0" r="0" b="0"/>
            <a:pathLst>
              <a:path w="637802" h="858937">
                <a:moveTo>
                  <a:pt x="454377" y="0"/>
                </a:moveTo>
                <a:lnTo>
                  <a:pt x="440005" y="6648"/>
                </a:lnTo>
                <a:lnTo>
                  <a:pt x="432583" y="8329"/>
                </a:lnTo>
                <a:lnTo>
                  <a:pt x="417226" y="9275"/>
                </a:lnTo>
                <a:lnTo>
                  <a:pt x="402394" y="12363"/>
                </a:lnTo>
                <a:lnTo>
                  <a:pt x="386129" y="17318"/>
                </a:lnTo>
                <a:lnTo>
                  <a:pt x="371734" y="23103"/>
                </a:lnTo>
                <a:lnTo>
                  <a:pt x="358170" y="29257"/>
                </a:lnTo>
                <a:lnTo>
                  <a:pt x="338448" y="38765"/>
                </a:lnTo>
                <a:lnTo>
                  <a:pt x="302254" y="56743"/>
                </a:lnTo>
                <a:lnTo>
                  <a:pt x="291694" y="62551"/>
                </a:lnTo>
                <a:lnTo>
                  <a:pt x="281429" y="68572"/>
                </a:lnTo>
                <a:lnTo>
                  <a:pt x="271362" y="74736"/>
                </a:lnTo>
                <a:lnTo>
                  <a:pt x="260350" y="82070"/>
                </a:lnTo>
                <a:lnTo>
                  <a:pt x="236650" y="98818"/>
                </a:lnTo>
                <a:lnTo>
                  <a:pt x="217518" y="117010"/>
                </a:lnTo>
                <a:lnTo>
                  <a:pt x="199699" y="136919"/>
                </a:lnTo>
                <a:lnTo>
                  <a:pt x="177448" y="160099"/>
                </a:lnTo>
                <a:lnTo>
                  <a:pt x="165495" y="173375"/>
                </a:lnTo>
                <a:lnTo>
                  <a:pt x="140749" y="202457"/>
                </a:lnTo>
                <a:lnTo>
                  <a:pt x="121152" y="227564"/>
                </a:lnTo>
                <a:lnTo>
                  <a:pt x="106351" y="248397"/>
                </a:lnTo>
                <a:lnTo>
                  <a:pt x="79291" y="291290"/>
                </a:lnTo>
                <a:lnTo>
                  <a:pt x="72110" y="303830"/>
                </a:lnTo>
                <a:lnTo>
                  <a:pt x="55533" y="334961"/>
                </a:lnTo>
                <a:lnTo>
                  <a:pt x="43149" y="361696"/>
                </a:lnTo>
                <a:lnTo>
                  <a:pt x="34063" y="387551"/>
                </a:lnTo>
                <a:lnTo>
                  <a:pt x="30135" y="403475"/>
                </a:lnTo>
                <a:lnTo>
                  <a:pt x="26441" y="420540"/>
                </a:lnTo>
                <a:lnTo>
                  <a:pt x="21829" y="438366"/>
                </a:lnTo>
                <a:lnTo>
                  <a:pt x="16605" y="456699"/>
                </a:lnTo>
                <a:lnTo>
                  <a:pt x="10972" y="475370"/>
                </a:lnTo>
                <a:lnTo>
                  <a:pt x="7217" y="491042"/>
                </a:lnTo>
                <a:lnTo>
                  <a:pt x="3045" y="517055"/>
                </a:lnTo>
                <a:lnTo>
                  <a:pt x="1932" y="530656"/>
                </a:lnTo>
                <a:lnTo>
                  <a:pt x="1190" y="545097"/>
                </a:lnTo>
                <a:lnTo>
                  <a:pt x="366" y="573325"/>
                </a:lnTo>
                <a:lnTo>
                  <a:pt x="0" y="596620"/>
                </a:lnTo>
                <a:lnTo>
                  <a:pt x="2703" y="614855"/>
                </a:lnTo>
                <a:lnTo>
                  <a:pt x="6413" y="631200"/>
                </a:lnTo>
                <a:lnTo>
                  <a:pt x="9576" y="657457"/>
                </a:lnTo>
                <a:lnTo>
                  <a:pt x="17918" y="681479"/>
                </a:lnTo>
                <a:lnTo>
                  <a:pt x="27865" y="703090"/>
                </a:lnTo>
                <a:lnTo>
                  <a:pt x="36585" y="724160"/>
                </a:lnTo>
                <a:lnTo>
                  <a:pt x="40415" y="734292"/>
                </a:lnTo>
                <a:lnTo>
                  <a:pt x="53270" y="754150"/>
                </a:lnTo>
                <a:lnTo>
                  <a:pt x="68657" y="772650"/>
                </a:lnTo>
                <a:lnTo>
                  <a:pt x="88331" y="794076"/>
                </a:lnTo>
                <a:lnTo>
                  <a:pt x="102520" y="807709"/>
                </a:lnTo>
                <a:lnTo>
                  <a:pt x="122012" y="819632"/>
                </a:lnTo>
                <a:lnTo>
                  <a:pt x="142562" y="830416"/>
                </a:lnTo>
                <a:lnTo>
                  <a:pt x="154061" y="835226"/>
                </a:lnTo>
                <a:lnTo>
                  <a:pt x="166027" y="839509"/>
                </a:lnTo>
                <a:lnTo>
                  <a:pt x="178304" y="843438"/>
                </a:lnTo>
                <a:lnTo>
                  <a:pt x="190788" y="847132"/>
                </a:lnTo>
                <a:lnTo>
                  <a:pt x="216124" y="854104"/>
                </a:lnTo>
                <a:lnTo>
                  <a:pt x="235983" y="857918"/>
                </a:lnTo>
                <a:lnTo>
                  <a:pt x="244289" y="858936"/>
                </a:lnTo>
                <a:lnTo>
                  <a:pt x="259250" y="857200"/>
                </a:lnTo>
                <a:lnTo>
                  <a:pt x="274140" y="853920"/>
                </a:lnTo>
                <a:lnTo>
                  <a:pt x="291506" y="852463"/>
                </a:lnTo>
                <a:lnTo>
                  <a:pt x="307107" y="848949"/>
                </a:lnTo>
                <a:lnTo>
                  <a:pt x="321207" y="843804"/>
                </a:lnTo>
                <a:lnTo>
                  <a:pt x="356374" y="828877"/>
                </a:lnTo>
                <a:lnTo>
                  <a:pt x="369694" y="823452"/>
                </a:lnTo>
                <a:lnTo>
                  <a:pt x="382873" y="816610"/>
                </a:lnTo>
                <a:lnTo>
                  <a:pt x="395959" y="808825"/>
                </a:lnTo>
                <a:lnTo>
                  <a:pt x="408982" y="800410"/>
                </a:lnTo>
                <a:lnTo>
                  <a:pt x="419814" y="793725"/>
                </a:lnTo>
                <a:lnTo>
                  <a:pt x="437582" y="783431"/>
                </a:lnTo>
                <a:lnTo>
                  <a:pt x="452645" y="772407"/>
                </a:lnTo>
                <a:lnTo>
                  <a:pt x="469730" y="756042"/>
                </a:lnTo>
                <a:lnTo>
                  <a:pt x="481810" y="742649"/>
                </a:lnTo>
                <a:lnTo>
                  <a:pt x="506339" y="714869"/>
                </a:lnTo>
                <a:lnTo>
                  <a:pt x="524407" y="695357"/>
                </a:lnTo>
                <a:lnTo>
                  <a:pt x="546665" y="672287"/>
                </a:lnTo>
                <a:lnTo>
                  <a:pt x="561739" y="651836"/>
                </a:lnTo>
                <a:lnTo>
                  <a:pt x="578149" y="627026"/>
                </a:lnTo>
                <a:lnTo>
                  <a:pt x="591490" y="604387"/>
                </a:lnTo>
                <a:lnTo>
                  <a:pt x="602251" y="584065"/>
                </a:lnTo>
                <a:lnTo>
                  <a:pt x="612247" y="559292"/>
                </a:lnTo>
                <a:lnTo>
                  <a:pt x="618771" y="535206"/>
                </a:lnTo>
                <a:lnTo>
                  <a:pt x="631718" y="481088"/>
                </a:lnTo>
                <a:lnTo>
                  <a:pt x="635308" y="457812"/>
                </a:lnTo>
                <a:lnTo>
                  <a:pt x="636903" y="437794"/>
                </a:lnTo>
                <a:lnTo>
                  <a:pt x="637801" y="414438"/>
                </a:lnTo>
                <a:lnTo>
                  <a:pt x="636992" y="390678"/>
                </a:lnTo>
                <a:lnTo>
                  <a:pt x="632994" y="365320"/>
                </a:lnTo>
                <a:lnTo>
                  <a:pt x="624700" y="320828"/>
                </a:lnTo>
                <a:lnTo>
                  <a:pt x="620594" y="305249"/>
                </a:lnTo>
                <a:lnTo>
                  <a:pt x="615707" y="289489"/>
                </a:lnTo>
                <a:lnTo>
                  <a:pt x="610299" y="273608"/>
                </a:lnTo>
                <a:lnTo>
                  <a:pt x="604544" y="258721"/>
                </a:lnTo>
                <a:lnTo>
                  <a:pt x="598558" y="244497"/>
                </a:lnTo>
                <a:lnTo>
                  <a:pt x="587249" y="218302"/>
                </a:lnTo>
                <a:lnTo>
                  <a:pt x="578640" y="195911"/>
                </a:lnTo>
                <a:lnTo>
                  <a:pt x="568364" y="178077"/>
                </a:lnTo>
                <a:lnTo>
                  <a:pt x="556631" y="164060"/>
                </a:lnTo>
                <a:lnTo>
                  <a:pt x="539015" y="149051"/>
                </a:lnTo>
                <a:lnTo>
                  <a:pt x="520022" y="125265"/>
                </a:lnTo>
                <a:lnTo>
                  <a:pt x="508274" y="113716"/>
                </a:lnTo>
                <a:lnTo>
                  <a:pt x="489574" y="101172"/>
                </a:lnTo>
                <a:lnTo>
                  <a:pt x="476828" y="94051"/>
                </a:lnTo>
                <a:lnTo>
                  <a:pt x="463996" y="90170"/>
                </a:lnTo>
                <a:lnTo>
                  <a:pt x="451128" y="87370"/>
                </a:lnTo>
                <a:lnTo>
                  <a:pt x="444687" y="85118"/>
                </a:lnTo>
                <a:lnTo>
                  <a:pt x="425355" y="7739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SMARTPenAnnotation2245"/>
          <p:cNvSpPr/>
          <p:nvPr/>
        </p:nvSpPr>
        <p:spPr>
          <a:xfrm>
            <a:off x="3000231" y="4513000"/>
            <a:ext cx="588760" cy="502214"/>
          </a:xfrm>
          <a:custGeom>
            <a:avLst/>
            <a:gdLst/>
            <a:ahLst/>
            <a:cxnLst/>
            <a:rect l="0" t="0" r="0" b="0"/>
            <a:pathLst>
              <a:path w="588760" h="502214">
                <a:moveTo>
                  <a:pt x="8329" y="260662"/>
                </a:moveTo>
                <a:lnTo>
                  <a:pt x="1681" y="275033"/>
                </a:lnTo>
                <a:lnTo>
                  <a:pt x="0" y="282456"/>
                </a:lnTo>
                <a:lnTo>
                  <a:pt x="626" y="285940"/>
                </a:lnTo>
                <a:lnTo>
                  <a:pt x="5569" y="297054"/>
                </a:lnTo>
                <a:lnTo>
                  <a:pt x="7102" y="307649"/>
                </a:lnTo>
                <a:lnTo>
                  <a:pt x="7784" y="319524"/>
                </a:lnTo>
                <a:lnTo>
                  <a:pt x="8087" y="333042"/>
                </a:lnTo>
                <a:lnTo>
                  <a:pt x="8221" y="349799"/>
                </a:lnTo>
                <a:lnTo>
                  <a:pt x="11147" y="365129"/>
                </a:lnTo>
                <a:lnTo>
                  <a:pt x="13433" y="372227"/>
                </a:lnTo>
                <a:lnTo>
                  <a:pt x="16031" y="382332"/>
                </a:lnTo>
                <a:lnTo>
                  <a:pt x="21784" y="407893"/>
                </a:lnTo>
                <a:lnTo>
                  <a:pt x="26973" y="424383"/>
                </a:lnTo>
                <a:lnTo>
                  <a:pt x="33657" y="442900"/>
                </a:lnTo>
                <a:lnTo>
                  <a:pt x="41337" y="462769"/>
                </a:lnTo>
                <a:lnTo>
                  <a:pt x="47532" y="477091"/>
                </a:lnTo>
                <a:lnTo>
                  <a:pt x="52738" y="487712"/>
                </a:lnTo>
                <a:lnTo>
                  <a:pt x="59237" y="500231"/>
                </a:lnTo>
                <a:lnTo>
                  <a:pt x="59466" y="502065"/>
                </a:lnTo>
                <a:lnTo>
                  <a:pt x="58543" y="502213"/>
                </a:lnTo>
                <a:lnTo>
                  <a:pt x="57928" y="501236"/>
                </a:lnTo>
                <a:lnTo>
                  <a:pt x="57245" y="497284"/>
                </a:lnTo>
                <a:lnTo>
                  <a:pt x="56860" y="483882"/>
                </a:lnTo>
                <a:lnTo>
                  <a:pt x="53904" y="472373"/>
                </a:lnTo>
                <a:lnTo>
                  <a:pt x="51611" y="466296"/>
                </a:lnTo>
                <a:lnTo>
                  <a:pt x="49063" y="450943"/>
                </a:lnTo>
                <a:lnTo>
                  <a:pt x="48383" y="442334"/>
                </a:lnTo>
                <a:lnTo>
                  <a:pt x="47628" y="427036"/>
                </a:lnTo>
                <a:lnTo>
                  <a:pt x="47427" y="419947"/>
                </a:lnTo>
                <a:lnTo>
                  <a:pt x="46218" y="408772"/>
                </a:lnTo>
                <a:lnTo>
                  <a:pt x="42008" y="379157"/>
                </a:lnTo>
                <a:lnTo>
                  <a:pt x="40456" y="365455"/>
                </a:lnTo>
                <a:lnTo>
                  <a:pt x="39421" y="353097"/>
                </a:lnTo>
                <a:lnTo>
                  <a:pt x="38730" y="341632"/>
                </a:lnTo>
                <a:lnTo>
                  <a:pt x="37964" y="311696"/>
                </a:lnTo>
                <a:lnTo>
                  <a:pt x="37759" y="294686"/>
                </a:lnTo>
                <a:lnTo>
                  <a:pt x="38698" y="280120"/>
                </a:lnTo>
                <a:lnTo>
                  <a:pt x="40399" y="267184"/>
                </a:lnTo>
                <a:lnTo>
                  <a:pt x="50851" y="212984"/>
                </a:lnTo>
                <a:lnTo>
                  <a:pt x="53875" y="199855"/>
                </a:lnTo>
                <a:lnTo>
                  <a:pt x="56966" y="187878"/>
                </a:lnTo>
                <a:lnTo>
                  <a:pt x="60101" y="176669"/>
                </a:lnTo>
                <a:lnTo>
                  <a:pt x="63266" y="167046"/>
                </a:lnTo>
                <a:lnTo>
                  <a:pt x="66451" y="158481"/>
                </a:lnTo>
                <a:lnTo>
                  <a:pt x="69650" y="150621"/>
                </a:lnTo>
                <a:lnTo>
                  <a:pt x="75006" y="141082"/>
                </a:lnTo>
                <a:lnTo>
                  <a:pt x="81802" y="130423"/>
                </a:lnTo>
                <a:lnTo>
                  <a:pt x="89557" y="119018"/>
                </a:lnTo>
                <a:lnTo>
                  <a:pt x="106773" y="94879"/>
                </a:lnTo>
                <a:lnTo>
                  <a:pt x="115878" y="82423"/>
                </a:lnTo>
                <a:lnTo>
                  <a:pt x="124098" y="73044"/>
                </a:lnTo>
                <a:lnTo>
                  <a:pt x="138964" y="59757"/>
                </a:lnTo>
                <a:lnTo>
                  <a:pt x="154284" y="46234"/>
                </a:lnTo>
                <a:lnTo>
                  <a:pt x="170766" y="35420"/>
                </a:lnTo>
                <a:lnTo>
                  <a:pt x="185861" y="28703"/>
                </a:lnTo>
                <a:lnTo>
                  <a:pt x="202243" y="23210"/>
                </a:lnTo>
                <a:lnTo>
                  <a:pt x="216690" y="20769"/>
                </a:lnTo>
                <a:lnTo>
                  <a:pt x="238875" y="16818"/>
                </a:lnTo>
                <a:lnTo>
                  <a:pt x="267725" y="11479"/>
                </a:lnTo>
                <a:lnTo>
                  <a:pt x="302044" y="5523"/>
                </a:lnTo>
                <a:lnTo>
                  <a:pt x="326675" y="3504"/>
                </a:lnTo>
                <a:lnTo>
                  <a:pt x="355993" y="2159"/>
                </a:lnTo>
                <a:lnTo>
                  <a:pt x="438817" y="265"/>
                </a:lnTo>
                <a:lnTo>
                  <a:pt x="459777" y="0"/>
                </a:lnTo>
                <a:lnTo>
                  <a:pt x="478048" y="897"/>
                </a:lnTo>
                <a:lnTo>
                  <a:pt x="494530" y="2571"/>
                </a:lnTo>
                <a:lnTo>
                  <a:pt x="509816" y="4761"/>
                </a:lnTo>
                <a:lnTo>
                  <a:pt x="522157" y="6221"/>
                </a:lnTo>
                <a:lnTo>
                  <a:pt x="532534" y="7195"/>
                </a:lnTo>
                <a:lnTo>
                  <a:pt x="549797" y="9352"/>
                </a:lnTo>
                <a:lnTo>
                  <a:pt x="557410" y="11431"/>
                </a:lnTo>
                <a:lnTo>
                  <a:pt x="588759" y="1881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SMARTPenAnnotation2246"/>
          <p:cNvSpPr/>
          <p:nvPr/>
        </p:nvSpPr>
        <p:spPr>
          <a:xfrm>
            <a:off x="3240732" y="4686715"/>
            <a:ext cx="193428" cy="270750"/>
          </a:xfrm>
          <a:custGeom>
            <a:avLst/>
            <a:gdLst/>
            <a:ahLst/>
            <a:cxnLst/>
            <a:rect l="0" t="0" r="0" b="0"/>
            <a:pathLst>
              <a:path w="193428" h="270750">
                <a:moveTo>
                  <a:pt x="0" y="9556"/>
                </a:moveTo>
                <a:lnTo>
                  <a:pt x="15406" y="4421"/>
                </a:lnTo>
                <a:lnTo>
                  <a:pt x="21020" y="2908"/>
                </a:lnTo>
                <a:lnTo>
                  <a:pt x="25837" y="1899"/>
                </a:lnTo>
                <a:lnTo>
                  <a:pt x="30123" y="1227"/>
                </a:lnTo>
                <a:lnTo>
                  <a:pt x="34055" y="779"/>
                </a:lnTo>
                <a:lnTo>
                  <a:pt x="37752" y="480"/>
                </a:lnTo>
                <a:lnTo>
                  <a:pt x="41291" y="281"/>
                </a:lnTo>
                <a:lnTo>
                  <a:pt x="48090" y="59"/>
                </a:lnTo>
                <a:lnTo>
                  <a:pt x="51408" y="0"/>
                </a:lnTo>
                <a:lnTo>
                  <a:pt x="57918" y="1036"/>
                </a:lnTo>
                <a:lnTo>
                  <a:pt x="66559" y="2801"/>
                </a:lnTo>
                <a:lnTo>
                  <a:pt x="76619" y="5053"/>
                </a:lnTo>
                <a:lnTo>
                  <a:pt x="85475" y="6554"/>
                </a:lnTo>
                <a:lnTo>
                  <a:pt x="93529" y="7555"/>
                </a:lnTo>
                <a:lnTo>
                  <a:pt x="101048" y="8222"/>
                </a:lnTo>
                <a:lnTo>
                  <a:pt x="106061" y="9741"/>
                </a:lnTo>
                <a:lnTo>
                  <a:pt x="109402" y="11829"/>
                </a:lnTo>
                <a:lnTo>
                  <a:pt x="111630" y="14297"/>
                </a:lnTo>
                <a:lnTo>
                  <a:pt x="114190" y="15941"/>
                </a:lnTo>
                <a:lnTo>
                  <a:pt x="119901" y="17768"/>
                </a:lnTo>
                <a:lnTo>
                  <a:pt x="122929" y="19330"/>
                </a:lnTo>
                <a:lnTo>
                  <a:pt x="126022" y="21446"/>
                </a:lnTo>
                <a:lnTo>
                  <a:pt x="129159" y="23932"/>
                </a:lnTo>
                <a:lnTo>
                  <a:pt x="131251" y="26664"/>
                </a:lnTo>
                <a:lnTo>
                  <a:pt x="132645" y="29560"/>
                </a:lnTo>
                <a:lnTo>
                  <a:pt x="134883" y="36796"/>
                </a:lnTo>
                <a:lnTo>
                  <a:pt x="135270" y="43185"/>
                </a:lnTo>
                <a:lnTo>
                  <a:pt x="134250" y="45949"/>
                </a:lnTo>
                <a:lnTo>
                  <a:pt x="127678" y="56049"/>
                </a:lnTo>
                <a:lnTo>
                  <a:pt x="124889" y="60974"/>
                </a:lnTo>
                <a:lnTo>
                  <a:pt x="121954" y="66407"/>
                </a:lnTo>
                <a:lnTo>
                  <a:pt x="118924" y="71103"/>
                </a:lnTo>
                <a:lnTo>
                  <a:pt x="115828" y="75310"/>
                </a:lnTo>
                <a:lnTo>
                  <a:pt x="112689" y="79189"/>
                </a:lnTo>
                <a:lnTo>
                  <a:pt x="110597" y="83925"/>
                </a:lnTo>
                <a:lnTo>
                  <a:pt x="109202" y="89232"/>
                </a:lnTo>
                <a:lnTo>
                  <a:pt x="108272" y="94919"/>
                </a:lnTo>
                <a:lnTo>
                  <a:pt x="107652" y="99786"/>
                </a:lnTo>
                <a:lnTo>
                  <a:pt x="106963" y="108060"/>
                </a:lnTo>
                <a:lnTo>
                  <a:pt x="107854" y="111771"/>
                </a:lnTo>
                <a:lnTo>
                  <a:pt x="111711" y="118760"/>
                </a:lnTo>
                <a:lnTo>
                  <a:pt x="114141" y="125450"/>
                </a:lnTo>
                <a:lnTo>
                  <a:pt x="114789" y="128739"/>
                </a:lnTo>
                <a:lnTo>
                  <a:pt x="116297" y="130931"/>
                </a:lnTo>
                <a:lnTo>
                  <a:pt x="118376" y="132392"/>
                </a:lnTo>
                <a:lnTo>
                  <a:pt x="120837" y="133367"/>
                </a:lnTo>
                <a:lnTo>
                  <a:pt x="124628" y="135091"/>
                </a:lnTo>
                <a:lnTo>
                  <a:pt x="134572" y="139874"/>
                </a:lnTo>
                <a:lnTo>
                  <a:pt x="139159" y="141579"/>
                </a:lnTo>
                <a:lnTo>
                  <a:pt x="143292" y="142716"/>
                </a:lnTo>
                <a:lnTo>
                  <a:pt x="147121" y="143474"/>
                </a:lnTo>
                <a:lnTo>
                  <a:pt x="150750" y="145054"/>
                </a:lnTo>
                <a:lnTo>
                  <a:pt x="154243" y="147182"/>
                </a:lnTo>
                <a:lnTo>
                  <a:pt x="157647" y="149676"/>
                </a:lnTo>
                <a:lnTo>
                  <a:pt x="160992" y="151339"/>
                </a:lnTo>
                <a:lnTo>
                  <a:pt x="164296" y="152447"/>
                </a:lnTo>
                <a:lnTo>
                  <a:pt x="167573" y="153186"/>
                </a:lnTo>
                <a:lnTo>
                  <a:pt x="170834" y="154753"/>
                </a:lnTo>
                <a:lnTo>
                  <a:pt x="174082" y="156873"/>
                </a:lnTo>
                <a:lnTo>
                  <a:pt x="177322" y="159361"/>
                </a:lnTo>
                <a:lnTo>
                  <a:pt x="180557" y="161020"/>
                </a:lnTo>
                <a:lnTo>
                  <a:pt x="183789" y="162125"/>
                </a:lnTo>
                <a:lnTo>
                  <a:pt x="187018" y="162863"/>
                </a:lnTo>
                <a:lnTo>
                  <a:pt x="189171" y="164429"/>
                </a:lnTo>
                <a:lnTo>
                  <a:pt x="190606" y="166548"/>
                </a:lnTo>
                <a:lnTo>
                  <a:pt x="192909" y="172537"/>
                </a:lnTo>
                <a:lnTo>
                  <a:pt x="193309" y="178710"/>
                </a:lnTo>
                <a:lnTo>
                  <a:pt x="193427" y="187346"/>
                </a:lnTo>
                <a:lnTo>
                  <a:pt x="190219" y="193650"/>
                </a:lnTo>
                <a:lnTo>
                  <a:pt x="184855" y="202152"/>
                </a:lnTo>
                <a:lnTo>
                  <a:pt x="178055" y="212120"/>
                </a:lnTo>
                <a:lnTo>
                  <a:pt x="172447" y="220914"/>
                </a:lnTo>
                <a:lnTo>
                  <a:pt x="167633" y="228927"/>
                </a:lnTo>
                <a:lnTo>
                  <a:pt x="163349" y="236418"/>
                </a:lnTo>
                <a:lnTo>
                  <a:pt x="157269" y="243563"/>
                </a:lnTo>
                <a:lnTo>
                  <a:pt x="149990" y="250475"/>
                </a:lnTo>
                <a:lnTo>
                  <a:pt x="125760" y="27074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5" name="SMARTPenAnnotation2247"/>
          <p:cNvSpPr/>
          <p:nvPr/>
        </p:nvSpPr>
        <p:spPr>
          <a:xfrm>
            <a:off x="4279932" y="4449151"/>
            <a:ext cx="644047" cy="593441"/>
          </a:xfrm>
          <a:custGeom>
            <a:avLst/>
            <a:gdLst/>
            <a:ahLst/>
            <a:cxnLst/>
            <a:rect l="0" t="0" r="0" b="0"/>
            <a:pathLst>
              <a:path w="644047" h="593441">
                <a:moveTo>
                  <a:pt x="5573" y="411575"/>
                </a:moveTo>
                <a:lnTo>
                  <a:pt x="438" y="416711"/>
                </a:lnTo>
                <a:lnTo>
                  <a:pt x="0" y="419298"/>
                </a:lnTo>
                <a:lnTo>
                  <a:pt x="783" y="422098"/>
                </a:lnTo>
                <a:lnTo>
                  <a:pt x="2380" y="425039"/>
                </a:lnTo>
                <a:lnTo>
                  <a:pt x="4154" y="434041"/>
                </a:lnTo>
                <a:lnTo>
                  <a:pt x="4942" y="446282"/>
                </a:lnTo>
                <a:lnTo>
                  <a:pt x="5293" y="462471"/>
                </a:lnTo>
                <a:lnTo>
                  <a:pt x="6461" y="474527"/>
                </a:lnTo>
                <a:lnTo>
                  <a:pt x="8315" y="489014"/>
                </a:lnTo>
                <a:lnTo>
                  <a:pt x="10626" y="505121"/>
                </a:lnTo>
                <a:lnTo>
                  <a:pt x="12166" y="518008"/>
                </a:lnTo>
                <a:lnTo>
                  <a:pt x="13193" y="528750"/>
                </a:lnTo>
                <a:lnTo>
                  <a:pt x="15409" y="545343"/>
                </a:lnTo>
                <a:lnTo>
                  <a:pt x="21625" y="560727"/>
                </a:lnTo>
                <a:lnTo>
                  <a:pt x="25019" y="572093"/>
                </a:lnTo>
                <a:lnTo>
                  <a:pt x="31280" y="582268"/>
                </a:lnTo>
                <a:lnTo>
                  <a:pt x="33122" y="588835"/>
                </a:lnTo>
                <a:lnTo>
                  <a:pt x="34687" y="591016"/>
                </a:lnTo>
                <a:lnTo>
                  <a:pt x="36806" y="592470"/>
                </a:lnTo>
                <a:lnTo>
                  <a:pt x="39294" y="593440"/>
                </a:lnTo>
                <a:lnTo>
                  <a:pt x="40952" y="593011"/>
                </a:lnTo>
                <a:lnTo>
                  <a:pt x="42058" y="591650"/>
                </a:lnTo>
                <a:lnTo>
                  <a:pt x="42795" y="589668"/>
                </a:lnTo>
                <a:lnTo>
                  <a:pt x="45052" y="576614"/>
                </a:lnTo>
                <a:lnTo>
                  <a:pt x="49275" y="562317"/>
                </a:lnTo>
                <a:lnTo>
                  <a:pt x="50831" y="550765"/>
                </a:lnTo>
                <a:lnTo>
                  <a:pt x="51868" y="536614"/>
                </a:lnTo>
                <a:lnTo>
                  <a:pt x="52560" y="520732"/>
                </a:lnTo>
                <a:lnTo>
                  <a:pt x="54096" y="507993"/>
                </a:lnTo>
                <a:lnTo>
                  <a:pt x="56194" y="497351"/>
                </a:lnTo>
                <a:lnTo>
                  <a:pt x="58669" y="488106"/>
                </a:lnTo>
                <a:lnTo>
                  <a:pt x="61392" y="475495"/>
                </a:lnTo>
                <a:lnTo>
                  <a:pt x="67286" y="444283"/>
                </a:lnTo>
                <a:lnTo>
                  <a:pt x="69287" y="431231"/>
                </a:lnTo>
                <a:lnTo>
                  <a:pt x="70622" y="420380"/>
                </a:lnTo>
                <a:lnTo>
                  <a:pt x="71511" y="410995"/>
                </a:lnTo>
                <a:lnTo>
                  <a:pt x="73179" y="401514"/>
                </a:lnTo>
                <a:lnTo>
                  <a:pt x="75366" y="391970"/>
                </a:lnTo>
                <a:lnTo>
                  <a:pt x="77898" y="382382"/>
                </a:lnTo>
                <a:lnTo>
                  <a:pt x="79587" y="372765"/>
                </a:lnTo>
                <a:lnTo>
                  <a:pt x="80713" y="363130"/>
                </a:lnTo>
                <a:lnTo>
                  <a:pt x="81463" y="353481"/>
                </a:lnTo>
                <a:lnTo>
                  <a:pt x="83038" y="343825"/>
                </a:lnTo>
                <a:lnTo>
                  <a:pt x="85163" y="334162"/>
                </a:lnTo>
                <a:lnTo>
                  <a:pt x="87655" y="324496"/>
                </a:lnTo>
                <a:lnTo>
                  <a:pt x="93290" y="299424"/>
                </a:lnTo>
                <a:lnTo>
                  <a:pt x="96297" y="285214"/>
                </a:lnTo>
                <a:lnTo>
                  <a:pt x="100451" y="270366"/>
                </a:lnTo>
                <a:lnTo>
                  <a:pt x="105371" y="255093"/>
                </a:lnTo>
                <a:lnTo>
                  <a:pt x="110800" y="239537"/>
                </a:lnTo>
                <a:lnTo>
                  <a:pt x="115495" y="227017"/>
                </a:lnTo>
                <a:lnTo>
                  <a:pt x="119700" y="216520"/>
                </a:lnTo>
                <a:lnTo>
                  <a:pt x="123577" y="207372"/>
                </a:lnTo>
                <a:lnTo>
                  <a:pt x="133619" y="185743"/>
                </a:lnTo>
                <a:lnTo>
                  <a:pt x="139306" y="173956"/>
                </a:lnTo>
                <a:lnTo>
                  <a:pt x="148492" y="157993"/>
                </a:lnTo>
                <a:lnTo>
                  <a:pt x="159382" y="143016"/>
                </a:lnTo>
                <a:lnTo>
                  <a:pt x="178553" y="118445"/>
                </a:lnTo>
                <a:lnTo>
                  <a:pt x="188610" y="106518"/>
                </a:lnTo>
                <a:lnTo>
                  <a:pt x="198539" y="95342"/>
                </a:lnTo>
                <a:lnTo>
                  <a:pt x="208383" y="84667"/>
                </a:lnTo>
                <a:lnTo>
                  <a:pt x="225054" y="69940"/>
                </a:lnTo>
                <a:lnTo>
                  <a:pt x="243658" y="55606"/>
                </a:lnTo>
                <a:lnTo>
                  <a:pt x="253272" y="48066"/>
                </a:lnTo>
                <a:lnTo>
                  <a:pt x="264710" y="41133"/>
                </a:lnTo>
                <a:lnTo>
                  <a:pt x="273995" y="37779"/>
                </a:lnTo>
                <a:lnTo>
                  <a:pt x="285559" y="34468"/>
                </a:lnTo>
                <a:lnTo>
                  <a:pt x="298642" y="31186"/>
                </a:lnTo>
                <a:lnTo>
                  <a:pt x="310590" y="27923"/>
                </a:lnTo>
                <a:lnTo>
                  <a:pt x="332463" y="21431"/>
                </a:lnTo>
                <a:lnTo>
                  <a:pt x="343885" y="19270"/>
                </a:lnTo>
                <a:lnTo>
                  <a:pt x="355799" y="17829"/>
                </a:lnTo>
                <a:lnTo>
                  <a:pt x="368042" y="16869"/>
                </a:lnTo>
                <a:lnTo>
                  <a:pt x="381578" y="15154"/>
                </a:lnTo>
                <a:lnTo>
                  <a:pt x="395976" y="12935"/>
                </a:lnTo>
                <a:lnTo>
                  <a:pt x="410949" y="10382"/>
                </a:lnTo>
                <a:lnTo>
                  <a:pt x="424156" y="8679"/>
                </a:lnTo>
                <a:lnTo>
                  <a:pt x="436185" y="7544"/>
                </a:lnTo>
                <a:lnTo>
                  <a:pt x="447429" y="6788"/>
                </a:lnTo>
                <a:lnTo>
                  <a:pt x="461374" y="5208"/>
                </a:lnTo>
                <a:lnTo>
                  <a:pt x="494067" y="587"/>
                </a:lnTo>
                <a:lnTo>
                  <a:pt x="513964" y="0"/>
                </a:lnTo>
                <a:lnTo>
                  <a:pt x="535827" y="683"/>
                </a:lnTo>
                <a:lnTo>
                  <a:pt x="559002" y="2213"/>
                </a:lnTo>
                <a:lnTo>
                  <a:pt x="577676" y="4308"/>
                </a:lnTo>
                <a:lnTo>
                  <a:pt x="593350" y="6780"/>
                </a:lnTo>
                <a:lnTo>
                  <a:pt x="607024" y="9503"/>
                </a:lnTo>
                <a:lnTo>
                  <a:pt x="625084" y="12528"/>
                </a:lnTo>
                <a:lnTo>
                  <a:pt x="644046" y="1494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6" name="SMARTPenAnnotation2248"/>
          <p:cNvSpPr/>
          <p:nvPr/>
        </p:nvSpPr>
        <p:spPr>
          <a:xfrm>
            <a:off x="4188770" y="4531816"/>
            <a:ext cx="116084" cy="241847"/>
          </a:xfrm>
          <a:custGeom>
            <a:avLst/>
            <a:gdLst/>
            <a:ahLst/>
            <a:cxnLst/>
            <a:rect l="0" t="0" r="0" b="0"/>
            <a:pathLst>
              <a:path w="116084" h="241847">
                <a:moveTo>
                  <a:pt x="116083" y="0"/>
                </a:moveTo>
                <a:lnTo>
                  <a:pt x="105812" y="5135"/>
                </a:lnTo>
                <a:lnTo>
                  <a:pt x="101712" y="7723"/>
                </a:lnTo>
                <a:lnTo>
                  <a:pt x="97903" y="10523"/>
                </a:lnTo>
                <a:lnTo>
                  <a:pt x="94289" y="13464"/>
                </a:lnTo>
                <a:lnTo>
                  <a:pt x="90805" y="15426"/>
                </a:lnTo>
                <a:lnTo>
                  <a:pt x="87408" y="16733"/>
                </a:lnTo>
                <a:lnTo>
                  <a:pt x="84068" y="17605"/>
                </a:lnTo>
                <a:lnTo>
                  <a:pt x="71758" y="21439"/>
                </a:lnTo>
                <a:lnTo>
                  <a:pt x="63961" y="23967"/>
                </a:lnTo>
                <a:lnTo>
                  <a:pt x="57688" y="25651"/>
                </a:lnTo>
                <a:lnTo>
                  <a:pt x="52431" y="26775"/>
                </a:lnTo>
                <a:lnTo>
                  <a:pt x="47852" y="27523"/>
                </a:lnTo>
                <a:lnTo>
                  <a:pt x="43723" y="28023"/>
                </a:lnTo>
                <a:lnTo>
                  <a:pt x="39897" y="28356"/>
                </a:lnTo>
                <a:lnTo>
                  <a:pt x="36271" y="28578"/>
                </a:lnTo>
                <a:lnTo>
                  <a:pt x="29376" y="28824"/>
                </a:lnTo>
                <a:lnTo>
                  <a:pt x="26032" y="28890"/>
                </a:lnTo>
                <a:lnTo>
                  <a:pt x="22728" y="30009"/>
                </a:lnTo>
                <a:lnTo>
                  <a:pt x="19451" y="31829"/>
                </a:lnTo>
                <a:lnTo>
                  <a:pt x="16191" y="34118"/>
                </a:lnTo>
                <a:lnTo>
                  <a:pt x="14018" y="36719"/>
                </a:lnTo>
                <a:lnTo>
                  <a:pt x="12568" y="39527"/>
                </a:lnTo>
                <a:lnTo>
                  <a:pt x="10959" y="45514"/>
                </a:lnTo>
                <a:lnTo>
                  <a:pt x="10243" y="51758"/>
                </a:lnTo>
                <a:lnTo>
                  <a:pt x="9926" y="58116"/>
                </a:lnTo>
                <a:lnTo>
                  <a:pt x="9784" y="64525"/>
                </a:lnTo>
                <a:lnTo>
                  <a:pt x="9721" y="70956"/>
                </a:lnTo>
                <a:lnTo>
                  <a:pt x="8629" y="74176"/>
                </a:lnTo>
                <a:lnTo>
                  <a:pt x="6827" y="77397"/>
                </a:lnTo>
                <a:lnTo>
                  <a:pt x="4551" y="80619"/>
                </a:lnTo>
                <a:lnTo>
                  <a:pt x="2021" y="87066"/>
                </a:lnTo>
                <a:lnTo>
                  <a:pt x="897" y="94589"/>
                </a:lnTo>
                <a:lnTo>
                  <a:pt x="597" y="99605"/>
                </a:lnTo>
                <a:lnTo>
                  <a:pt x="264" y="109836"/>
                </a:lnTo>
                <a:lnTo>
                  <a:pt x="50" y="125162"/>
                </a:lnTo>
                <a:lnTo>
                  <a:pt x="0" y="143162"/>
                </a:lnTo>
                <a:lnTo>
                  <a:pt x="1074" y="143810"/>
                </a:lnTo>
                <a:lnTo>
                  <a:pt x="2865" y="144242"/>
                </a:lnTo>
                <a:lnTo>
                  <a:pt x="8326" y="144937"/>
                </a:lnTo>
                <a:lnTo>
                  <a:pt x="11940" y="145032"/>
                </a:lnTo>
                <a:lnTo>
                  <a:pt x="14408" y="145057"/>
                </a:lnTo>
                <a:lnTo>
                  <a:pt x="17129" y="143998"/>
                </a:lnTo>
                <a:lnTo>
                  <a:pt x="20017" y="142218"/>
                </a:lnTo>
                <a:lnTo>
                  <a:pt x="23018" y="139957"/>
                </a:lnTo>
                <a:lnTo>
                  <a:pt x="27168" y="138449"/>
                </a:lnTo>
                <a:lnTo>
                  <a:pt x="32084" y="137444"/>
                </a:lnTo>
                <a:lnTo>
                  <a:pt x="37511" y="136774"/>
                </a:lnTo>
                <a:lnTo>
                  <a:pt x="43280" y="135252"/>
                </a:lnTo>
                <a:lnTo>
                  <a:pt x="49275" y="133163"/>
                </a:lnTo>
                <a:lnTo>
                  <a:pt x="55421" y="130695"/>
                </a:lnTo>
                <a:lnTo>
                  <a:pt x="60593" y="130125"/>
                </a:lnTo>
                <a:lnTo>
                  <a:pt x="65117" y="130820"/>
                </a:lnTo>
                <a:lnTo>
                  <a:pt x="69207" y="132358"/>
                </a:lnTo>
                <a:lnTo>
                  <a:pt x="73009" y="133383"/>
                </a:lnTo>
                <a:lnTo>
                  <a:pt x="76618" y="134067"/>
                </a:lnTo>
                <a:lnTo>
                  <a:pt x="84999" y="135163"/>
                </a:lnTo>
                <a:lnTo>
                  <a:pt x="86761" y="136329"/>
                </a:lnTo>
                <a:lnTo>
                  <a:pt x="89011" y="138180"/>
                </a:lnTo>
                <a:lnTo>
                  <a:pt x="91586" y="140489"/>
                </a:lnTo>
                <a:lnTo>
                  <a:pt x="93302" y="143103"/>
                </a:lnTo>
                <a:lnTo>
                  <a:pt x="95209" y="148875"/>
                </a:lnTo>
                <a:lnTo>
                  <a:pt x="96793" y="151918"/>
                </a:lnTo>
                <a:lnTo>
                  <a:pt x="98924" y="155023"/>
                </a:lnTo>
                <a:lnTo>
                  <a:pt x="101419" y="158167"/>
                </a:lnTo>
                <a:lnTo>
                  <a:pt x="103082" y="161337"/>
                </a:lnTo>
                <a:lnTo>
                  <a:pt x="104931" y="167727"/>
                </a:lnTo>
                <a:lnTo>
                  <a:pt x="106117" y="173939"/>
                </a:lnTo>
                <a:lnTo>
                  <a:pt x="106323" y="181478"/>
                </a:lnTo>
                <a:lnTo>
                  <a:pt x="106371" y="187427"/>
                </a:lnTo>
                <a:lnTo>
                  <a:pt x="105308" y="190519"/>
                </a:lnTo>
                <a:lnTo>
                  <a:pt x="103526" y="193654"/>
                </a:lnTo>
                <a:lnTo>
                  <a:pt x="101262" y="196820"/>
                </a:lnTo>
                <a:lnTo>
                  <a:pt x="98679" y="200004"/>
                </a:lnTo>
                <a:lnTo>
                  <a:pt x="95881" y="203203"/>
                </a:lnTo>
                <a:lnTo>
                  <a:pt x="92941" y="206410"/>
                </a:lnTo>
                <a:lnTo>
                  <a:pt x="86808" y="212840"/>
                </a:lnTo>
                <a:lnTo>
                  <a:pt x="83668" y="216059"/>
                </a:lnTo>
                <a:lnTo>
                  <a:pt x="79425" y="219281"/>
                </a:lnTo>
                <a:lnTo>
                  <a:pt x="74446" y="222503"/>
                </a:lnTo>
                <a:lnTo>
                  <a:pt x="68978" y="225726"/>
                </a:lnTo>
                <a:lnTo>
                  <a:pt x="63182" y="228949"/>
                </a:lnTo>
                <a:lnTo>
                  <a:pt x="38692" y="24184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7" name="SMARTPenAnnotation2249"/>
          <p:cNvSpPr/>
          <p:nvPr/>
        </p:nvSpPr>
        <p:spPr>
          <a:xfrm>
            <a:off x="4517677" y="4667250"/>
            <a:ext cx="9675" cy="280542"/>
          </a:xfrm>
          <a:custGeom>
            <a:avLst/>
            <a:gdLst/>
            <a:ahLst/>
            <a:cxnLst/>
            <a:rect l="0" t="0" r="0" b="0"/>
            <a:pathLst>
              <a:path w="9675" h="280542">
                <a:moveTo>
                  <a:pt x="9674" y="0"/>
                </a:moveTo>
                <a:lnTo>
                  <a:pt x="4539" y="15406"/>
                </a:lnTo>
                <a:lnTo>
                  <a:pt x="3026" y="21019"/>
                </a:lnTo>
                <a:lnTo>
                  <a:pt x="2018" y="25836"/>
                </a:lnTo>
                <a:lnTo>
                  <a:pt x="1345" y="30123"/>
                </a:lnTo>
                <a:lnTo>
                  <a:pt x="897" y="35130"/>
                </a:lnTo>
                <a:lnTo>
                  <a:pt x="598" y="40617"/>
                </a:lnTo>
                <a:lnTo>
                  <a:pt x="266" y="52448"/>
                </a:lnTo>
                <a:lnTo>
                  <a:pt x="5" y="118967"/>
                </a:lnTo>
                <a:lnTo>
                  <a:pt x="0" y="28054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8" name="SMARTPenAnnotation2250"/>
          <p:cNvSpPr/>
          <p:nvPr/>
        </p:nvSpPr>
        <p:spPr>
          <a:xfrm>
            <a:off x="4585394" y="4659399"/>
            <a:ext cx="219197" cy="307740"/>
          </a:xfrm>
          <a:custGeom>
            <a:avLst/>
            <a:gdLst/>
            <a:ahLst/>
            <a:cxnLst/>
            <a:rect l="0" t="0" r="0" b="0"/>
            <a:pathLst>
              <a:path w="219197" h="307740">
                <a:moveTo>
                  <a:pt x="0" y="46546"/>
                </a:moveTo>
                <a:lnTo>
                  <a:pt x="13464" y="46546"/>
                </a:lnTo>
                <a:lnTo>
                  <a:pt x="19725" y="45471"/>
                </a:lnTo>
                <a:lnTo>
                  <a:pt x="28198" y="43680"/>
                </a:lnTo>
                <a:lnTo>
                  <a:pt x="53378" y="37748"/>
                </a:lnTo>
                <a:lnTo>
                  <a:pt x="93232" y="27946"/>
                </a:lnTo>
                <a:lnTo>
                  <a:pt x="109449" y="24472"/>
                </a:lnTo>
                <a:lnTo>
                  <a:pt x="122410" y="22156"/>
                </a:lnTo>
                <a:lnTo>
                  <a:pt x="133200" y="20613"/>
                </a:lnTo>
                <a:lnTo>
                  <a:pt x="142544" y="18508"/>
                </a:lnTo>
                <a:lnTo>
                  <a:pt x="150923" y="16031"/>
                </a:lnTo>
                <a:lnTo>
                  <a:pt x="158658" y="13304"/>
                </a:lnTo>
                <a:lnTo>
                  <a:pt x="168115" y="10411"/>
                </a:lnTo>
                <a:lnTo>
                  <a:pt x="190087" y="4331"/>
                </a:lnTo>
                <a:lnTo>
                  <a:pt x="198741" y="2280"/>
                </a:lnTo>
                <a:lnTo>
                  <a:pt x="205585" y="912"/>
                </a:lnTo>
                <a:lnTo>
                  <a:pt x="211223" y="0"/>
                </a:lnTo>
                <a:lnTo>
                  <a:pt x="214981" y="467"/>
                </a:lnTo>
                <a:lnTo>
                  <a:pt x="217487" y="1854"/>
                </a:lnTo>
                <a:lnTo>
                  <a:pt x="219157" y="3853"/>
                </a:lnTo>
                <a:lnTo>
                  <a:pt x="219196" y="7335"/>
                </a:lnTo>
                <a:lnTo>
                  <a:pt x="216373" y="16937"/>
                </a:lnTo>
                <a:lnTo>
                  <a:pt x="208740" y="39564"/>
                </a:lnTo>
                <a:lnTo>
                  <a:pt x="205802" y="49416"/>
                </a:lnTo>
                <a:lnTo>
                  <a:pt x="199671" y="71827"/>
                </a:lnTo>
                <a:lnTo>
                  <a:pt x="197606" y="80598"/>
                </a:lnTo>
                <a:lnTo>
                  <a:pt x="196230" y="87520"/>
                </a:lnTo>
                <a:lnTo>
                  <a:pt x="193625" y="104527"/>
                </a:lnTo>
                <a:lnTo>
                  <a:pt x="188885" y="137165"/>
                </a:lnTo>
                <a:lnTo>
                  <a:pt x="186116" y="151029"/>
                </a:lnTo>
                <a:lnTo>
                  <a:pt x="183195" y="162421"/>
                </a:lnTo>
                <a:lnTo>
                  <a:pt x="180173" y="172165"/>
                </a:lnTo>
                <a:lnTo>
                  <a:pt x="178159" y="180810"/>
                </a:lnTo>
                <a:lnTo>
                  <a:pt x="176815" y="188724"/>
                </a:lnTo>
                <a:lnTo>
                  <a:pt x="175920" y="196149"/>
                </a:lnTo>
                <a:lnTo>
                  <a:pt x="174248" y="203250"/>
                </a:lnTo>
                <a:lnTo>
                  <a:pt x="172059" y="210133"/>
                </a:lnTo>
                <a:lnTo>
                  <a:pt x="169524" y="216872"/>
                </a:lnTo>
                <a:lnTo>
                  <a:pt x="167834" y="224588"/>
                </a:lnTo>
                <a:lnTo>
                  <a:pt x="166708" y="232958"/>
                </a:lnTo>
                <a:lnTo>
                  <a:pt x="165957" y="241762"/>
                </a:lnTo>
                <a:lnTo>
                  <a:pt x="164381" y="250856"/>
                </a:lnTo>
                <a:lnTo>
                  <a:pt x="162256" y="260143"/>
                </a:lnTo>
                <a:lnTo>
                  <a:pt x="154781" y="30773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9" name="SMARTPenAnnotation2251"/>
          <p:cNvSpPr/>
          <p:nvPr/>
        </p:nvSpPr>
        <p:spPr>
          <a:xfrm>
            <a:off x="5283373" y="4870522"/>
            <a:ext cx="675706" cy="549444"/>
          </a:xfrm>
          <a:custGeom>
            <a:avLst/>
            <a:gdLst/>
            <a:ahLst/>
            <a:cxnLst/>
            <a:rect l="0" t="0" r="0" b="0"/>
            <a:pathLst>
              <a:path w="675706" h="549444">
                <a:moveTo>
                  <a:pt x="27558" y="232050"/>
                </a:moveTo>
                <a:lnTo>
                  <a:pt x="22423" y="247456"/>
                </a:lnTo>
                <a:lnTo>
                  <a:pt x="19229" y="262173"/>
                </a:lnTo>
                <a:lnTo>
                  <a:pt x="18482" y="275534"/>
                </a:lnTo>
                <a:lnTo>
                  <a:pt x="18061" y="298319"/>
                </a:lnTo>
                <a:lnTo>
                  <a:pt x="17919" y="325278"/>
                </a:lnTo>
                <a:lnTo>
                  <a:pt x="15034" y="338335"/>
                </a:lnTo>
                <a:lnTo>
                  <a:pt x="11243" y="351304"/>
                </a:lnTo>
                <a:lnTo>
                  <a:pt x="9558" y="364234"/>
                </a:lnTo>
                <a:lnTo>
                  <a:pt x="3475" y="429818"/>
                </a:lnTo>
                <a:lnTo>
                  <a:pt x="1828" y="452035"/>
                </a:lnTo>
                <a:lnTo>
                  <a:pt x="731" y="471145"/>
                </a:lnTo>
                <a:lnTo>
                  <a:pt x="0" y="488185"/>
                </a:lnTo>
                <a:lnTo>
                  <a:pt x="587" y="501695"/>
                </a:lnTo>
                <a:lnTo>
                  <a:pt x="2053" y="512851"/>
                </a:lnTo>
                <a:lnTo>
                  <a:pt x="6994" y="535931"/>
                </a:lnTo>
                <a:lnTo>
                  <a:pt x="8104" y="549443"/>
                </a:lnTo>
                <a:lnTo>
                  <a:pt x="9214" y="548982"/>
                </a:lnTo>
                <a:lnTo>
                  <a:pt x="16531" y="542796"/>
                </a:lnTo>
                <a:lnTo>
                  <a:pt x="16982" y="541326"/>
                </a:lnTo>
                <a:lnTo>
                  <a:pt x="19767" y="527674"/>
                </a:lnTo>
                <a:lnTo>
                  <a:pt x="28036" y="497439"/>
                </a:lnTo>
                <a:lnTo>
                  <a:pt x="32176" y="484217"/>
                </a:lnTo>
                <a:lnTo>
                  <a:pt x="36012" y="473252"/>
                </a:lnTo>
                <a:lnTo>
                  <a:pt x="39643" y="463793"/>
                </a:lnTo>
                <a:lnTo>
                  <a:pt x="46545" y="447550"/>
                </a:lnTo>
                <a:lnTo>
                  <a:pt x="49889" y="440208"/>
                </a:lnTo>
                <a:lnTo>
                  <a:pt x="53606" y="423453"/>
                </a:lnTo>
                <a:lnTo>
                  <a:pt x="54598" y="414470"/>
                </a:lnTo>
                <a:lnTo>
                  <a:pt x="56333" y="404182"/>
                </a:lnTo>
                <a:lnTo>
                  <a:pt x="58565" y="393024"/>
                </a:lnTo>
                <a:lnTo>
                  <a:pt x="61128" y="381286"/>
                </a:lnTo>
                <a:lnTo>
                  <a:pt x="63911" y="370236"/>
                </a:lnTo>
                <a:lnTo>
                  <a:pt x="66841" y="359645"/>
                </a:lnTo>
                <a:lnTo>
                  <a:pt x="69871" y="349359"/>
                </a:lnTo>
                <a:lnTo>
                  <a:pt x="76101" y="326465"/>
                </a:lnTo>
                <a:lnTo>
                  <a:pt x="79268" y="314342"/>
                </a:lnTo>
                <a:lnTo>
                  <a:pt x="82454" y="296585"/>
                </a:lnTo>
                <a:lnTo>
                  <a:pt x="85653" y="275073"/>
                </a:lnTo>
                <a:lnTo>
                  <a:pt x="88860" y="251058"/>
                </a:lnTo>
                <a:lnTo>
                  <a:pt x="90998" y="232898"/>
                </a:lnTo>
                <a:lnTo>
                  <a:pt x="92424" y="218642"/>
                </a:lnTo>
                <a:lnTo>
                  <a:pt x="93374" y="206989"/>
                </a:lnTo>
                <a:lnTo>
                  <a:pt x="95083" y="193844"/>
                </a:lnTo>
                <a:lnTo>
                  <a:pt x="97297" y="179708"/>
                </a:lnTo>
                <a:lnTo>
                  <a:pt x="99848" y="164909"/>
                </a:lnTo>
                <a:lnTo>
                  <a:pt x="102623" y="150744"/>
                </a:lnTo>
                <a:lnTo>
                  <a:pt x="108573" y="123539"/>
                </a:lnTo>
                <a:lnTo>
                  <a:pt x="111665" y="113490"/>
                </a:lnTo>
                <a:lnTo>
                  <a:pt x="117966" y="99458"/>
                </a:lnTo>
                <a:lnTo>
                  <a:pt x="127556" y="80380"/>
                </a:lnTo>
                <a:lnTo>
                  <a:pt x="137205" y="66247"/>
                </a:lnTo>
                <a:lnTo>
                  <a:pt x="140427" y="63472"/>
                </a:lnTo>
                <a:lnTo>
                  <a:pt x="143649" y="61622"/>
                </a:lnTo>
                <a:lnTo>
                  <a:pt x="161679" y="53517"/>
                </a:lnTo>
                <a:lnTo>
                  <a:pt x="182115" y="44857"/>
                </a:lnTo>
                <a:lnTo>
                  <a:pt x="195088" y="39537"/>
                </a:lnTo>
                <a:lnTo>
                  <a:pt x="212369" y="33628"/>
                </a:lnTo>
                <a:lnTo>
                  <a:pt x="227932" y="29926"/>
                </a:lnTo>
                <a:lnTo>
                  <a:pt x="252763" y="24698"/>
                </a:lnTo>
                <a:lnTo>
                  <a:pt x="273115" y="21658"/>
                </a:lnTo>
                <a:lnTo>
                  <a:pt x="289326" y="19231"/>
                </a:lnTo>
                <a:lnTo>
                  <a:pt x="303697" y="14570"/>
                </a:lnTo>
                <a:lnTo>
                  <a:pt x="323873" y="11039"/>
                </a:lnTo>
                <a:lnTo>
                  <a:pt x="334738" y="10543"/>
                </a:lnTo>
                <a:lnTo>
                  <a:pt x="364008" y="9992"/>
                </a:lnTo>
                <a:lnTo>
                  <a:pt x="377618" y="8770"/>
                </a:lnTo>
                <a:lnTo>
                  <a:pt x="389916" y="6881"/>
                </a:lnTo>
                <a:lnTo>
                  <a:pt x="401339" y="4547"/>
                </a:lnTo>
                <a:lnTo>
                  <a:pt x="419764" y="1953"/>
                </a:lnTo>
                <a:lnTo>
                  <a:pt x="438344" y="800"/>
                </a:lnTo>
                <a:lnTo>
                  <a:pt x="464515" y="288"/>
                </a:lnTo>
                <a:lnTo>
                  <a:pt x="504329" y="0"/>
                </a:lnTo>
                <a:lnTo>
                  <a:pt x="517385" y="1034"/>
                </a:lnTo>
                <a:lnTo>
                  <a:pt x="530388" y="2798"/>
                </a:lnTo>
                <a:lnTo>
                  <a:pt x="543356" y="5050"/>
                </a:lnTo>
                <a:lnTo>
                  <a:pt x="563498" y="7551"/>
                </a:lnTo>
                <a:lnTo>
                  <a:pt x="583915" y="9737"/>
                </a:lnTo>
                <a:lnTo>
                  <a:pt x="626294" y="15937"/>
                </a:lnTo>
                <a:lnTo>
                  <a:pt x="642279" y="17764"/>
                </a:lnTo>
                <a:lnTo>
                  <a:pt x="652966" y="21442"/>
                </a:lnTo>
                <a:lnTo>
                  <a:pt x="661300" y="25585"/>
                </a:lnTo>
                <a:lnTo>
                  <a:pt x="675705" y="2889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0" name="SMARTPenAnnotation2252"/>
          <p:cNvSpPr/>
          <p:nvPr/>
        </p:nvSpPr>
        <p:spPr>
          <a:xfrm>
            <a:off x="5533429" y="5034855"/>
            <a:ext cx="9674" cy="290216"/>
          </a:xfrm>
          <a:custGeom>
            <a:avLst/>
            <a:gdLst/>
            <a:ahLst/>
            <a:cxnLst/>
            <a:rect l="0" t="0" r="0" b="0"/>
            <a:pathLst>
              <a:path w="9674" h="290216">
                <a:moveTo>
                  <a:pt x="0" y="0"/>
                </a:moveTo>
                <a:lnTo>
                  <a:pt x="0" y="10271"/>
                </a:lnTo>
                <a:lnTo>
                  <a:pt x="1075" y="15447"/>
                </a:lnTo>
                <a:lnTo>
                  <a:pt x="2867" y="21046"/>
                </a:lnTo>
                <a:lnTo>
                  <a:pt x="5136" y="26929"/>
                </a:lnTo>
                <a:lnTo>
                  <a:pt x="6649" y="31926"/>
                </a:lnTo>
                <a:lnTo>
                  <a:pt x="7657" y="36332"/>
                </a:lnTo>
                <a:lnTo>
                  <a:pt x="8330" y="40345"/>
                </a:lnTo>
                <a:lnTo>
                  <a:pt x="8778" y="47319"/>
                </a:lnTo>
                <a:lnTo>
                  <a:pt x="9276" y="66534"/>
                </a:lnTo>
                <a:lnTo>
                  <a:pt x="9659" y="134061"/>
                </a:lnTo>
                <a:lnTo>
                  <a:pt x="9673" y="214119"/>
                </a:lnTo>
                <a:lnTo>
                  <a:pt x="8598" y="226586"/>
                </a:lnTo>
                <a:lnTo>
                  <a:pt x="6808" y="238122"/>
                </a:lnTo>
                <a:lnTo>
                  <a:pt x="4538" y="249037"/>
                </a:lnTo>
                <a:lnTo>
                  <a:pt x="3026" y="257389"/>
                </a:lnTo>
                <a:lnTo>
                  <a:pt x="2017" y="264031"/>
                </a:lnTo>
                <a:lnTo>
                  <a:pt x="1345" y="269535"/>
                </a:lnTo>
                <a:lnTo>
                  <a:pt x="897" y="274278"/>
                </a:lnTo>
                <a:lnTo>
                  <a:pt x="598" y="278516"/>
                </a:lnTo>
                <a:lnTo>
                  <a:pt x="0" y="29021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1" name="SMARTPenAnnotation2253"/>
          <p:cNvSpPr/>
          <p:nvPr/>
        </p:nvSpPr>
        <p:spPr>
          <a:xfrm>
            <a:off x="5592867" y="5005833"/>
            <a:ext cx="133906" cy="319056"/>
          </a:xfrm>
          <a:custGeom>
            <a:avLst/>
            <a:gdLst/>
            <a:ahLst/>
            <a:cxnLst/>
            <a:rect l="0" t="0" r="0" b="0"/>
            <a:pathLst>
              <a:path w="133906" h="319056">
                <a:moveTo>
                  <a:pt x="114691" y="0"/>
                </a:moveTo>
                <a:lnTo>
                  <a:pt x="101227" y="13465"/>
                </a:lnTo>
                <a:lnTo>
                  <a:pt x="98191" y="17576"/>
                </a:lnTo>
                <a:lnTo>
                  <a:pt x="95092" y="22466"/>
                </a:lnTo>
                <a:lnTo>
                  <a:pt x="91951" y="27876"/>
                </a:lnTo>
                <a:lnTo>
                  <a:pt x="87708" y="33632"/>
                </a:lnTo>
                <a:lnTo>
                  <a:pt x="82729" y="39620"/>
                </a:lnTo>
                <a:lnTo>
                  <a:pt x="77260" y="45761"/>
                </a:lnTo>
                <a:lnTo>
                  <a:pt x="71464" y="53079"/>
                </a:lnTo>
                <a:lnTo>
                  <a:pt x="65450" y="61184"/>
                </a:lnTo>
                <a:lnTo>
                  <a:pt x="59292" y="69811"/>
                </a:lnTo>
                <a:lnTo>
                  <a:pt x="54111" y="78787"/>
                </a:lnTo>
                <a:lnTo>
                  <a:pt x="49582" y="87996"/>
                </a:lnTo>
                <a:lnTo>
                  <a:pt x="45489" y="97359"/>
                </a:lnTo>
                <a:lnTo>
                  <a:pt x="41685" y="104677"/>
                </a:lnTo>
                <a:lnTo>
                  <a:pt x="38073" y="110629"/>
                </a:lnTo>
                <a:lnTo>
                  <a:pt x="34591" y="115673"/>
                </a:lnTo>
                <a:lnTo>
                  <a:pt x="31195" y="122260"/>
                </a:lnTo>
                <a:lnTo>
                  <a:pt x="27856" y="129876"/>
                </a:lnTo>
                <a:lnTo>
                  <a:pt x="24555" y="138178"/>
                </a:lnTo>
                <a:lnTo>
                  <a:pt x="18021" y="156001"/>
                </a:lnTo>
                <a:lnTo>
                  <a:pt x="14774" y="165269"/>
                </a:lnTo>
                <a:lnTo>
                  <a:pt x="12609" y="173597"/>
                </a:lnTo>
                <a:lnTo>
                  <a:pt x="11166" y="181299"/>
                </a:lnTo>
                <a:lnTo>
                  <a:pt x="10203" y="188582"/>
                </a:lnTo>
                <a:lnTo>
                  <a:pt x="9562" y="194513"/>
                </a:lnTo>
                <a:lnTo>
                  <a:pt x="8849" y="203970"/>
                </a:lnTo>
                <a:lnTo>
                  <a:pt x="7584" y="207997"/>
                </a:lnTo>
                <a:lnTo>
                  <a:pt x="5666" y="211755"/>
                </a:lnTo>
                <a:lnTo>
                  <a:pt x="3313" y="215337"/>
                </a:lnTo>
                <a:lnTo>
                  <a:pt x="698" y="225048"/>
                </a:lnTo>
                <a:lnTo>
                  <a:pt x="0" y="230648"/>
                </a:lnTo>
                <a:lnTo>
                  <a:pt x="610" y="235455"/>
                </a:lnTo>
                <a:lnTo>
                  <a:pt x="2091" y="239735"/>
                </a:lnTo>
                <a:lnTo>
                  <a:pt x="5529" y="247357"/>
                </a:lnTo>
                <a:lnTo>
                  <a:pt x="7057" y="254328"/>
                </a:lnTo>
                <a:lnTo>
                  <a:pt x="7736" y="263875"/>
                </a:lnTo>
                <a:lnTo>
                  <a:pt x="7917" y="269431"/>
                </a:lnTo>
                <a:lnTo>
                  <a:pt x="9113" y="275284"/>
                </a:lnTo>
                <a:lnTo>
                  <a:pt x="10984" y="281336"/>
                </a:lnTo>
                <a:lnTo>
                  <a:pt x="13307" y="287521"/>
                </a:lnTo>
                <a:lnTo>
                  <a:pt x="15930" y="292718"/>
                </a:lnTo>
                <a:lnTo>
                  <a:pt x="18755" y="297258"/>
                </a:lnTo>
                <a:lnTo>
                  <a:pt x="21711" y="301360"/>
                </a:lnTo>
                <a:lnTo>
                  <a:pt x="24998" y="308784"/>
                </a:lnTo>
                <a:lnTo>
                  <a:pt x="25874" y="312268"/>
                </a:lnTo>
                <a:lnTo>
                  <a:pt x="27533" y="314591"/>
                </a:lnTo>
                <a:lnTo>
                  <a:pt x="29714" y="316140"/>
                </a:lnTo>
                <a:lnTo>
                  <a:pt x="32243" y="317172"/>
                </a:lnTo>
                <a:lnTo>
                  <a:pt x="36078" y="317861"/>
                </a:lnTo>
                <a:lnTo>
                  <a:pt x="40785" y="318319"/>
                </a:lnTo>
                <a:lnTo>
                  <a:pt x="50673" y="318829"/>
                </a:lnTo>
                <a:lnTo>
                  <a:pt x="58650" y="319055"/>
                </a:lnTo>
                <a:lnTo>
                  <a:pt x="62282" y="318041"/>
                </a:lnTo>
                <a:lnTo>
                  <a:pt x="65779" y="316290"/>
                </a:lnTo>
                <a:lnTo>
                  <a:pt x="69185" y="314048"/>
                </a:lnTo>
                <a:lnTo>
                  <a:pt x="72530" y="312553"/>
                </a:lnTo>
                <a:lnTo>
                  <a:pt x="75835" y="311556"/>
                </a:lnTo>
                <a:lnTo>
                  <a:pt x="79113" y="310892"/>
                </a:lnTo>
                <a:lnTo>
                  <a:pt x="83448" y="308299"/>
                </a:lnTo>
                <a:lnTo>
                  <a:pt x="88488" y="304421"/>
                </a:lnTo>
                <a:lnTo>
                  <a:pt x="93998" y="299686"/>
                </a:lnTo>
                <a:lnTo>
                  <a:pt x="98746" y="296529"/>
                </a:lnTo>
                <a:lnTo>
                  <a:pt x="102986" y="294425"/>
                </a:lnTo>
                <a:lnTo>
                  <a:pt x="106888" y="293022"/>
                </a:lnTo>
                <a:lnTo>
                  <a:pt x="110564" y="291011"/>
                </a:lnTo>
                <a:lnTo>
                  <a:pt x="114090" y="288596"/>
                </a:lnTo>
                <a:lnTo>
                  <a:pt x="117515" y="285912"/>
                </a:lnTo>
                <a:lnTo>
                  <a:pt x="119798" y="283047"/>
                </a:lnTo>
                <a:lnTo>
                  <a:pt x="121321" y="280062"/>
                </a:lnTo>
                <a:lnTo>
                  <a:pt x="122335" y="276997"/>
                </a:lnTo>
                <a:lnTo>
                  <a:pt x="126329" y="270725"/>
                </a:lnTo>
                <a:lnTo>
                  <a:pt x="132516" y="263077"/>
                </a:lnTo>
                <a:lnTo>
                  <a:pt x="133362" y="256298"/>
                </a:lnTo>
                <a:lnTo>
                  <a:pt x="133905" y="244701"/>
                </a:lnTo>
                <a:lnTo>
                  <a:pt x="131800" y="241599"/>
                </a:lnTo>
                <a:lnTo>
                  <a:pt x="128246" y="237383"/>
                </a:lnTo>
                <a:lnTo>
                  <a:pt x="123729" y="232421"/>
                </a:lnTo>
                <a:lnTo>
                  <a:pt x="119641" y="229114"/>
                </a:lnTo>
                <a:lnTo>
                  <a:pt x="115841" y="226909"/>
                </a:lnTo>
                <a:lnTo>
                  <a:pt x="112233" y="225439"/>
                </a:lnTo>
                <a:lnTo>
                  <a:pt x="107678" y="223384"/>
                </a:lnTo>
                <a:lnTo>
                  <a:pt x="96884" y="218234"/>
                </a:lnTo>
                <a:lnTo>
                  <a:pt x="92071" y="215356"/>
                </a:lnTo>
                <a:lnTo>
                  <a:pt x="87788" y="212363"/>
                </a:lnTo>
                <a:lnTo>
                  <a:pt x="83857" y="209292"/>
                </a:lnTo>
                <a:lnTo>
                  <a:pt x="80162" y="207245"/>
                </a:lnTo>
                <a:lnTo>
                  <a:pt x="76623" y="205881"/>
                </a:lnTo>
                <a:lnTo>
                  <a:pt x="73189" y="204971"/>
                </a:lnTo>
                <a:lnTo>
                  <a:pt x="69826" y="204364"/>
                </a:lnTo>
                <a:lnTo>
                  <a:pt x="66508" y="203960"/>
                </a:lnTo>
                <a:lnTo>
                  <a:pt x="63221" y="203690"/>
                </a:lnTo>
                <a:lnTo>
                  <a:pt x="59955" y="202435"/>
                </a:lnTo>
                <a:lnTo>
                  <a:pt x="56703" y="200524"/>
                </a:lnTo>
                <a:lnTo>
                  <a:pt x="48896" y="194869"/>
                </a:lnTo>
                <a:lnTo>
                  <a:pt x="47181" y="195480"/>
                </a:lnTo>
                <a:lnTo>
                  <a:pt x="44962" y="196962"/>
                </a:lnTo>
                <a:lnTo>
                  <a:pt x="42408" y="199025"/>
                </a:lnTo>
                <a:lnTo>
                  <a:pt x="39631" y="200401"/>
                </a:lnTo>
                <a:lnTo>
                  <a:pt x="36704" y="201317"/>
                </a:lnTo>
                <a:lnTo>
                  <a:pt x="17953" y="20315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2" name="SMARTPenAnnotation2254"/>
          <p:cNvSpPr/>
          <p:nvPr/>
        </p:nvSpPr>
        <p:spPr>
          <a:xfrm>
            <a:off x="5997773" y="5131628"/>
            <a:ext cx="174130" cy="38662"/>
          </a:xfrm>
          <a:custGeom>
            <a:avLst/>
            <a:gdLst/>
            <a:ahLst/>
            <a:cxnLst/>
            <a:rect l="0" t="0" r="0" b="0"/>
            <a:pathLst>
              <a:path w="174130" h="38662">
                <a:moveTo>
                  <a:pt x="0" y="9639"/>
                </a:moveTo>
                <a:lnTo>
                  <a:pt x="0" y="4504"/>
                </a:lnTo>
                <a:lnTo>
                  <a:pt x="1075" y="2991"/>
                </a:lnTo>
                <a:lnTo>
                  <a:pt x="2866" y="1982"/>
                </a:lnTo>
                <a:lnTo>
                  <a:pt x="7723" y="862"/>
                </a:lnTo>
                <a:lnTo>
                  <a:pt x="10523" y="563"/>
                </a:lnTo>
                <a:lnTo>
                  <a:pt x="13464" y="364"/>
                </a:lnTo>
                <a:lnTo>
                  <a:pt x="16500" y="231"/>
                </a:lnTo>
                <a:lnTo>
                  <a:pt x="22740" y="83"/>
                </a:lnTo>
                <a:lnTo>
                  <a:pt x="32296" y="0"/>
                </a:lnTo>
                <a:lnTo>
                  <a:pt x="36578" y="1064"/>
                </a:lnTo>
                <a:lnTo>
                  <a:pt x="41584" y="2847"/>
                </a:lnTo>
                <a:lnTo>
                  <a:pt x="47070" y="5111"/>
                </a:lnTo>
                <a:lnTo>
                  <a:pt x="53952" y="6621"/>
                </a:lnTo>
                <a:lnTo>
                  <a:pt x="61765" y="7627"/>
                </a:lnTo>
                <a:lnTo>
                  <a:pt x="70198" y="8298"/>
                </a:lnTo>
                <a:lnTo>
                  <a:pt x="79045" y="8745"/>
                </a:lnTo>
                <a:lnTo>
                  <a:pt x="97473" y="9242"/>
                </a:lnTo>
                <a:lnTo>
                  <a:pt x="105828" y="10449"/>
                </a:lnTo>
                <a:lnTo>
                  <a:pt x="113546" y="12328"/>
                </a:lnTo>
                <a:lnTo>
                  <a:pt x="120842" y="14657"/>
                </a:lnTo>
                <a:lnTo>
                  <a:pt x="127856" y="16209"/>
                </a:lnTo>
                <a:lnTo>
                  <a:pt x="134681" y="17243"/>
                </a:lnTo>
                <a:lnTo>
                  <a:pt x="141381" y="17933"/>
                </a:lnTo>
                <a:lnTo>
                  <a:pt x="146922" y="19468"/>
                </a:lnTo>
                <a:lnTo>
                  <a:pt x="151692" y="21566"/>
                </a:lnTo>
                <a:lnTo>
                  <a:pt x="155946" y="24039"/>
                </a:lnTo>
                <a:lnTo>
                  <a:pt x="159857" y="25688"/>
                </a:lnTo>
                <a:lnTo>
                  <a:pt x="163540" y="26788"/>
                </a:lnTo>
                <a:lnTo>
                  <a:pt x="170991" y="28336"/>
                </a:lnTo>
                <a:lnTo>
                  <a:pt x="174129" y="3866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3" name="SMARTPenAnnotation2255"/>
          <p:cNvSpPr/>
          <p:nvPr/>
        </p:nvSpPr>
        <p:spPr>
          <a:xfrm>
            <a:off x="6017121" y="5238051"/>
            <a:ext cx="164456" cy="19303"/>
          </a:xfrm>
          <a:custGeom>
            <a:avLst/>
            <a:gdLst/>
            <a:ahLst/>
            <a:cxnLst/>
            <a:rect l="0" t="0" r="0" b="0"/>
            <a:pathLst>
              <a:path w="164456" h="19303">
                <a:moveTo>
                  <a:pt x="0" y="19302"/>
                </a:moveTo>
                <a:lnTo>
                  <a:pt x="40394" y="5838"/>
                </a:lnTo>
                <a:lnTo>
                  <a:pt x="48426" y="3877"/>
                </a:lnTo>
                <a:lnTo>
                  <a:pt x="55931" y="2569"/>
                </a:lnTo>
                <a:lnTo>
                  <a:pt x="63085" y="1697"/>
                </a:lnTo>
                <a:lnTo>
                  <a:pt x="70003" y="1116"/>
                </a:lnTo>
                <a:lnTo>
                  <a:pt x="76765" y="729"/>
                </a:lnTo>
                <a:lnTo>
                  <a:pt x="83422" y="471"/>
                </a:lnTo>
                <a:lnTo>
                  <a:pt x="108199" y="107"/>
                </a:lnTo>
                <a:lnTo>
                  <a:pt x="130827" y="0"/>
                </a:lnTo>
                <a:lnTo>
                  <a:pt x="137737" y="1060"/>
                </a:lnTo>
                <a:lnTo>
                  <a:pt x="144493" y="2841"/>
                </a:lnTo>
                <a:lnTo>
                  <a:pt x="164455" y="962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4" name="SMARTPenAnnotation2256"/>
          <p:cNvSpPr/>
          <p:nvPr/>
        </p:nvSpPr>
        <p:spPr>
          <a:xfrm>
            <a:off x="6350396" y="5005833"/>
            <a:ext cx="189112" cy="231911"/>
          </a:xfrm>
          <a:custGeom>
            <a:avLst/>
            <a:gdLst/>
            <a:ahLst/>
            <a:cxnLst/>
            <a:rect l="0" t="0" r="0" b="0"/>
            <a:pathLst>
              <a:path w="189112" h="231911">
                <a:moveTo>
                  <a:pt x="14982" y="0"/>
                </a:moveTo>
                <a:lnTo>
                  <a:pt x="14982" y="5136"/>
                </a:lnTo>
                <a:lnTo>
                  <a:pt x="13908" y="9873"/>
                </a:lnTo>
                <a:lnTo>
                  <a:pt x="12116" y="16256"/>
                </a:lnTo>
                <a:lnTo>
                  <a:pt x="9847" y="23736"/>
                </a:lnTo>
                <a:lnTo>
                  <a:pt x="8334" y="31948"/>
                </a:lnTo>
                <a:lnTo>
                  <a:pt x="7326" y="40646"/>
                </a:lnTo>
                <a:lnTo>
                  <a:pt x="6653" y="49670"/>
                </a:lnTo>
                <a:lnTo>
                  <a:pt x="5130" y="59986"/>
                </a:lnTo>
                <a:lnTo>
                  <a:pt x="3040" y="71161"/>
                </a:lnTo>
                <a:lnTo>
                  <a:pt x="571" y="82912"/>
                </a:lnTo>
                <a:lnTo>
                  <a:pt x="0" y="99344"/>
                </a:lnTo>
                <a:lnTo>
                  <a:pt x="695" y="118898"/>
                </a:lnTo>
                <a:lnTo>
                  <a:pt x="3942" y="167438"/>
                </a:lnTo>
                <a:lnTo>
                  <a:pt x="4397" y="176118"/>
                </a:lnTo>
                <a:lnTo>
                  <a:pt x="4904" y="194361"/>
                </a:lnTo>
                <a:lnTo>
                  <a:pt x="5039" y="203740"/>
                </a:lnTo>
                <a:lnTo>
                  <a:pt x="6204" y="211067"/>
                </a:lnTo>
                <a:lnTo>
                  <a:pt x="8055" y="217028"/>
                </a:lnTo>
                <a:lnTo>
                  <a:pt x="10364" y="222076"/>
                </a:lnTo>
                <a:lnTo>
                  <a:pt x="12978" y="225441"/>
                </a:lnTo>
                <a:lnTo>
                  <a:pt x="15796" y="227685"/>
                </a:lnTo>
                <a:lnTo>
                  <a:pt x="22906" y="231286"/>
                </a:lnTo>
                <a:lnTo>
                  <a:pt x="25640" y="231581"/>
                </a:lnTo>
                <a:lnTo>
                  <a:pt x="29611" y="231779"/>
                </a:lnTo>
                <a:lnTo>
                  <a:pt x="34409" y="231910"/>
                </a:lnTo>
                <a:lnTo>
                  <a:pt x="40832" y="230922"/>
                </a:lnTo>
                <a:lnTo>
                  <a:pt x="48339" y="229190"/>
                </a:lnTo>
                <a:lnTo>
                  <a:pt x="56567" y="226959"/>
                </a:lnTo>
                <a:lnTo>
                  <a:pt x="63128" y="225473"/>
                </a:lnTo>
                <a:lnTo>
                  <a:pt x="68577" y="224481"/>
                </a:lnTo>
                <a:lnTo>
                  <a:pt x="73285" y="223821"/>
                </a:lnTo>
                <a:lnTo>
                  <a:pt x="79647" y="223380"/>
                </a:lnTo>
                <a:lnTo>
                  <a:pt x="87114" y="223086"/>
                </a:lnTo>
                <a:lnTo>
                  <a:pt x="110163" y="222673"/>
                </a:lnTo>
                <a:lnTo>
                  <a:pt x="117131" y="222615"/>
                </a:lnTo>
                <a:lnTo>
                  <a:pt x="127152" y="221501"/>
                </a:lnTo>
                <a:lnTo>
                  <a:pt x="139206" y="219684"/>
                </a:lnTo>
                <a:lnTo>
                  <a:pt x="171491" y="214180"/>
                </a:lnTo>
                <a:lnTo>
                  <a:pt x="175214" y="212653"/>
                </a:lnTo>
                <a:lnTo>
                  <a:pt x="178772" y="210561"/>
                </a:lnTo>
                <a:lnTo>
                  <a:pt x="189111" y="20315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5" name="SMARTPenAnnotation2257"/>
          <p:cNvSpPr/>
          <p:nvPr/>
        </p:nvSpPr>
        <p:spPr>
          <a:xfrm>
            <a:off x="6500812" y="5034855"/>
            <a:ext cx="9675" cy="406302"/>
          </a:xfrm>
          <a:custGeom>
            <a:avLst/>
            <a:gdLst/>
            <a:ahLst/>
            <a:cxnLst/>
            <a:rect l="0" t="0" r="0" b="0"/>
            <a:pathLst>
              <a:path w="9675" h="406302">
                <a:moveTo>
                  <a:pt x="0" y="0"/>
                </a:moveTo>
                <a:lnTo>
                  <a:pt x="0" y="160751"/>
                </a:lnTo>
                <a:lnTo>
                  <a:pt x="1075" y="175959"/>
                </a:lnTo>
                <a:lnTo>
                  <a:pt x="2866" y="193622"/>
                </a:lnTo>
                <a:lnTo>
                  <a:pt x="5135" y="212921"/>
                </a:lnTo>
                <a:lnTo>
                  <a:pt x="6648" y="234386"/>
                </a:lnTo>
                <a:lnTo>
                  <a:pt x="7657" y="257295"/>
                </a:lnTo>
                <a:lnTo>
                  <a:pt x="9275" y="319899"/>
                </a:lnTo>
                <a:lnTo>
                  <a:pt x="9674" y="40630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6" name="SMARTPenAnnotation2258"/>
          <p:cNvSpPr/>
          <p:nvPr/>
        </p:nvSpPr>
        <p:spPr>
          <a:xfrm>
            <a:off x="5910708" y="5421808"/>
            <a:ext cx="435324" cy="367607"/>
          </a:xfrm>
          <a:custGeom>
            <a:avLst/>
            <a:gdLst/>
            <a:ahLst/>
            <a:cxnLst/>
            <a:rect l="0" t="0" r="0" b="0"/>
            <a:pathLst>
              <a:path w="435324" h="367607">
                <a:moveTo>
                  <a:pt x="435323" y="367606"/>
                </a:moveTo>
                <a:lnTo>
                  <a:pt x="374054" y="306337"/>
                </a:lnTo>
                <a:lnTo>
                  <a:pt x="367605" y="297022"/>
                </a:lnTo>
                <a:lnTo>
                  <a:pt x="364381" y="291529"/>
                </a:lnTo>
                <a:lnTo>
                  <a:pt x="355066" y="282558"/>
                </a:lnTo>
                <a:lnTo>
                  <a:pt x="344834" y="274989"/>
                </a:lnTo>
                <a:lnTo>
                  <a:pt x="333032" y="264684"/>
                </a:lnTo>
                <a:lnTo>
                  <a:pt x="321652" y="254823"/>
                </a:lnTo>
                <a:lnTo>
                  <a:pt x="310995" y="248330"/>
                </a:lnTo>
                <a:lnTo>
                  <a:pt x="298044" y="238632"/>
                </a:lnTo>
                <a:lnTo>
                  <a:pt x="290829" y="229311"/>
                </a:lnTo>
                <a:lnTo>
                  <a:pt x="287400" y="223816"/>
                </a:lnTo>
                <a:lnTo>
                  <a:pt x="281889" y="216927"/>
                </a:lnTo>
                <a:lnTo>
                  <a:pt x="274991" y="209111"/>
                </a:lnTo>
                <a:lnTo>
                  <a:pt x="267167" y="200674"/>
                </a:lnTo>
                <a:lnTo>
                  <a:pt x="259802" y="193975"/>
                </a:lnTo>
                <a:lnTo>
                  <a:pt x="252742" y="188435"/>
                </a:lnTo>
                <a:lnTo>
                  <a:pt x="245885" y="183666"/>
                </a:lnTo>
                <a:lnTo>
                  <a:pt x="235401" y="172635"/>
                </a:lnTo>
                <a:lnTo>
                  <a:pt x="231100" y="166684"/>
                </a:lnTo>
                <a:lnTo>
                  <a:pt x="223933" y="159492"/>
                </a:lnTo>
                <a:lnTo>
                  <a:pt x="214856" y="151473"/>
                </a:lnTo>
                <a:lnTo>
                  <a:pt x="204505" y="142901"/>
                </a:lnTo>
                <a:lnTo>
                  <a:pt x="196530" y="135038"/>
                </a:lnTo>
                <a:lnTo>
                  <a:pt x="190138" y="127646"/>
                </a:lnTo>
                <a:lnTo>
                  <a:pt x="184802" y="120568"/>
                </a:lnTo>
                <a:lnTo>
                  <a:pt x="179095" y="113699"/>
                </a:lnTo>
                <a:lnTo>
                  <a:pt x="173140" y="106971"/>
                </a:lnTo>
                <a:lnTo>
                  <a:pt x="160791" y="93762"/>
                </a:lnTo>
                <a:lnTo>
                  <a:pt x="148138" y="80726"/>
                </a:lnTo>
                <a:lnTo>
                  <a:pt x="135347" y="70633"/>
                </a:lnTo>
                <a:lnTo>
                  <a:pt x="104485" y="50259"/>
                </a:lnTo>
                <a:lnTo>
                  <a:pt x="96529" y="45329"/>
                </a:lnTo>
                <a:lnTo>
                  <a:pt x="89074" y="40969"/>
                </a:lnTo>
                <a:lnTo>
                  <a:pt x="81955" y="36986"/>
                </a:lnTo>
                <a:lnTo>
                  <a:pt x="73985" y="32181"/>
                </a:lnTo>
                <a:lnTo>
                  <a:pt x="56530" y="21111"/>
                </a:lnTo>
                <a:lnTo>
                  <a:pt x="43756" y="14757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7" name="SMARTPenAnnotation2259"/>
          <p:cNvSpPr/>
          <p:nvPr/>
        </p:nvSpPr>
        <p:spPr>
          <a:xfrm>
            <a:off x="5814820" y="5373557"/>
            <a:ext cx="202302" cy="203033"/>
          </a:xfrm>
          <a:custGeom>
            <a:avLst/>
            <a:gdLst/>
            <a:ahLst/>
            <a:cxnLst/>
            <a:rect l="0" t="0" r="0" b="0"/>
            <a:pathLst>
              <a:path w="202302" h="203033">
                <a:moveTo>
                  <a:pt x="202301" y="9556"/>
                </a:moveTo>
                <a:lnTo>
                  <a:pt x="192030" y="4421"/>
                </a:lnTo>
                <a:lnTo>
                  <a:pt x="186854" y="2907"/>
                </a:lnTo>
                <a:lnTo>
                  <a:pt x="181254" y="1899"/>
                </a:lnTo>
                <a:lnTo>
                  <a:pt x="175372" y="1226"/>
                </a:lnTo>
                <a:lnTo>
                  <a:pt x="169300" y="778"/>
                </a:lnTo>
                <a:lnTo>
                  <a:pt x="163102" y="480"/>
                </a:lnTo>
                <a:lnTo>
                  <a:pt x="150483" y="148"/>
                </a:lnTo>
                <a:lnTo>
                  <a:pt x="137709" y="0"/>
                </a:lnTo>
                <a:lnTo>
                  <a:pt x="132368" y="1036"/>
                </a:lnTo>
                <a:lnTo>
                  <a:pt x="127732" y="2801"/>
                </a:lnTo>
                <a:lnTo>
                  <a:pt x="123567" y="5053"/>
                </a:lnTo>
                <a:lnTo>
                  <a:pt x="119715" y="6554"/>
                </a:lnTo>
                <a:lnTo>
                  <a:pt x="116072" y="7555"/>
                </a:lnTo>
                <a:lnTo>
                  <a:pt x="112569" y="8222"/>
                </a:lnTo>
                <a:lnTo>
                  <a:pt x="107009" y="9741"/>
                </a:lnTo>
                <a:lnTo>
                  <a:pt x="92232" y="14297"/>
                </a:lnTo>
                <a:lnTo>
                  <a:pt x="85927" y="15941"/>
                </a:lnTo>
                <a:lnTo>
                  <a:pt x="80649" y="17037"/>
                </a:lnTo>
                <a:lnTo>
                  <a:pt x="76054" y="17768"/>
                </a:lnTo>
                <a:lnTo>
                  <a:pt x="71917" y="18255"/>
                </a:lnTo>
                <a:lnTo>
                  <a:pt x="68084" y="18580"/>
                </a:lnTo>
                <a:lnTo>
                  <a:pt x="64454" y="18796"/>
                </a:lnTo>
                <a:lnTo>
                  <a:pt x="54688" y="19037"/>
                </a:lnTo>
                <a:lnTo>
                  <a:pt x="49074" y="19101"/>
                </a:lnTo>
                <a:lnTo>
                  <a:pt x="44256" y="20219"/>
                </a:lnTo>
                <a:lnTo>
                  <a:pt x="39969" y="22039"/>
                </a:lnTo>
                <a:lnTo>
                  <a:pt x="36037" y="24327"/>
                </a:lnTo>
                <a:lnTo>
                  <a:pt x="32340" y="25852"/>
                </a:lnTo>
                <a:lnTo>
                  <a:pt x="28801" y="26869"/>
                </a:lnTo>
                <a:lnTo>
                  <a:pt x="20533" y="28502"/>
                </a:lnTo>
                <a:lnTo>
                  <a:pt x="17705" y="30785"/>
                </a:lnTo>
                <a:lnTo>
                  <a:pt x="13670" y="34458"/>
                </a:lnTo>
                <a:lnTo>
                  <a:pt x="2019" y="45527"/>
                </a:lnTo>
                <a:lnTo>
                  <a:pt x="1062" y="47510"/>
                </a:lnTo>
                <a:lnTo>
                  <a:pt x="0" y="52579"/>
                </a:lnTo>
                <a:lnTo>
                  <a:pt x="792" y="54361"/>
                </a:lnTo>
                <a:lnTo>
                  <a:pt x="2394" y="55549"/>
                </a:lnTo>
                <a:lnTo>
                  <a:pt x="4537" y="56341"/>
                </a:lnTo>
                <a:lnTo>
                  <a:pt x="9785" y="60087"/>
                </a:lnTo>
                <a:lnTo>
                  <a:pt x="15700" y="65335"/>
                </a:lnTo>
                <a:lnTo>
                  <a:pt x="21912" y="71250"/>
                </a:lnTo>
                <a:lnTo>
                  <a:pt x="26149" y="74333"/>
                </a:lnTo>
                <a:lnTo>
                  <a:pt x="31123" y="77463"/>
                </a:lnTo>
                <a:lnTo>
                  <a:pt x="36588" y="80624"/>
                </a:lnTo>
                <a:lnTo>
                  <a:pt x="51260" y="89869"/>
                </a:lnTo>
                <a:lnTo>
                  <a:pt x="59686" y="95344"/>
                </a:lnTo>
                <a:lnTo>
                  <a:pt x="66380" y="100069"/>
                </a:lnTo>
                <a:lnTo>
                  <a:pt x="71916" y="104294"/>
                </a:lnTo>
                <a:lnTo>
                  <a:pt x="76683" y="108185"/>
                </a:lnTo>
                <a:lnTo>
                  <a:pt x="84159" y="112929"/>
                </a:lnTo>
                <a:lnTo>
                  <a:pt x="93443" y="118242"/>
                </a:lnTo>
                <a:lnTo>
                  <a:pt x="103932" y="123933"/>
                </a:lnTo>
                <a:lnTo>
                  <a:pt x="113075" y="132027"/>
                </a:lnTo>
                <a:lnTo>
                  <a:pt x="121319" y="141722"/>
                </a:lnTo>
                <a:lnTo>
                  <a:pt x="128965" y="152485"/>
                </a:lnTo>
                <a:lnTo>
                  <a:pt x="134063" y="160735"/>
                </a:lnTo>
                <a:lnTo>
                  <a:pt x="137461" y="167310"/>
                </a:lnTo>
                <a:lnTo>
                  <a:pt x="144258" y="20303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8" name="SMARTPenAnnotation2260"/>
          <p:cNvSpPr/>
          <p:nvPr/>
        </p:nvSpPr>
        <p:spPr>
          <a:xfrm>
            <a:off x="7690693" y="5683046"/>
            <a:ext cx="361669" cy="193433"/>
          </a:xfrm>
          <a:custGeom>
            <a:avLst/>
            <a:gdLst/>
            <a:ahLst/>
            <a:cxnLst/>
            <a:rect l="0" t="0" r="0" b="0"/>
            <a:pathLst>
              <a:path w="361669" h="193433">
                <a:moveTo>
                  <a:pt x="290215" y="38651"/>
                </a:moveTo>
                <a:lnTo>
                  <a:pt x="290215" y="13664"/>
                </a:lnTo>
                <a:lnTo>
                  <a:pt x="289140" y="11244"/>
                </a:lnTo>
                <a:lnTo>
                  <a:pt x="285079" y="5689"/>
                </a:lnTo>
                <a:lnTo>
                  <a:pt x="282492" y="3778"/>
                </a:lnTo>
                <a:lnTo>
                  <a:pt x="276750" y="1654"/>
                </a:lnTo>
                <a:lnTo>
                  <a:pt x="267475" y="459"/>
                </a:lnTo>
                <a:lnTo>
                  <a:pt x="258253" y="179"/>
                </a:lnTo>
                <a:lnTo>
                  <a:pt x="239951" y="0"/>
                </a:lnTo>
                <a:lnTo>
                  <a:pt x="229897" y="2842"/>
                </a:lnTo>
                <a:lnTo>
                  <a:pt x="224206" y="5104"/>
                </a:lnTo>
                <a:lnTo>
                  <a:pt x="218262" y="6613"/>
                </a:lnTo>
                <a:lnTo>
                  <a:pt x="212150" y="7618"/>
                </a:lnTo>
                <a:lnTo>
                  <a:pt x="205926" y="8288"/>
                </a:lnTo>
                <a:lnTo>
                  <a:pt x="199626" y="10885"/>
                </a:lnTo>
                <a:lnTo>
                  <a:pt x="193277" y="14766"/>
                </a:lnTo>
                <a:lnTo>
                  <a:pt x="186894" y="19503"/>
                </a:lnTo>
                <a:lnTo>
                  <a:pt x="181564" y="23735"/>
                </a:lnTo>
                <a:lnTo>
                  <a:pt x="176936" y="27632"/>
                </a:lnTo>
                <a:lnTo>
                  <a:pt x="172776" y="31305"/>
                </a:lnTo>
                <a:lnTo>
                  <a:pt x="170002" y="35903"/>
                </a:lnTo>
                <a:lnTo>
                  <a:pt x="168153" y="41119"/>
                </a:lnTo>
                <a:lnTo>
                  <a:pt x="166921" y="46746"/>
                </a:lnTo>
                <a:lnTo>
                  <a:pt x="166099" y="51571"/>
                </a:lnTo>
                <a:lnTo>
                  <a:pt x="165551" y="55863"/>
                </a:lnTo>
                <a:lnTo>
                  <a:pt x="165185" y="59800"/>
                </a:lnTo>
                <a:lnTo>
                  <a:pt x="166017" y="63499"/>
                </a:lnTo>
                <a:lnTo>
                  <a:pt x="167646" y="67040"/>
                </a:lnTo>
                <a:lnTo>
                  <a:pt x="169807" y="70475"/>
                </a:lnTo>
                <a:lnTo>
                  <a:pt x="172323" y="74915"/>
                </a:lnTo>
                <a:lnTo>
                  <a:pt x="177984" y="85581"/>
                </a:lnTo>
                <a:lnTo>
                  <a:pt x="180999" y="90360"/>
                </a:lnTo>
                <a:lnTo>
                  <a:pt x="184083" y="94621"/>
                </a:lnTo>
                <a:lnTo>
                  <a:pt x="187214" y="98537"/>
                </a:lnTo>
                <a:lnTo>
                  <a:pt x="194676" y="103297"/>
                </a:lnTo>
                <a:lnTo>
                  <a:pt x="205025" y="108620"/>
                </a:lnTo>
                <a:lnTo>
                  <a:pt x="217298" y="114319"/>
                </a:lnTo>
                <a:lnTo>
                  <a:pt x="227631" y="120267"/>
                </a:lnTo>
                <a:lnTo>
                  <a:pt x="236668" y="126382"/>
                </a:lnTo>
                <a:lnTo>
                  <a:pt x="244843" y="132609"/>
                </a:lnTo>
                <a:lnTo>
                  <a:pt x="253518" y="137835"/>
                </a:lnTo>
                <a:lnTo>
                  <a:pt x="262526" y="142394"/>
                </a:lnTo>
                <a:lnTo>
                  <a:pt x="271755" y="146508"/>
                </a:lnTo>
                <a:lnTo>
                  <a:pt x="282208" y="150326"/>
                </a:lnTo>
                <a:lnTo>
                  <a:pt x="293476" y="153946"/>
                </a:lnTo>
                <a:lnTo>
                  <a:pt x="305287" y="157434"/>
                </a:lnTo>
                <a:lnTo>
                  <a:pt x="315312" y="160834"/>
                </a:lnTo>
                <a:lnTo>
                  <a:pt x="324144" y="164176"/>
                </a:lnTo>
                <a:lnTo>
                  <a:pt x="332182" y="167479"/>
                </a:lnTo>
                <a:lnTo>
                  <a:pt x="338615" y="170756"/>
                </a:lnTo>
                <a:lnTo>
                  <a:pt x="343980" y="174015"/>
                </a:lnTo>
                <a:lnTo>
                  <a:pt x="352805" y="179428"/>
                </a:lnTo>
                <a:lnTo>
                  <a:pt x="361668" y="182475"/>
                </a:lnTo>
                <a:lnTo>
                  <a:pt x="361497" y="182903"/>
                </a:lnTo>
                <a:lnTo>
                  <a:pt x="358442" y="183378"/>
                </a:lnTo>
                <a:lnTo>
                  <a:pt x="349603" y="183645"/>
                </a:lnTo>
                <a:lnTo>
                  <a:pt x="306382" y="183743"/>
                </a:lnTo>
                <a:lnTo>
                  <a:pt x="295618" y="182673"/>
                </a:lnTo>
                <a:lnTo>
                  <a:pt x="286293" y="180885"/>
                </a:lnTo>
                <a:lnTo>
                  <a:pt x="277926" y="178618"/>
                </a:lnTo>
                <a:lnTo>
                  <a:pt x="270199" y="177107"/>
                </a:lnTo>
                <a:lnTo>
                  <a:pt x="262898" y="176099"/>
                </a:lnTo>
                <a:lnTo>
                  <a:pt x="255880" y="175428"/>
                </a:lnTo>
                <a:lnTo>
                  <a:pt x="247977" y="173905"/>
                </a:lnTo>
                <a:lnTo>
                  <a:pt x="239484" y="171815"/>
                </a:lnTo>
                <a:lnTo>
                  <a:pt x="230597" y="169347"/>
                </a:lnTo>
                <a:lnTo>
                  <a:pt x="221448" y="167702"/>
                </a:lnTo>
                <a:lnTo>
                  <a:pt x="212124" y="166605"/>
                </a:lnTo>
                <a:lnTo>
                  <a:pt x="202684" y="165873"/>
                </a:lnTo>
                <a:lnTo>
                  <a:pt x="192090" y="164311"/>
                </a:lnTo>
                <a:lnTo>
                  <a:pt x="180729" y="162195"/>
                </a:lnTo>
                <a:lnTo>
                  <a:pt x="168855" y="159708"/>
                </a:lnTo>
                <a:lnTo>
                  <a:pt x="158789" y="156976"/>
                </a:lnTo>
                <a:lnTo>
                  <a:pt x="149929" y="154080"/>
                </a:lnTo>
                <a:lnTo>
                  <a:pt x="141873" y="151074"/>
                </a:lnTo>
                <a:lnTo>
                  <a:pt x="134352" y="147996"/>
                </a:lnTo>
                <a:lnTo>
                  <a:pt x="127188" y="144869"/>
                </a:lnTo>
                <a:lnTo>
                  <a:pt x="120262" y="141708"/>
                </a:lnTo>
                <a:lnTo>
                  <a:pt x="112422" y="138527"/>
                </a:lnTo>
                <a:lnTo>
                  <a:pt x="103969" y="135331"/>
                </a:lnTo>
                <a:lnTo>
                  <a:pt x="95110" y="132126"/>
                </a:lnTo>
                <a:lnTo>
                  <a:pt x="88129" y="128914"/>
                </a:lnTo>
                <a:lnTo>
                  <a:pt x="82399" y="125698"/>
                </a:lnTo>
                <a:lnTo>
                  <a:pt x="77505" y="122479"/>
                </a:lnTo>
                <a:lnTo>
                  <a:pt x="73167" y="119258"/>
                </a:lnTo>
                <a:lnTo>
                  <a:pt x="69201" y="116036"/>
                </a:lnTo>
                <a:lnTo>
                  <a:pt x="65482" y="112813"/>
                </a:lnTo>
                <a:lnTo>
                  <a:pt x="61927" y="109589"/>
                </a:lnTo>
                <a:lnTo>
                  <a:pt x="50367" y="98604"/>
                </a:lnTo>
                <a:lnTo>
                  <a:pt x="43826" y="92124"/>
                </a:lnTo>
                <a:lnTo>
                  <a:pt x="42116" y="91498"/>
                </a:lnTo>
                <a:lnTo>
                  <a:pt x="40976" y="92155"/>
                </a:lnTo>
                <a:lnTo>
                  <a:pt x="40215" y="93668"/>
                </a:lnTo>
                <a:lnTo>
                  <a:pt x="40783" y="94677"/>
                </a:lnTo>
                <a:lnTo>
                  <a:pt x="42238" y="95349"/>
                </a:lnTo>
                <a:lnTo>
                  <a:pt x="44282" y="95797"/>
                </a:lnTo>
                <a:lnTo>
                  <a:pt x="46719" y="98246"/>
                </a:lnTo>
                <a:lnTo>
                  <a:pt x="49419" y="102028"/>
                </a:lnTo>
                <a:lnTo>
                  <a:pt x="52294" y="106699"/>
                </a:lnTo>
                <a:lnTo>
                  <a:pt x="54210" y="110888"/>
                </a:lnTo>
                <a:lnTo>
                  <a:pt x="55487" y="114756"/>
                </a:lnTo>
                <a:lnTo>
                  <a:pt x="56339" y="118409"/>
                </a:lnTo>
                <a:lnTo>
                  <a:pt x="57982" y="120844"/>
                </a:lnTo>
                <a:lnTo>
                  <a:pt x="60152" y="122468"/>
                </a:lnTo>
                <a:lnTo>
                  <a:pt x="62674" y="123551"/>
                </a:lnTo>
                <a:lnTo>
                  <a:pt x="64355" y="125347"/>
                </a:lnTo>
                <a:lnTo>
                  <a:pt x="65476" y="127619"/>
                </a:lnTo>
                <a:lnTo>
                  <a:pt x="66223" y="130209"/>
                </a:lnTo>
                <a:lnTo>
                  <a:pt x="67796" y="134085"/>
                </a:lnTo>
                <a:lnTo>
                  <a:pt x="69919" y="138819"/>
                </a:lnTo>
                <a:lnTo>
                  <a:pt x="75915" y="151593"/>
                </a:lnTo>
                <a:lnTo>
                  <a:pt x="76735" y="156206"/>
                </a:lnTo>
                <a:lnTo>
                  <a:pt x="76953" y="158941"/>
                </a:lnTo>
                <a:lnTo>
                  <a:pt x="76024" y="160764"/>
                </a:lnTo>
                <a:lnTo>
                  <a:pt x="74329" y="161980"/>
                </a:lnTo>
                <a:lnTo>
                  <a:pt x="72126" y="162790"/>
                </a:lnTo>
                <a:lnTo>
                  <a:pt x="70656" y="164405"/>
                </a:lnTo>
                <a:lnTo>
                  <a:pt x="69676" y="166557"/>
                </a:lnTo>
                <a:lnTo>
                  <a:pt x="69023" y="169066"/>
                </a:lnTo>
                <a:lnTo>
                  <a:pt x="65431" y="174720"/>
                </a:lnTo>
                <a:lnTo>
                  <a:pt x="59502" y="181973"/>
                </a:lnTo>
                <a:lnTo>
                  <a:pt x="57941" y="182568"/>
                </a:lnTo>
                <a:lnTo>
                  <a:pt x="53340" y="183229"/>
                </a:lnTo>
                <a:lnTo>
                  <a:pt x="50608" y="184480"/>
                </a:lnTo>
                <a:lnTo>
                  <a:pt x="44706" y="188737"/>
                </a:lnTo>
                <a:lnTo>
                  <a:pt x="40552" y="190302"/>
                </a:lnTo>
                <a:lnTo>
                  <a:pt x="30205" y="192041"/>
                </a:lnTo>
                <a:lnTo>
                  <a:pt x="21307" y="192814"/>
                </a:lnTo>
                <a:lnTo>
                  <a:pt x="10254" y="193249"/>
                </a:lnTo>
                <a:lnTo>
                  <a:pt x="0" y="19343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9" name="SMARTPenAnnotation2261"/>
          <p:cNvSpPr/>
          <p:nvPr/>
        </p:nvSpPr>
        <p:spPr>
          <a:xfrm>
            <a:off x="7545585" y="5779740"/>
            <a:ext cx="67562" cy="125761"/>
          </a:xfrm>
          <a:custGeom>
            <a:avLst/>
            <a:gdLst/>
            <a:ahLst/>
            <a:cxnLst/>
            <a:rect l="0" t="0" r="0" b="0"/>
            <a:pathLst>
              <a:path w="67562" h="125761">
                <a:moveTo>
                  <a:pt x="38696" y="0"/>
                </a:moveTo>
                <a:lnTo>
                  <a:pt x="43831" y="10271"/>
                </a:lnTo>
                <a:lnTo>
                  <a:pt x="45344" y="14371"/>
                </a:lnTo>
                <a:lnTo>
                  <a:pt x="46353" y="18180"/>
                </a:lnTo>
                <a:lnTo>
                  <a:pt x="47025" y="21794"/>
                </a:lnTo>
                <a:lnTo>
                  <a:pt x="48548" y="26352"/>
                </a:lnTo>
                <a:lnTo>
                  <a:pt x="50638" y="31542"/>
                </a:lnTo>
                <a:lnTo>
                  <a:pt x="53106" y="37151"/>
                </a:lnTo>
                <a:lnTo>
                  <a:pt x="55827" y="40890"/>
                </a:lnTo>
                <a:lnTo>
                  <a:pt x="58716" y="43383"/>
                </a:lnTo>
                <a:lnTo>
                  <a:pt x="61717" y="45045"/>
                </a:lnTo>
                <a:lnTo>
                  <a:pt x="63717" y="47227"/>
                </a:lnTo>
                <a:lnTo>
                  <a:pt x="65050" y="49758"/>
                </a:lnTo>
                <a:lnTo>
                  <a:pt x="65939" y="52520"/>
                </a:lnTo>
                <a:lnTo>
                  <a:pt x="66531" y="56511"/>
                </a:lnTo>
                <a:lnTo>
                  <a:pt x="66927" y="61321"/>
                </a:lnTo>
                <a:lnTo>
                  <a:pt x="67191" y="66677"/>
                </a:lnTo>
                <a:lnTo>
                  <a:pt x="67483" y="78362"/>
                </a:lnTo>
                <a:lnTo>
                  <a:pt x="67561" y="84488"/>
                </a:lnTo>
                <a:lnTo>
                  <a:pt x="66538" y="89645"/>
                </a:lnTo>
                <a:lnTo>
                  <a:pt x="64782" y="94159"/>
                </a:lnTo>
                <a:lnTo>
                  <a:pt x="62535" y="98244"/>
                </a:lnTo>
                <a:lnTo>
                  <a:pt x="61038" y="102042"/>
                </a:lnTo>
                <a:lnTo>
                  <a:pt x="60040" y="105648"/>
                </a:lnTo>
                <a:lnTo>
                  <a:pt x="59374" y="109127"/>
                </a:lnTo>
                <a:lnTo>
                  <a:pt x="56781" y="111446"/>
                </a:lnTo>
                <a:lnTo>
                  <a:pt x="52903" y="112993"/>
                </a:lnTo>
                <a:lnTo>
                  <a:pt x="48167" y="114024"/>
                </a:lnTo>
                <a:lnTo>
                  <a:pt x="42860" y="115786"/>
                </a:lnTo>
                <a:lnTo>
                  <a:pt x="37173" y="118036"/>
                </a:lnTo>
                <a:lnTo>
                  <a:pt x="31231" y="120610"/>
                </a:lnTo>
                <a:lnTo>
                  <a:pt x="26196" y="122327"/>
                </a:lnTo>
                <a:lnTo>
                  <a:pt x="21763" y="123471"/>
                </a:lnTo>
                <a:lnTo>
                  <a:pt x="0" y="12576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0" name="SMARTPenAnnotation2262"/>
          <p:cNvSpPr/>
          <p:nvPr/>
        </p:nvSpPr>
        <p:spPr>
          <a:xfrm>
            <a:off x="7013525" y="5722987"/>
            <a:ext cx="266468" cy="211535"/>
          </a:xfrm>
          <a:custGeom>
            <a:avLst/>
            <a:gdLst/>
            <a:ahLst/>
            <a:cxnLst/>
            <a:rect l="0" t="0" r="0" b="0"/>
            <a:pathLst>
              <a:path w="266468" h="211535">
                <a:moveTo>
                  <a:pt x="145107" y="211534"/>
                </a:moveTo>
                <a:lnTo>
                  <a:pt x="139972" y="201263"/>
                </a:lnTo>
                <a:lnTo>
                  <a:pt x="138459" y="195013"/>
                </a:lnTo>
                <a:lnTo>
                  <a:pt x="137450" y="187621"/>
                </a:lnTo>
                <a:lnTo>
                  <a:pt x="136778" y="179469"/>
                </a:lnTo>
                <a:lnTo>
                  <a:pt x="136330" y="169735"/>
                </a:lnTo>
                <a:lnTo>
                  <a:pt x="135832" y="147454"/>
                </a:lnTo>
                <a:lnTo>
                  <a:pt x="135468" y="91229"/>
                </a:lnTo>
                <a:lnTo>
                  <a:pt x="137606" y="82961"/>
                </a:lnTo>
                <a:lnTo>
                  <a:pt x="141182" y="74225"/>
                </a:lnTo>
                <a:lnTo>
                  <a:pt x="145715" y="65177"/>
                </a:lnTo>
                <a:lnTo>
                  <a:pt x="150887" y="55919"/>
                </a:lnTo>
                <a:lnTo>
                  <a:pt x="156485" y="46523"/>
                </a:lnTo>
                <a:lnTo>
                  <a:pt x="162366" y="37035"/>
                </a:lnTo>
                <a:lnTo>
                  <a:pt x="169511" y="28559"/>
                </a:lnTo>
                <a:lnTo>
                  <a:pt x="177500" y="20759"/>
                </a:lnTo>
                <a:lnTo>
                  <a:pt x="186050" y="13409"/>
                </a:lnTo>
                <a:lnTo>
                  <a:pt x="193900" y="8509"/>
                </a:lnTo>
                <a:lnTo>
                  <a:pt x="201283" y="5243"/>
                </a:lnTo>
                <a:lnTo>
                  <a:pt x="208355" y="3065"/>
                </a:lnTo>
                <a:lnTo>
                  <a:pt x="214143" y="1613"/>
                </a:lnTo>
                <a:lnTo>
                  <a:pt x="219079" y="646"/>
                </a:lnTo>
                <a:lnTo>
                  <a:pt x="223444" y="0"/>
                </a:lnTo>
                <a:lnTo>
                  <a:pt x="227428" y="645"/>
                </a:lnTo>
                <a:lnTo>
                  <a:pt x="238171" y="5613"/>
                </a:lnTo>
                <a:lnTo>
                  <a:pt x="244870" y="7153"/>
                </a:lnTo>
                <a:lnTo>
                  <a:pt x="247086" y="8637"/>
                </a:lnTo>
                <a:lnTo>
                  <a:pt x="248565" y="10703"/>
                </a:lnTo>
                <a:lnTo>
                  <a:pt x="249549" y="13154"/>
                </a:lnTo>
                <a:lnTo>
                  <a:pt x="253511" y="18745"/>
                </a:lnTo>
                <a:lnTo>
                  <a:pt x="256071" y="21740"/>
                </a:lnTo>
                <a:lnTo>
                  <a:pt x="257779" y="24812"/>
                </a:lnTo>
                <a:lnTo>
                  <a:pt x="259676" y="31092"/>
                </a:lnTo>
                <a:lnTo>
                  <a:pt x="263385" y="37465"/>
                </a:lnTo>
                <a:lnTo>
                  <a:pt x="265879" y="40670"/>
                </a:lnTo>
                <a:lnTo>
                  <a:pt x="266467" y="43881"/>
                </a:lnTo>
                <a:lnTo>
                  <a:pt x="265784" y="47097"/>
                </a:lnTo>
                <a:lnTo>
                  <a:pt x="263233" y="53536"/>
                </a:lnTo>
                <a:lnTo>
                  <a:pt x="262100" y="59981"/>
                </a:lnTo>
                <a:lnTo>
                  <a:pt x="260724" y="63205"/>
                </a:lnTo>
                <a:lnTo>
                  <a:pt x="256327" y="69652"/>
                </a:lnTo>
                <a:lnTo>
                  <a:pt x="250790" y="76101"/>
                </a:lnTo>
                <a:lnTo>
                  <a:pt x="247809" y="79325"/>
                </a:lnTo>
                <a:lnTo>
                  <a:pt x="243671" y="82550"/>
                </a:lnTo>
                <a:lnTo>
                  <a:pt x="238764" y="85774"/>
                </a:lnTo>
                <a:lnTo>
                  <a:pt x="233341" y="88998"/>
                </a:lnTo>
                <a:lnTo>
                  <a:pt x="227577" y="92224"/>
                </a:lnTo>
                <a:lnTo>
                  <a:pt x="215439" y="98672"/>
                </a:lnTo>
                <a:lnTo>
                  <a:pt x="209193" y="100822"/>
                </a:lnTo>
                <a:lnTo>
                  <a:pt x="202880" y="102256"/>
                </a:lnTo>
                <a:lnTo>
                  <a:pt x="196520" y="103211"/>
                </a:lnTo>
                <a:lnTo>
                  <a:pt x="190132" y="103848"/>
                </a:lnTo>
                <a:lnTo>
                  <a:pt x="183723" y="104273"/>
                </a:lnTo>
                <a:lnTo>
                  <a:pt x="177300" y="104556"/>
                </a:lnTo>
                <a:lnTo>
                  <a:pt x="161565" y="104870"/>
                </a:lnTo>
                <a:lnTo>
                  <a:pt x="152855" y="104954"/>
                </a:lnTo>
                <a:lnTo>
                  <a:pt x="144898" y="103935"/>
                </a:lnTo>
                <a:lnTo>
                  <a:pt x="137444" y="102181"/>
                </a:lnTo>
                <a:lnTo>
                  <a:pt x="130324" y="99937"/>
                </a:lnTo>
                <a:lnTo>
                  <a:pt x="121279" y="96291"/>
                </a:lnTo>
                <a:lnTo>
                  <a:pt x="110949" y="91711"/>
                </a:lnTo>
                <a:lnTo>
                  <a:pt x="81601" y="77859"/>
                </a:lnTo>
                <a:lnTo>
                  <a:pt x="73749" y="74049"/>
                </a:lnTo>
                <a:lnTo>
                  <a:pt x="67438" y="70433"/>
                </a:lnTo>
                <a:lnTo>
                  <a:pt x="62157" y="66948"/>
                </a:lnTo>
                <a:lnTo>
                  <a:pt x="51093" y="58767"/>
                </a:lnTo>
                <a:lnTo>
                  <a:pt x="46713" y="57648"/>
                </a:lnTo>
                <a:lnTo>
                  <a:pt x="40280" y="56930"/>
                </a:lnTo>
                <a:lnTo>
                  <a:pt x="33666" y="59698"/>
                </a:lnTo>
                <a:lnTo>
                  <a:pt x="28893" y="61940"/>
                </a:lnTo>
                <a:lnTo>
                  <a:pt x="20724" y="67299"/>
                </a:lnTo>
                <a:lnTo>
                  <a:pt x="17041" y="70233"/>
                </a:lnTo>
                <a:lnTo>
                  <a:pt x="14585" y="73264"/>
                </a:lnTo>
                <a:lnTo>
                  <a:pt x="12948" y="76359"/>
                </a:lnTo>
                <a:lnTo>
                  <a:pt x="11857" y="79498"/>
                </a:lnTo>
                <a:lnTo>
                  <a:pt x="10054" y="81590"/>
                </a:lnTo>
                <a:lnTo>
                  <a:pt x="7778" y="82984"/>
                </a:lnTo>
                <a:lnTo>
                  <a:pt x="0" y="8577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1" name="SMARTPenAnnotation2263"/>
          <p:cNvSpPr/>
          <p:nvPr/>
        </p:nvSpPr>
        <p:spPr>
          <a:xfrm>
            <a:off x="6752332" y="5683203"/>
            <a:ext cx="250005" cy="125559"/>
          </a:xfrm>
          <a:custGeom>
            <a:avLst/>
            <a:gdLst/>
            <a:ahLst/>
            <a:cxnLst/>
            <a:rect l="0" t="0" r="0" b="0"/>
            <a:pathLst>
              <a:path w="250005" h="125559">
                <a:moveTo>
                  <a:pt x="106412" y="48168"/>
                </a:moveTo>
                <a:lnTo>
                  <a:pt x="116683" y="43033"/>
                </a:lnTo>
                <a:lnTo>
                  <a:pt x="120783" y="40444"/>
                </a:lnTo>
                <a:lnTo>
                  <a:pt x="124591" y="37645"/>
                </a:lnTo>
                <a:lnTo>
                  <a:pt x="128206" y="34703"/>
                </a:lnTo>
                <a:lnTo>
                  <a:pt x="133839" y="30592"/>
                </a:lnTo>
                <a:lnTo>
                  <a:pt x="148698" y="20292"/>
                </a:lnTo>
                <a:lnTo>
                  <a:pt x="156100" y="15611"/>
                </a:lnTo>
                <a:lnTo>
                  <a:pt x="163185" y="11415"/>
                </a:lnTo>
                <a:lnTo>
                  <a:pt x="170057" y="7543"/>
                </a:lnTo>
                <a:lnTo>
                  <a:pt x="175714" y="4961"/>
                </a:lnTo>
                <a:lnTo>
                  <a:pt x="180560" y="3240"/>
                </a:lnTo>
                <a:lnTo>
                  <a:pt x="184865" y="2093"/>
                </a:lnTo>
                <a:lnTo>
                  <a:pt x="189886" y="1328"/>
                </a:lnTo>
                <a:lnTo>
                  <a:pt x="195382" y="818"/>
                </a:lnTo>
                <a:lnTo>
                  <a:pt x="206147" y="252"/>
                </a:lnTo>
                <a:lnTo>
                  <a:pt x="214514" y="0"/>
                </a:lnTo>
                <a:lnTo>
                  <a:pt x="218250" y="1008"/>
                </a:lnTo>
                <a:lnTo>
                  <a:pt x="221815" y="2754"/>
                </a:lnTo>
                <a:lnTo>
                  <a:pt x="225268" y="4994"/>
                </a:lnTo>
                <a:lnTo>
                  <a:pt x="231969" y="7482"/>
                </a:lnTo>
                <a:lnTo>
                  <a:pt x="235261" y="8145"/>
                </a:lnTo>
                <a:lnTo>
                  <a:pt x="237456" y="9663"/>
                </a:lnTo>
                <a:lnTo>
                  <a:pt x="238919" y="11749"/>
                </a:lnTo>
                <a:lnTo>
                  <a:pt x="239894" y="14215"/>
                </a:lnTo>
                <a:lnTo>
                  <a:pt x="241620" y="18008"/>
                </a:lnTo>
                <a:lnTo>
                  <a:pt x="246403" y="27956"/>
                </a:lnTo>
                <a:lnTo>
                  <a:pt x="248108" y="32543"/>
                </a:lnTo>
                <a:lnTo>
                  <a:pt x="249246" y="36677"/>
                </a:lnTo>
                <a:lnTo>
                  <a:pt x="250004" y="40507"/>
                </a:lnTo>
                <a:lnTo>
                  <a:pt x="249434" y="45210"/>
                </a:lnTo>
                <a:lnTo>
                  <a:pt x="247979" y="50496"/>
                </a:lnTo>
                <a:lnTo>
                  <a:pt x="245935" y="56169"/>
                </a:lnTo>
                <a:lnTo>
                  <a:pt x="243497" y="59951"/>
                </a:lnTo>
                <a:lnTo>
                  <a:pt x="240796" y="62472"/>
                </a:lnTo>
                <a:lnTo>
                  <a:pt x="237921" y="64153"/>
                </a:lnTo>
                <a:lnTo>
                  <a:pt x="234930" y="67424"/>
                </a:lnTo>
                <a:lnTo>
                  <a:pt x="231861" y="71754"/>
                </a:lnTo>
                <a:lnTo>
                  <a:pt x="228740" y="76791"/>
                </a:lnTo>
                <a:lnTo>
                  <a:pt x="224509" y="81223"/>
                </a:lnTo>
                <a:lnTo>
                  <a:pt x="219540" y="85253"/>
                </a:lnTo>
                <a:lnTo>
                  <a:pt x="214076" y="89014"/>
                </a:lnTo>
                <a:lnTo>
                  <a:pt x="206134" y="93671"/>
                </a:lnTo>
                <a:lnTo>
                  <a:pt x="196540" y="98926"/>
                </a:lnTo>
                <a:lnTo>
                  <a:pt x="185846" y="104578"/>
                </a:lnTo>
                <a:lnTo>
                  <a:pt x="176565" y="108347"/>
                </a:lnTo>
                <a:lnTo>
                  <a:pt x="168230" y="110860"/>
                </a:lnTo>
                <a:lnTo>
                  <a:pt x="160522" y="112535"/>
                </a:lnTo>
                <a:lnTo>
                  <a:pt x="154309" y="114726"/>
                </a:lnTo>
                <a:lnTo>
                  <a:pt x="149092" y="117262"/>
                </a:lnTo>
                <a:lnTo>
                  <a:pt x="144539" y="120028"/>
                </a:lnTo>
                <a:lnTo>
                  <a:pt x="140429" y="121871"/>
                </a:lnTo>
                <a:lnTo>
                  <a:pt x="132996" y="123920"/>
                </a:lnTo>
                <a:lnTo>
                  <a:pt x="129509" y="123391"/>
                </a:lnTo>
                <a:lnTo>
                  <a:pt x="126110" y="121963"/>
                </a:lnTo>
                <a:lnTo>
                  <a:pt x="122768" y="119937"/>
                </a:lnTo>
                <a:lnTo>
                  <a:pt x="116189" y="117686"/>
                </a:lnTo>
                <a:lnTo>
                  <a:pt x="112930" y="117085"/>
                </a:lnTo>
                <a:lnTo>
                  <a:pt x="110757" y="115610"/>
                </a:lnTo>
                <a:lnTo>
                  <a:pt x="109309" y="113552"/>
                </a:lnTo>
                <a:lnTo>
                  <a:pt x="108343" y="111105"/>
                </a:lnTo>
                <a:lnTo>
                  <a:pt x="106624" y="109474"/>
                </a:lnTo>
                <a:lnTo>
                  <a:pt x="104403" y="108386"/>
                </a:lnTo>
                <a:lnTo>
                  <a:pt x="101848" y="107661"/>
                </a:lnTo>
                <a:lnTo>
                  <a:pt x="100145" y="106102"/>
                </a:lnTo>
                <a:lnTo>
                  <a:pt x="99009" y="103989"/>
                </a:lnTo>
                <a:lnTo>
                  <a:pt x="97187" y="98009"/>
                </a:lnTo>
                <a:lnTo>
                  <a:pt x="96937" y="94325"/>
                </a:lnTo>
                <a:lnTo>
                  <a:pt x="96870" y="91837"/>
                </a:lnTo>
                <a:lnTo>
                  <a:pt x="95752" y="90179"/>
                </a:lnTo>
                <a:lnTo>
                  <a:pt x="93931" y="89074"/>
                </a:lnTo>
                <a:lnTo>
                  <a:pt x="89041" y="87845"/>
                </a:lnTo>
                <a:lnTo>
                  <a:pt x="83284" y="87300"/>
                </a:lnTo>
                <a:lnTo>
                  <a:pt x="81320" y="88229"/>
                </a:lnTo>
                <a:lnTo>
                  <a:pt x="80010" y="89923"/>
                </a:lnTo>
                <a:lnTo>
                  <a:pt x="79137" y="92128"/>
                </a:lnTo>
                <a:lnTo>
                  <a:pt x="77480" y="93597"/>
                </a:lnTo>
                <a:lnTo>
                  <a:pt x="75300" y="94577"/>
                </a:lnTo>
                <a:lnTo>
                  <a:pt x="68937" y="96741"/>
                </a:lnTo>
                <a:lnTo>
                  <a:pt x="64231" y="98822"/>
                </a:lnTo>
                <a:lnTo>
                  <a:pt x="58943" y="101285"/>
                </a:lnTo>
                <a:lnTo>
                  <a:pt x="54344" y="102927"/>
                </a:lnTo>
                <a:lnTo>
                  <a:pt x="50203" y="104022"/>
                </a:lnTo>
                <a:lnTo>
                  <a:pt x="46366" y="104751"/>
                </a:lnTo>
                <a:lnTo>
                  <a:pt x="39238" y="108428"/>
                </a:lnTo>
                <a:lnTo>
                  <a:pt x="35832" y="110914"/>
                </a:lnTo>
                <a:lnTo>
                  <a:pt x="29182" y="113676"/>
                </a:lnTo>
                <a:lnTo>
                  <a:pt x="22644" y="114903"/>
                </a:lnTo>
                <a:lnTo>
                  <a:pt x="16154" y="115448"/>
                </a:lnTo>
                <a:lnTo>
                  <a:pt x="12919" y="116668"/>
                </a:lnTo>
                <a:lnTo>
                  <a:pt x="9687" y="118557"/>
                </a:lnTo>
                <a:lnTo>
                  <a:pt x="0" y="12555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2" name="SMARTPenAnnotation2264"/>
          <p:cNvSpPr/>
          <p:nvPr/>
        </p:nvSpPr>
        <p:spPr>
          <a:xfrm>
            <a:off x="6800701" y="5866804"/>
            <a:ext cx="77391" cy="29023"/>
          </a:xfrm>
          <a:custGeom>
            <a:avLst/>
            <a:gdLst/>
            <a:ahLst/>
            <a:cxnLst/>
            <a:rect l="0" t="0" r="0" b="0"/>
            <a:pathLst>
              <a:path w="77391" h="29023">
                <a:moveTo>
                  <a:pt x="0" y="29022"/>
                </a:moveTo>
                <a:lnTo>
                  <a:pt x="30123" y="29022"/>
                </a:lnTo>
                <a:lnTo>
                  <a:pt x="34055" y="27947"/>
                </a:lnTo>
                <a:lnTo>
                  <a:pt x="37752" y="26156"/>
                </a:lnTo>
                <a:lnTo>
                  <a:pt x="41291" y="23887"/>
                </a:lnTo>
                <a:lnTo>
                  <a:pt x="45800" y="21298"/>
                </a:lnTo>
                <a:lnTo>
                  <a:pt x="56543" y="15557"/>
                </a:lnTo>
                <a:lnTo>
                  <a:pt x="61342" y="12521"/>
                </a:lnTo>
                <a:lnTo>
                  <a:pt x="65617" y="9422"/>
                </a:lnTo>
                <a:lnTo>
                  <a:pt x="7739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3" name="SMARTPenAnnotation2265"/>
          <p:cNvSpPr/>
          <p:nvPr/>
        </p:nvSpPr>
        <p:spPr>
          <a:xfrm>
            <a:off x="6568529" y="5654119"/>
            <a:ext cx="135242" cy="357794"/>
          </a:xfrm>
          <a:custGeom>
            <a:avLst/>
            <a:gdLst/>
            <a:ahLst/>
            <a:cxnLst/>
            <a:rect l="0" t="0" r="0" b="0"/>
            <a:pathLst>
              <a:path w="135242" h="357794">
                <a:moveTo>
                  <a:pt x="0" y="28882"/>
                </a:moveTo>
                <a:lnTo>
                  <a:pt x="0" y="18612"/>
                </a:lnTo>
                <a:lnTo>
                  <a:pt x="1075" y="15586"/>
                </a:lnTo>
                <a:lnTo>
                  <a:pt x="2866" y="13569"/>
                </a:lnTo>
                <a:lnTo>
                  <a:pt x="5135" y="12224"/>
                </a:lnTo>
                <a:lnTo>
                  <a:pt x="13389" y="7864"/>
                </a:lnTo>
                <a:lnTo>
                  <a:pt x="18600" y="5196"/>
                </a:lnTo>
                <a:lnTo>
                  <a:pt x="23149" y="3418"/>
                </a:lnTo>
                <a:lnTo>
                  <a:pt x="27255" y="2232"/>
                </a:lnTo>
                <a:lnTo>
                  <a:pt x="31069" y="1441"/>
                </a:lnTo>
                <a:lnTo>
                  <a:pt x="35761" y="915"/>
                </a:lnTo>
                <a:lnTo>
                  <a:pt x="41038" y="564"/>
                </a:lnTo>
                <a:lnTo>
                  <a:pt x="51560" y="173"/>
                </a:lnTo>
                <a:lnTo>
                  <a:pt x="59819" y="0"/>
                </a:lnTo>
                <a:lnTo>
                  <a:pt x="64601" y="1028"/>
                </a:lnTo>
                <a:lnTo>
                  <a:pt x="69940" y="2789"/>
                </a:lnTo>
                <a:lnTo>
                  <a:pt x="75647" y="5037"/>
                </a:lnTo>
                <a:lnTo>
                  <a:pt x="82678" y="6537"/>
                </a:lnTo>
                <a:lnTo>
                  <a:pt x="90589" y="7536"/>
                </a:lnTo>
                <a:lnTo>
                  <a:pt x="99088" y="8202"/>
                </a:lnTo>
                <a:lnTo>
                  <a:pt x="105828" y="9721"/>
                </a:lnTo>
                <a:lnTo>
                  <a:pt x="111398" y="11809"/>
                </a:lnTo>
                <a:lnTo>
                  <a:pt x="116185" y="14276"/>
                </a:lnTo>
                <a:lnTo>
                  <a:pt x="120451" y="16995"/>
                </a:lnTo>
                <a:lnTo>
                  <a:pt x="124371" y="19882"/>
                </a:lnTo>
                <a:lnTo>
                  <a:pt x="128058" y="22882"/>
                </a:lnTo>
                <a:lnTo>
                  <a:pt x="130517" y="25957"/>
                </a:lnTo>
                <a:lnTo>
                  <a:pt x="132155" y="29082"/>
                </a:lnTo>
                <a:lnTo>
                  <a:pt x="133977" y="35420"/>
                </a:lnTo>
                <a:lnTo>
                  <a:pt x="134785" y="41820"/>
                </a:lnTo>
                <a:lnTo>
                  <a:pt x="135002" y="47181"/>
                </a:lnTo>
                <a:lnTo>
                  <a:pt x="135241" y="61738"/>
                </a:lnTo>
                <a:lnTo>
                  <a:pt x="134230" y="67984"/>
                </a:lnTo>
                <a:lnTo>
                  <a:pt x="130241" y="77791"/>
                </a:lnTo>
                <a:lnTo>
                  <a:pt x="116816" y="104761"/>
                </a:lnTo>
                <a:lnTo>
                  <a:pt x="111198" y="112789"/>
                </a:lnTo>
                <a:lnTo>
                  <a:pt x="105303" y="119216"/>
                </a:lnTo>
                <a:lnTo>
                  <a:pt x="99224" y="124576"/>
                </a:lnTo>
                <a:lnTo>
                  <a:pt x="93020" y="130298"/>
                </a:lnTo>
                <a:lnTo>
                  <a:pt x="80396" y="142390"/>
                </a:lnTo>
                <a:lnTo>
                  <a:pt x="61203" y="161283"/>
                </a:lnTo>
                <a:lnTo>
                  <a:pt x="55850" y="167669"/>
                </a:lnTo>
                <a:lnTo>
                  <a:pt x="51207" y="174075"/>
                </a:lnTo>
                <a:lnTo>
                  <a:pt x="47036" y="180496"/>
                </a:lnTo>
                <a:lnTo>
                  <a:pt x="42106" y="186926"/>
                </a:lnTo>
                <a:lnTo>
                  <a:pt x="36670" y="193363"/>
                </a:lnTo>
                <a:lnTo>
                  <a:pt x="30896" y="199803"/>
                </a:lnTo>
                <a:lnTo>
                  <a:pt x="25972" y="206247"/>
                </a:lnTo>
                <a:lnTo>
                  <a:pt x="21613" y="212693"/>
                </a:lnTo>
                <a:lnTo>
                  <a:pt x="17634" y="219139"/>
                </a:lnTo>
                <a:lnTo>
                  <a:pt x="13905" y="226661"/>
                </a:lnTo>
                <a:lnTo>
                  <a:pt x="10345" y="234901"/>
                </a:lnTo>
                <a:lnTo>
                  <a:pt x="6897" y="243619"/>
                </a:lnTo>
                <a:lnTo>
                  <a:pt x="4598" y="250506"/>
                </a:lnTo>
                <a:lnTo>
                  <a:pt x="2043" y="261024"/>
                </a:lnTo>
                <a:lnTo>
                  <a:pt x="908" y="272148"/>
                </a:lnTo>
                <a:lnTo>
                  <a:pt x="606" y="278124"/>
                </a:lnTo>
                <a:lnTo>
                  <a:pt x="1478" y="283183"/>
                </a:lnTo>
                <a:lnTo>
                  <a:pt x="5315" y="291670"/>
                </a:lnTo>
                <a:lnTo>
                  <a:pt x="7843" y="295438"/>
                </a:lnTo>
                <a:lnTo>
                  <a:pt x="10603" y="299025"/>
                </a:lnTo>
                <a:lnTo>
                  <a:pt x="13518" y="302491"/>
                </a:lnTo>
                <a:lnTo>
                  <a:pt x="18685" y="306952"/>
                </a:lnTo>
                <a:lnTo>
                  <a:pt x="25355" y="312075"/>
                </a:lnTo>
                <a:lnTo>
                  <a:pt x="33026" y="317641"/>
                </a:lnTo>
                <a:lnTo>
                  <a:pt x="40290" y="322426"/>
                </a:lnTo>
                <a:lnTo>
                  <a:pt x="47282" y="326690"/>
                </a:lnTo>
                <a:lnTo>
                  <a:pt x="54094" y="330609"/>
                </a:lnTo>
                <a:lnTo>
                  <a:pt x="61860" y="334296"/>
                </a:lnTo>
                <a:lnTo>
                  <a:pt x="70261" y="337829"/>
                </a:lnTo>
                <a:lnTo>
                  <a:pt x="125760" y="35779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4" name="SMARTPenAnnotation2266"/>
          <p:cNvSpPr/>
          <p:nvPr/>
        </p:nvSpPr>
        <p:spPr>
          <a:xfrm>
            <a:off x="4159746" y="5005833"/>
            <a:ext cx="348258" cy="395482"/>
          </a:xfrm>
          <a:custGeom>
            <a:avLst/>
            <a:gdLst/>
            <a:ahLst/>
            <a:cxnLst/>
            <a:rect l="0" t="0" r="0" b="0"/>
            <a:pathLst>
              <a:path w="348258" h="395482">
                <a:moveTo>
                  <a:pt x="348257" y="0"/>
                </a:moveTo>
                <a:lnTo>
                  <a:pt x="326463" y="21795"/>
                </a:lnTo>
                <a:lnTo>
                  <a:pt x="316716" y="28676"/>
                </a:lnTo>
                <a:lnTo>
                  <a:pt x="311107" y="32016"/>
                </a:lnTo>
                <a:lnTo>
                  <a:pt x="305217" y="36392"/>
                </a:lnTo>
                <a:lnTo>
                  <a:pt x="299142" y="41460"/>
                </a:lnTo>
                <a:lnTo>
                  <a:pt x="292941" y="46988"/>
                </a:lnTo>
                <a:lnTo>
                  <a:pt x="280319" y="58862"/>
                </a:lnTo>
                <a:lnTo>
                  <a:pt x="241826" y="96811"/>
                </a:lnTo>
                <a:lnTo>
                  <a:pt x="235383" y="103236"/>
                </a:lnTo>
                <a:lnTo>
                  <a:pt x="224639" y="116118"/>
                </a:lnTo>
                <a:lnTo>
                  <a:pt x="183004" y="168884"/>
                </a:lnTo>
                <a:lnTo>
                  <a:pt x="172521" y="181381"/>
                </a:lnTo>
                <a:lnTo>
                  <a:pt x="163383" y="191862"/>
                </a:lnTo>
                <a:lnTo>
                  <a:pt x="155141" y="202075"/>
                </a:lnTo>
                <a:lnTo>
                  <a:pt x="147497" y="212107"/>
                </a:lnTo>
                <a:lnTo>
                  <a:pt x="140251" y="222020"/>
                </a:lnTo>
                <a:lnTo>
                  <a:pt x="134346" y="230779"/>
                </a:lnTo>
                <a:lnTo>
                  <a:pt x="129334" y="238768"/>
                </a:lnTo>
                <a:lnTo>
                  <a:pt x="124918" y="246243"/>
                </a:lnTo>
                <a:lnTo>
                  <a:pt x="119824" y="253376"/>
                </a:lnTo>
                <a:lnTo>
                  <a:pt x="114279" y="260281"/>
                </a:lnTo>
                <a:lnTo>
                  <a:pt x="108432" y="267035"/>
                </a:lnTo>
                <a:lnTo>
                  <a:pt x="100234" y="279061"/>
                </a:lnTo>
                <a:lnTo>
                  <a:pt x="90470" y="294603"/>
                </a:lnTo>
                <a:lnTo>
                  <a:pt x="79661" y="312488"/>
                </a:lnTo>
                <a:lnTo>
                  <a:pt x="69230" y="328711"/>
                </a:lnTo>
                <a:lnTo>
                  <a:pt x="59052" y="343826"/>
                </a:lnTo>
                <a:lnTo>
                  <a:pt x="49042" y="358201"/>
                </a:lnTo>
                <a:lnTo>
                  <a:pt x="40218" y="368861"/>
                </a:lnTo>
                <a:lnTo>
                  <a:pt x="32186" y="377041"/>
                </a:lnTo>
                <a:lnTo>
                  <a:pt x="24682" y="383570"/>
                </a:lnTo>
                <a:lnTo>
                  <a:pt x="18605" y="387923"/>
                </a:lnTo>
                <a:lnTo>
                  <a:pt x="8985" y="392759"/>
                </a:lnTo>
                <a:lnTo>
                  <a:pt x="2662" y="395481"/>
                </a:lnTo>
                <a:lnTo>
                  <a:pt x="1774" y="394788"/>
                </a:lnTo>
                <a:lnTo>
                  <a:pt x="1183" y="393252"/>
                </a:lnTo>
                <a:lnTo>
                  <a:pt x="350" y="385953"/>
                </a:lnTo>
                <a:lnTo>
                  <a:pt x="0" y="37728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5" name="SMARTPenAnnotation2267"/>
          <p:cNvSpPr/>
          <p:nvPr/>
        </p:nvSpPr>
        <p:spPr>
          <a:xfrm>
            <a:off x="4136075" y="5267027"/>
            <a:ext cx="91388" cy="164456"/>
          </a:xfrm>
          <a:custGeom>
            <a:avLst/>
            <a:gdLst/>
            <a:ahLst/>
            <a:cxnLst/>
            <a:rect l="0" t="0" r="0" b="0"/>
            <a:pathLst>
              <a:path w="91388" h="164456">
                <a:moveTo>
                  <a:pt x="62366" y="0"/>
                </a:moveTo>
                <a:lnTo>
                  <a:pt x="57231" y="10271"/>
                </a:lnTo>
                <a:lnTo>
                  <a:pt x="54643" y="14371"/>
                </a:lnTo>
                <a:lnTo>
                  <a:pt x="51843" y="18180"/>
                </a:lnTo>
                <a:lnTo>
                  <a:pt x="48902" y="21794"/>
                </a:lnTo>
                <a:lnTo>
                  <a:pt x="45865" y="25278"/>
                </a:lnTo>
                <a:lnTo>
                  <a:pt x="42767" y="28675"/>
                </a:lnTo>
                <a:lnTo>
                  <a:pt x="39626" y="32015"/>
                </a:lnTo>
                <a:lnTo>
                  <a:pt x="37532" y="35317"/>
                </a:lnTo>
                <a:lnTo>
                  <a:pt x="36136" y="38593"/>
                </a:lnTo>
                <a:lnTo>
                  <a:pt x="35206" y="41852"/>
                </a:lnTo>
                <a:lnTo>
                  <a:pt x="33510" y="45099"/>
                </a:lnTo>
                <a:lnTo>
                  <a:pt x="31305" y="48339"/>
                </a:lnTo>
                <a:lnTo>
                  <a:pt x="28761" y="51573"/>
                </a:lnTo>
                <a:lnTo>
                  <a:pt x="25989" y="55879"/>
                </a:lnTo>
                <a:lnTo>
                  <a:pt x="23067" y="60900"/>
                </a:lnTo>
                <a:lnTo>
                  <a:pt x="20043" y="66397"/>
                </a:lnTo>
                <a:lnTo>
                  <a:pt x="16953" y="74361"/>
                </a:lnTo>
                <a:lnTo>
                  <a:pt x="13818" y="83970"/>
                </a:lnTo>
                <a:lnTo>
                  <a:pt x="10653" y="94675"/>
                </a:lnTo>
                <a:lnTo>
                  <a:pt x="7468" y="103962"/>
                </a:lnTo>
                <a:lnTo>
                  <a:pt x="4270" y="112303"/>
                </a:lnTo>
                <a:lnTo>
                  <a:pt x="1063" y="120013"/>
                </a:lnTo>
                <a:lnTo>
                  <a:pt x="0" y="126228"/>
                </a:lnTo>
                <a:lnTo>
                  <a:pt x="366" y="131446"/>
                </a:lnTo>
                <a:lnTo>
                  <a:pt x="1685" y="136000"/>
                </a:lnTo>
                <a:lnTo>
                  <a:pt x="2564" y="140110"/>
                </a:lnTo>
                <a:lnTo>
                  <a:pt x="3151" y="143926"/>
                </a:lnTo>
                <a:lnTo>
                  <a:pt x="3542" y="147544"/>
                </a:lnTo>
                <a:lnTo>
                  <a:pt x="4877" y="149957"/>
                </a:lnTo>
                <a:lnTo>
                  <a:pt x="6842" y="151565"/>
                </a:lnTo>
                <a:lnTo>
                  <a:pt x="9227" y="152637"/>
                </a:lnTo>
                <a:lnTo>
                  <a:pt x="11892" y="154427"/>
                </a:lnTo>
                <a:lnTo>
                  <a:pt x="14743" y="156695"/>
                </a:lnTo>
                <a:lnTo>
                  <a:pt x="17719" y="159282"/>
                </a:lnTo>
                <a:lnTo>
                  <a:pt x="24002" y="161006"/>
                </a:lnTo>
                <a:lnTo>
                  <a:pt x="32491" y="162156"/>
                </a:lnTo>
                <a:lnTo>
                  <a:pt x="42449" y="162922"/>
                </a:lnTo>
                <a:lnTo>
                  <a:pt x="51238" y="163433"/>
                </a:lnTo>
                <a:lnTo>
                  <a:pt x="59247" y="163774"/>
                </a:lnTo>
                <a:lnTo>
                  <a:pt x="91387" y="16445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6" name="SMARTPenAnnotation2268"/>
          <p:cNvSpPr/>
          <p:nvPr/>
        </p:nvSpPr>
        <p:spPr>
          <a:xfrm>
            <a:off x="3772792" y="5189636"/>
            <a:ext cx="218698" cy="174130"/>
          </a:xfrm>
          <a:custGeom>
            <a:avLst/>
            <a:gdLst/>
            <a:ahLst/>
            <a:cxnLst/>
            <a:rect l="0" t="0" r="0" b="0"/>
            <a:pathLst>
              <a:path w="218698" h="174130">
                <a:moveTo>
                  <a:pt x="154782" y="0"/>
                </a:moveTo>
                <a:lnTo>
                  <a:pt x="139375" y="5136"/>
                </a:lnTo>
                <a:lnTo>
                  <a:pt x="133762" y="6649"/>
                </a:lnTo>
                <a:lnTo>
                  <a:pt x="128945" y="7657"/>
                </a:lnTo>
                <a:lnTo>
                  <a:pt x="124659" y="8330"/>
                </a:lnTo>
                <a:lnTo>
                  <a:pt x="120726" y="9852"/>
                </a:lnTo>
                <a:lnTo>
                  <a:pt x="117030" y="11943"/>
                </a:lnTo>
                <a:lnTo>
                  <a:pt x="113491" y="14411"/>
                </a:lnTo>
                <a:lnTo>
                  <a:pt x="106692" y="17154"/>
                </a:lnTo>
                <a:lnTo>
                  <a:pt x="103374" y="17885"/>
                </a:lnTo>
                <a:lnTo>
                  <a:pt x="96822" y="21564"/>
                </a:lnTo>
                <a:lnTo>
                  <a:pt x="93570" y="24050"/>
                </a:lnTo>
                <a:lnTo>
                  <a:pt x="91401" y="26782"/>
                </a:lnTo>
                <a:lnTo>
                  <a:pt x="89956" y="29678"/>
                </a:lnTo>
                <a:lnTo>
                  <a:pt x="87636" y="36914"/>
                </a:lnTo>
                <a:lnTo>
                  <a:pt x="87319" y="40770"/>
                </a:lnTo>
                <a:lnTo>
                  <a:pt x="87234" y="43303"/>
                </a:lnTo>
                <a:lnTo>
                  <a:pt x="88252" y="46067"/>
                </a:lnTo>
                <a:lnTo>
                  <a:pt x="90007" y="48984"/>
                </a:lnTo>
                <a:lnTo>
                  <a:pt x="92251" y="52004"/>
                </a:lnTo>
                <a:lnTo>
                  <a:pt x="94821" y="55091"/>
                </a:lnTo>
                <a:lnTo>
                  <a:pt x="97610" y="58226"/>
                </a:lnTo>
                <a:lnTo>
                  <a:pt x="103575" y="64573"/>
                </a:lnTo>
                <a:lnTo>
                  <a:pt x="109809" y="70977"/>
                </a:lnTo>
                <a:lnTo>
                  <a:pt x="114051" y="73116"/>
                </a:lnTo>
                <a:lnTo>
                  <a:pt x="119029" y="74541"/>
                </a:lnTo>
                <a:lnTo>
                  <a:pt x="124498" y="75491"/>
                </a:lnTo>
                <a:lnTo>
                  <a:pt x="129218" y="77199"/>
                </a:lnTo>
                <a:lnTo>
                  <a:pt x="133440" y="79412"/>
                </a:lnTo>
                <a:lnTo>
                  <a:pt x="137329" y="81963"/>
                </a:lnTo>
                <a:lnTo>
                  <a:pt x="142072" y="83664"/>
                </a:lnTo>
                <a:lnTo>
                  <a:pt x="147383" y="84797"/>
                </a:lnTo>
                <a:lnTo>
                  <a:pt x="153074" y="85553"/>
                </a:lnTo>
                <a:lnTo>
                  <a:pt x="157943" y="87132"/>
                </a:lnTo>
                <a:lnTo>
                  <a:pt x="162263" y="89259"/>
                </a:lnTo>
                <a:lnTo>
                  <a:pt x="166219" y="91752"/>
                </a:lnTo>
                <a:lnTo>
                  <a:pt x="172080" y="94489"/>
                </a:lnTo>
                <a:lnTo>
                  <a:pt x="179212" y="97388"/>
                </a:lnTo>
                <a:lnTo>
                  <a:pt x="187192" y="100397"/>
                </a:lnTo>
                <a:lnTo>
                  <a:pt x="194661" y="102402"/>
                </a:lnTo>
                <a:lnTo>
                  <a:pt x="201791" y="103739"/>
                </a:lnTo>
                <a:lnTo>
                  <a:pt x="208694" y="104630"/>
                </a:lnTo>
                <a:lnTo>
                  <a:pt x="213295" y="106299"/>
                </a:lnTo>
                <a:lnTo>
                  <a:pt x="216363" y="108487"/>
                </a:lnTo>
                <a:lnTo>
                  <a:pt x="218408" y="111019"/>
                </a:lnTo>
                <a:lnTo>
                  <a:pt x="218697" y="112709"/>
                </a:lnTo>
                <a:lnTo>
                  <a:pt x="217814" y="113834"/>
                </a:lnTo>
                <a:lnTo>
                  <a:pt x="211332" y="116864"/>
                </a:lnTo>
                <a:lnTo>
                  <a:pt x="202846" y="121090"/>
                </a:lnTo>
                <a:lnTo>
                  <a:pt x="198648" y="122647"/>
                </a:lnTo>
                <a:lnTo>
                  <a:pt x="194775" y="123685"/>
                </a:lnTo>
                <a:lnTo>
                  <a:pt x="191117" y="124376"/>
                </a:lnTo>
                <a:lnTo>
                  <a:pt x="186529" y="125912"/>
                </a:lnTo>
                <a:lnTo>
                  <a:pt x="181322" y="128011"/>
                </a:lnTo>
                <a:lnTo>
                  <a:pt x="175700" y="130486"/>
                </a:lnTo>
                <a:lnTo>
                  <a:pt x="169802" y="132135"/>
                </a:lnTo>
                <a:lnTo>
                  <a:pt x="163720" y="133234"/>
                </a:lnTo>
                <a:lnTo>
                  <a:pt x="157516" y="133968"/>
                </a:lnTo>
                <a:lnTo>
                  <a:pt x="149081" y="134457"/>
                </a:lnTo>
                <a:lnTo>
                  <a:pt x="128243" y="135000"/>
                </a:lnTo>
                <a:lnTo>
                  <a:pt x="118816" y="134069"/>
                </a:lnTo>
                <a:lnTo>
                  <a:pt x="110382" y="132375"/>
                </a:lnTo>
                <a:lnTo>
                  <a:pt x="102610" y="130170"/>
                </a:lnTo>
                <a:lnTo>
                  <a:pt x="96353" y="128700"/>
                </a:lnTo>
                <a:lnTo>
                  <a:pt x="91107" y="127720"/>
                </a:lnTo>
                <a:lnTo>
                  <a:pt x="86535" y="127066"/>
                </a:lnTo>
                <a:lnTo>
                  <a:pt x="80263" y="125556"/>
                </a:lnTo>
                <a:lnTo>
                  <a:pt x="72856" y="123474"/>
                </a:lnTo>
                <a:lnTo>
                  <a:pt x="64694" y="121012"/>
                </a:lnTo>
                <a:lnTo>
                  <a:pt x="57103" y="118295"/>
                </a:lnTo>
                <a:lnTo>
                  <a:pt x="49892" y="115409"/>
                </a:lnTo>
                <a:lnTo>
                  <a:pt x="33145" y="108190"/>
                </a:lnTo>
                <a:lnTo>
                  <a:pt x="27988" y="104336"/>
                </a:lnTo>
                <a:lnTo>
                  <a:pt x="19854" y="97183"/>
                </a:lnTo>
                <a:lnTo>
                  <a:pt x="19498" y="102006"/>
                </a:lnTo>
                <a:lnTo>
                  <a:pt x="20523" y="104550"/>
                </a:lnTo>
                <a:lnTo>
                  <a:pt x="22281" y="107320"/>
                </a:lnTo>
                <a:lnTo>
                  <a:pt x="27691" y="114354"/>
                </a:lnTo>
                <a:lnTo>
                  <a:pt x="31297" y="118183"/>
                </a:lnTo>
                <a:lnTo>
                  <a:pt x="33763" y="120709"/>
                </a:lnTo>
                <a:lnTo>
                  <a:pt x="35407" y="124542"/>
                </a:lnTo>
                <a:lnTo>
                  <a:pt x="36503" y="129248"/>
                </a:lnTo>
                <a:lnTo>
                  <a:pt x="37234" y="134535"/>
                </a:lnTo>
                <a:lnTo>
                  <a:pt x="37721" y="139134"/>
                </a:lnTo>
                <a:lnTo>
                  <a:pt x="38046" y="143275"/>
                </a:lnTo>
                <a:lnTo>
                  <a:pt x="38263" y="147110"/>
                </a:lnTo>
                <a:lnTo>
                  <a:pt x="37332" y="150742"/>
                </a:lnTo>
                <a:lnTo>
                  <a:pt x="35637" y="154238"/>
                </a:lnTo>
                <a:lnTo>
                  <a:pt x="33432" y="157644"/>
                </a:lnTo>
                <a:lnTo>
                  <a:pt x="31962" y="160989"/>
                </a:lnTo>
                <a:lnTo>
                  <a:pt x="30982" y="164295"/>
                </a:lnTo>
                <a:lnTo>
                  <a:pt x="30328" y="167572"/>
                </a:lnTo>
                <a:lnTo>
                  <a:pt x="28818" y="169758"/>
                </a:lnTo>
                <a:lnTo>
                  <a:pt x="26736" y="171215"/>
                </a:lnTo>
                <a:lnTo>
                  <a:pt x="21557" y="172834"/>
                </a:lnTo>
                <a:lnTo>
                  <a:pt x="15672" y="173554"/>
                </a:lnTo>
                <a:lnTo>
                  <a:pt x="9474" y="173873"/>
                </a:lnTo>
                <a:lnTo>
                  <a:pt x="0" y="17412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7" name="SMARTPenAnnotation2269"/>
          <p:cNvSpPr/>
          <p:nvPr/>
        </p:nvSpPr>
        <p:spPr>
          <a:xfrm>
            <a:off x="3627685" y="5257353"/>
            <a:ext cx="47961" cy="135435"/>
          </a:xfrm>
          <a:custGeom>
            <a:avLst/>
            <a:gdLst/>
            <a:ahLst/>
            <a:cxnLst/>
            <a:rect l="0" t="0" r="0" b="0"/>
            <a:pathLst>
              <a:path w="47961" h="135435">
                <a:moveTo>
                  <a:pt x="19348" y="0"/>
                </a:moveTo>
                <a:lnTo>
                  <a:pt x="19348" y="5136"/>
                </a:lnTo>
                <a:lnTo>
                  <a:pt x="20422" y="7723"/>
                </a:lnTo>
                <a:lnTo>
                  <a:pt x="22214" y="10523"/>
                </a:lnTo>
                <a:lnTo>
                  <a:pt x="24483" y="13464"/>
                </a:lnTo>
                <a:lnTo>
                  <a:pt x="25996" y="16501"/>
                </a:lnTo>
                <a:lnTo>
                  <a:pt x="27005" y="19599"/>
                </a:lnTo>
                <a:lnTo>
                  <a:pt x="27677" y="22740"/>
                </a:lnTo>
                <a:lnTo>
                  <a:pt x="29200" y="25909"/>
                </a:lnTo>
                <a:lnTo>
                  <a:pt x="31290" y="29096"/>
                </a:lnTo>
                <a:lnTo>
                  <a:pt x="33759" y="32296"/>
                </a:lnTo>
                <a:lnTo>
                  <a:pt x="35404" y="35504"/>
                </a:lnTo>
                <a:lnTo>
                  <a:pt x="36501" y="38718"/>
                </a:lnTo>
                <a:lnTo>
                  <a:pt x="37233" y="41935"/>
                </a:lnTo>
                <a:lnTo>
                  <a:pt x="37720" y="45154"/>
                </a:lnTo>
                <a:lnTo>
                  <a:pt x="38045" y="48376"/>
                </a:lnTo>
                <a:lnTo>
                  <a:pt x="38262" y="51598"/>
                </a:lnTo>
                <a:lnTo>
                  <a:pt x="39481" y="54821"/>
                </a:lnTo>
                <a:lnTo>
                  <a:pt x="41369" y="58045"/>
                </a:lnTo>
                <a:lnTo>
                  <a:pt x="43703" y="61269"/>
                </a:lnTo>
                <a:lnTo>
                  <a:pt x="45258" y="64493"/>
                </a:lnTo>
                <a:lnTo>
                  <a:pt x="46295" y="67718"/>
                </a:lnTo>
                <a:lnTo>
                  <a:pt x="46986" y="70942"/>
                </a:lnTo>
                <a:lnTo>
                  <a:pt x="47448" y="75242"/>
                </a:lnTo>
                <a:lnTo>
                  <a:pt x="47754" y="80257"/>
                </a:lnTo>
                <a:lnTo>
                  <a:pt x="47960" y="85751"/>
                </a:lnTo>
                <a:lnTo>
                  <a:pt x="47021" y="90488"/>
                </a:lnTo>
                <a:lnTo>
                  <a:pt x="45321" y="94721"/>
                </a:lnTo>
                <a:lnTo>
                  <a:pt x="43113" y="98618"/>
                </a:lnTo>
                <a:lnTo>
                  <a:pt x="41640" y="102291"/>
                </a:lnTo>
                <a:lnTo>
                  <a:pt x="40658" y="105814"/>
                </a:lnTo>
                <a:lnTo>
                  <a:pt x="40004" y="109238"/>
                </a:lnTo>
                <a:lnTo>
                  <a:pt x="38493" y="111521"/>
                </a:lnTo>
                <a:lnTo>
                  <a:pt x="36411" y="113043"/>
                </a:lnTo>
                <a:lnTo>
                  <a:pt x="33948" y="114057"/>
                </a:lnTo>
                <a:lnTo>
                  <a:pt x="31231" y="115808"/>
                </a:lnTo>
                <a:lnTo>
                  <a:pt x="28344" y="118050"/>
                </a:lnTo>
                <a:lnTo>
                  <a:pt x="25346" y="120620"/>
                </a:lnTo>
                <a:lnTo>
                  <a:pt x="22272" y="123408"/>
                </a:lnTo>
                <a:lnTo>
                  <a:pt x="19147" y="126342"/>
                </a:lnTo>
                <a:lnTo>
                  <a:pt x="0" y="13543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8" name="SMARTPenAnnotation2270"/>
          <p:cNvSpPr/>
          <p:nvPr/>
        </p:nvSpPr>
        <p:spPr>
          <a:xfrm>
            <a:off x="2998886" y="5228332"/>
            <a:ext cx="402104" cy="193477"/>
          </a:xfrm>
          <a:custGeom>
            <a:avLst/>
            <a:gdLst/>
            <a:ahLst/>
            <a:cxnLst/>
            <a:rect l="0" t="0" r="0" b="0"/>
            <a:pathLst>
              <a:path w="402104" h="193477">
                <a:moveTo>
                  <a:pt x="348258" y="0"/>
                </a:moveTo>
                <a:lnTo>
                  <a:pt x="313000" y="0"/>
                </a:lnTo>
                <a:lnTo>
                  <a:pt x="306480" y="1075"/>
                </a:lnTo>
                <a:lnTo>
                  <a:pt x="299983" y="2866"/>
                </a:lnTo>
                <a:lnTo>
                  <a:pt x="288107" y="6648"/>
                </a:lnTo>
                <a:lnTo>
                  <a:pt x="279246" y="8329"/>
                </a:lnTo>
                <a:lnTo>
                  <a:pt x="271725" y="11943"/>
                </a:lnTo>
                <a:lnTo>
                  <a:pt x="263274" y="17884"/>
                </a:lnTo>
                <a:lnTo>
                  <a:pt x="259252" y="21564"/>
                </a:lnTo>
                <a:lnTo>
                  <a:pt x="253047" y="27548"/>
                </a:lnTo>
                <a:lnTo>
                  <a:pt x="253613" y="29114"/>
                </a:lnTo>
                <a:lnTo>
                  <a:pt x="257108" y="33720"/>
                </a:lnTo>
                <a:lnTo>
                  <a:pt x="258470" y="36454"/>
                </a:lnTo>
                <a:lnTo>
                  <a:pt x="259983" y="42357"/>
                </a:lnTo>
                <a:lnTo>
                  <a:pt x="262536" y="45436"/>
                </a:lnTo>
                <a:lnTo>
                  <a:pt x="266388" y="48563"/>
                </a:lnTo>
                <a:lnTo>
                  <a:pt x="271106" y="51723"/>
                </a:lnTo>
                <a:lnTo>
                  <a:pt x="276401" y="54904"/>
                </a:lnTo>
                <a:lnTo>
                  <a:pt x="282081" y="58100"/>
                </a:lnTo>
                <a:lnTo>
                  <a:pt x="288016" y="61306"/>
                </a:lnTo>
                <a:lnTo>
                  <a:pt x="298423" y="65592"/>
                </a:lnTo>
                <a:lnTo>
                  <a:pt x="311810" y="70600"/>
                </a:lnTo>
                <a:lnTo>
                  <a:pt x="327184" y="76088"/>
                </a:lnTo>
                <a:lnTo>
                  <a:pt x="340658" y="79747"/>
                </a:lnTo>
                <a:lnTo>
                  <a:pt x="352865" y="82186"/>
                </a:lnTo>
                <a:lnTo>
                  <a:pt x="364228" y="83812"/>
                </a:lnTo>
                <a:lnTo>
                  <a:pt x="373953" y="84896"/>
                </a:lnTo>
                <a:lnTo>
                  <a:pt x="382586" y="85619"/>
                </a:lnTo>
                <a:lnTo>
                  <a:pt x="390491" y="86100"/>
                </a:lnTo>
                <a:lnTo>
                  <a:pt x="395761" y="87497"/>
                </a:lnTo>
                <a:lnTo>
                  <a:pt x="399274" y="89502"/>
                </a:lnTo>
                <a:lnTo>
                  <a:pt x="401617" y="91914"/>
                </a:lnTo>
                <a:lnTo>
                  <a:pt x="402103" y="94597"/>
                </a:lnTo>
                <a:lnTo>
                  <a:pt x="401353" y="97461"/>
                </a:lnTo>
                <a:lnTo>
                  <a:pt x="399777" y="100444"/>
                </a:lnTo>
                <a:lnTo>
                  <a:pt x="397652" y="102433"/>
                </a:lnTo>
                <a:lnTo>
                  <a:pt x="395161" y="103759"/>
                </a:lnTo>
                <a:lnTo>
                  <a:pt x="392425" y="104643"/>
                </a:lnTo>
                <a:lnTo>
                  <a:pt x="386519" y="108493"/>
                </a:lnTo>
                <a:lnTo>
                  <a:pt x="383439" y="111023"/>
                </a:lnTo>
                <a:lnTo>
                  <a:pt x="377087" y="113786"/>
                </a:lnTo>
                <a:lnTo>
                  <a:pt x="368552" y="116702"/>
                </a:lnTo>
                <a:lnTo>
                  <a:pt x="358563" y="119721"/>
                </a:lnTo>
                <a:lnTo>
                  <a:pt x="348679" y="121734"/>
                </a:lnTo>
                <a:lnTo>
                  <a:pt x="338865" y="123076"/>
                </a:lnTo>
                <a:lnTo>
                  <a:pt x="329098" y="123970"/>
                </a:lnTo>
                <a:lnTo>
                  <a:pt x="318287" y="125642"/>
                </a:lnTo>
                <a:lnTo>
                  <a:pt x="306780" y="127830"/>
                </a:lnTo>
                <a:lnTo>
                  <a:pt x="294809" y="130365"/>
                </a:lnTo>
                <a:lnTo>
                  <a:pt x="284679" y="132054"/>
                </a:lnTo>
                <a:lnTo>
                  <a:pt x="275776" y="133181"/>
                </a:lnTo>
                <a:lnTo>
                  <a:pt x="267690" y="133932"/>
                </a:lnTo>
                <a:lnTo>
                  <a:pt x="261225" y="133357"/>
                </a:lnTo>
                <a:lnTo>
                  <a:pt x="255840" y="131899"/>
                </a:lnTo>
                <a:lnTo>
                  <a:pt x="251176" y="129853"/>
                </a:lnTo>
                <a:lnTo>
                  <a:pt x="240260" y="127579"/>
                </a:lnTo>
                <a:lnTo>
                  <a:pt x="228243" y="125493"/>
                </a:lnTo>
                <a:lnTo>
                  <a:pt x="215736" y="120983"/>
                </a:lnTo>
                <a:lnTo>
                  <a:pt x="209391" y="118276"/>
                </a:lnTo>
                <a:lnTo>
                  <a:pt x="196609" y="112401"/>
                </a:lnTo>
                <a:lnTo>
                  <a:pt x="189115" y="108255"/>
                </a:lnTo>
                <a:lnTo>
                  <a:pt x="180895" y="103341"/>
                </a:lnTo>
                <a:lnTo>
                  <a:pt x="159940" y="90279"/>
                </a:lnTo>
                <a:lnTo>
                  <a:pt x="156071" y="87057"/>
                </a:lnTo>
                <a:lnTo>
                  <a:pt x="151342" y="82760"/>
                </a:lnTo>
                <a:lnTo>
                  <a:pt x="146039" y="77746"/>
                </a:lnTo>
                <a:lnTo>
                  <a:pt x="137281" y="72174"/>
                </a:lnTo>
                <a:lnTo>
                  <a:pt x="133441" y="70688"/>
                </a:lnTo>
                <a:lnTo>
                  <a:pt x="130880" y="70772"/>
                </a:lnTo>
                <a:lnTo>
                  <a:pt x="129174" y="71903"/>
                </a:lnTo>
                <a:lnTo>
                  <a:pt x="128036" y="73732"/>
                </a:lnTo>
                <a:lnTo>
                  <a:pt x="126202" y="74952"/>
                </a:lnTo>
                <a:lnTo>
                  <a:pt x="121299" y="76307"/>
                </a:lnTo>
                <a:lnTo>
                  <a:pt x="112495" y="77069"/>
                </a:lnTo>
                <a:lnTo>
                  <a:pt x="110468" y="78251"/>
                </a:lnTo>
                <a:lnTo>
                  <a:pt x="109116" y="80114"/>
                </a:lnTo>
                <a:lnTo>
                  <a:pt x="108215" y="82430"/>
                </a:lnTo>
                <a:lnTo>
                  <a:pt x="104347" y="87871"/>
                </a:lnTo>
                <a:lnTo>
                  <a:pt x="99045" y="93872"/>
                </a:lnTo>
                <a:lnTo>
                  <a:pt x="93106" y="100122"/>
                </a:lnTo>
                <a:lnTo>
                  <a:pt x="87868" y="107593"/>
                </a:lnTo>
                <a:lnTo>
                  <a:pt x="81151" y="117948"/>
                </a:lnTo>
                <a:lnTo>
                  <a:pt x="73448" y="130226"/>
                </a:lnTo>
                <a:lnTo>
                  <a:pt x="67239" y="139485"/>
                </a:lnTo>
                <a:lnTo>
                  <a:pt x="62024" y="146734"/>
                </a:lnTo>
                <a:lnTo>
                  <a:pt x="57472" y="152641"/>
                </a:lnTo>
                <a:lnTo>
                  <a:pt x="53363" y="157654"/>
                </a:lnTo>
                <a:lnTo>
                  <a:pt x="49549" y="162070"/>
                </a:lnTo>
                <a:lnTo>
                  <a:pt x="45931" y="166089"/>
                </a:lnTo>
                <a:lnTo>
                  <a:pt x="42444" y="168769"/>
                </a:lnTo>
                <a:lnTo>
                  <a:pt x="32402" y="173615"/>
                </a:lnTo>
                <a:lnTo>
                  <a:pt x="25866" y="178558"/>
                </a:lnTo>
                <a:lnTo>
                  <a:pt x="19378" y="184338"/>
                </a:lnTo>
                <a:lnTo>
                  <a:pt x="16144" y="187384"/>
                </a:lnTo>
                <a:lnTo>
                  <a:pt x="12912" y="189415"/>
                </a:lnTo>
                <a:lnTo>
                  <a:pt x="9683" y="190769"/>
                </a:lnTo>
                <a:lnTo>
                  <a:pt x="0" y="19347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9" name="SMARTPenAnnotation2271"/>
          <p:cNvSpPr/>
          <p:nvPr/>
        </p:nvSpPr>
        <p:spPr>
          <a:xfrm>
            <a:off x="3192363" y="5150941"/>
            <a:ext cx="9675" cy="9675"/>
          </a:xfrm>
          <a:custGeom>
            <a:avLst/>
            <a:gdLst/>
            <a:ahLst/>
            <a:cxnLst/>
            <a:rect l="0" t="0" r="0" b="0"/>
            <a:pathLst>
              <a:path w="9675" h="9675">
                <a:moveTo>
                  <a:pt x="9674" y="0"/>
                </a:moveTo>
                <a:lnTo>
                  <a:pt x="0" y="967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0" name="SMARTPenAnnotation2272"/>
          <p:cNvSpPr/>
          <p:nvPr/>
        </p:nvSpPr>
        <p:spPr>
          <a:xfrm>
            <a:off x="3124646" y="5431482"/>
            <a:ext cx="38696" cy="29022"/>
          </a:xfrm>
          <a:custGeom>
            <a:avLst/>
            <a:gdLst/>
            <a:ahLst/>
            <a:cxnLst/>
            <a:rect l="0" t="0" r="0" b="0"/>
            <a:pathLst>
              <a:path w="38696" h="29022">
                <a:moveTo>
                  <a:pt x="0" y="29021"/>
                </a:moveTo>
                <a:lnTo>
                  <a:pt x="10271" y="23886"/>
                </a:lnTo>
                <a:lnTo>
                  <a:pt x="14371" y="21298"/>
                </a:lnTo>
                <a:lnTo>
                  <a:pt x="18180" y="18498"/>
                </a:lnTo>
                <a:lnTo>
                  <a:pt x="21794" y="15557"/>
                </a:lnTo>
                <a:lnTo>
                  <a:pt x="25278" y="12521"/>
                </a:lnTo>
                <a:lnTo>
                  <a:pt x="28676" y="9422"/>
                </a:lnTo>
                <a:lnTo>
                  <a:pt x="38695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1" name="SMARTPenAnnotation2273"/>
          <p:cNvSpPr/>
          <p:nvPr/>
        </p:nvSpPr>
        <p:spPr>
          <a:xfrm>
            <a:off x="3279427" y="5131593"/>
            <a:ext cx="1" cy="9675"/>
          </a:xfrm>
          <a:custGeom>
            <a:avLst/>
            <a:gdLst/>
            <a:ahLst/>
            <a:cxnLst/>
            <a:rect l="0" t="0" r="0" b="0"/>
            <a:pathLst>
              <a:path w="1" h="9675">
                <a:moveTo>
                  <a:pt x="0" y="0"/>
                </a:moveTo>
                <a:lnTo>
                  <a:pt x="0" y="967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2" name="SMARTPenAnnotation2274"/>
          <p:cNvSpPr/>
          <p:nvPr/>
        </p:nvSpPr>
        <p:spPr>
          <a:xfrm>
            <a:off x="3260080" y="5402460"/>
            <a:ext cx="2867" cy="1"/>
          </a:xfrm>
          <a:custGeom>
            <a:avLst/>
            <a:gdLst/>
            <a:ahLst/>
            <a:cxnLst/>
            <a:rect l="0" t="0" r="0" b="0"/>
            <a:pathLst>
              <a:path w="2867" h="1">
                <a:moveTo>
                  <a:pt x="0" y="0"/>
                </a:moveTo>
                <a:lnTo>
                  <a:pt x="2866" y="0"/>
                </a:lnTo>
                <a:close/>
              </a:path>
            </a:pathLst>
          </a:custGeom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3" name="SMARTPenAnnotation2275"/>
          <p:cNvSpPr/>
          <p:nvPr/>
        </p:nvSpPr>
        <p:spPr>
          <a:xfrm>
            <a:off x="1992808" y="5208984"/>
            <a:ext cx="867956" cy="270693"/>
          </a:xfrm>
          <a:custGeom>
            <a:avLst/>
            <a:gdLst/>
            <a:ahLst/>
            <a:cxnLst/>
            <a:rect l="0" t="0" r="0" b="0"/>
            <a:pathLst>
              <a:path w="867956" h="270693">
                <a:moveTo>
                  <a:pt x="851297" y="0"/>
                </a:moveTo>
                <a:lnTo>
                  <a:pt x="861568" y="5136"/>
                </a:lnTo>
                <a:lnTo>
                  <a:pt x="864593" y="7723"/>
                </a:lnTo>
                <a:lnTo>
                  <a:pt x="866610" y="10523"/>
                </a:lnTo>
                <a:lnTo>
                  <a:pt x="867955" y="13464"/>
                </a:lnTo>
                <a:lnTo>
                  <a:pt x="867777" y="16500"/>
                </a:lnTo>
                <a:lnTo>
                  <a:pt x="866583" y="19599"/>
                </a:lnTo>
                <a:lnTo>
                  <a:pt x="862079" y="27160"/>
                </a:lnTo>
                <a:lnTo>
                  <a:pt x="861464" y="31061"/>
                </a:lnTo>
                <a:lnTo>
                  <a:pt x="861299" y="33606"/>
                </a:lnTo>
                <a:lnTo>
                  <a:pt x="860115" y="36377"/>
                </a:lnTo>
                <a:lnTo>
                  <a:pt x="854387" y="44338"/>
                </a:lnTo>
                <a:lnTo>
                  <a:pt x="852671" y="46578"/>
                </a:lnTo>
                <a:lnTo>
                  <a:pt x="841433" y="52974"/>
                </a:lnTo>
                <a:lnTo>
                  <a:pt x="835047" y="56813"/>
                </a:lnTo>
                <a:lnTo>
                  <a:pt x="819353" y="66812"/>
                </a:lnTo>
                <a:lnTo>
                  <a:pt x="810653" y="71413"/>
                </a:lnTo>
                <a:lnTo>
                  <a:pt x="792388" y="79392"/>
                </a:lnTo>
                <a:lnTo>
                  <a:pt x="773521" y="86521"/>
                </a:lnTo>
                <a:lnTo>
                  <a:pt x="755462" y="93272"/>
                </a:lnTo>
                <a:lnTo>
                  <a:pt x="740271" y="99855"/>
                </a:lnTo>
                <a:lnTo>
                  <a:pt x="727835" y="104191"/>
                </a:lnTo>
                <a:lnTo>
                  <a:pt x="693954" y="114740"/>
                </a:lnTo>
                <a:lnTo>
                  <a:pt x="675460" y="119488"/>
                </a:lnTo>
                <a:lnTo>
                  <a:pt x="656682" y="123728"/>
                </a:lnTo>
                <a:lnTo>
                  <a:pt x="637714" y="127630"/>
                </a:lnTo>
                <a:lnTo>
                  <a:pt x="621844" y="130231"/>
                </a:lnTo>
                <a:lnTo>
                  <a:pt x="595612" y="133121"/>
                </a:lnTo>
                <a:lnTo>
                  <a:pt x="581952" y="133892"/>
                </a:lnTo>
                <a:lnTo>
                  <a:pt x="552443" y="134749"/>
                </a:lnTo>
                <a:lnTo>
                  <a:pt x="464780" y="135373"/>
                </a:lnTo>
                <a:lnTo>
                  <a:pt x="448056" y="132540"/>
                </a:lnTo>
                <a:lnTo>
                  <a:pt x="433458" y="128773"/>
                </a:lnTo>
                <a:lnTo>
                  <a:pt x="413153" y="125578"/>
                </a:lnTo>
                <a:lnTo>
                  <a:pt x="390297" y="117226"/>
                </a:lnTo>
                <a:lnTo>
                  <a:pt x="365150" y="107277"/>
                </a:lnTo>
                <a:lnTo>
                  <a:pt x="344659" y="101422"/>
                </a:lnTo>
                <a:lnTo>
                  <a:pt x="321036" y="95260"/>
                </a:lnTo>
                <a:lnTo>
                  <a:pt x="306063" y="90707"/>
                </a:lnTo>
                <a:lnTo>
                  <a:pt x="280579" y="87069"/>
                </a:lnTo>
                <a:lnTo>
                  <a:pt x="255030" y="79621"/>
                </a:lnTo>
                <a:lnTo>
                  <a:pt x="250636" y="78878"/>
                </a:lnTo>
                <a:lnTo>
                  <a:pt x="246631" y="79457"/>
                </a:lnTo>
                <a:lnTo>
                  <a:pt x="242886" y="80918"/>
                </a:lnTo>
                <a:lnTo>
                  <a:pt x="235859" y="84333"/>
                </a:lnTo>
                <a:lnTo>
                  <a:pt x="229153" y="85850"/>
                </a:lnTo>
                <a:lnTo>
                  <a:pt x="222590" y="89391"/>
                </a:lnTo>
                <a:lnTo>
                  <a:pt x="219334" y="91840"/>
                </a:lnTo>
                <a:lnTo>
                  <a:pt x="212851" y="100294"/>
                </a:lnTo>
                <a:lnTo>
                  <a:pt x="209618" y="105558"/>
                </a:lnTo>
                <a:lnTo>
                  <a:pt x="206387" y="110142"/>
                </a:lnTo>
                <a:lnTo>
                  <a:pt x="199931" y="118102"/>
                </a:lnTo>
                <a:lnTo>
                  <a:pt x="196345" y="125222"/>
                </a:lnTo>
                <a:lnTo>
                  <a:pt x="194752" y="131971"/>
                </a:lnTo>
                <a:lnTo>
                  <a:pt x="194043" y="138552"/>
                </a:lnTo>
                <a:lnTo>
                  <a:pt x="193854" y="142887"/>
                </a:lnTo>
                <a:lnTo>
                  <a:pt x="193645" y="153436"/>
                </a:lnTo>
                <a:lnTo>
                  <a:pt x="192514" y="158184"/>
                </a:lnTo>
                <a:lnTo>
                  <a:pt x="188391" y="166325"/>
                </a:lnTo>
                <a:lnTo>
                  <a:pt x="186862" y="171076"/>
                </a:lnTo>
                <a:lnTo>
                  <a:pt x="185842" y="176393"/>
                </a:lnTo>
                <a:lnTo>
                  <a:pt x="185162" y="182088"/>
                </a:lnTo>
                <a:lnTo>
                  <a:pt x="183634" y="188034"/>
                </a:lnTo>
                <a:lnTo>
                  <a:pt x="181541" y="194148"/>
                </a:lnTo>
                <a:lnTo>
                  <a:pt x="179070" y="200373"/>
                </a:lnTo>
                <a:lnTo>
                  <a:pt x="175274" y="207748"/>
                </a:lnTo>
                <a:lnTo>
                  <a:pt x="170593" y="215890"/>
                </a:lnTo>
                <a:lnTo>
                  <a:pt x="165322" y="224542"/>
                </a:lnTo>
                <a:lnTo>
                  <a:pt x="160734" y="231384"/>
                </a:lnTo>
                <a:lnTo>
                  <a:pt x="156600" y="237021"/>
                </a:lnTo>
                <a:lnTo>
                  <a:pt x="152769" y="241854"/>
                </a:lnTo>
                <a:lnTo>
                  <a:pt x="145646" y="250090"/>
                </a:lnTo>
                <a:lnTo>
                  <a:pt x="138898" y="257333"/>
                </a:lnTo>
                <a:lnTo>
                  <a:pt x="132315" y="264135"/>
                </a:lnTo>
                <a:lnTo>
                  <a:pt x="129055" y="266379"/>
                </a:lnTo>
                <a:lnTo>
                  <a:pt x="122567" y="268873"/>
                </a:lnTo>
                <a:lnTo>
                  <a:pt x="109643" y="270473"/>
                </a:lnTo>
                <a:lnTo>
                  <a:pt x="103191" y="270692"/>
                </a:lnTo>
                <a:lnTo>
                  <a:pt x="99965" y="269676"/>
                </a:lnTo>
                <a:lnTo>
                  <a:pt x="93515" y="265680"/>
                </a:lnTo>
                <a:lnTo>
                  <a:pt x="83840" y="257387"/>
                </a:lnTo>
                <a:lnTo>
                  <a:pt x="78466" y="251131"/>
                </a:lnTo>
                <a:lnTo>
                  <a:pt x="71658" y="242662"/>
                </a:lnTo>
                <a:lnTo>
                  <a:pt x="63895" y="232716"/>
                </a:lnTo>
                <a:lnTo>
                  <a:pt x="57645" y="223936"/>
                </a:lnTo>
                <a:lnTo>
                  <a:pt x="52403" y="215932"/>
                </a:lnTo>
                <a:lnTo>
                  <a:pt x="47834" y="208447"/>
                </a:lnTo>
                <a:lnTo>
                  <a:pt x="43713" y="201307"/>
                </a:lnTo>
                <a:lnTo>
                  <a:pt x="36268" y="187641"/>
                </a:lnTo>
                <a:lnTo>
                  <a:pt x="20898" y="157591"/>
                </a:lnTo>
                <a:lnTo>
                  <a:pt x="17156" y="146980"/>
                </a:lnTo>
                <a:lnTo>
                  <a:pt x="14662" y="136682"/>
                </a:lnTo>
                <a:lnTo>
                  <a:pt x="12999" y="126592"/>
                </a:lnTo>
                <a:lnTo>
                  <a:pt x="10816" y="117716"/>
                </a:lnTo>
                <a:lnTo>
                  <a:pt x="8286" y="109648"/>
                </a:lnTo>
                <a:lnTo>
                  <a:pt x="0" y="5804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4" name="SMARTPenAnnotation2276"/>
          <p:cNvSpPr/>
          <p:nvPr/>
        </p:nvSpPr>
        <p:spPr>
          <a:xfrm>
            <a:off x="2544216" y="5141267"/>
            <a:ext cx="9675" cy="9675"/>
          </a:xfrm>
          <a:custGeom>
            <a:avLst/>
            <a:gdLst/>
            <a:ahLst/>
            <a:cxnLst/>
            <a:rect l="0" t="0" r="0" b="0"/>
            <a:pathLst>
              <a:path w="9675" h="9675">
                <a:moveTo>
                  <a:pt x="0" y="0"/>
                </a:moveTo>
                <a:lnTo>
                  <a:pt x="9674" y="967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5" name="SMARTPenAnnotation2277"/>
          <p:cNvSpPr/>
          <p:nvPr/>
        </p:nvSpPr>
        <p:spPr>
          <a:xfrm>
            <a:off x="2273349" y="5460503"/>
            <a:ext cx="9675" cy="9675"/>
          </a:xfrm>
          <a:custGeom>
            <a:avLst/>
            <a:gdLst/>
            <a:ahLst/>
            <a:cxnLst/>
            <a:rect l="0" t="0" r="0" b="0"/>
            <a:pathLst>
              <a:path w="9675" h="9675">
                <a:moveTo>
                  <a:pt x="0" y="9674"/>
                </a:moveTo>
                <a:lnTo>
                  <a:pt x="9674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6" name="SMARTPenAnnotation2278"/>
          <p:cNvSpPr/>
          <p:nvPr/>
        </p:nvSpPr>
        <p:spPr>
          <a:xfrm>
            <a:off x="2766714" y="5141267"/>
            <a:ext cx="1" cy="9675"/>
          </a:xfrm>
          <a:custGeom>
            <a:avLst/>
            <a:gdLst/>
            <a:ahLst/>
            <a:cxnLst/>
            <a:rect l="0" t="0" r="0" b="0"/>
            <a:pathLst>
              <a:path w="1" h="9675">
                <a:moveTo>
                  <a:pt x="0" y="0"/>
                </a:moveTo>
                <a:lnTo>
                  <a:pt x="0" y="967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7" name="SMARTPenAnnotation2279"/>
          <p:cNvSpPr/>
          <p:nvPr/>
        </p:nvSpPr>
        <p:spPr>
          <a:xfrm>
            <a:off x="2244328" y="5344417"/>
            <a:ext cx="9674" cy="9675"/>
          </a:xfrm>
          <a:custGeom>
            <a:avLst/>
            <a:gdLst/>
            <a:ahLst/>
            <a:cxnLst/>
            <a:rect l="0" t="0" r="0" b="0"/>
            <a:pathLst>
              <a:path w="9674" h="9675">
                <a:moveTo>
                  <a:pt x="0" y="0"/>
                </a:moveTo>
                <a:lnTo>
                  <a:pt x="9275" y="9276"/>
                </a:lnTo>
                <a:lnTo>
                  <a:pt x="8333" y="9408"/>
                </a:lnTo>
                <a:lnTo>
                  <a:pt x="6630" y="9497"/>
                </a:lnTo>
                <a:lnTo>
                  <a:pt x="4420" y="9556"/>
                </a:lnTo>
                <a:lnTo>
                  <a:pt x="4021" y="9596"/>
                </a:lnTo>
                <a:lnTo>
                  <a:pt x="4831" y="9622"/>
                </a:lnTo>
                <a:lnTo>
                  <a:pt x="9673" y="967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8" name="SMARTPenAnnotation2280"/>
          <p:cNvSpPr/>
          <p:nvPr/>
        </p:nvSpPr>
        <p:spPr>
          <a:xfrm>
            <a:off x="2757041" y="5228332"/>
            <a:ext cx="1" cy="19348"/>
          </a:xfrm>
          <a:custGeom>
            <a:avLst/>
            <a:gdLst/>
            <a:ahLst/>
            <a:cxnLst/>
            <a:rect l="0" t="0" r="0" b="0"/>
            <a:pathLst>
              <a:path w="1" h="19348">
                <a:moveTo>
                  <a:pt x="0" y="19347"/>
                </a:move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9" name="SMARTPenAnnotation2281"/>
          <p:cNvSpPr/>
          <p:nvPr/>
        </p:nvSpPr>
        <p:spPr>
          <a:xfrm>
            <a:off x="2747367" y="5218658"/>
            <a:ext cx="9675" cy="29022"/>
          </a:xfrm>
          <a:custGeom>
            <a:avLst/>
            <a:gdLst/>
            <a:ahLst/>
            <a:cxnLst/>
            <a:rect l="0" t="0" r="0" b="0"/>
            <a:pathLst>
              <a:path w="9675" h="29022">
                <a:moveTo>
                  <a:pt x="9674" y="0"/>
                </a:moveTo>
                <a:lnTo>
                  <a:pt x="4100" y="0"/>
                </a:lnTo>
                <a:lnTo>
                  <a:pt x="6480" y="0"/>
                </a:lnTo>
                <a:lnTo>
                  <a:pt x="3592" y="0"/>
                </a:lnTo>
                <a:lnTo>
                  <a:pt x="2395" y="1075"/>
                </a:lnTo>
                <a:lnTo>
                  <a:pt x="1596" y="2866"/>
                </a:lnTo>
                <a:lnTo>
                  <a:pt x="315" y="8329"/>
                </a:lnTo>
                <a:lnTo>
                  <a:pt x="210" y="9852"/>
                </a:lnTo>
                <a:lnTo>
                  <a:pt x="140" y="11943"/>
                </a:lnTo>
                <a:lnTo>
                  <a:pt x="12" y="18697"/>
                </a:lnTo>
                <a:lnTo>
                  <a:pt x="0" y="2902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CB1ED68D-98C3-4DF5-ACF2-66FE5FA9C332}" type="slidenum">
              <a:rPr lang="ar-SA" smtClean="0"/>
              <a:pPr/>
              <a:t>11</a:t>
            </a:fld>
            <a:endParaRPr lang="en-US" smtClean="0"/>
          </a:p>
        </p:txBody>
      </p:sp>
      <p:sp>
        <p:nvSpPr>
          <p:cNvPr id="614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ar-SA" b="1" smtClean="0"/>
              <a:t>القيمة المطلقة</a:t>
            </a:r>
            <a:endParaRPr lang="en-US" b="1" smtClean="0"/>
          </a:p>
        </p:txBody>
      </p:sp>
      <p:sp>
        <p:nvSpPr>
          <p:cNvPr id="614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rtl="1"/>
            <a:r>
              <a:rPr lang="ar-SA" b="1" dirty="0" smtClean="0"/>
              <a:t>:القيمة المطلقة </a:t>
            </a:r>
            <a:r>
              <a:rPr lang="ar-SA" b="1" dirty="0" err="1" smtClean="0"/>
              <a:t>لأى</a:t>
            </a:r>
            <a:r>
              <a:rPr lang="ar-SA" b="1" dirty="0" smtClean="0"/>
              <a:t> عدد </a:t>
            </a:r>
            <a:r>
              <a:rPr lang="ar-SA" b="1" dirty="0" err="1" smtClean="0"/>
              <a:t>هى</a:t>
            </a:r>
            <a:r>
              <a:rPr lang="ar-SA" b="1" dirty="0" smtClean="0"/>
              <a:t> قيمة العدد بدون النظر إلى </a:t>
            </a:r>
            <a:r>
              <a:rPr lang="ar-SA" b="1" dirty="0" err="1" smtClean="0"/>
              <a:t>الأشارة</a:t>
            </a:r>
            <a:r>
              <a:rPr lang="ar-SA" b="1" dirty="0" smtClean="0"/>
              <a:t> </a:t>
            </a:r>
            <a:r>
              <a:rPr lang="ar-SA" b="1" dirty="0" err="1" smtClean="0"/>
              <a:t>التى</a:t>
            </a:r>
            <a:r>
              <a:rPr lang="ar-SA" b="1" dirty="0" smtClean="0"/>
              <a:t> سبق العدد.</a:t>
            </a:r>
          </a:p>
          <a:p>
            <a:pPr rtl="1"/>
            <a:r>
              <a:rPr lang="ar-SA" b="1" dirty="0" smtClean="0"/>
              <a:t>هذا يعنى أن القيمة المطلقة </a:t>
            </a:r>
            <a:r>
              <a:rPr lang="ar-SA" b="1" dirty="0" err="1" smtClean="0"/>
              <a:t>هى</a:t>
            </a:r>
            <a:r>
              <a:rPr lang="ar-SA" b="1" dirty="0" smtClean="0"/>
              <a:t> عدد موجب دائماً.</a:t>
            </a:r>
            <a:endParaRPr lang="en-US" b="1" dirty="0" smtClean="0"/>
          </a:p>
          <a:p>
            <a:pPr rtl="1"/>
            <a:r>
              <a:rPr lang="ar-SA" b="1" dirty="0" smtClean="0"/>
              <a:t>ويرمز للقيمة المطلقة للعدد </a:t>
            </a:r>
            <a:r>
              <a:rPr lang="en-US" b="1" dirty="0" smtClean="0"/>
              <a:t>x</a:t>
            </a:r>
            <a:r>
              <a:rPr lang="ar-SA" b="1" dirty="0" smtClean="0"/>
              <a:t> </a:t>
            </a:r>
            <a:r>
              <a:rPr lang="ar-SA" b="1" dirty="0" err="1" smtClean="0"/>
              <a:t>بــ</a:t>
            </a:r>
            <a:r>
              <a:rPr lang="en-US" dirty="0" smtClean="0"/>
              <a:t> </a:t>
            </a:r>
            <a:r>
              <a:rPr lang="ar-SA" dirty="0" smtClean="0"/>
              <a:t> </a:t>
            </a:r>
            <a:endParaRPr lang="en-US" dirty="0" smtClean="0"/>
          </a:p>
        </p:txBody>
      </p:sp>
      <p:sp>
        <p:nvSpPr>
          <p:cNvPr id="615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graphicFrame>
        <p:nvGraphicFramePr>
          <p:cNvPr id="6146" name="Object 5"/>
          <p:cNvGraphicFramePr>
            <a:graphicFrameLocks noChangeAspect="1"/>
          </p:cNvGraphicFramePr>
          <p:nvPr/>
        </p:nvGraphicFramePr>
        <p:xfrm>
          <a:off x="3568700" y="3289300"/>
          <a:ext cx="379413" cy="544513"/>
        </p:xfrm>
        <a:graphic>
          <a:graphicData uri="http://schemas.openxmlformats.org/presentationml/2006/ole">
            <p:oleObj spid="_x0000_s6147" name="Equation" r:id="rId3" imgW="164880" imgH="253800" progId="Equation.3">
              <p:embed/>
            </p:oleObj>
          </a:graphicData>
        </a:graphic>
      </p:graphicFrame>
      <p:sp>
        <p:nvSpPr>
          <p:cNvPr id="6151" name="Rectangle 6"/>
          <p:cNvSpPr>
            <a:spLocks noChangeArrowheads="1"/>
          </p:cNvSpPr>
          <p:nvPr/>
        </p:nvSpPr>
        <p:spPr bwMode="auto">
          <a:xfrm>
            <a:off x="0" y="3810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8" name="SMARTPenAnnotation2221"/>
          <p:cNvSpPr/>
          <p:nvPr/>
        </p:nvSpPr>
        <p:spPr>
          <a:xfrm>
            <a:off x="2921496" y="3980408"/>
            <a:ext cx="174130" cy="696516"/>
          </a:xfrm>
          <a:custGeom>
            <a:avLst/>
            <a:gdLst/>
            <a:ahLst/>
            <a:cxnLst/>
            <a:rect l="0" t="0" r="0" b="0"/>
            <a:pathLst>
              <a:path w="174130" h="696516">
                <a:moveTo>
                  <a:pt x="0" y="0"/>
                </a:moveTo>
                <a:lnTo>
                  <a:pt x="5135" y="0"/>
                </a:lnTo>
                <a:lnTo>
                  <a:pt x="6648" y="1074"/>
                </a:lnTo>
                <a:lnTo>
                  <a:pt x="7656" y="2866"/>
                </a:lnTo>
                <a:lnTo>
                  <a:pt x="9275" y="8329"/>
                </a:lnTo>
                <a:lnTo>
                  <a:pt x="9621" y="25752"/>
                </a:lnTo>
                <a:lnTo>
                  <a:pt x="9639" y="33291"/>
                </a:lnTo>
                <a:lnTo>
                  <a:pt x="10725" y="39392"/>
                </a:lnTo>
                <a:lnTo>
                  <a:pt x="14798" y="49037"/>
                </a:lnTo>
                <a:lnTo>
                  <a:pt x="17326" y="56906"/>
                </a:lnTo>
                <a:lnTo>
                  <a:pt x="21615" y="73113"/>
                </a:lnTo>
                <a:lnTo>
                  <a:pt x="32694" y="107478"/>
                </a:lnTo>
                <a:lnTo>
                  <a:pt x="36028" y="129100"/>
                </a:lnTo>
                <a:lnTo>
                  <a:pt x="36917" y="140885"/>
                </a:lnTo>
                <a:lnTo>
                  <a:pt x="40771" y="159712"/>
                </a:lnTo>
                <a:lnTo>
                  <a:pt x="44992" y="175245"/>
                </a:lnTo>
                <a:lnTo>
                  <a:pt x="47368" y="196076"/>
                </a:lnTo>
                <a:lnTo>
                  <a:pt x="49147" y="215864"/>
                </a:lnTo>
                <a:lnTo>
                  <a:pt x="57079" y="241790"/>
                </a:lnTo>
                <a:lnTo>
                  <a:pt x="66930" y="279083"/>
                </a:lnTo>
                <a:lnTo>
                  <a:pt x="70417" y="295692"/>
                </a:lnTo>
                <a:lnTo>
                  <a:pt x="72741" y="309989"/>
                </a:lnTo>
                <a:lnTo>
                  <a:pt x="74291" y="322746"/>
                </a:lnTo>
                <a:lnTo>
                  <a:pt x="76399" y="334474"/>
                </a:lnTo>
                <a:lnTo>
                  <a:pt x="81607" y="356105"/>
                </a:lnTo>
                <a:lnTo>
                  <a:pt x="84639" y="373601"/>
                </a:lnTo>
                <a:lnTo>
                  <a:pt x="88136" y="392842"/>
                </a:lnTo>
                <a:lnTo>
                  <a:pt x="92078" y="407002"/>
                </a:lnTo>
                <a:lnTo>
                  <a:pt x="96856" y="422891"/>
                </a:lnTo>
                <a:lnTo>
                  <a:pt x="101116" y="435634"/>
                </a:lnTo>
                <a:lnTo>
                  <a:pt x="105031" y="446279"/>
                </a:lnTo>
                <a:lnTo>
                  <a:pt x="108716" y="455525"/>
                </a:lnTo>
                <a:lnTo>
                  <a:pt x="112247" y="465988"/>
                </a:lnTo>
                <a:lnTo>
                  <a:pt x="115677" y="477264"/>
                </a:lnTo>
                <a:lnTo>
                  <a:pt x="122353" y="500182"/>
                </a:lnTo>
                <a:lnTo>
                  <a:pt x="128903" y="521117"/>
                </a:lnTo>
                <a:lnTo>
                  <a:pt x="133499" y="540761"/>
                </a:lnTo>
                <a:lnTo>
                  <a:pt x="134860" y="558524"/>
                </a:lnTo>
                <a:lnTo>
                  <a:pt x="138045" y="571052"/>
                </a:lnTo>
                <a:lnTo>
                  <a:pt x="143043" y="584861"/>
                </a:lnTo>
                <a:lnTo>
                  <a:pt x="148847" y="601747"/>
                </a:lnTo>
                <a:lnTo>
                  <a:pt x="153609" y="623415"/>
                </a:lnTo>
                <a:lnTo>
                  <a:pt x="155509" y="636758"/>
                </a:lnTo>
                <a:lnTo>
                  <a:pt x="159762" y="651684"/>
                </a:lnTo>
                <a:lnTo>
                  <a:pt x="164603" y="673169"/>
                </a:lnTo>
                <a:lnTo>
                  <a:pt x="166703" y="678801"/>
                </a:lnTo>
                <a:lnTo>
                  <a:pt x="174129" y="69651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SMARTPenAnnotation2222"/>
          <p:cNvSpPr/>
          <p:nvPr/>
        </p:nvSpPr>
        <p:spPr>
          <a:xfrm>
            <a:off x="3453556" y="3990082"/>
            <a:ext cx="299890" cy="503040"/>
          </a:xfrm>
          <a:custGeom>
            <a:avLst/>
            <a:gdLst/>
            <a:ahLst/>
            <a:cxnLst/>
            <a:rect l="0" t="0" r="0" b="0"/>
            <a:pathLst>
              <a:path w="299890" h="503040">
                <a:moveTo>
                  <a:pt x="0" y="0"/>
                </a:moveTo>
                <a:lnTo>
                  <a:pt x="15407" y="30812"/>
                </a:lnTo>
                <a:lnTo>
                  <a:pt x="26394" y="49563"/>
                </a:lnTo>
                <a:lnTo>
                  <a:pt x="55801" y="96194"/>
                </a:lnTo>
                <a:lnTo>
                  <a:pt x="72671" y="124322"/>
                </a:lnTo>
                <a:lnTo>
                  <a:pt x="208231" y="360715"/>
                </a:lnTo>
                <a:lnTo>
                  <a:pt x="299889" y="50303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SMARTPenAnnotation2223"/>
          <p:cNvSpPr/>
          <p:nvPr/>
        </p:nvSpPr>
        <p:spPr>
          <a:xfrm>
            <a:off x="3492251" y="4013530"/>
            <a:ext cx="299890" cy="586004"/>
          </a:xfrm>
          <a:custGeom>
            <a:avLst/>
            <a:gdLst/>
            <a:ahLst/>
            <a:cxnLst/>
            <a:rect l="0" t="0" r="0" b="0"/>
            <a:pathLst>
              <a:path w="299890" h="586004">
                <a:moveTo>
                  <a:pt x="0" y="5573"/>
                </a:moveTo>
                <a:lnTo>
                  <a:pt x="0" y="0"/>
                </a:lnTo>
                <a:lnTo>
                  <a:pt x="0" y="4627"/>
                </a:lnTo>
                <a:lnTo>
                  <a:pt x="6649" y="13109"/>
                </a:lnTo>
                <a:lnTo>
                  <a:pt x="8329" y="18955"/>
                </a:lnTo>
                <a:lnTo>
                  <a:pt x="9276" y="33424"/>
                </a:lnTo>
                <a:lnTo>
                  <a:pt x="10484" y="38114"/>
                </a:lnTo>
                <a:lnTo>
                  <a:pt x="14692" y="46191"/>
                </a:lnTo>
                <a:lnTo>
                  <a:pt x="23011" y="56230"/>
                </a:lnTo>
                <a:lnTo>
                  <a:pt x="31725" y="66782"/>
                </a:lnTo>
                <a:lnTo>
                  <a:pt x="37705" y="79841"/>
                </a:lnTo>
                <a:lnTo>
                  <a:pt x="44732" y="95773"/>
                </a:lnTo>
                <a:lnTo>
                  <a:pt x="48366" y="107779"/>
                </a:lnTo>
                <a:lnTo>
                  <a:pt x="55773" y="119218"/>
                </a:lnTo>
                <a:lnTo>
                  <a:pt x="64775" y="136820"/>
                </a:lnTo>
                <a:lnTo>
                  <a:pt x="71068" y="153119"/>
                </a:lnTo>
                <a:lnTo>
                  <a:pt x="76400" y="163055"/>
                </a:lnTo>
                <a:lnTo>
                  <a:pt x="83180" y="173979"/>
                </a:lnTo>
                <a:lnTo>
                  <a:pt x="90924" y="185560"/>
                </a:lnTo>
                <a:lnTo>
                  <a:pt x="96087" y="195431"/>
                </a:lnTo>
                <a:lnTo>
                  <a:pt x="101823" y="212131"/>
                </a:lnTo>
                <a:lnTo>
                  <a:pt x="110105" y="229586"/>
                </a:lnTo>
                <a:lnTo>
                  <a:pt x="115324" y="238755"/>
                </a:lnTo>
                <a:lnTo>
                  <a:pt x="123988" y="251809"/>
                </a:lnTo>
                <a:lnTo>
                  <a:pt x="131422" y="262268"/>
                </a:lnTo>
                <a:lnTo>
                  <a:pt x="138309" y="274083"/>
                </a:lnTo>
                <a:lnTo>
                  <a:pt x="144952" y="283633"/>
                </a:lnTo>
                <a:lnTo>
                  <a:pt x="151488" y="292535"/>
                </a:lnTo>
                <a:lnTo>
                  <a:pt x="157975" y="303658"/>
                </a:lnTo>
                <a:lnTo>
                  <a:pt x="164442" y="315767"/>
                </a:lnTo>
                <a:lnTo>
                  <a:pt x="169824" y="327239"/>
                </a:lnTo>
                <a:lnTo>
                  <a:pt x="173929" y="340817"/>
                </a:lnTo>
                <a:lnTo>
                  <a:pt x="181475" y="356902"/>
                </a:lnTo>
                <a:lnTo>
                  <a:pt x="187426" y="365228"/>
                </a:lnTo>
                <a:lnTo>
                  <a:pt x="189443" y="370028"/>
                </a:lnTo>
                <a:lnTo>
                  <a:pt x="193356" y="385980"/>
                </a:lnTo>
                <a:lnTo>
                  <a:pt x="200846" y="399066"/>
                </a:lnTo>
                <a:lnTo>
                  <a:pt x="209873" y="416081"/>
                </a:lnTo>
                <a:lnTo>
                  <a:pt x="216171" y="428434"/>
                </a:lnTo>
                <a:lnTo>
                  <a:pt x="222552" y="438223"/>
                </a:lnTo>
                <a:lnTo>
                  <a:pt x="225759" y="442339"/>
                </a:lnTo>
                <a:lnTo>
                  <a:pt x="232196" y="453681"/>
                </a:lnTo>
                <a:lnTo>
                  <a:pt x="250814" y="489214"/>
                </a:lnTo>
                <a:lnTo>
                  <a:pt x="258573" y="505354"/>
                </a:lnTo>
                <a:lnTo>
                  <a:pt x="264821" y="519339"/>
                </a:lnTo>
                <a:lnTo>
                  <a:pt x="270061" y="531886"/>
                </a:lnTo>
                <a:lnTo>
                  <a:pt x="278750" y="548695"/>
                </a:lnTo>
                <a:lnTo>
                  <a:pt x="287951" y="563107"/>
                </a:lnTo>
                <a:lnTo>
                  <a:pt x="289209" y="567945"/>
                </a:lnTo>
                <a:lnTo>
                  <a:pt x="289544" y="570739"/>
                </a:lnTo>
                <a:lnTo>
                  <a:pt x="290843" y="573677"/>
                </a:lnTo>
                <a:lnTo>
                  <a:pt x="299889" y="58600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SMARTPenAnnotation2224"/>
          <p:cNvSpPr/>
          <p:nvPr/>
        </p:nvSpPr>
        <p:spPr>
          <a:xfrm>
            <a:off x="3211710" y="4290088"/>
            <a:ext cx="183226" cy="183686"/>
          </a:xfrm>
          <a:custGeom>
            <a:avLst/>
            <a:gdLst/>
            <a:ahLst/>
            <a:cxnLst/>
            <a:rect l="0" t="0" r="0" b="0"/>
            <a:pathLst>
              <a:path w="183226" h="183686">
                <a:moveTo>
                  <a:pt x="38696" y="9556"/>
                </a:moveTo>
                <a:lnTo>
                  <a:pt x="38696" y="4421"/>
                </a:lnTo>
                <a:lnTo>
                  <a:pt x="39770" y="2908"/>
                </a:lnTo>
                <a:lnTo>
                  <a:pt x="41562" y="1900"/>
                </a:lnTo>
                <a:lnTo>
                  <a:pt x="43831" y="1227"/>
                </a:lnTo>
                <a:lnTo>
                  <a:pt x="48568" y="779"/>
                </a:lnTo>
                <a:lnTo>
                  <a:pt x="54952" y="480"/>
                </a:lnTo>
                <a:lnTo>
                  <a:pt x="78094" y="0"/>
                </a:lnTo>
                <a:lnTo>
                  <a:pt x="83234" y="1036"/>
                </a:lnTo>
                <a:lnTo>
                  <a:pt x="88811" y="2801"/>
                </a:lnTo>
                <a:lnTo>
                  <a:pt x="94678" y="5053"/>
                </a:lnTo>
                <a:lnTo>
                  <a:pt x="100739" y="6554"/>
                </a:lnTo>
                <a:lnTo>
                  <a:pt x="106930" y="7555"/>
                </a:lnTo>
                <a:lnTo>
                  <a:pt x="113206" y="8222"/>
                </a:lnTo>
                <a:lnTo>
                  <a:pt x="118466" y="9741"/>
                </a:lnTo>
                <a:lnTo>
                  <a:pt x="123047" y="11830"/>
                </a:lnTo>
                <a:lnTo>
                  <a:pt x="127176" y="14296"/>
                </a:lnTo>
                <a:lnTo>
                  <a:pt x="132078" y="17016"/>
                </a:lnTo>
                <a:lnTo>
                  <a:pt x="143258" y="22904"/>
                </a:lnTo>
                <a:lnTo>
                  <a:pt x="148174" y="25979"/>
                </a:lnTo>
                <a:lnTo>
                  <a:pt x="152526" y="29104"/>
                </a:lnTo>
                <a:lnTo>
                  <a:pt x="156503" y="32262"/>
                </a:lnTo>
                <a:lnTo>
                  <a:pt x="160229" y="35442"/>
                </a:lnTo>
                <a:lnTo>
                  <a:pt x="163787" y="38637"/>
                </a:lnTo>
                <a:lnTo>
                  <a:pt x="170608" y="45053"/>
                </a:lnTo>
                <a:lnTo>
                  <a:pt x="177222" y="51488"/>
                </a:lnTo>
                <a:lnTo>
                  <a:pt x="179416" y="54708"/>
                </a:lnTo>
                <a:lnTo>
                  <a:pt x="180879" y="57931"/>
                </a:lnTo>
                <a:lnTo>
                  <a:pt x="183225" y="65689"/>
                </a:lnTo>
                <a:lnTo>
                  <a:pt x="182343" y="68476"/>
                </a:lnTo>
                <a:lnTo>
                  <a:pt x="180680" y="72483"/>
                </a:lnTo>
                <a:lnTo>
                  <a:pt x="178497" y="77305"/>
                </a:lnTo>
                <a:lnTo>
                  <a:pt x="177041" y="81593"/>
                </a:lnTo>
                <a:lnTo>
                  <a:pt x="176070" y="85527"/>
                </a:lnTo>
                <a:lnTo>
                  <a:pt x="175423" y="89225"/>
                </a:lnTo>
                <a:lnTo>
                  <a:pt x="173917" y="92765"/>
                </a:lnTo>
                <a:lnTo>
                  <a:pt x="171838" y="96200"/>
                </a:lnTo>
                <a:lnTo>
                  <a:pt x="169377" y="99565"/>
                </a:lnTo>
                <a:lnTo>
                  <a:pt x="166662" y="102883"/>
                </a:lnTo>
                <a:lnTo>
                  <a:pt x="163777" y="106170"/>
                </a:lnTo>
                <a:lnTo>
                  <a:pt x="160778" y="109436"/>
                </a:lnTo>
                <a:lnTo>
                  <a:pt x="156630" y="112688"/>
                </a:lnTo>
                <a:lnTo>
                  <a:pt x="151714" y="115931"/>
                </a:lnTo>
                <a:lnTo>
                  <a:pt x="146288" y="119168"/>
                </a:lnTo>
                <a:lnTo>
                  <a:pt x="131659" y="128497"/>
                </a:lnTo>
                <a:lnTo>
                  <a:pt x="123243" y="133995"/>
                </a:lnTo>
                <a:lnTo>
                  <a:pt x="115484" y="138735"/>
                </a:lnTo>
                <a:lnTo>
                  <a:pt x="108160" y="142970"/>
                </a:lnTo>
                <a:lnTo>
                  <a:pt x="101128" y="146867"/>
                </a:lnTo>
                <a:lnTo>
                  <a:pt x="92141" y="150541"/>
                </a:lnTo>
                <a:lnTo>
                  <a:pt x="81850" y="154065"/>
                </a:lnTo>
                <a:lnTo>
                  <a:pt x="70690" y="157489"/>
                </a:lnTo>
                <a:lnTo>
                  <a:pt x="57876" y="161922"/>
                </a:lnTo>
                <a:lnTo>
                  <a:pt x="0" y="18368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SMARTPenAnnotation2225"/>
          <p:cNvSpPr/>
          <p:nvPr/>
        </p:nvSpPr>
        <p:spPr>
          <a:xfrm>
            <a:off x="3386406" y="4265049"/>
            <a:ext cx="105846" cy="170030"/>
          </a:xfrm>
          <a:custGeom>
            <a:avLst/>
            <a:gdLst/>
            <a:ahLst/>
            <a:cxnLst/>
            <a:rect l="0" t="0" r="0" b="0"/>
            <a:pathLst>
              <a:path w="105846" h="170030">
                <a:moveTo>
                  <a:pt x="105845" y="5574"/>
                </a:moveTo>
                <a:lnTo>
                  <a:pt x="95575" y="438"/>
                </a:lnTo>
                <a:lnTo>
                  <a:pt x="92549" y="0"/>
                </a:lnTo>
                <a:lnTo>
                  <a:pt x="90532" y="783"/>
                </a:lnTo>
                <a:lnTo>
                  <a:pt x="89187" y="2380"/>
                </a:lnTo>
                <a:lnTo>
                  <a:pt x="86141" y="3445"/>
                </a:lnTo>
                <a:lnTo>
                  <a:pt x="81960" y="4154"/>
                </a:lnTo>
                <a:lnTo>
                  <a:pt x="77024" y="4627"/>
                </a:lnTo>
                <a:lnTo>
                  <a:pt x="72658" y="6018"/>
                </a:lnTo>
                <a:lnTo>
                  <a:pt x="68672" y="8020"/>
                </a:lnTo>
                <a:lnTo>
                  <a:pt x="64940" y="10429"/>
                </a:lnTo>
                <a:lnTo>
                  <a:pt x="61377" y="13110"/>
                </a:lnTo>
                <a:lnTo>
                  <a:pt x="57927" y="15972"/>
                </a:lnTo>
                <a:lnTo>
                  <a:pt x="54552" y="18955"/>
                </a:lnTo>
                <a:lnTo>
                  <a:pt x="47936" y="25136"/>
                </a:lnTo>
                <a:lnTo>
                  <a:pt x="34930" y="37862"/>
                </a:lnTo>
                <a:lnTo>
                  <a:pt x="31697" y="42147"/>
                </a:lnTo>
                <a:lnTo>
                  <a:pt x="28466" y="47154"/>
                </a:lnTo>
                <a:lnTo>
                  <a:pt x="25238" y="52641"/>
                </a:lnTo>
                <a:lnTo>
                  <a:pt x="22011" y="58449"/>
                </a:lnTo>
                <a:lnTo>
                  <a:pt x="15559" y="70636"/>
                </a:lnTo>
                <a:lnTo>
                  <a:pt x="12333" y="75820"/>
                </a:lnTo>
                <a:lnTo>
                  <a:pt x="9108" y="80351"/>
                </a:lnTo>
                <a:lnTo>
                  <a:pt x="1344" y="90211"/>
                </a:lnTo>
                <a:lnTo>
                  <a:pt x="708" y="93170"/>
                </a:lnTo>
                <a:lnTo>
                  <a:pt x="283" y="97292"/>
                </a:lnTo>
                <a:lnTo>
                  <a:pt x="0" y="102190"/>
                </a:lnTo>
                <a:lnTo>
                  <a:pt x="886" y="108680"/>
                </a:lnTo>
                <a:lnTo>
                  <a:pt x="2551" y="116231"/>
                </a:lnTo>
                <a:lnTo>
                  <a:pt x="7812" y="136113"/>
                </a:lnTo>
                <a:lnTo>
                  <a:pt x="10394" y="138820"/>
                </a:lnTo>
                <a:lnTo>
                  <a:pt x="14264" y="141699"/>
                </a:lnTo>
                <a:lnTo>
                  <a:pt x="18995" y="144693"/>
                </a:lnTo>
                <a:lnTo>
                  <a:pt x="24298" y="148838"/>
                </a:lnTo>
                <a:lnTo>
                  <a:pt x="29983" y="153752"/>
                </a:lnTo>
                <a:lnTo>
                  <a:pt x="67150" y="17002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SMARTPenAnnotation2226"/>
          <p:cNvSpPr/>
          <p:nvPr/>
        </p:nvSpPr>
        <p:spPr>
          <a:xfrm>
            <a:off x="3714750" y="4657576"/>
            <a:ext cx="144978" cy="338416"/>
          </a:xfrm>
          <a:custGeom>
            <a:avLst/>
            <a:gdLst/>
            <a:ahLst/>
            <a:cxnLst/>
            <a:rect l="0" t="0" r="0" b="0"/>
            <a:pathLst>
              <a:path w="144978" h="338416">
                <a:moveTo>
                  <a:pt x="116085" y="0"/>
                </a:moveTo>
                <a:lnTo>
                  <a:pt x="107756" y="8329"/>
                </a:lnTo>
                <a:lnTo>
                  <a:pt x="104143" y="17675"/>
                </a:lnTo>
                <a:lnTo>
                  <a:pt x="101674" y="24681"/>
                </a:lnTo>
                <a:lnTo>
                  <a:pt x="98954" y="33652"/>
                </a:lnTo>
                <a:lnTo>
                  <a:pt x="93065" y="55085"/>
                </a:lnTo>
                <a:lnTo>
                  <a:pt x="91065" y="73268"/>
                </a:lnTo>
                <a:lnTo>
                  <a:pt x="89731" y="96140"/>
                </a:lnTo>
                <a:lnTo>
                  <a:pt x="88842" y="122136"/>
                </a:lnTo>
                <a:lnTo>
                  <a:pt x="89324" y="141617"/>
                </a:lnTo>
                <a:lnTo>
                  <a:pt x="90721" y="156754"/>
                </a:lnTo>
                <a:lnTo>
                  <a:pt x="92726" y="168995"/>
                </a:lnTo>
                <a:lnTo>
                  <a:pt x="94064" y="178230"/>
                </a:lnTo>
                <a:lnTo>
                  <a:pt x="94955" y="185462"/>
                </a:lnTo>
                <a:lnTo>
                  <a:pt x="95549" y="191358"/>
                </a:lnTo>
                <a:lnTo>
                  <a:pt x="95946" y="197439"/>
                </a:lnTo>
                <a:lnTo>
                  <a:pt x="96210" y="203642"/>
                </a:lnTo>
                <a:lnTo>
                  <a:pt x="96503" y="216267"/>
                </a:lnTo>
                <a:lnTo>
                  <a:pt x="96737" y="273096"/>
                </a:lnTo>
                <a:lnTo>
                  <a:pt x="97812" y="275578"/>
                </a:lnTo>
                <a:lnTo>
                  <a:pt x="99604" y="277232"/>
                </a:lnTo>
                <a:lnTo>
                  <a:pt x="101873" y="278335"/>
                </a:lnTo>
                <a:lnTo>
                  <a:pt x="103386" y="280145"/>
                </a:lnTo>
                <a:lnTo>
                  <a:pt x="104395" y="282427"/>
                </a:lnTo>
                <a:lnTo>
                  <a:pt x="106013" y="288676"/>
                </a:lnTo>
                <a:lnTo>
                  <a:pt x="106396" y="299231"/>
                </a:lnTo>
                <a:lnTo>
                  <a:pt x="106401" y="299450"/>
                </a:lnTo>
                <a:lnTo>
                  <a:pt x="106409" y="294623"/>
                </a:lnTo>
                <a:lnTo>
                  <a:pt x="107484" y="292078"/>
                </a:lnTo>
                <a:lnTo>
                  <a:pt x="114134" y="282287"/>
                </a:lnTo>
                <a:lnTo>
                  <a:pt x="116935" y="277406"/>
                </a:lnTo>
                <a:lnTo>
                  <a:pt x="124016" y="264396"/>
                </a:lnTo>
                <a:lnTo>
                  <a:pt x="127851" y="259750"/>
                </a:lnTo>
                <a:lnTo>
                  <a:pt x="133936" y="253145"/>
                </a:lnTo>
                <a:lnTo>
                  <a:pt x="144670" y="242286"/>
                </a:lnTo>
                <a:lnTo>
                  <a:pt x="144977" y="247112"/>
                </a:lnTo>
                <a:lnTo>
                  <a:pt x="143945" y="249656"/>
                </a:lnTo>
                <a:lnTo>
                  <a:pt x="139933" y="255349"/>
                </a:lnTo>
                <a:lnTo>
                  <a:pt x="138433" y="258372"/>
                </a:lnTo>
                <a:lnTo>
                  <a:pt x="136766" y="264597"/>
                </a:lnTo>
                <a:lnTo>
                  <a:pt x="135247" y="266687"/>
                </a:lnTo>
                <a:lnTo>
                  <a:pt x="133159" y="268080"/>
                </a:lnTo>
                <a:lnTo>
                  <a:pt x="130693" y="269009"/>
                </a:lnTo>
                <a:lnTo>
                  <a:pt x="129048" y="270703"/>
                </a:lnTo>
                <a:lnTo>
                  <a:pt x="127952" y="272907"/>
                </a:lnTo>
                <a:lnTo>
                  <a:pt x="127221" y="275451"/>
                </a:lnTo>
                <a:lnTo>
                  <a:pt x="126409" y="284012"/>
                </a:lnTo>
                <a:lnTo>
                  <a:pt x="126048" y="293907"/>
                </a:lnTo>
                <a:lnTo>
                  <a:pt x="125845" y="305521"/>
                </a:lnTo>
                <a:lnTo>
                  <a:pt x="125797" y="312424"/>
                </a:lnTo>
                <a:lnTo>
                  <a:pt x="124710" y="315770"/>
                </a:lnTo>
                <a:lnTo>
                  <a:pt x="120635" y="322353"/>
                </a:lnTo>
                <a:lnTo>
                  <a:pt x="118108" y="328862"/>
                </a:lnTo>
                <a:lnTo>
                  <a:pt x="117434" y="332102"/>
                </a:lnTo>
                <a:lnTo>
                  <a:pt x="115909" y="334263"/>
                </a:lnTo>
                <a:lnTo>
                  <a:pt x="113819" y="335704"/>
                </a:lnTo>
                <a:lnTo>
                  <a:pt x="107875" y="338015"/>
                </a:lnTo>
                <a:lnTo>
                  <a:pt x="104196" y="338331"/>
                </a:lnTo>
                <a:lnTo>
                  <a:pt x="101710" y="338415"/>
                </a:lnTo>
                <a:lnTo>
                  <a:pt x="97903" y="336322"/>
                </a:lnTo>
                <a:lnTo>
                  <a:pt x="93215" y="332776"/>
                </a:lnTo>
                <a:lnTo>
                  <a:pt x="87940" y="328263"/>
                </a:lnTo>
                <a:lnTo>
                  <a:pt x="84423" y="324179"/>
                </a:lnTo>
                <a:lnTo>
                  <a:pt x="80516" y="316775"/>
                </a:lnTo>
                <a:lnTo>
                  <a:pt x="78399" y="314371"/>
                </a:lnTo>
                <a:lnTo>
                  <a:pt x="75913" y="312768"/>
                </a:lnTo>
                <a:lnTo>
                  <a:pt x="73181" y="311700"/>
                </a:lnTo>
                <a:lnTo>
                  <a:pt x="70284" y="309912"/>
                </a:lnTo>
                <a:lnTo>
                  <a:pt x="67279" y="307646"/>
                </a:lnTo>
                <a:lnTo>
                  <a:pt x="64200" y="305060"/>
                </a:lnTo>
                <a:lnTo>
                  <a:pt x="61073" y="302261"/>
                </a:lnTo>
                <a:lnTo>
                  <a:pt x="54731" y="296285"/>
                </a:lnTo>
                <a:lnTo>
                  <a:pt x="52610" y="293187"/>
                </a:lnTo>
                <a:lnTo>
                  <a:pt x="50254" y="286878"/>
                </a:lnTo>
                <a:lnTo>
                  <a:pt x="45326" y="282615"/>
                </a:lnTo>
                <a:lnTo>
                  <a:pt x="37741" y="277625"/>
                </a:lnTo>
                <a:lnTo>
                  <a:pt x="17990" y="266062"/>
                </a:lnTo>
                <a:lnTo>
                  <a:pt x="0" y="26119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SMARTPenAnnotation2227"/>
          <p:cNvSpPr/>
          <p:nvPr/>
        </p:nvSpPr>
        <p:spPr>
          <a:xfrm>
            <a:off x="3966402" y="5083239"/>
            <a:ext cx="415843" cy="246443"/>
          </a:xfrm>
          <a:custGeom>
            <a:avLst/>
            <a:gdLst/>
            <a:ahLst/>
            <a:cxnLst/>
            <a:rect l="0" t="0" r="0" b="0"/>
            <a:pathLst>
              <a:path w="415843" h="246443">
                <a:moveTo>
                  <a:pt x="415842" y="96723"/>
                </a:moveTo>
                <a:lnTo>
                  <a:pt x="410706" y="91588"/>
                </a:lnTo>
                <a:lnTo>
                  <a:pt x="408118" y="90075"/>
                </a:lnTo>
                <a:lnTo>
                  <a:pt x="399341" y="86871"/>
                </a:lnTo>
                <a:lnTo>
                  <a:pt x="393102" y="82312"/>
                </a:lnTo>
                <a:lnTo>
                  <a:pt x="387783" y="78517"/>
                </a:lnTo>
                <a:lnTo>
                  <a:pt x="373275" y="68567"/>
                </a:lnTo>
                <a:lnTo>
                  <a:pt x="361811" y="62713"/>
                </a:lnTo>
                <a:lnTo>
                  <a:pt x="353133" y="59035"/>
                </a:lnTo>
                <a:lnTo>
                  <a:pt x="345693" y="53817"/>
                </a:lnTo>
                <a:lnTo>
                  <a:pt x="338803" y="47916"/>
                </a:lnTo>
                <a:lnTo>
                  <a:pt x="332158" y="41710"/>
                </a:lnTo>
                <a:lnTo>
                  <a:pt x="325622" y="35369"/>
                </a:lnTo>
                <a:lnTo>
                  <a:pt x="323449" y="32174"/>
                </a:lnTo>
                <a:lnTo>
                  <a:pt x="321035" y="25756"/>
                </a:lnTo>
                <a:lnTo>
                  <a:pt x="319962" y="19322"/>
                </a:lnTo>
                <a:lnTo>
                  <a:pt x="319676" y="16101"/>
                </a:lnTo>
                <a:lnTo>
                  <a:pt x="320560" y="12879"/>
                </a:lnTo>
                <a:lnTo>
                  <a:pt x="324408" y="6432"/>
                </a:lnTo>
                <a:lnTo>
                  <a:pt x="327483" y="1896"/>
                </a:lnTo>
                <a:lnTo>
                  <a:pt x="328989" y="1259"/>
                </a:lnTo>
                <a:lnTo>
                  <a:pt x="336245" y="362"/>
                </a:lnTo>
                <a:lnTo>
                  <a:pt x="348326" y="60"/>
                </a:lnTo>
                <a:lnTo>
                  <a:pt x="361063" y="0"/>
                </a:lnTo>
                <a:lnTo>
                  <a:pt x="363200" y="1070"/>
                </a:lnTo>
                <a:lnTo>
                  <a:pt x="364624" y="2858"/>
                </a:lnTo>
                <a:lnTo>
                  <a:pt x="365574" y="5125"/>
                </a:lnTo>
                <a:lnTo>
                  <a:pt x="369495" y="10510"/>
                </a:lnTo>
                <a:lnTo>
                  <a:pt x="374821" y="16487"/>
                </a:lnTo>
                <a:lnTo>
                  <a:pt x="380771" y="22726"/>
                </a:lnTo>
                <a:lnTo>
                  <a:pt x="382787" y="25894"/>
                </a:lnTo>
                <a:lnTo>
                  <a:pt x="385028" y="32281"/>
                </a:lnTo>
                <a:lnTo>
                  <a:pt x="386700" y="36564"/>
                </a:lnTo>
                <a:lnTo>
                  <a:pt x="388890" y="41569"/>
                </a:lnTo>
                <a:lnTo>
                  <a:pt x="391425" y="47055"/>
                </a:lnTo>
                <a:lnTo>
                  <a:pt x="393114" y="51788"/>
                </a:lnTo>
                <a:lnTo>
                  <a:pt x="394241" y="56018"/>
                </a:lnTo>
                <a:lnTo>
                  <a:pt x="395492" y="63584"/>
                </a:lnTo>
                <a:lnTo>
                  <a:pt x="396049" y="70530"/>
                </a:lnTo>
                <a:lnTo>
                  <a:pt x="396296" y="77199"/>
                </a:lnTo>
                <a:lnTo>
                  <a:pt x="396362" y="80483"/>
                </a:lnTo>
                <a:lnTo>
                  <a:pt x="395331" y="83747"/>
                </a:lnTo>
                <a:lnTo>
                  <a:pt x="391319" y="90240"/>
                </a:lnTo>
                <a:lnTo>
                  <a:pt x="386634" y="96517"/>
                </a:lnTo>
                <a:lnTo>
                  <a:pt x="382080" y="101289"/>
                </a:lnTo>
                <a:lnTo>
                  <a:pt x="377211" y="102992"/>
                </a:lnTo>
                <a:lnTo>
                  <a:pt x="370740" y="104127"/>
                </a:lnTo>
                <a:lnTo>
                  <a:pt x="363201" y="104884"/>
                </a:lnTo>
                <a:lnTo>
                  <a:pt x="351959" y="108591"/>
                </a:lnTo>
                <a:lnTo>
                  <a:pt x="347456" y="111084"/>
                </a:lnTo>
                <a:lnTo>
                  <a:pt x="339080" y="112747"/>
                </a:lnTo>
                <a:lnTo>
                  <a:pt x="328122" y="113855"/>
                </a:lnTo>
                <a:lnTo>
                  <a:pt x="315442" y="114594"/>
                </a:lnTo>
                <a:lnTo>
                  <a:pt x="292754" y="115414"/>
                </a:lnTo>
                <a:lnTo>
                  <a:pt x="282189" y="115633"/>
                </a:lnTo>
                <a:lnTo>
                  <a:pt x="272997" y="116854"/>
                </a:lnTo>
                <a:lnTo>
                  <a:pt x="264718" y="118743"/>
                </a:lnTo>
                <a:lnTo>
                  <a:pt x="257050" y="121077"/>
                </a:lnTo>
                <a:lnTo>
                  <a:pt x="249788" y="124783"/>
                </a:lnTo>
                <a:lnTo>
                  <a:pt x="242797" y="129403"/>
                </a:lnTo>
                <a:lnTo>
                  <a:pt x="235986" y="134633"/>
                </a:lnTo>
                <a:lnTo>
                  <a:pt x="230371" y="139194"/>
                </a:lnTo>
                <a:lnTo>
                  <a:pt x="225552" y="143310"/>
                </a:lnTo>
                <a:lnTo>
                  <a:pt x="221266" y="147129"/>
                </a:lnTo>
                <a:lnTo>
                  <a:pt x="219482" y="151825"/>
                </a:lnTo>
                <a:lnTo>
                  <a:pt x="219368" y="157105"/>
                </a:lnTo>
                <a:lnTo>
                  <a:pt x="220367" y="162774"/>
                </a:lnTo>
                <a:lnTo>
                  <a:pt x="223183" y="169779"/>
                </a:lnTo>
                <a:lnTo>
                  <a:pt x="227210" y="177673"/>
                </a:lnTo>
                <a:lnTo>
                  <a:pt x="232044" y="186160"/>
                </a:lnTo>
                <a:lnTo>
                  <a:pt x="235267" y="192893"/>
                </a:lnTo>
                <a:lnTo>
                  <a:pt x="237416" y="198457"/>
                </a:lnTo>
                <a:lnTo>
                  <a:pt x="238848" y="203242"/>
                </a:lnTo>
                <a:lnTo>
                  <a:pt x="249790" y="236957"/>
                </a:lnTo>
                <a:lnTo>
                  <a:pt x="249248" y="239656"/>
                </a:lnTo>
                <a:lnTo>
                  <a:pt x="245778" y="245522"/>
                </a:lnTo>
                <a:lnTo>
                  <a:pt x="244423" y="246442"/>
                </a:lnTo>
                <a:lnTo>
                  <a:pt x="243520" y="245979"/>
                </a:lnTo>
                <a:lnTo>
                  <a:pt x="242917" y="244597"/>
                </a:lnTo>
                <a:lnTo>
                  <a:pt x="241441" y="243675"/>
                </a:lnTo>
                <a:lnTo>
                  <a:pt x="228482" y="239329"/>
                </a:lnTo>
                <a:lnTo>
                  <a:pt x="218634" y="234270"/>
                </a:lnTo>
                <a:lnTo>
                  <a:pt x="210675" y="228438"/>
                </a:lnTo>
                <a:lnTo>
                  <a:pt x="205973" y="224304"/>
                </a:lnTo>
                <a:lnTo>
                  <a:pt x="200688" y="219398"/>
                </a:lnTo>
                <a:lnTo>
                  <a:pt x="195016" y="213977"/>
                </a:lnTo>
                <a:lnTo>
                  <a:pt x="189084" y="209288"/>
                </a:lnTo>
                <a:lnTo>
                  <a:pt x="182979" y="205087"/>
                </a:lnTo>
                <a:lnTo>
                  <a:pt x="171539" y="197554"/>
                </a:lnTo>
                <a:lnTo>
                  <a:pt x="162872" y="190623"/>
                </a:lnTo>
                <a:lnTo>
                  <a:pt x="157981" y="186195"/>
                </a:lnTo>
                <a:lnTo>
                  <a:pt x="146814" y="175542"/>
                </a:lnTo>
                <a:lnTo>
                  <a:pt x="141901" y="169691"/>
                </a:lnTo>
                <a:lnTo>
                  <a:pt x="137551" y="163642"/>
                </a:lnTo>
                <a:lnTo>
                  <a:pt x="133577" y="157459"/>
                </a:lnTo>
                <a:lnTo>
                  <a:pt x="129852" y="152262"/>
                </a:lnTo>
                <a:lnTo>
                  <a:pt x="126294" y="147722"/>
                </a:lnTo>
                <a:lnTo>
                  <a:pt x="122847" y="143621"/>
                </a:lnTo>
                <a:lnTo>
                  <a:pt x="119474" y="138737"/>
                </a:lnTo>
                <a:lnTo>
                  <a:pt x="116151" y="133332"/>
                </a:lnTo>
                <a:lnTo>
                  <a:pt x="112860" y="127578"/>
                </a:lnTo>
                <a:lnTo>
                  <a:pt x="110666" y="122668"/>
                </a:lnTo>
                <a:lnTo>
                  <a:pt x="109204" y="118319"/>
                </a:lnTo>
                <a:lnTo>
                  <a:pt x="108229" y="114345"/>
                </a:lnTo>
                <a:lnTo>
                  <a:pt x="107579" y="109546"/>
                </a:lnTo>
                <a:lnTo>
                  <a:pt x="107146" y="104197"/>
                </a:lnTo>
                <a:lnTo>
                  <a:pt x="106857" y="98481"/>
                </a:lnTo>
                <a:lnTo>
                  <a:pt x="105590" y="93596"/>
                </a:lnTo>
                <a:lnTo>
                  <a:pt x="103670" y="89264"/>
                </a:lnTo>
                <a:lnTo>
                  <a:pt x="99745" y="81584"/>
                </a:lnTo>
                <a:lnTo>
                  <a:pt x="98001" y="74588"/>
                </a:lnTo>
                <a:lnTo>
                  <a:pt x="97225" y="67896"/>
                </a:lnTo>
                <a:lnTo>
                  <a:pt x="96881" y="61339"/>
                </a:lnTo>
                <a:lnTo>
                  <a:pt x="96728" y="54842"/>
                </a:lnTo>
                <a:lnTo>
                  <a:pt x="96642" y="45141"/>
                </a:lnTo>
                <a:lnTo>
                  <a:pt x="95555" y="41912"/>
                </a:lnTo>
                <a:lnTo>
                  <a:pt x="91480" y="35460"/>
                </a:lnTo>
                <a:lnTo>
                  <a:pt x="88890" y="33309"/>
                </a:lnTo>
                <a:lnTo>
                  <a:pt x="86087" y="31874"/>
                </a:lnTo>
                <a:lnTo>
                  <a:pt x="83144" y="30918"/>
                </a:lnTo>
                <a:lnTo>
                  <a:pt x="74141" y="29856"/>
                </a:lnTo>
                <a:lnTo>
                  <a:pt x="68731" y="29573"/>
                </a:lnTo>
                <a:lnTo>
                  <a:pt x="64049" y="30459"/>
                </a:lnTo>
                <a:lnTo>
                  <a:pt x="52324" y="35767"/>
                </a:lnTo>
                <a:lnTo>
                  <a:pt x="45396" y="37386"/>
                </a:lnTo>
                <a:lnTo>
                  <a:pt x="38733" y="40971"/>
                </a:lnTo>
                <a:lnTo>
                  <a:pt x="32189" y="46148"/>
                </a:lnTo>
                <a:lnTo>
                  <a:pt x="25698" y="52032"/>
                </a:lnTo>
                <a:lnTo>
                  <a:pt x="19230" y="58229"/>
                </a:lnTo>
                <a:lnTo>
                  <a:pt x="16000" y="61386"/>
                </a:lnTo>
                <a:lnTo>
                  <a:pt x="13847" y="64567"/>
                </a:lnTo>
                <a:lnTo>
                  <a:pt x="11455" y="70966"/>
                </a:lnTo>
                <a:lnTo>
                  <a:pt x="7525" y="77394"/>
                </a:lnTo>
                <a:lnTo>
                  <a:pt x="4973" y="80612"/>
                </a:lnTo>
                <a:lnTo>
                  <a:pt x="3271" y="83833"/>
                </a:lnTo>
                <a:lnTo>
                  <a:pt x="1380" y="90278"/>
                </a:lnTo>
                <a:lnTo>
                  <a:pt x="539" y="96725"/>
                </a:lnTo>
                <a:lnTo>
                  <a:pt x="0" y="104487"/>
                </a:lnTo>
                <a:lnTo>
                  <a:pt x="2792" y="108415"/>
                </a:lnTo>
                <a:lnTo>
                  <a:pt x="5042" y="110967"/>
                </a:lnTo>
                <a:lnTo>
                  <a:pt x="7617" y="112668"/>
                </a:lnTo>
                <a:lnTo>
                  <a:pt x="13343" y="114559"/>
                </a:lnTo>
                <a:lnTo>
                  <a:pt x="25778" y="115772"/>
                </a:lnTo>
                <a:lnTo>
                  <a:pt x="36447" y="115982"/>
                </a:lnTo>
                <a:lnTo>
                  <a:pt x="46937" y="116032"/>
                </a:lnTo>
                <a:lnTo>
                  <a:pt x="51670" y="114970"/>
                </a:lnTo>
                <a:lnTo>
                  <a:pt x="63466" y="109415"/>
                </a:lnTo>
                <a:lnTo>
                  <a:pt x="66988" y="108409"/>
                </a:lnTo>
                <a:lnTo>
                  <a:pt x="77258" y="10639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SMARTPenAnnotation2228"/>
          <p:cNvSpPr/>
          <p:nvPr/>
        </p:nvSpPr>
        <p:spPr>
          <a:xfrm>
            <a:off x="4295179" y="5276701"/>
            <a:ext cx="87066" cy="58044"/>
          </a:xfrm>
          <a:custGeom>
            <a:avLst/>
            <a:gdLst/>
            <a:ahLst/>
            <a:cxnLst/>
            <a:rect l="0" t="0" r="0" b="0"/>
            <a:pathLst>
              <a:path w="87066" h="58044">
                <a:moveTo>
                  <a:pt x="0" y="58043"/>
                </a:moveTo>
                <a:lnTo>
                  <a:pt x="26930" y="44578"/>
                </a:lnTo>
                <a:lnTo>
                  <a:pt x="31927" y="41542"/>
                </a:lnTo>
                <a:lnTo>
                  <a:pt x="36332" y="38443"/>
                </a:lnTo>
                <a:lnTo>
                  <a:pt x="40345" y="35303"/>
                </a:lnTo>
                <a:lnTo>
                  <a:pt x="44094" y="32134"/>
                </a:lnTo>
                <a:lnTo>
                  <a:pt x="47669" y="28947"/>
                </a:lnTo>
                <a:lnTo>
                  <a:pt x="51127" y="25747"/>
                </a:lnTo>
                <a:lnTo>
                  <a:pt x="55582" y="22539"/>
                </a:lnTo>
                <a:lnTo>
                  <a:pt x="60702" y="19326"/>
                </a:lnTo>
                <a:lnTo>
                  <a:pt x="66265" y="16108"/>
                </a:lnTo>
                <a:lnTo>
                  <a:pt x="71049" y="12888"/>
                </a:lnTo>
                <a:lnTo>
                  <a:pt x="75313" y="9667"/>
                </a:lnTo>
                <a:lnTo>
                  <a:pt x="87065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SMARTPenAnnotation2229"/>
          <p:cNvSpPr/>
          <p:nvPr/>
        </p:nvSpPr>
        <p:spPr>
          <a:xfrm>
            <a:off x="4169419" y="5025299"/>
            <a:ext cx="193478" cy="28905"/>
          </a:xfrm>
          <a:custGeom>
            <a:avLst/>
            <a:gdLst/>
            <a:ahLst/>
            <a:cxnLst/>
            <a:rect l="0" t="0" r="0" b="0"/>
            <a:pathLst>
              <a:path w="193478" h="28905">
                <a:moveTo>
                  <a:pt x="193477" y="9556"/>
                </a:moveTo>
                <a:lnTo>
                  <a:pt x="183206" y="4421"/>
                </a:lnTo>
                <a:lnTo>
                  <a:pt x="178031" y="2908"/>
                </a:lnTo>
                <a:lnTo>
                  <a:pt x="172431" y="1899"/>
                </a:lnTo>
                <a:lnTo>
                  <a:pt x="166548" y="1227"/>
                </a:lnTo>
                <a:lnTo>
                  <a:pt x="161551" y="779"/>
                </a:lnTo>
                <a:lnTo>
                  <a:pt x="157145" y="480"/>
                </a:lnTo>
                <a:lnTo>
                  <a:pt x="153133" y="281"/>
                </a:lnTo>
                <a:lnTo>
                  <a:pt x="142942" y="59"/>
                </a:lnTo>
                <a:lnTo>
                  <a:pt x="137215" y="0"/>
                </a:lnTo>
                <a:lnTo>
                  <a:pt x="126947" y="1036"/>
                </a:lnTo>
                <a:lnTo>
                  <a:pt x="98341" y="5053"/>
                </a:lnTo>
                <a:lnTo>
                  <a:pt x="83834" y="8704"/>
                </a:lnTo>
                <a:lnTo>
                  <a:pt x="69862" y="13288"/>
                </a:lnTo>
                <a:lnTo>
                  <a:pt x="56249" y="18492"/>
                </a:lnTo>
                <a:lnTo>
                  <a:pt x="43949" y="21963"/>
                </a:lnTo>
                <a:lnTo>
                  <a:pt x="32524" y="24276"/>
                </a:lnTo>
                <a:lnTo>
                  <a:pt x="0" y="2890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SMARTPenAnnotation2230"/>
          <p:cNvSpPr/>
          <p:nvPr/>
        </p:nvSpPr>
        <p:spPr>
          <a:xfrm>
            <a:off x="3580043" y="5190245"/>
            <a:ext cx="265882" cy="154042"/>
          </a:xfrm>
          <a:custGeom>
            <a:avLst/>
            <a:gdLst/>
            <a:ahLst/>
            <a:cxnLst/>
            <a:rect l="0" t="0" r="0" b="0"/>
            <a:pathLst>
              <a:path w="265882" h="154042">
                <a:moveTo>
                  <a:pt x="154054" y="105803"/>
                </a:moveTo>
                <a:lnTo>
                  <a:pt x="154054" y="142800"/>
                </a:lnTo>
                <a:lnTo>
                  <a:pt x="156921" y="146610"/>
                </a:lnTo>
                <a:lnTo>
                  <a:pt x="159190" y="149131"/>
                </a:lnTo>
                <a:lnTo>
                  <a:pt x="161777" y="150812"/>
                </a:lnTo>
                <a:lnTo>
                  <a:pt x="167519" y="152679"/>
                </a:lnTo>
                <a:lnTo>
                  <a:pt x="173654" y="153509"/>
                </a:lnTo>
                <a:lnTo>
                  <a:pt x="179963" y="153877"/>
                </a:lnTo>
                <a:lnTo>
                  <a:pt x="186350" y="154041"/>
                </a:lnTo>
                <a:lnTo>
                  <a:pt x="189558" y="153010"/>
                </a:lnTo>
                <a:lnTo>
                  <a:pt x="195989" y="148998"/>
                </a:lnTo>
                <a:lnTo>
                  <a:pt x="202430" y="146499"/>
                </a:lnTo>
                <a:lnTo>
                  <a:pt x="205653" y="145832"/>
                </a:lnTo>
                <a:lnTo>
                  <a:pt x="212099" y="142225"/>
                </a:lnTo>
                <a:lnTo>
                  <a:pt x="215323" y="139759"/>
                </a:lnTo>
                <a:lnTo>
                  <a:pt x="227504" y="131285"/>
                </a:lnTo>
                <a:lnTo>
                  <a:pt x="235267" y="126015"/>
                </a:lnTo>
                <a:lnTo>
                  <a:pt x="241517" y="121428"/>
                </a:lnTo>
                <a:lnTo>
                  <a:pt x="246759" y="117294"/>
                </a:lnTo>
                <a:lnTo>
                  <a:pt x="251328" y="113464"/>
                </a:lnTo>
                <a:lnTo>
                  <a:pt x="254374" y="109836"/>
                </a:lnTo>
                <a:lnTo>
                  <a:pt x="256405" y="106342"/>
                </a:lnTo>
                <a:lnTo>
                  <a:pt x="257759" y="102938"/>
                </a:lnTo>
                <a:lnTo>
                  <a:pt x="258661" y="99594"/>
                </a:lnTo>
                <a:lnTo>
                  <a:pt x="259263" y="96289"/>
                </a:lnTo>
                <a:lnTo>
                  <a:pt x="259664" y="93011"/>
                </a:lnTo>
                <a:lnTo>
                  <a:pt x="261006" y="89752"/>
                </a:lnTo>
                <a:lnTo>
                  <a:pt x="262976" y="86503"/>
                </a:lnTo>
                <a:lnTo>
                  <a:pt x="265364" y="83262"/>
                </a:lnTo>
                <a:lnTo>
                  <a:pt x="265881" y="81102"/>
                </a:lnTo>
                <a:lnTo>
                  <a:pt x="265151" y="79662"/>
                </a:lnTo>
                <a:lnTo>
                  <a:pt x="261392" y="77351"/>
                </a:lnTo>
                <a:lnTo>
                  <a:pt x="255145" y="77035"/>
                </a:lnTo>
                <a:lnTo>
                  <a:pt x="238754" y="76832"/>
                </a:lnTo>
                <a:lnTo>
                  <a:pt x="235243" y="77890"/>
                </a:lnTo>
                <a:lnTo>
                  <a:pt x="228475" y="81932"/>
                </a:lnTo>
                <a:lnTo>
                  <a:pt x="198080" y="100522"/>
                </a:lnTo>
                <a:lnTo>
                  <a:pt x="188779" y="105507"/>
                </a:lnTo>
                <a:lnTo>
                  <a:pt x="181504" y="108831"/>
                </a:lnTo>
                <a:lnTo>
                  <a:pt x="175578" y="111046"/>
                </a:lnTo>
                <a:lnTo>
                  <a:pt x="169479" y="113598"/>
                </a:lnTo>
                <a:lnTo>
                  <a:pt x="163262" y="116374"/>
                </a:lnTo>
                <a:lnTo>
                  <a:pt x="150623" y="122325"/>
                </a:lnTo>
                <a:lnTo>
                  <a:pt x="137839" y="128553"/>
                </a:lnTo>
                <a:lnTo>
                  <a:pt x="132495" y="130643"/>
                </a:lnTo>
                <a:lnTo>
                  <a:pt x="127858" y="132037"/>
                </a:lnTo>
                <a:lnTo>
                  <a:pt x="123692" y="132967"/>
                </a:lnTo>
                <a:lnTo>
                  <a:pt x="117690" y="134660"/>
                </a:lnTo>
                <a:lnTo>
                  <a:pt x="102421" y="139409"/>
                </a:lnTo>
                <a:lnTo>
                  <a:pt x="75697" y="148126"/>
                </a:lnTo>
                <a:lnTo>
                  <a:pt x="68495" y="150141"/>
                </a:lnTo>
                <a:lnTo>
                  <a:pt x="62619" y="151485"/>
                </a:lnTo>
                <a:lnTo>
                  <a:pt x="57627" y="152381"/>
                </a:lnTo>
                <a:lnTo>
                  <a:pt x="52149" y="152978"/>
                </a:lnTo>
                <a:lnTo>
                  <a:pt x="46347" y="153376"/>
                </a:lnTo>
                <a:lnTo>
                  <a:pt x="40329" y="153641"/>
                </a:lnTo>
                <a:lnTo>
                  <a:pt x="34168" y="151669"/>
                </a:lnTo>
                <a:lnTo>
                  <a:pt x="27911" y="148204"/>
                </a:lnTo>
                <a:lnTo>
                  <a:pt x="21589" y="143744"/>
                </a:lnTo>
                <a:lnTo>
                  <a:pt x="16301" y="139697"/>
                </a:lnTo>
                <a:lnTo>
                  <a:pt x="11699" y="135923"/>
                </a:lnTo>
                <a:lnTo>
                  <a:pt x="7557" y="132332"/>
                </a:lnTo>
                <a:lnTo>
                  <a:pt x="4796" y="128864"/>
                </a:lnTo>
                <a:lnTo>
                  <a:pt x="2955" y="125476"/>
                </a:lnTo>
                <a:lnTo>
                  <a:pt x="1728" y="122143"/>
                </a:lnTo>
                <a:lnTo>
                  <a:pt x="909" y="117772"/>
                </a:lnTo>
                <a:lnTo>
                  <a:pt x="364" y="112708"/>
                </a:lnTo>
                <a:lnTo>
                  <a:pt x="0" y="107182"/>
                </a:lnTo>
                <a:lnTo>
                  <a:pt x="833" y="101348"/>
                </a:lnTo>
                <a:lnTo>
                  <a:pt x="2463" y="95309"/>
                </a:lnTo>
                <a:lnTo>
                  <a:pt x="12802" y="65035"/>
                </a:lnTo>
                <a:lnTo>
                  <a:pt x="15816" y="58202"/>
                </a:lnTo>
                <a:lnTo>
                  <a:pt x="18901" y="52572"/>
                </a:lnTo>
                <a:lnTo>
                  <a:pt x="22032" y="47743"/>
                </a:lnTo>
                <a:lnTo>
                  <a:pt x="26269" y="42374"/>
                </a:lnTo>
                <a:lnTo>
                  <a:pt x="31244" y="36646"/>
                </a:lnTo>
                <a:lnTo>
                  <a:pt x="41429" y="25623"/>
                </a:lnTo>
                <a:lnTo>
                  <a:pt x="49538" y="17141"/>
                </a:lnTo>
                <a:lnTo>
                  <a:pt x="55356" y="13374"/>
                </a:lnTo>
                <a:lnTo>
                  <a:pt x="62458" y="9788"/>
                </a:lnTo>
                <a:lnTo>
                  <a:pt x="70418" y="6323"/>
                </a:lnTo>
                <a:lnTo>
                  <a:pt x="77874" y="4012"/>
                </a:lnTo>
                <a:lnTo>
                  <a:pt x="84995" y="2472"/>
                </a:lnTo>
                <a:lnTo>
                  <a:pt x="91892" y="1445"/>
                </a:lnTo>
                <a:lnTo>
                  <a:pt x="97564" y="761"/>
                </a:lnTo>
                <a:lnTo>
                  <a:pt x="102421" y="304"/>
                </a:lnTo>
                <a:lnTo>
                  <a:pt x="106734" y="0"/>
                </a:lnTo>
                <a:lnTo>
                  <a:pt x="111759" y="872"/>
                </a:lnTo>
                <a:lnTo>
                  <a:pt x="117258" y="2528"/>
                </a:lnTo>
                <a:lnTo>
                  <a:pt x="131260" y="7774"/>
                </a:lnTo>
                <a:lnTo>
                  <a:pt x="132409" y="10354"/>
                </a:lnTo>
                <a:lnTo>
                  <a:pt x="133174" y="14224"/>
                </a:lnTo>
                <a:lnTo>
                  <a:pt x="133685" y="18953"/>
                </a:lnTo>
                <a:lnTo>
                  <a:pt x="131876" y="25331"/>
                </a:lnTo>
                <a:lnTo>
                  <a:pt x="128520" y="32807"/>
                </a:lnTo>
                <a:lnTo>
                  <a:pt x="124133" y="41016"/>
                </a:lnTo>
                <a:lnTo>
                  <a:pt x="120133" y="47564"/>
                </a:lnTo>
                <a:lnTo>
                  <a:pt x="116392" y="53004"/>
                </a:lnTo>
                <a:lnTo>
                  <a:pt x="112823" y="57705"/>
                </a:lnTo>
                <a:lnTo>
                  <a:pt x="108294" y="61915"/>
                </a:lnTo>
                <a:lnTo>
                  <a:pt x="103125" y="65795"/>
                </a:lnTo>
                <a:lnTo>
                  <a:pt x="97529" y="69457"/>
                </a:lnTo>
                <a:lnTo>
                  <a:pt x="90574" y="72974"/>
                </a:lnTo>
                <a:lnTo>
                  <a:pt x="37968" y="9613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SMARTPenAnnotation2231"/>
          <p:cNvSpPr/>
          <p:nvPr/>
        </p:nvSpPr>
        <p:spPr>
          <a:xfrm>
            <a:off x="3521273" y="5005833"/>
            <a:ext cx="67718" cy="164457"/>
          </a:xfrm>
          <a:custGeom>
            <a:avLst/>
            <a:gdLst/>
            <a:ahLst/>
            <a:cxnLst/>
            <a:rect l="0" t="0" r="0" b="0"/>
            <a:pathLst>
              <a:path w="67718" h="164457">
                <a:moveTo>
                  <a:pt x="0" y="0"/>
                </a:moveTo>
                <a:lnTo>
                  <a:pt x="0" y="10272"/>
                </a:lnTo>
                <a:lnTo>
                  <a:pt x="1075" y="14372"/>
                </a:lnTo>
                <a:lnTo>
                  <a:pt x="2866" y="18180"/>
                </a:lnTo>
                <a:lnTo>
                  <a:pt x="5136" y="21795"/>
                </a:lnTo>
                <a:lnTo>
                  <a:pt x="7723" y="26353"/>
                </a:lnTo>
                <a:lnTo>
                  <a:pt x="13465" y="37151"/>
                </a:lnTo>
                <a:lnTo>
                  <a:pt x="15426" y="43040"/>
                </a:lnTo>
                <a:lnTo>
                  <a:pt x="16733" y="49116"/>
                </a:lnTo>
                <a:lnTo>
                  <a:pt x="17605" y="55317"/>
                </a:lnTo>
                <a:lnTo>
                  <a:pt x="19260" y="61600"/>
                </a:lnTo>
                <a:lnTo>
                  <a:pt x="21439" y="67939"/>
                </a:lnTo>
                <a:lnTo>
                  <a:pt x="23967" y="74314"/>
                </a:lnTo>
                <a:lnTo>
                  <a:pt x="26726" y="80714"/>
                </a:lnTo>
                <a:lnTo>
                  <a:pt x="32659" y="93558"/>
                </a:lnTo>
                <a:lnTo>
                  <a:pt x="42042" y="112875"/>
                </a:lnTo>
                <a:lnTo>
                  <a:pt x="45226" y="118245"/>
                </a:lnTo>
                <a:lnTo>
                  <a:pt x="48424" y="122900"/>
                </a:lnTo>
                <a:lnTo>
                  <a:pt x="51630" y="127078"/>
                </a:lnTo>
                <a:lnTo>
                  <a:pt x="54843" y="132013"/>
                </a:lnTo>
                <a:lnTo>
                  <a:pt x="58059" y="137453"/>
                </a:lnTo>
                <a:lnTo>
                  <a:pt x="67717" y="16445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SMARTPenAnnotation2232"/>
          <p:cNvSpPr/>
          <p:nvPr/>
        </p:nvSpPr>
        <p:spPr>
          <a:xfrm>
            <a:off x="3202206" y="5005833"/>
            <a:ext cx="318423" cy="338413"/>
          </a:xfrm>
          <a:custGeom>
            <a:avLst/>
            <a:gdLst/>
            <a:ahLst/>
            <a:cxnLst/>
            <a:rect l="0" t="0" r="0" b="0"/>
            <a:pathLst>
              <a:path w="318423" h="338413">
                <a:moveTo>
                  <a:pt x="193307" y="0"/>
                </a:moveTo>
                <a:lnTo>
                  <a:pt x="198443" y="10272"/>
                </a:lnTo>
                <a:lnTo>
                  <a:pt x="201030" y="16522"/>
                </a:lnTo>
                <a:lnTo>
                  <a:pt x="203830" y="23913"/>
                </a:lnTo>
                <a:lnTo>
                  <a:pt x="206772" y="32065"/>
                </a:lnTo>
                <a:lnTo>
                  <a:pt x="209808" y="39650"/>
                </a:lnTo>
                <a:lnTo>
                  <a:pt x="212907" y="46856"/>
                </a:lnTo>
                <a:lnTo>
                  <a:pt x="216047" y="53810"/>
                </a:lnTo>
                <a:lnTo>
                  <a:pt x="222441" y="63820"/>
                </a:lnTo>
                <a:lnTo>
                  <a:pt x="231002" y="75868"/>
                </a:lnTo>
                <a:lnTo>
                  <a:pt x="241009" y="89274"/>
                </a:lnTo>
                <a:lnTo>
                  <a:pt x="248756" y="101436"/>
                </a:lnTo>
                <a:lnTo>
                  <a:pt x="254995" y="112769"/>
                </a:lnTo>
                <a:lnTo>
                  <a:pt x="299902" y="203461"/>
                </a:lnTo>
                <a:lnTo>
                  <a:pt x="304140" y="216256"/>
                </a:lnTo>
                <a:lnTo>
                  <a:pt x="308041" y="231235"/>
                </a:lnTo>
                <a:lnTo>
                  <a:pt x="311717" y="247671"/>
                </a:lnTo>
                <a:lnTo>
                  <a:pt x="314166" y="259702"/>
                </a:lnTo>
                <a:lnTo>
                  <a:pt x="315800" y="268799"/>
                </a:lnTo>
                <a:lnTo>
                  <a:pt x="316889" y="275938"/>
                </a:lnTo>
                <a:lnTo>
                  <a:pt x="317615" y="282846"/>
                </a:lnTo>
                <a:lnTo>
                  <a:pt x="318099" y="289603"/>
                </a:lnTo>
                <a:lnTo>
                  <a:pt x="318422" y="296256"/>
                </a:lnTo>
                <a:lnTo>
                  <a:pt x="317562" y="301767"/>
                </a:lnTo>
                <a:lnTo>
                  <a:pt x="313740" y="310756"/>
                </a:lnTo>
                <a:lnTo>
                  <a:pt x="308459" y="318334"/>
                </a:lnTo>
                <a:lnTo>
                  <a:pt x="305546" y="321860"/>
                </a:lnTo>
                <a:lnTo>
                  <a:pt x="300379" y="325285"/>
                </a:lnTo>
                <a:lnTo>
                  <a:pt x="293710" y="328643"/>
                </a:lnTo>
                <a:lnTo>
                  <a:pt x="286039" y="331957"/>
                </a:lnTo>
                <a:lnTo>
                  <a:pt x="279851" y="334166"/>
                </a:lnTo>
                <a:lnTo>
                  <a:pt x="270108" y="336621"/>
                </a:lnTo>
                <a:lnTo>
                  <a:pt x="264930" y="337276"/>
                </a:lnTo>
                <a:lnTo>
                  <a:pt x="259329" y="337712"/>
                </a:lnTo>
                <a:lnTo>
                  <a:pt x="248447" y="338197"/>
                </a:lnTo>
                <a:lnTo>
                  <a:pt x="240028" y="338412"/>
                </a:lnTo>
                <a:lnTo>
                  <a:pt x="236278" y="337395"/>
                </a:lnTo>
                <a:lnTo>
                  <a:pt x="229245" y="333398"/>
                </a:lnTo>
                <a:lnTo>
                  <a:pt x="208972" y="319969"/>
                </a:lnTo>
                <a:lnTo>
                  <a:pt x="202675" y="314351"/>
                </a:lnTo>
                <a:lnTo>
                  <a:pt x="197403" y="308455"/>
                </a:lnTo>
                <a:lnTo>
                  <a:pt x="192813" y="302375"/>
                </a:lnTo>
                <a:lnTo>
                  <a:pt x="188678" y="295098"/>
                </a:lnTo>
                <a:lnTo>
                  <a:pt x="184847" y="287021"/>
                </a:lnTo>
                <a:lnTo>
                  <a:pt x="181218" y="278412"/>
                </a:lnTo>
                <a:lnTo>
                  <a:pt x="178798" y="269448"/>
                </a:lnTo>
                <a:lnTo>
                  <a:pt x="177185" y="260247"/>
                </a:lnTo>
                <a:lnTo>
                  <a:pt x="176110" y="250889"/>
                </a:lnTo>
                <a:lnTo>
                  <a:pt x="175394" y="242500"/>
                </a:lnTo>
                <a:lnTo>
                  <a:pt x="174915" y="234759"/>
                </a:lnTo>
                <a:lnTo>
                  <a:pt x="174597" y="227447"/>
                </a:lnTo>
                <a:lnTo>
                  <a:pt x="175459" y="221498"/>
                </a:lnTo>
                <a:lnTo>
                  <a:pt x="179284" y="212022"/>
                </a:lnTo>
                <a:lnTo>
                  <a:pt x="184567" y="204227"/>
                </a:lnTo>
                <a:lnTo>
                  <a:pt x="187480" y="200644"/>
                </a:lnTo>
                <a:lnTo>
                  <a:pt x="190497" y="198255"/>
                </a:lnTo>
                <a:lnTo>
                  <a:pt x="193584" y="196663"/>
                </a:lnTo>
                <a:lnTo>
                  <a:pt x="199879" y="194893"/>
                </a:lnTo>
                <a:lnTo>
                  <a:pt x="209467" y="193896"/>
                </a:lnTo>
                <a:lnTo>
                  <a:pt x="215896" y="193663"/>
                </a:lnTo>
                <a:lnTo>
                  <a:pt x="219115" y="194676"/>
                </a:lnTo>
                <a:lnTo>
                  <a:pt x="225558" y="198668"/>
                </a:lnTo>
                <a:lnTo>
                  <a:pt x="232005" y="206891"/>
                </a:lnTo>
                <a:lnTo>
                  <a:pt x="237378" y="216636"/>
                </a:lnTo>
                <a:lnTo>
                  <a:pt x="239766" y="224551"/>
                </a:lnTo>
                <a:lnTo>
                  <a:pt x="241110" y="235050"/>
                </a:lnTo>
                <a:lnTo>
                  <a:pt x="241299" y="240540"/>
                </a:lnTo>
                <a:lnTo>
                  <a:pt x="241508" y="255239"/>
                </a:lnTo>
                <a:lnTo>
                  <a:pt x="240490" y="262598"/>
                </a:lnTo>
                <a:lnTo>
                  <a:pt x="238736" y="269654"/>
                </a:lnTo>
                <a:lnTo>
                  <a:pt x="236491" y="276508"/>
                </a:lnTo>
                <a:lnTo>
                  <a:pt x="233998" y="286990"/>
                </a:lnTo>
                <a:lnTo>
                  <a:pt x="233333" y="291289"/>
                </a:lnTo>
                <a:lnTo>
                  <a:pt x="231814" y="294156"/>
                </a:lnTo>
                <a:lnTo>
                  <a:pt x="229727" y="296067"/>
                </a:lnTo>
                <a:lnTo>
                  <a:pt x="224542" y="299266"/>
                </a:lnTo>
                <a:lnTo>
                  <a:pt x="218654" y="304270"/>
                </a:lnTo>
                <a:lnTo>
                  <a:pt x="214505" y="306035"/>
                </a:lnTo>
                <a:lnTo>
                  <a:pt x="209589" y="307211"/>
                </a:lnTo>
                <a:lnTo>
                  <a:pt x="204162" y="307995"/>
                </a:lnTo>
                <a:lnTo>
                  <a:pt x="195265" y="308866"/>
                </a:lnTo>
                <a:lnTo>
                  <a:pt x="191388" y="309098"/>
                </a:lnTo>
                <a:lnTo>
                  <a:pt x="188803" y="308179"/>
                </a:lnTo>
                <a:lnTo>
                  <a:pt x="187080" y="306490"/>
                </a:lnTo>
                <a:lnTo>
                  <a:pt x="184090" y="301748"/>
                </a:lnTo>
                <a:lnTo>
                  <a:pt x="179179" y="296058"/>
                </a:lnTo>
                <a:lnTo>
                  <a:pt x="170547" y="289946"/>
                </a:lnTo>
                <a:lnTo>
                  <a:pt x="165235" y="286811"/>
                </a:lnTo>
                <a:lnTo>
                  <a:pt x="161694" y="283646"/>
                </a:lnTo>
                <a:lnTo>
                  <a:pt x="159333" y="280462"/>
                </a:lnTo>
                <a:lnTo>
                  <a:pt x="150409" y="262492"/>
                </a:lnTo>
                <a:lnTo>
                  <a:pt x="144286" y="255610"/>
                </a:lnTo>
                <a:lnTo>
                  <a:pt x="135904" y="247797"/>
                </a:lnTo>
                <a:lnTo>
                  <a:pt x="126017" y="239365"/>
                </a:lnTo>
                <a:lnTo>
                  <a:pt x="117276" y="232668"/>
                </a:lnTo>
                <a:lnTo>
                  <a:pt x="109299" y="227128"/>
                </a:lnTo>
                <a:lnTo>
                  <a:pt x="101831" y="222361"/>
                </a:lnTo>
                <a:lnTo>
                  <a:pt x="95777" y="218107"/>
                </a:lnTo>
                <a:lnTo>
                  <a:pt x="86185" y="210515"/>
                </a:lnTo>
                <a:lnTo>
                  <a:pt x="78339" y="206424"/>
                </a:lnTo>
                <a:lnTo>
                  <a:pt x="74742" y="205333"/>
                </a:lnTo>
                <a:lnTo>
                  <a:pt x="69119" y="205680"/>
                </a:lnTo>
                <a:lnTo>
                  <a:pt x="62146" y="206987"/>
                </a:lnTo>
                <a:lnTo>
                  <a:pt x="54273" y="208933"/>
                </a:lnTo>
                <a:lnTo>
                  <a:pt x="47949" y="210230"/>
                </a:lnTo>
                <a:lnTo>
                  <a:pt x="38056" y="211672"/>
                </a:lnTo>
                <a:lnTo>
                  <a:pt x="33913" y="213130"/>
                </a:lnTo>
                <a:lnTo>
                  <a:pt x="26444" y="217619"/>
                </a:lnTo>
                <a:lnTo>
                  <a:pt x="19541" y="223196"/>
                </a:lnTo>
                <a:lnTo>
                  <a:pt x="16196" y="226188"/>
                </a:lnTo>
                <a:lnTo>
                  <a:pt x="9612" y="235245"/>
                </a:lnTo>
                <a:lnTo>
                  <a:pt x="1763" y="248305"/>
                </a:lnTo>
                <a:lnTo>
                  <a:pt x="689" y="258691"/>
                </a:lnTo>
                <a:lnTo>
                  <a:pt x="85" y="276933"/>
                </a:lnTo>
                <a:lnTo>
                  <a:pt x="0" y="281360"/>
                </a:lnTo>
                <a:lnTo>
                  <a:pt x="1019" y="285387"/>
                </a:lnTo>
                <a:lnTo>
                  <a:pt x="5017" y="292727"/>
                </a:lnTo>
                <a:lnTo>
                  <a:pt x="7510" y="299573"/>
                </a:lnTo>
                <a:lnTo>
                  <a:pt x="8175" y="302903"/>
                </a:lnTo>
                <a:lnTo>
                  <a:pt x="9693" y="305123"/>
                </a:lnTo>
                <a:lnTo>
                  <a:pt x="11780" y="306603"/>
                </a:lnTo>
                <a:lnTo>
                  <a:pt x="14246" y="307590"/>
                </a:lnTo>
                <a:lnTo>
                  <a:pt x="22719" y="308686"/>
                </a:lnTo>
                <a:lnTo>
                  <a:pt x="27988" y="308979"/>
                </a:lnTo>
                <a:lnTo>
                  <a:pt x="32576" y="308098"/>
                </a:lnTo>
                <a:lnTo>
                  <a:pt x="44168" y="302799"/>
                </a:lnTo>
                <a:lnTo>
                  <a:pt x="47661" y="301829"/>
                </a:lnTo>
                <a:lnTo>
                  <a:pt x="67547" y="29988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SMARTPenAnnotation2233"/>
          <p:cNvSpPr/>
          <p:nvPr/>
        </p:nvSpPr>
        <p:spPr>
          <a:xfrm>
            <a:off x="3337470" y="5083224"/>
            <a:ext cx="58044" cy="19349"/>
          </a:xfrm>
          <a:custGeom>
            <a:avLst/>
            <a:gdLst/>
            <a:ahLst/>
            <a:cxnLst/>
            <a:rect l="0" t="0" r="0" b="0"/>
            <a:pathLst>
              <a:path w="58044" h="19349">
                <a:moveTo>
                  <a:pt x="58043" y="0"/>
                </a:moveTo>
                <a:lnTo>
                  <a:pt x="42637" y="5136"/>
                </a:lnTo>
                <a:lnTo>
                  <a:pt x="37024" y="6649"/>
                </a:lnTo>
                <a:lnTo>
                  <a:pt x="32206" y="7657"/>
                </a:lnTo>
                <a:lnTo>
                  <a:pt x="27920" y="8329"/>
                </a:lnTo>
                <a:lnTo>
                  <a:pt x="22913" y="9852"/>
                </a:lnTo>
                <a:lnTo>
                  <a:pt x="17425" y="11943"/>
                </a:lnTo>
                <a:lnTo>
                  <a:pt x="0" y="1934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8545B7F1-4668-42D0-9567-17BC54D73FBF}" type="slidenum">
              <a:rPr lang="ar-SA" smtClean="0"/>
              <a:pPr/>
              <a:t>12</a:t>
            </a:fld>
            <a:endParaRPr lang="en-US" smtClean="0"/>
          </a:p>
        </p:txBody>
      </p:sp>
      <p:sp>
        <p:nvSpPr>
          <p:cNvPr id="16387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ar-SA" b="1" smtClean="0"/>
              <a:t>مثال:</a:t>
            </a:r>
            <a:endParaRPr lang="en-US" b="1" smtClean="0"/>
          </a:p>
        </p:txBody>
      </p:sp>
      <p:sp>
        <p:nvSpPr>
          <p:cNvPr id="16388" name="Rectangle 3"/>
          <p:cNvSpPr>
            <a:spLocks noGrp="1"/>
          </p:cNvSpPr>
          <p:nvPr>
            <p:ph type="body" sz="half" idx="4294967295"/>
          </p:nvPr>
        </p:nvSpPr>
        <p:spPr>
          <a:xfrm>
            <a:off x="495300" y="1600200"/>
            <a:ext cx="9059863" cy="4525963"/>
          </a:xfrm>
        </p:spPr>
        <p:txBody>
          <a:bodyPr/>
          <a:lstStyle/>
          <a:p>
            <a:pPr rtl="1"/>
            <a:r>
              <a:rPr lang="ar-SA" sz="2800" b="1" dirty="0" smtClean="0"/>
              <a:t>أوجد القيمة المطلقة للمقادير التالية :</a:t>
            </a:r>
          </a:p>
          <a:p>
            <a:pPr rtl="1"/>
            <a:endParaRPr lang="ar-SA" sz="2800" b="1" dirty="0" smtClean="0"/>
          </a:p>
          <a:p>
            <a:pPr rtl="1">
              <a:buFont typeface="Arial" charset="0"/>
              <a:buNone/>
            </a:pPr>
            <a:r>
              <a:rPr lang="en-US" sz="2800" b="1" dirty="0" smtClean="0"/>
              <a:t>   </a:t>
            </a:r>
            <a:endParaRPr lang="ar-SA" sz="2800" b="1" dirty="0" smtClean="0"/>
          </a:p>
        </p:txBody>
      </p:sp>
      <p:graphicFrame>
        <p:nvGraphicFramePr>
          <p:cNvPr id="49153" name="Object 1"/>
          <p:cNvGraphicFramePr>
            <a:graphicFrameLocks noChangeAspect="1"/>
          </p:cNvGraphicFramePr>
          <p:nvPr/>
        </p:nvGraphicFramePr>
        <p:xfrm>
          <a:off x="5461000" y="2057400"/>
          <a:ext cx="2816225" cy="793750"/>
        </p:xfrm>
        <a:graphic>
          <a:graphicData uri="http://schemas.openxmlformats.org/presentationml/2006/ole">
            <p:oleObj spid="_x0000_s49153" name="Equation" r:id="rId3" imgW="977760" imgH="393480" progId="Equation.3">
              <p:embed/>
            </p:oleObj>
          </a:graphicData>
        </a:graphic>
      </p:graphicFrame>
      <p:sp>
        <p:nvSpPr>
          <p:cNvPr id="8" name="SMARTPenAnnotation2182"/>
          <p:cNvSpPr/>
          <p:nvPr/>
        </p:nvSpPr>
        <p:spPr>
          <a:xfrm>
            <a:off x="1673572" y="2388326"/>
            <a:ext cx="67718" cy="750460"/>
          </a:xfrm>
          <a:custGeom>
            <a:avLst/>
            <a:gdLst/>
            <a:ahLst/>
            <a:cxnLst/>
            <a:rect l="0" t="0" r="0" b="0"/>
            <a:pathLst>
              <a:path w="67718" h="750460">
                <a:moveTo>
                  <a:pt x="0" y="5574"/>
                </a:moveTo>
                <a:lnTo>
                  <a:pt x="0" y="0"/>
                </a:lnTo>
                <a:lnTo>
                  <a:pt x="0" y="57170"/>
                </a:lnTo>
                <a:lnTo>
                  <a:pt x="1075" y="61469"/>
                </a:lnTo>
                <a:lnTo>
                  <a:pt x="2866" y="66484"/>
                </a:lnTo>
                <a:lnTo>
                  <a:pt x="5135" y="71978"/>
                </a:lnTo>
                <a:lnTo>
                  <a:pt x="6648" y="76715"/>
                </a:lnTo>
                <a:lnTo>
                  <a:pt x="8329" y="84845"/>
                </a:lnTo>
                <a:lnTo>
                  <a:pt x="8777" y="98191"/>
                </a:lnTo>
                <a:lnTo>
                  <a:pt x="9650" y="232883"/>
                </a:lnTo>
                <a:lnTo>
                  <a:pt x="9673" y="308907"/>
                </a:lnTo>
                <a:lnTo>
                  <a:pt x="10748" y="318508"/>
                </a:lnTo>
                <a:lnTo>
                  <a:pt x="12540" y="329208"/>
                </a:lnTo>
                <a:lnTo>
                  <a:pt x="14809" y="340640"/>
                </a:lnTo>
                <a:lnTo>
                  <a:pt x="16322" y="350412"/>
                </a:lnTo>
                <a:lnTo>
                  <a:pt x="18003" y="367002"/>
                </a:lnTo>
                <a:lnTo>
                  <a:pt x="18750" y="387273"/>
                </a:lnTo>
                <a:lnTo>
                  <a:pt x="19295" y="439586"/>
                </a:lnTo>
                <a:lnTo>
                  <a:pt x="19344" y="480828"/>
                </a:lnTo>
                <a:lnTo>
                  <a:pt x="20420" y="492240"/>
                </a:lnTo>
                <a:lnTo>
                  <a:pt x="27004" y="552275"/>
                </a:lnTo>
                <a:lnTo>
                  <a:pt x="27676" y="560293"/>
                </a:lnTo>
                <a:lnTo>
                  <a:pt x="31290" y="589267"/>
                </a:lnTo>
                <a:lnTo>
                  <a:pt x="33758" y="607527"/>
                </a:lnTo>
                <a:lnTo>
                  <a:pt x="35404" y="621850"/>
                </a:lnTo>
                <a:lnTo>
                  <a:pt x="37232" y="643497"/>
                </a:lnTo>
                <a:lnTo>
                  <a:pt x="38795" y="654429"/>
                </a:lnTo>
                <a:lnTo>
                  <a:pt x="40911" y="666016"/>
                </a:lnTo>
                <a:lnTo>
                  <a:pt x="43397" y="678041"/>
                </a:lnTo>
                <a:lnTo>
                  <a:pt x="46129" y="688207"/>
                </a:lnTo>
                <a:lnTo>
                  <a:pt x="49026" y="697134"/>
                </a:lnTo>
                <a:lnTo>
                  <a:pt x="52031" y="705235"/>
                </a:lnTo>
                <a:lnTo>
                  <a:pt x="54035" y="711710"/>
                </a:lnTo>
                <a:lnTo>
                  <a:pt x="55371" y="717102"/>
                </a:lnTo>
                <a:lnTo>
                  <a:pt x="57251" y="729827"/>
                </a:lnTo>
                <a:lnTo>
                  <a:pt x="57515" y="733480"/>
                </a:lnTo>
                <a:lnTo>
                  <a:pt x="58766" y="735915"/>
                </a:lnTo>
                <a:lnTo>
                  <a:pt x="60675" y="737538"/>
                </a:lnTo>
                <a:lnTo>
                  <a:pt x="67717" y="750459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SMARTPenAnnotation2183"/>
          <p:cNvSpPr/>
          <p:nvPr/>
        </p:nvSpPr>
        <p:spPr>
          <a:xfrm>
            <a:off x="2041177" y="2413248"/>
            <a:ext cx="58044" cy="667495"/>
          </a:xfrm>
          <a:custGeom>
            <a:avLst/>
            <a:gdLst/>
            <a:ahLst/>
            <a:cxnLst/>
            <a:rect l="0" t="0" r="0" b="0"/>
            <a:pathLst>
              <a:path w="58044" h="667495">
                <a:moveTo>
                  <a:pt x="0" y="0"/>
                </a:moveTo>
                <a:lnTo>
                  <a:pt x="5136" y="10271"/>
                </a:lnTo>
                <a:lnTo>
                  <a:pt x="6648" y="14371"/>
                </a:lnTo>
                <a:lnTo>
                  <a:pt x="8329" y="21793"/>
                </a:lnTo>
                <a:lnTo>
                  <a:pt x="9409" y="37466"/>
                </a:lnTo>
                <a:lnTo>
                  <a:pt x="9556" y="52122"/>
                </a:lnTo>
                <a:lnTo>
                  <a:pt x="10670" y="60545"/>
                </a:lnTo>
                <a:lnTo>
                  <a:pt x="12488" y="69385"/>
                </a:lnTo>
                <a:lnTo>
                  <a:pt x="14775" y="78502"/>
                </a:lnTo>
                <a:lnTo>
                  <a:pt x="16299" y="87805"/>
                </a:lnTo>
                <a:lnTo>
                  <a:pt x="17993" y="106741"/>
                </a:lnTo>
                <a:lnTo>
                  <a:pt x="18746" y="123040"/>
                </a:lnTo>
                <a:lnTo>
                  <a:pt x="19080" y="138524"/>
                </a:lnTo>
                <a:lnTo>
                  <a:pt x="19229" y="156155"/>
                </a:lnTo>
                <a:lnTo>
                  <a:pt x="20344" y="164296"/>
                </a:lnTo>
                <a:lnTo>
                  <a:pt x="22161" y="171873"/>
                </a:lnTo>
                <a:lnTo>
                  <a:pt x="24448" y="179074"/>
                </a:lnTo>
                <a:lnTo>
                  <a:pt x="25973" y="186024"/>
                </a:lnTo>
                <a:lnTo>
                  <a:pt x="27667" y="199480"/>
                </a:lnTo>
                <a:lnTo>
                  <a:pt x="28620" y="219141"/>
                </a:lnTo>
                <a:lnTo>
                  <a:pt x="29829" y="232083"/>
                </a:lnTo>
                <a:lnTo>
                  <a:pt x="35591" y="284934"/>
                </a:lnTo>
                <a:lnTo>
                  <a:pt x="36626" y="297442"/>
                </a:lnTo>
                <a:lnTo>
                  <a:pt x="37776" y="317074"/>
                </a:lnTo>
                <a:lnTo>
                  <a:pt x="38287" y="332965"/>
                </a:lnTo>
                <a:lnTo>
                  <a:pt x="39498" y="346661"/>
                </a:lnTo>
                <a:lnTo>
                  <a:pt x="45263" y="400573"/>
                </a:lnTo>
                <a:lnTo>
                  <a:pt x="46299" y="413231"/>
                </a:lnTo>
                <a:lnTo>
                  <a:pt x="47449" y="433028"/>
                </a:lnTo>
                <a:lnTo>
                  <a:pt x="47960" y="448992"/>
                </a:lnTo>
                <a:lnTo>
                  <a:pt x="49172" y="461633"/>
                </a:lnTo>
                <a:lnTo>
                  <a:pt x="54937" y="509998"/>
                </a:lnTo>
                <a:lnTo>
                  <a:pt x="55972" y="521652"/>
                </a:lnTo>
                <a:lnTo>
                  <a:pt x="56663" y="531571"/>
                </a:lnTo>
                <a:lnTo>
                  <a:pt x="57430" y="565522"/>
                </a:lnTo>
                <a:lnTo>
                  <a:pt x="57634" y="586614"/>
                </a:lnTo>
                <a:lnTo>
                  <a:pt x="56696" y="601750"/>
                </a:lnTo>
                <a:lnTo>
                  <a:pt x="54995" y="612916"/>
                </a:lnTo>
                <a:lnTo>
                  <a:pt x="49678" y="633424"/>
                </a:lnTo>
                <a:lnTo>
                  <a:pt x="50317" y="637256"/>
                </a:lnTo>
                <a:lnTo>
                  <a:pt x="51817" y="641962"/>
                </a:lnTo>
                <a:lnTo>
                  <a:pt x="53893" y="647248"/>
                </a:lnTo>
                <a:lnTo>
                  <a:pt x="55276" y="651847"/>
                </a:lnTo>
                <a:lnTo>
                  <a:pt x="56199" y="655987"/>
                </a:lnTo>
                <a:lnTo>
                  <a:pt x="58043" y="667494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SMARTPenAnnotation2184"/>
          <p:cNvSpPr/>
          <p:nvPr/>
        </p:nvSpPr>
        <p:spPr>
          <a:xfrm>
            <a:off x="1770310" y="2800201"/>
            <a:ext cx="154782" cy="19348"/>
          </a:xfrm>
          <a:custGeom>
            <a:avLst/>
            <a:gdLst/>
            <a:ahLst/>
            <a:cxnLst/>
            <a:rect l="0" t="0" r="0" b="0"/>
            <a:pathLst>
              <a:path w="154782" h="19348">
                <a:moveTo>
                  <a:pt x="0" y="19347"/>
                </a:moveTo>
                <a:lnTo>
                  <a:pt x="5136" y="14212"/>
                </a:lnTo>
                <a:lnTo>
                  <a:pt x="6648" y="13774"/>
                </a:lnTo>
                <a:lnTo>
                  <a:pt x="7657" y="14557"/>
                </a:lnTo>
                <a:lnTo>
                  <a:pt x="8329" y="16154"/>
                </a:lnTo>
                <a:lnTo>
                  <a:pt x="9852" y="17218"/>
                </a:lnTo>
                <a:lnTo>
                  <a:pt x="11943" y="17928"/>
                </a:lnTo>
                <a:lnTo>
                  <a:pt x="14411" y="18401"/>
                </a:lnTo>
                <a:lnTo>
                  <a:pt x="19281" y="17642"/>
                </a:lnTo>
                <a:lnTo>
                  <a:pt x="25753" y="16061"/>
                </a:lnTo>
                <a:lnTo>
                  <a:pt x="33291" y="13932"/>
                </a:lnTo>
                <a:lnTo>
                  <a:pt x="40467" y="12512"/>
                </a:lnTo>
                <a:lnTo>
                  <a:pt x="47401" y="11566"/>
                </a:lnTo>
                <a:lnTo>
                  <a:pt x="54173" y="10935"/>
                </a:lnTo>
                <a:lnTo>
                  <a:pt x="60837" y="10515"/>
                </a:lnTo>
                <a:lnTo>
                  <a:pt x="73975" y="10047"/>
                </a:lnTo>
                <a:lnTo>
                  <a:pt x="79413" y="8848"/>
                </a:lnTo>
                <a:lnTo>
                  <a:pt x="84113" y="6973"/>
                </a:lnTo>
                <a:lnTo>
                  <a:pt x="88322" y="4649"/>
                </a:lnTo>
                <a:lnTo>
                  <a:pt x="94352" y="3099"/>
                </a:lnTo>
                <a:lnTo>
                  <a:pt x="101597" y="2066"/>
                </a:lnTo>
                <a:lnTo>
                  <a:pt x="109651" y="1377"/>
                </a:lnTo>
                <a:lnTo>
                  <a:pt x="119320" y="918"/>
                </a:lnTo>
                <a:lnTo>
                  <a:pt x="151399" y="181"/>
                </a:lnTo>
                <a:lnTo>
                  <a:pt x="154781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SMARTPenAnnotation2185"/>
          <p:cNvSpPr/>
          <p:nvPr/>
        </p:nvSpPr>
        <p:spPr>
          <a:xfrm>
            <a:off x="1963787" y="2693789"/>
            <a:ext cx="77391" cy="222499"/>
          </a:xfrm>
          <a:custGeom>
            <a:avLst/>
            <a:gdLst/>
            <a:ahLst/>
            <a:cxnLst/>
            <a:rect l="0" t="0" r="0" b="0"/>
            <a:pathLst>
              <a:path w="77391" h="222499">
                <a:moveTo>
                  <a:pt x="77390" y="0"/>
                </a:moveTo>
                <a:lnTo>
                  <a:pt x="72255" y="5135"/>
                </a:lnTo>
                <a:lnTo>
                  <a:pt x="69667" y="6648"/>
                </a:lnTo>
                <a:lnTo>
                  <a:pt x="66867" y="7656"/>
                </a:lnTo>
                <a:lnTo>
                  <a:pt x="59786" y="9275"/>
                </a:lnTo>
                <a:lnTo>
                  <a:pt x="43153" y="14691"/>
                </a:lnTo>
                <a:lnTo>
                  <a:pt x="37367" y="16243"/>
                </a:lnTo>
                <a:lnTo>
                  <a:pt x="32435" y="17278"/>
                </a:lnTo>
                <a:lnTo>
                  <a:pt x="28073" y="17968"/>
                </a:lnTo>
                <a:lnTo>
                  <a:pt x="24089" y="18428"/>
                </a:lnTo>
                <a:lnTo>
                  <a:pt x="20359" y="18734"/>
                </a:lnTo>
                <a:lnTo>
                  <a:pt x="16797" y="18938"/>
                </a:lnTo>
                <a:lnTo>
                  <a:pt x="9973" y="19166"/>
                </a:lnTo>
                <a:lnTo>
                  <a:pt x="6649" y="19226"/>
                </a:lnTo>
                <a:lnTo>
                  <a:pt x="4432" y="20342"/>
                </a:lnTo>
                <a:lnTo>
                  <a:pt x="2955" y="22160"/>
                </a:lnTo>
                <a:lnTo>
                  <a:pt x="1970" y="24447"/>
                </a:lnTo>
                <a:lnTo>
                  <a:pt x="875" y="29855"/>
                </a:lnTo>
                <a:lnTo>
                  <a:pt x="583" y="32801"/>
                </a:lnTo>
                <a:lnTo>
                  <a:pt x="1464" y="34766"/>
                </a:lnTo>
                <a:lnTo>
                  <a:pt x="3125" y="36076"/>
                </a:lnTo>
                <a:lnTo>
                  <a:pt x="5308" y="36949"/>
                </a:lnTo>
                <a:lnTo>
                  <a:pt x="6763" y="38605"/>
                </a:lnTo>
                <a:lnTo>
                  <a:pt x="7733" y="40785"/>
                </a:lnTo>
                <a:lnTo>
                  <a:pt x="9886" y="47148"/>
                </a:lnTo>
                <a:lnTo>
                  <a:pt x="11965" y="51854"/>
                </a:lnTo>
                <a:lnTo>
                  <a:pt x="14426" y="57142"/>
                </a:lnTo>
                <a:lnTo>
                  <a:pt x="16066" y="61741"/>
                </a:lnTo>
                <a:lnTo>
                  <a:pt x="17160" y="65883"/>
                </a:lnTo>
                <a:lnTo>
                  <a:pt x="17889" y="69719"/>
                </a:lnTo>
                <a:lnTo>
                  <a:pt x="18375" y="73351"/>
                </a:lnTo>
                <a:lnTo>
                  <a:pt x="18915" y="80253"/>
                </a:lnTo>
                <a:lnTo>
                  <a:pt x="19155" y="89769"/>
                </a:lnTo>
                <a:lnTo>
                  <a:pt x="19219" y="95317"/>
                </a:lnTo>
                <a:lnTo>
                  <a:pt x="18187" y="100090"/>
                </a:lnTo>
                <a:lnTo>
                  <a:pt x="16424" y="104347"/>
                </a:lnTo>
                <a:lnTo>
                  <a:pt x="9790" y="115882"/>
                </a:lnTo>
                <a:lnTo>
                  <a:pt x="10826" y="115950"/>
                </a:lnTo>
                <a:lnTo>
                  <a:pt x="14844" y="116025"/>
                </a:lnTo>
                <a:lnTo>
                  <a:pt x="42688" y="116080"/>
                </a:lnTo>
                <a:lnTo>
                  <a:pt x="48881" y="117157"/>
                </a:lnTo>
                <a:lnTo>
                  <a:pt x="54084" y="118949"/>
                </a:lnTo>
                <a:lnTo>
                  <a:pt x="65024" y="124414"/>
                </a:lnTo>
                <a:lnTo>
                  <a:pt x="65921" y="127012"/>
                </a:lnTo>
                <a:lnTo>
                  <a:pt x="66520" y="130894"/>
                </a:lnTo>
                <a:lnTo>
                  <a:pt x="67480" y="142299"/>
                </a:lnTo>
                <a:lnTo>
                  <a:pt x="67611" y="146726"/>
                </a:lnTo>
                <a:lnTo>
                  <a:pt x="67696" y="158325"/>
                </a:lnTo>
                <a:lnTo>
                  <a:pt x="65553" y="161443"/>
                </a:lnTo>
                <a:lnTo>
                  <a:pt x="61975" y="164597"/>
                </a:lnTo>
                <a:lnTo>
                  <a:pt x="57439" y="167774"/>
                </a:lnTo>
                <a:lnTo>
                  <a:pt x="54416" y="170967"/>
                </a:lnTo>
                <a:lnTo>
                  <a:pt x="52400" y="174171"/>
                </a:lnTo>
                <a:lnTo>
                  <a:pt x="51056" y="177381"/>
                </a:lnTo>
                <a:lnTo>
                  <a:pt x="49086" y="179522"/>
                </a:lnTo>
                <a:lnTo>
                  <a:pt x="46697" y="180949"/>
                </a:lnTo>
                <a:lnTo>
                  <a:pt x="44030" y="181900"/>
                </a:lnTo>
                <a:lnTo>
                  <a:pt x="42251" y="183609"/>
                </a:lnTo>
                <a:lnTo>
                  <a:pt x="41066" y="185823"/>
                </a:lnTo>
                <a:lnTo>
                  <a:pt x="40275" y="188374"/>
                </a:lnTo>
                <a:lnTo>
                  <a:pt x="37599" y="191150"/>
                </a:lnTo>
                <a:lnTo>
                  <a:pt x="33665" y="194075"/>
                </a:lnTo>
                <a:lnTo>
                  <a:pt x="28892" y="197100"/>
                </a:lnTo>
                <a:lnTo>
                  <a:pt x="23561" y="201266"/>
                </a:lnTo>
                <a:lnTo>
                  <a:pt x="17857" y="206194"/>
                </a:lnTo>
                <a:lnTo>
                  <a:pt x="0" y="222498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SMARTPenAnnotation2186"/>
          <p:cNvSpPr/>
          <p:nvPr/>
        </p:nvSpPr>
        <p:spPr>
          <a:xfrm>
            <a:off x="2263675" y="2809875"/>
            <a:ext cx="174130" cy="9673"/>
          </a:xfrm>
          <a:custGeom>
            <a:avLst/>
            <a:gdLst/>
            <a:ahLst/>
            <a:cxnLst/>
            <a:rect l="0" t="0" r="0" b="0"/>
            <a:pathLst>
              <a:path w="174130" h="9673">
                <a:moveTo>
                  <a:pt x="0" y="0"/>
                </a:moveTo>
                <a:lnTo>
                  <a:pt x="0" y="5135"/>
                </a:lnTo>
                <a:lnTo>
                  <a:pt x="1075" y="6648"/>
                </a:lnTo>
                <a:lnTo>
                  <a:pt x="2867" y="7656"/>
                </a:lnTo>
                <a:lnTo>
                  <a:pt x="5136" y="8329"/>
                </a:lnTo>
                <a:lnTo>
                  <a:pt x="7723" y="8777"/>
                </a:lnTo>
                <a:lnTo>
                  <a:pt x="10523" y="9076"/>
                </a:lnTo>
                <a:lnTo>
                  <a:pt x="13465" y="9275"/>
                </a:lnTo>
                <a:lnTo>
                  <a:pt x="16501" y="9408"/>
                </a:lnTo>
                <a:lnTo>
                  <a:pt x="22740" y="9555"/>
                </a:lnTo>
                <a:lnTo>
                  <a:pt x="85951" y="9672"/>
                </a:lnTo>
                <a:lnTo>
                  <a:pt x="93846" y="8598"/>
                </a:lnTo>
                <a:lnTo>
                  <a:pt x="100185" y="6807"/>
                </a:lnTo>
                <a:lnTo>
                  <a:pt x="105485" y="4538"/>
                </a:lnTo>
                <a:lnTo>
                  <a:pt x="113319" y="3025"/>
                </a:lnTo>
                <a:lnTo>
                  <a:pt x="122840" y="2016"/>
                </a:lnTo>
                <a:lnTo>
                  <a:pt x="174129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SMARTPenAnnotation2187"/>
          <p:cNvSpPr/>
          <p:nvPr/>
        </p:nvSpPr>
        <p:spPr>
          <a:xfrm>
            <a:off x="2292697" y="2916287"/>
            <a:ext cx="174130" cy="1"/>
          </a:xfrm>
          <a:custGeom>
            <a:avLst/>
            <a:gdLst/>
            <a:ahLst/>
            <a:cxnLst/>
            <a:rect l="0" t="0" r="0" b="0"/>
            <a:pathLst>
              <a:path w="174130" h="1">
                <a:moveTo>
                  <a:pt x="0" y="0"/>
                </a:moveTo>
                <a:lnTo>
                  <a:pt x="174129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SMARTPenAnnotation2188"/>
          <p:cNvSpPr/>
          <p:nvPr/>
        </p:nvSpPr>
        <p:spPr>
          <a:xfrm>
            <a:off x="2671324" y="2684115"/>
            <a:ext cx="250173" cy="406302"/>
          </a:xfrm>
          <a:custGeom>
            <a:avLst/>
            <a:gdLst/>
            <a:ahLst/>
            <a:cxnLst/>
            <a:rect l="0" t="0" r="0" b="0"/>
            <a:pathLst>
              <a:path w="250173" h="406302">
                <a:moveTo>
                  <a:pt x="250172" y="0"/>
                </a:moveTo>
                <a:lnTo>
                  <a:pt x="234765" y="0"/>
                </a:lnTo>
                <a:lnTo>
                  <a:pt x="229152" y="1075"/>
                </a:lnTo>
                <a:lnTo>
                  <a:pt x="224335" y="2866"/>
                </a:lnTo>
                <a:lnTo>
                  <a:pt x="220049" y="5135"/>
                </a:lnTo>
                <a:lnTo>
                  <a:pt x="213966" y="6648"/>
                </a:lnTo>
                <a:lnTo>
                  <a:pt x="206687" y="7657"/>
                </a:lnTo>
                <a:lnTo>
                  <a:pt x="198610" y="8329"/>
                </a:lnTo>
                <a:lnTo>
                  <a:pt x="191075" y="8777"/>
                </a:lnTo>
                <a:lnTo>
                  <a:pt x="176970" y="9275"/>
                </a:lnTo>
                <a:lnTo>
                  <a:pt x="156944" y="9556"/>
                </a:lnTo>
                <a:lnTo>
                  <a:pt x="150399" y="10670"/>
                </a:lnTo>
                <a:lnTo>
                  <a:pt x="143886" y="12487"/>
                </a:lnTo>
                <a:lnTo>
                  <a:pt x="112984" y="23047"/>
                </a:lnTo>
                <a:lnTo>
                  <a:pt x="97446" y="28263"/>
                </a:lnTo>
                <a:lnTo>
                  <a:pt x="84937" y="31740"/>
                </a:lnTo>
                <a:lnTo>
                  <a:pt x="74448" y="34059"/>
                </a:lnTo>
                <a:lnTo>
                  <a:pt x="65306" y="35604"/>
                </a:lnTo>
                <a:lnTo>
                  <a:pt x="58136" y="37709"/>
                </a:lnTo>
                <a:lnTo>
                  <a:pt x="52282" y="40188"/>
                </a:lnTo>
                <a:lnTo>
                  <a:pt x="47303" y="42915"/>
                </a:lnTo>
                <a:lnTo>
                  <a:pt x="21563" y="56219"/>
                </a:lnTo>
                <a:lnTo>
                  <a:pt x="16717" y="62965"/>
                </a:lnTo>
                <a:lnTo>
                  <a:pt x="12056" y="72054"/>
                </a:lnTo>
                <a:lnTo>
                  <a:pt x="9984" y="79676"/>
                </a:lnTo>
                <a:lnTo>
                  <a:pt x="9063" y="89513"/>
                </a:lnTo>
                <a:lnTo>
                  <a:pt x="8653" y="99976"/>
                </a:lnTo>
                <a:lnTo>
                  <a:pt x="8471" y="108209"/>
                </a:lnTo>
                <a:lnTo>
                  <a:pt x="11257" y="118318"/>
                </a:lnTo>
                <a:lnTo>
                  <a:pt x="15003" y="128901"/>
                </a:lnTo>
                <a:lnTo>
                  <a:pt x="16668" y="137188"/>
                </a:lnTo>
                <a:lnTo>
                  <a:pt x="16037" y="140903"/>
                </a:lnTo>
                <a:lnTo>
                  <a:pt x="11088" y="152341"/>
                </a:lnTo>
                <a:lnTo>
                  <a:pt x="9554" y="163012"/>
                </a:lnTo>
                <a:lnTo>
                  <a:pt x="8871" y="174921"/>
                </a:lnTo>
                <a:lnTo>
                  <a:pt x="8568" y="187379"/>
                </a:lnTo>
                <a:lnTo>
                  <a:pt x="8358" y="214184"/>
                </a:lnTo>
                <a:lnTo>
                  <a:pt x="7272" y="216955"/>
                </a:lnTo>
                <a:lnTo>
                  <a:pt x="5474" y="218803"/>
                </a:lnTo>
                <a:lnTo>
                  <a:pt x="0" y="221768"/>
                </a:lnTo>
                <a:lnTo>
                  <a:pt x="625" y="222011"/>
                </a:lnTo>
                <a:lnTo>
                  <a:pt x="7716" y="222354"/>
                </a:lnTo>
                <a:lnTo>
                  <a:pt x="17371" y="222434"/>
                </a:lnTo>
                <a:lnTo>
                  <a:pt x="21880" y="221380"/>
                </a:lnTo>
                <a:lnTo>
                  <a:pt x="25961" y="219603"/>
                </a:lnTo>
                <a:lnTo>
                  <a:pt x="29756" y="217343"/>
                </a:lnTo>
                <a:lnTo>
                  <a:pt x="34437" y="215837"/>
                </a:lnTo>
                <a:lnTo>
                  <a:pt x="39706" y="214833"/>
                </a:lnTo>
                <a:lnTo>
                  <a:pt x="45369" y="214163"/>
                </a:lnTo>
                <a:lnTo>
                  <a:pt x="50219" y="213717"/>
                </a:lnTo>
                <a:lnTo>
                  <a:pt x="54528" y="213419"/>
                </a:lnTo>
                <a:lnTo>
                  <a:pt x="58475" y="213221"/>
                </a:lnTo>
                <a:lnTo>
                  <a:pt x="84572" y="212941"/>
                </a:lnTo>
                <a:lnTo>
                  <a:pt x="119534" y="212859"/>
                </a:lnTo>
                <a:lnTo>
                  <a:pt x="129759" y="213922"/>
                </a:lnTo>
                <a:lnTo>
                  <a:pt x="138725" y="215706"/>
                </a:lnTo>
                <a:lnTo>
                  <a:pt x="146853" y="217970"/>
                </a:lnTo>
                <a:lnTo>
                  <a:pt x="154420" y="220554"/>
                </a:lnTo>
                <a:lnTo>
                  <a:pt x="161616" y="223352"/>
                </a:lnTo>
                <a:lnTo>
                  <a:pt x="168562" y="226292"/>
                </a:lnTo>
                <a:lnTo>
                  <a:pt x="182013" y="232425"/>
                </a:lnTo>
                <a:lnTo>
                  <a:pt x="208164" y="245120"/>
                </a:lnTo>
                <a:lnTo>
                  <a:pt x="213568" y="248328"/>
                </a:lnTo>
                <a:lnTo>
                  <a:pt x="218245" y="251541"/>
                </a:lnTo>
                <a:lnTo>
                  <a:pt x="222438" y="254759"/>
                </a:lnTo>
                <a:lnTo>
                  <a:pt x="229963" y="264066"/>
                </a:lnTo>
                <a:lnTo>
                  <a:pt x="235816" y="274294"/>
                </a:lnTo>
                <a:lnTo>
                  <a:pt x="238417" y="282422"/>
                </a:lnTo>
                <a:lnTo>
                  <a:pt x="239881" y="293041"/>
                </a:lnTo>
                <a:lnTo>
                  <a:pt x="239012" y="296399"/>
                </a:lnTo>
                <a:lnTo>
                  <a:pt x="232653" y="307334"/>
                </a:lnTo>
                <a:lnTo>
                  <a:pt x="226979" y="317888"/>
                </a:lnTo>
                <a:lnTo>
                  <a:pt x="222886" y="322636"/>
                </a:lnTo>
                <a:lnTo>
                  <a:pt x="218008" y="326877"/>
                </a:lnTo>
                <a:lnTo>
                  <a:pt x="212606" y="330780"/>
                </a:lnTo>
                <a:lnTo>
                  <a:pt x="206855" y="334456"/>
                </a:lnTo>
                <a:lnTo>
                  <a:pt x="200872" y="337981"/>
                </a:lnTo>
                <a:lnTo>
                  <a:pt x="194733" y="341407"/>
                </a:lnTo>
                <a:lnTo>
                  <a:pt x="182179" y="348079"/>
                </a:lnTo>
                <a:lnTo>
                  <a:pt x="156603" y="361121"/>
                </a:lnTo>
                <a:lnTo>
                  <a:pt x="149098" y="364357"/>
                </a:lnTo>
                <a:lnTo>
                  <a:pt x="140869" y="367590"/>
                </a:lnTo>
                <a:lnTo>
                  <a:pt x="132159" y="370820"/>
                </a:lnTo>
                <a:lnTo>
                  <a:pt x="117753" y="375122"/>
                </a:lnTo>
                <a:lnTo>
                  <a:pt x="99550" y="380141"/>
                </a:lnTo>
                <a:lnTo>
                  <a:pt x="18000" y="40630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SMARTPenAnnotation2189"/>
          <p:cNvSpPr/>
          <p:nvPr/>
        </p:nvSpPr>
        <p:spPr>
          <a:xfrm>
            <a:off x="3879721" y="2490931"/>
            <a:ext cx="76875" cy="667202"/>
          </a:xfrm>
          <a:custGeom>
            <a:avLst/>
            <a:gdLst/>
            <a:ahLst/>
            <a:cxnLst/>
            <a:rect l="0" t="0" r="0" b="0"/>
            <a:pathLst>
              <a:path w="76875" h="667202">
                <a:moveTo>
                  <a:pt x="18831" y="38402"/>
                </a:moveTo>
                <a:lnTo>
                  <a:pt x="13696" y="28132"/>
                </a:lnTo>
                <a:lnTo>
                  <a:pt x="11108" y="21881"/>
                </a:lnTo>
                <a:lnTo>
                  <a:pt x="8308" y="14490"/>
                </a:lnTo>
                <a:lnTo>
                  <a:pt x="5367" y="6338"/>
                </a:lnTo>
                <a:lnTo>
                  <a:pt x="3405" y="1978"/>
                </a:lnTo>
                <a:lnTo>
                  <a:pt x="2099" y="146"/>
                </a:lnTo>
                <a:lnTo>
                  <a:pt x="1227" y="0"/>
                </a:lnTo>
                <a:lnTo>
                  <a:pt x="646" y="977"/>
                </a:lnTo>
                <a:lnTo>
                  <a:pt x="0" y="4929"/>
                </a:lnTo>
                <a:lnTo>
                  <a:pt x="903" y="7488"/>
                </a:lnTo>
                <a:lnTo>
                  <a:pt x="2580" y="10269"/>
                </a:lnTo>
                <a:lnTo>
                  <a:pt x="4772" y="13197"/>
                </a:lnTo>
                <a:lnTo>
                  <a:pt x="6234" y="17300"/>
                </a:lnTo>
                <a:lnTo>
                  <a:pt x="7858" y="27590"/>
                </a:lnTo>
                <a:lnTo>
                  <a:pt x="9366" y="34419"/>
                </a:lnTo>
                <a:lnTo>
                  <a:pt x="11446" y="42196"/>
                </a:lnTo>
                <a:lnTo>
                  <a:pt x="13908" y="50605"/>
                </a:lnTo>
                <a:lnTo>
                  <a:pt x="15549" y="58361"/>
                </a:lnTo>
                <a:lnTo>
                  <a:pt x="17372" y="72712"/>
                </a:lnTo>
                <a:lnTo>
                  <a:pt x="18183" y="89122"/>
                </a:lnTo>
                <a:lnTo>
                  <a:pt x="19618" y="108239"/>
                </a:lnTo>
                <a:lnTo>
                  <a:pt x="21505" y="119356"/>
                </a:lnTo>
                <a:lnTo>
                  <a:pt x="23839" y="131067"/>
                </a:lnTo>
                <a:lnTo>
                  <a:pt x="26469" y="142098"/>
                </a:lnTo>
                <a:lnTo>
                  <a:pt x="29297" y="152678"/>
                </a:lnTo>
                <a:lnTo>
                  <a:pt x="32258" y="162955"/>
                </a:lnTo>
                <a:lnTo>
                  <a:pt x="35307" y="179481"/>
                </a:lnTo>
                <a:lnTo>
                  <a:pt x="38414" y="200171"/>
                </a:lnTo>
                <a:lnTo>
                  <a:pt x="44732" y="245733"/>
                </a:lnTo>
                <a:lnTo>
                  <a:pt x="51124" y="287480"/>
                </a:lnTo>
                <a:lnTo>
                  <a:pt x="53258" y="304417"/>
                </a:lnTo>
                <a:lnTo>
                  <a:pt x="54681" y="318933"/>
                </a:lnTo>
                <a:lnTo>
                  <a:pt x="55629" y="331835"/>
                </a:lnTo>
                <a:lnTo>
                  <a:pt x="56262" y="352260"/>
                </a:lnTo>
                <a:lnTo>
                  <a:pt x="56965" y="406484"/>
                </a:lnTo>
                <a:lnTo>
                  <a:pt x="58227" y="433197"/>
                </a:lnTo>
                <a:lnTo>
                  <a:pt x="60143" y="458530"/>
                </a:lnTo>
                <a:lnTo>
                  <a:pt x="67976" y="541597"/>
                </a:lnTo>
                <a:lnTo>
                  <a:pt x="76874" y="66720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SMARTPenAnnotation2190"/>
          <p:cNvSpPr/>
          <p:nvPr/>
        </p:nvSpPr>
        <p:spPr>
          <a:xfrm>
            <a:off x="4092029" y="2684115"/>
            <a:ext cx="67718" cy="280542"/>
          </a:xfrm>
          <a:custGeom>
            <a:avLst/>
            <a:gdLst/>
            <a:ahLst/>
            <a:cxnLst/>
            <a:rect l="0" t="0" r="0" b="0"/>
            <a:pathLst>
              <a:path w="67718" h="280542">
                <a:moveTo>
                  <a:pt x="0" y="0"/>
                </a:moveTo>
                <a:lnTo>
                  <a:pt x="0" y="15406"/>
                </a:lnTo>
                <a:lnTo>
                  <a:pt x="1075" y="21020"/>
                </a:lnTo>
                <a:lnTo>
                  <a:pt x="2866" y="25836"/>
                </a:lnTo>
                <a:lnTo>
                  <a:pt x="5136" y="30123"/>
                </a:lnTo>
                <a:lnTo>
                  <a:pt x="6648" y="37280"/>
                </a:lnTo>
                <a:lnTo>
                  <a:pt x="7657" y="46350"/>
                </a:lnTo>
                <a:lnTo>
                  <a:pt x="8329" y="56697"/>
                </a:lnTo>
                <a:lnTo>
                  <a:pt x="9852" y="66819"/>
                </a:lnTo>
                <a:lnTo>
                  <a:pt x="11942" y="76792"/>
                </a:lnTo>
                <a:lnTo>
                  <a:pt x="14411" y="86666"/>
                </a:lnTo>
                <a:lnTo>
                  <a:pt x="20020" y="111967"/>
                </a:lnTo>
                <a:lnTo>
                  <a:pt x="23020" y="126239"/>
                </a:lnTo>
                <a:lnTo>
                  <a:pt x="25021" y="137903"/>
                </a:lnTo>
                <a:lnTo>
                  <a:pt x="26354" y="147828"/>
                </a:lnTo>
                <a:lnTo>
                  <a:pt x="27243" y="156595"/>
                </a:lnTo>
                <a:lnTo>
                  <a:pt x="29986" y="169964"/>
                </a:lnTo>
                <a:lnTo>
                  <a:pt x="33964" y="186400"/>
                </a:lnTo>
                <a:lnTo>
                  <a:pt x="38765" y="204882"/>
                </a:lnTo>
                <a:lnTo>
                  <a:pt x="46967" y="234016"/>
                </a:lnTo>
                <a:lnTo>
                  <a:pt x="67717" y="28054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SMARTPenAnnotation2191"/>
          <p:cNvSpPr/>
          <p:nvPr/>
        </p:nvSpPr>
        <p:spPr>
          <a:xfrm>
            <a:off x="4217789" y="2713136"/>
            <a:ext cx="77391" cy="232173"/>
          </a:xfrm>
          <a:custGeom>
            <a:avLst/>
            <a:gdLst/>
            <a:ahLst/>
            <a:cxnLst/>
            <a:rect l="0" t="0" r="0" b="0"/>
            <a:pathLst>
              <a:path w="77391" h="232173">
                <a:moveTo>
                  <a:pt x="0" y="0"/>
                </a:moveTo>
                <a:lnTo>
                  <a:pt x="0" y="10271"/>
                </a:lnTo>
                <a:lnTo>
                  <a:pt x="1074" y="14372"/>
                </a:lnTo>
                <a:lnTo>
                  <a:pt x="2866" y="18180"/>
                </a:lnTo>
                <a:lnTo>
                  <a:pt x="5135" y="21794"/>
                </a:lnTo>
                <a:lnTo>
                  <a:pt x="6648" y="25278"/>
                </a:lnTo>
                <a:lnTo>
                  <a:pt x="8329" y="32016"/>
                </a:lnTo>
                <a:lnTo>
                  <a:pt x="9852" y="36392"/>
                </a:lnTo>
                <a:lnTo>
                  <a:pt x="11942" y="41459"/>
                </a:lnTo>
                <a:lnTo>
                  <a:pt x="14411" y="46987"/>
                </a:lnTo>
                <a:lnTo>
                  <a:pt x="16056" y="51748"/>
                </a:lnTo>
                <a:lnTo>
                  <a:pt x="17153" y="55996"/>
                </a:lnTo>
                <a:lnTo>
                  <a:pt x="17885" y="59903"/>
                </a:lnTo>
                <a:lnTo>
                  <a:pt x="24430" y="84308"/>
                </a:lnTo>
                <a:lnTo>
                  <a:pt x="29185" y="101350"/>
                </a:lnTo>
                <a:lnTo>
                  <a:pt x="33430" y="114861"/>
                </a:lnTo>
                <a:lnTo>
                  <a:pt x="37334" y="126018"/>
                </a:lnTo>
                <a:lnTo>
                  <a:pt x="41013" y="135606"/>
                </a:lnTo>
                <a:lnTo>
                  <a:pt x="44539" y="144148"/>
                </a:lnTo>
                <a:lnTo>
                  <a:pt x="47966" y="151992"/>
                </a:lnTo>
                <a:lnTo>
                  <a:pt x="54639" y="166440"/>
                </a:lnTo>
                <a:lnTo>
                  <a:pt x="61188" y="180027"/>
                </a:lnTo>
                <a:lnTo>
                  <a:pt x="64439" y="188810"/>
                </a:lnTo>
                <a:lnTo>
                  <a:pt x="67681" y="198965"/>
                </a:lnTo>
                <a:lnTo>
                  <a:pt x="77390" y="23217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SMARTPenAnnotation2192"/>
          <p:cNvSpPr/>
          <p:nvPr/>
        </p:nvSpPr>
        <p:spPr>
          <a:xfrm>
            <a:off x="4362896" y="2519660"/>
            <a:ext cx="164456" cy="503040"/>
          </a:xfrm>
          <a:custGeom>
            <a:avLst/>
            <a:gdLst/>
            <a:ahLst/>
            <a:cxnLst/>
            <a:rect l="0" t="0" r="0" b="0"/>
            <a:pathLst>
              <a:path w="164456" h="503040">
                <a:moveTo>
                  <a:pt x="0" y="0"/>
                </a:moveTo>
                <a:lnTo>
                  <a:pt x="5136" y="15406"/>
                </a:lnTo>
                <a:lnTo>
                  <a:pt x="8329" y="30123"/>
                </a:lnTo>
                <a:lnTo>
                  <a:pt x="11943" y="43484"/>
                </a:lnTo>
                <a:lnTo>
                  <a:pt x="16056" y="59096"/>
                </a:lnTo>
                <a:lnTo>
                  <a:pt x="17885" y="73201"/>
                </a:lnTo>
                <a:lnTo>
                  <a:pt x="21564" y="86635"/>
                </a:lnTo>
                <a:lnTo>
                  <a:pt x="27857" y="102997"/>
                </a:lnTo>
                <a:lnTo>
                  <a:pt x="37819" y="128183"/>
                </a:lnTo>
                <a:lnTo>
                  <a:pt x="41336" y="139199"/>
                </a:lnTo>
                <a:lnTo>
                  <a:pt x="43680" y="148692"/>
                </a:lnTo>
                <a:lnTo>
                  <a:pt x="45243" y="157171"/>
                </a:lnTo>
                <a:lnTo>
                  <a:pt x="48435" y="169273"/>
                </a:lnTo>
                <a:lnTo>
                  <a:pt x="52712" y="183790"/>
                </a:lnTo>
                <a:lnTo>
                  <a:pt x="69889" y="238021"/>
                </a:lnTo>
                <a:lnTo>
                  <a:pt x="123513" y="391173"/>
                </a:lnTo>
                <a:lnTo>
                  <a:pt x="128562" y="408039"/>
                </a:lnTo>
                <a:lnTo>
                  <a:pt x="133002" y="424658"/>
                </a:lnTo>
                <a:lnTo>
                  <a:pt x="137037" y="441111"/>
                </a:lnTo>
                <a:lnTo>
                  <a:pt x="140802" y="453155"/>
                </a:lnTo>
                <a:lnTo>
                  <a:pt x="144387" y="462258"/>
                </a:lnTo>
                <a:lnTo>
                  <a:pt x="164455" y="50303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SMARTPenAnnotation2193"/>
          <p:cNvSpPr/>
          <p:nvPr/>
        </p:nvSpPr>
        <p:spPr>
          <a:xfrm>
            <a:off x="4624089" y="2814054"/>
            <a:ext cx="154783" cy="15169"/>
          </a:xfrm>
          <a:custGeom>
            <a:avLst/>
            <a:gdLst/>
            <a:ahLst/>
            <a:cxnLst/>
            <a:rect l="0" t="0" r="0" b="0"/>
            <a:pathLst>
              <a:path w="154783" h="15169">
                <a:moveTo>
                  <a:pt x="0" y="15168"/>
                </a:moveTo>
                <a:lnTo>
                  <a:pt x="15407" y="10033"/>
                </a:lnTo>
                <a:lnTo>
                  <a:pt x="21020" y="8520"/>
                </a:lnTo>
                <a:lnTo>
                  <a:pt x="25837" y="7511"/>
                </a:lnTo>
                <a:lnTo>
                  <a:pt x="30123" y="6839"/>
                </a:lnTo>
                <a:lnTo>
                  <a:pt x="36205" y="6391"/>
                </a:lnTo>
                <a:lnTo>
                  <a:pt x="43485" y="6092"/>
                </a:lnTo>
                <a:lnTo>
                  <a:pt x="51562" y="5893"/>
                </a:lnTo>
                <a:lnTo>
                  <a:pt x="59097" y="4685"/>
                </a:lnTo>
                <a:lnTo>
                  <a:pt x="66270" y="2805"/>
                </a:lnTo>
                <a:lnTo>
                  <a:pt x="73201" y="477"/>
                </a:lnTo>
                <a:lnTo>
                  <a:pt x="79972" y="0"/>
                </a:lnTo>
                <a:lnTo>
                  <a:pt x="86636" y="756"/>
                </a:lnTo>
                <a:lnTo>
                  <a:pt x="93228" y="2336"/>
                </a:lnTo>
                <a:lnTo>
                  <a:pt x="98698" y="3388"/>
                </a:lnTo>
                <a:lnTo>
                  <a:pt x="103419" y="4091"/>
                </a:lnTo>
                <a:lnTo>
                  <a:pt x="107642" y="4559"/>
                </a:lnTo>
                <a:lnTo>
                  <a:pt x="112606" y="4870"/>
                </a:lnTo>
                <a:lnTo>
                  <a:pt x="118066" y="5078"/>
                </a:lnTo>
                <a:lnTo>
                  <a:pt x="154782" y="549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SMARTPenAnnotation2194"/>
          <p:cNvSpPr/>
          <p:nvPr/>
        </p:nvSpPr>
        <p:spPr>
          <a:xfrm>
            <a:off x="4691806" y="2896939"/>
            <a:ext cx="154782" cy="29022"/>
          </a:xfrm>
          <a:custGeom>
            <a:avLst/>
            <a:gdLst/>
            <a:ahLst/>
            <a:cxnLst/>
            <a:rect l="0" t="0" r="0" b="0"/>
            <a:pathLst>
              <a:path w="154782" h="29022">
                <a:moveTo>
                  <a:pt x="0" y="29021"/>
                </a:moveTo>
                <a:lnTo>
                  <a:pt x="0" y="23886"/>
                </a:lnTo>
                <a:lnTo>
                  <a:pt x="1075" y="22373"/>
                </a:lnTo>
                <a:lnTo>
                  <a:pt x="2867" y="21365"/>
                </a:lnTo>
                <a:lnTo>
                  <a:pt x="5135" y="20692"/>
                </a:lnTo>
                <a:lnTo>
                  <a:pt x="7723" y="20244"/>
                </a:lnTo>
                <a:lnTo>
                  <a:pt x="10523" y="19945"/>
                </a:lnTo>
                <a:lnTo>
                  <a:pt x="13464" y="19746"/>
                </a:lnTo>
                <a:lnTo>
                  <a:pt x="22466" y="19525"/>
                </a:lnTo>
                <a:lnTo>
                  <a:pt x="27876" y="19466"/>
                </a:lnTo>
                <a:lnTo>
                  <a:pt x="32557" y="18352"/>
                </a:lnTo>
                <a:lnTo>
                  <a:pt x="36753" y="16534"/>
                </a:lnTo>
                <a:lnTo>
                  <a:pt x="40625" y="14247"/>
                </a:lnTo>
                <a:lnTo>
                  <a:pt x="45356" y="12723"/>
                </a:lnTo>
                <a:lnTo>
                  <a:pt x="50660" y="11706"/>
                </a:lnTo>
                <a:lnTo>
                  <a:pt x="56346" y="11029"/>
                </a:lnTo>
                <a:lnTo>
                  <a:pt x="62286" y="10577"/>
                </a:lnTo>
                <a:lnTo>
                  <a:pt x="68396" y="10276"/>
                </a:lnTo>
                <a:lnTo>
                  <a:pt x="84399" y="9852"/>
                </a:lnTo>
                <a:lnTo>
                  <a:pt x="88512" y="9793"/>
                </a:lnTo>
                <a:lnTo>
                  <a:pt x="95554" y="8678"/>
                </a:lnTo>
                <a:lnTo>
                  <a:pt x="104548" y="6860"/>
                </a:lnTo>
                <a:lnTo>
                  <a:pt x="154781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SMARTPenAnnotation2195"/>
          <p:cNvSpPr/>
          <p:nvPr/>
        </p:nvSpPr>
        <p:spPr>
          <a:xfrm>
            <a:off x="4876954" y="2751832"/>
            <a:ext cx="76047" cy="290215"/>
          </a:xfrm>
          <a:custGeom>
            <a:avLst/>
            <a:gdLst/>
            <a:ahLst/>
            <a:cxnLst/>
            <a:rect l="0" t="0" r="0" b="0"/>
            <a:pathLst>
              <a:path w="76047" h="290215">
                <a:moveTo>
                  <a:pt x="8329" y="0"/>
                </a:moveTo>
                <a:lnTo>
                  <a:pt x="0" y="8329"/>
                </a:lnTo>
                <a:lnTo>
                  <a:pt x="626" y="12002"/>
                </a:lnTo>
                <a:lnTo>
                  <a:pt x="2119" y="17675"/>
                </a:lnTo>
                <a:lnTo>
                  <a:pt x="4189" y="24682"/>
                </a:lnTo>
                <a:lnTo>
                  <a:pt x="5569" y="32577"/>
                </a:lnTo>
                <a:lnTo>
                  <a:pt x="6489" y="41066"/>
                </a:lnTo>
                <a:lnTo>
                  <a:pt x="7102" y="49949"/>
                </a:lnTo>
                <a:lnTo>
                  <a:pt x="7511" y="58021"/>
                </a:lnTo>
                <a:lnTo>
                  <a:pt x="7965" y="72723"/>
                </a:lnTo>
                <a:lnTo>
                  <a:pt x="9161" y="82878"/>
                </a:lnTo>
                <a:lnTo>
                  <a:pt x="11034" y="95022"/>
                </a:lnTo>
                <a:lnTo>
                  <a:pt x="13357" y="108492"/>
                </a:lnTo>
                <a:lnTo>
                  <a:pt x="17055" y="121772"/>
                </a:lnTo>
                <a:lnTo>
                  <a:pt x="21671" y="134925"/>
                </a:lnTo>
                <a:lnTo>
                  <a:pt x="26897" y="147993"/>
                </a:lnTo>
                <a:lnTo>
                  <a:pt x="30382" y="158854"/>
                </a:lnTo>
                <a:lnTo>
                  <a:pt x="32705" y="168245"/>
                </a:lnTo>
                <a:lnTo>
                  <a:pt x="34253" y="176656"/>
                </a:lnTo>
                <a:lnTo>
                  <a:pt x="36360" y="184412"/>
                </a:lnTo>
                <a:lnTo>
                  <a:pt x="38840" y="191733"/>
                </a:lnTo>
                <a:lnTo>
                  <a:pt x="41568" y="198763"/>
                </a:lnTo>
                <a:lnTo>
                  <a:pt x="44462" y="205600"/>
                </a:lnTo>
                <a:lnTo>
                  <a:pt x="50543" y="218929"/>
                </a:lnTo>
                <a:lnTo>
                  <a:pt x="53669" y="227642"/>
                </a:lnTo>
                <a:lnTo>
                  <a:pt x="56828" y="237751"/>
                </a:lnTo>
                <a:lnTo>
                  <a:pt x="60010" y="248789"/>
                </a:lnTo>
                <a:lnTo>
                  <a:pt x="63205" y="258298"/>
                </a:lnTo>
                <a:lnTo>
                  <a:pt x="66410" y="266787"/>
                </a:lnTo>
                <a:lnTo>
                  <a:pt x="76046" y="29021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SMARTPenAnnotation2196"/>
          <p:cNvSpPr/>
          <p:nvPr/>
        </p:nvSpPr>
        <p:spPr>
          <a:xfrm>
            <a:off x="5011042" y="2761505"/>
            <a:ext cx="77392" cy="299890"/>
          </a:xfrm>
          <a:custGeom>
            <a:avLst/>
            <a:gdLst/>
            <a:ahLst/>
            <a:cxnLst/>
            <a:rect l="0" t="0" r="0" b="0"/>
            <a:pathLst>
              <a:path w="77392" h="299890">
                <a:moveTo>
                  <a:pt x="0" y="0"/>
                </a:moveTo>
                <a:lnTo>
                  <a:pt x="0" y="15407"/>
                </a:lnTo>
                <a:lnTo>
                  <a:pt x="1076" y="21020"/>
                </a:lnTo>
                <a:lnTo>
                  <a:pt x="2867" y="25837"/>
                </a:lnTo>
                <a:lnTo>
                  <a:pt x="5136" y="30123"/>
                </a:lnTo>
                <a:lnTo>
                  <a:pt x="6649" y="35131"/>
                </a:lnTo>
                <a:lnTo>
                  <a:pt x="7657" y="40618"/>
                </a:lnTo>
                <a:lnTo>
                  <a:pt x="8330" y="46427"/>
                </a:lnTo>
                <a:lnTo>
                  <a:pt x="9853" y="52449"/>
                </a:lnTo>
                <a:lnTo>
                  <a:pt x="11943" y="58613"/>
                </a:lnTo>
                <a:lnTo>
                  <a:pt x="14412" y="64872"/>
                </a:lnTo>
                <a:lnTo>
                  <a:pt x="17132" y="73345"/>
                </a:lnTo>
                <a:lnTo>
                  <a:pt x="20021" y="83293"/>
                </a:lnTo>
                <a:lnTo>
                  <a:pt x="23021" y="94224"/>
                </a:lnTo>
                <a:lnTo>
                  <a:pt x="25021" y="104736"/>
                </a:lnTo>
                <a:lnTo>
                  <a:pt x="26355" y="114969"/>
                </a:lnTo>
                <a:lnTo>
                  <a:pt x="27244" y="125015"/>
                </a:lnTo>
                <a:lnTo>
                  <a:pt x="28911" y="134937"/>
                </a:lnTo>
                <a:lnTo>
                  <a:pt x="31098" y="144777"/>
                </a:lnTo>
                <a:lnTo>
                  <a:pt x="33631" y="154561"/>
                </a:lnTo>
                <a:lnTo>
                  <a:pt x="37469" y="167533"/>
                </a:lnTo>
                <a:lnTo>
                  <a:pt x="47466" y="199144"/>
                </a:lnTo>
                <a:lnTo>
                  <a:pt x="52067" y="216603"/>
                </a:lnTo>
                <a:lnTo>
                  <a:pt x="56209" y="234691"/>
                </a:lnTo>
                <a:lnTo>
                  <a:pt x="77391" y="29988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SMARTPenAnnotation2197"/>
          <p:cNvSpPr/>
          <p:nvPr/>
        </p:nvSpPr>
        <p:spPr>
          <a:xfrm>
            <a:off x="1605855" y="3438673"/>
            <a:ext cx="38696" cy="648148"/>
          </a:xfrm>
          <a:custGeom>
            <a:avLst/>
            <a:gdLst/>
            <a:ahLst/>
            <a:cxnLst/>
            <a:rect l="0" t="0" r="0" b="0"/>
            <a:pathLst>
              <a:path w="38696" h="648148">
                <a:moveTo>
                  <a:pt x="38695" y="0"/>
                </a:moveTo>
                <a:lnTo>
                  <a:pt x="28424" y="5136"/>
                </a:lnTo>
                <a:lnTo>
                  <a:pt x="26474" y="6649"/>
                </a:lnTo>
                <a:lnTo>
                  <a:pt x="26248" y="7657"/>
                </a:lnTo>
                <a:lnTo>
                  <a:pt x="27173" y="8329"/>
                </a:lnTo>
                <a:lnTo>
                  <a:pt x="27789" y="9853"/>
                </a:lnTo>
                <a:lnTo>
                  <a:pt x="28474" y="14411"/>
                </a:lnTo>
                <a:lnTo>
                  <a:pt x="28859" y="33292"/>
                </a:lnTo>
                <a:lnTo>
                  <a:pt x="29021" y="214117"/>
                </a:lnTo>
                <a:lnTo>
                  <a:pt x="26155" y="261410"/>
                </a:lnTo>
                <a:lnTo>
                  <a:pt x="23886" y="293584"/>
                </a:lnTo>
                <a:lnTo>
                  <a:pt x="21298" y="321482"/>
                </a:lnTo>
                <a:lnTo>
                  <a:pt x="18498" y="346531"/>
                </a:lnTo>
                <a:lnTo>
                  <a:pt x="15557" y="369679"/>
                </a:lnTo>
                <a:lnTo>
                  <a:pt x="13596" y="388336"/>
                </a:lnTo>
                <a:lnTo>
                  <a:pt x="12288" y="403998"/>
                </a:lnTo>
                <a:lnTo>
                  <a:pt x="11417" y="417664"/>
                </a:lnTo>
                <a:lnTo>
                  <a:pt x="10448" y="455779"/>
                </a:lnTo>
                <a:lnTo>
                  <a:pt x="9719" y="553747"/>
                </a:lnTo>
                <a:lnTo>
                  <a:pt x="8629" y="563716"/>
                </a:lnTo>
                <a:lnTo>
                  <a:pt x="6828" y="574662"/>
                </a:lnTo>
                <a:lnTo>
                  <a:pt x="4552" y="586258"/>
                </a:lnTo>
                <a:lnTo>
                  <a:pt x="3035" y="596139"/>
                </a:lnTo>
                <a:lnTo>
                  <a:pt x="2023" y="604876"/>
                </a:lnTo>
                <a:lnTo>
                  <a:pt x="899" y="620317"/>
                </a:lnTo>
                <a:lnTo>
                  <a:pt x="0" y="64814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SMARTPenAnnotation2198"/>
          <p:cNvSpPr/>
          <p:nvPr/>
        </p:nvSpPr>
        <p:spPr>
          <a:xfrm>
            <a:off x="2186285" y="3429000"/>
            <a:ext cx="106413" cy="561083"/>
          </a:xfrm>
          <a:custGeom>
            <a:avLst/>
            <a:gdLst/>
            <a:ahLst/>
            <a:cxnLst/>
            <a:rect l="0" t="0" r="0" b="0"/>
            <a:pathLst>
              <a:path w="106413" h="561083">
                <a:moveTo>
                  <a:pt x="0" y="0"/>
                </a:moveTo>
                <a:lnTo>
                  <a:pt x="5135" y="0"/>
                </a:lnTo>
                <a:lnTo>
                  <a:pt x="7723" y="2149"/>
                </a:lnTo>
                <a:lnTo>
                  <a:pt x="10523" y="5732"/>
                </a:lnTo>
                <a:lnTo>
                  <a:pt x="13464" y="10271"/>
                </a:lnTo>
                <a:lnTo>
                  <a:pt x="16733" y="26778"/>
                </a:lnTo>
                <a:lnTo>
                  <a:pt x="17604" y="37200"/>
                </a:lnTo>
                <a:lnTo>
                  <a:pt x="19260" y="49522"/>
                </a:lnTo>
                <a:lnTo>
                  <a:pt x="21439" y="63110"/>
                </a:lnTo>
                <a:lnTo>
                  <a:pt x="23966" y="77544"/>
                </a:lnTo>
                <a:lnTo>
                  <a:pt x="26726" y="89317"/>
                </a:lnTo>
                <a:lnTo>
                  <a:pt x="29641" y="99314"/>
                </a:lnTo>
                <a:lnTo>
                  <a:pt x="32659" y="108129"/>
                </a:lnTo>
                <a:lnTo>
                  <a:pt x="34671" y="116156"/>
                </a:lnTo>
                <a:lnTo>
                  <a:pt x="36907" y="130806"/>
                </a:lnTo>
                <a:lnTo>
                  <a:pt x="37900" y="144484"/>
                </a:lnTo>
                <a:lnTo>
                  <a:pt x="38165" y="151141"/>
                </a:lnTo>
                <a:lnTo>
                  <a:pt x="41326" y="164270"/>
                </a:lnTo>
                <a:lnTo>
                  <a:pt x="43673" y="170781"/>
                </a:lnTo>
                <a:lnTo>
                  <a:pt x="47388" y="185870"/>
                </a:lnTo>
                <a:lnTo>
                  <a:pt x="62888" y="258462"/>
                </a:lnTo>
                <a:lnTo>
                  <a:pt x="74886" y="317305"/>
                </a:lnTo>
                <a:lnTo>
                  <a:pt x="78945" y="340521"/>
                </a:lnTo>
                <a:lnTo>
                  <a:pt x="81652" y="359223"/>
                </a:lnTo>
                <a:lnTo>
                  <a:pt x="83456" y="374915"/>
                </a:lnTo>
                <a:lnTo>
                  <a:pt x="84659" y="387527"/>
                </a:lnTo>
                <a:lnTo>
                  <a:pt x="85461" y="398084"/>
                </a:lnTo>
                <a:lnTo>
                  <a:pt x="87426" y="415547"/>
                </a:lnTo>
                <a:lnTo>
                  <a:pt x="89455" y="423214"/>
                </a:lnTo>
                <a:lnTo>
                  <a:pt x="91883" y="430474"/>
                </a:lnTo>
                <a:lnTo>
                  <a:pt x="94576" y="441764"/>
                </a:lnTo>
                <a:lnTo>
                  <a:pt x="97446" y="455740"/>
                </a:lnTo>
                <a:lnTo>
                  <a:pt x="100435" y="471506"/>
                </a:lnTo>
                <a:lnTo>
                  <a:pt x="102427" y="484166"/>
                </a:lnTo>
                <a:lnTo>
                  <a:pt x="103755" y="494757"/>
                </a:lnTo>
                <a:lnTo>
                  <a:pt x="105231" y="511181"/>
                </a:lnTo>
                <a:lnTo>
                  <a:pt x="106062" y="527546"/>
                </a:lnTo>
                <a:lnTo>
                  <a:pt x="106343" y="548924"/>
                </a:lnTo>
                <a:lnTo>
                  <a:pt x="106412" y="56108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5" name="SMARTPenAnnotation2199"/>
          <p:cNvSpPr/>
          <p:nvPr/>
        </p:nvSpPr>
        <p:spPr>
          <a:xfrm>
            <a:off x="1789658" y="3632150"/>
            <a:ext cx="183803" cy="48370"/>
          </a:xfrm>
          <a:custGeom>
            <a:avLst/>
            <a:gdLst/>
            <a:ahLst/>
            <a:cxnLst/>
            <a:rect l="0" t="0" r="0" b="0"/>
            <a:pathLst>
              <a:path w="183803" h="48370">
                <a:moveTo>
                  <a:pt x="0" y="48369"/>
                </a:moveTo>
                <a:lnTo>
                  <a:pt x="0" y="40040"/>
                </a:lnTo>
                <a:lnTo>
                  <a:pt x="1075" y="39592"/>
                </a:lnTo>
                <a:lnTo>
                  <a:pt x="5135" y="39094"/>
                </a:lnTo>
                <a:lnTo>
                  <a:pt x="8798" y="37886"/>
                </a:lnTo>
                <a:lnTo>
                  <a:pt x="13389" y="36006"/>
                </a:lnTo>
                <a:lnTo>
                  <a:pt x="18600" y="33678"/>
                </a:lnTo>
                <a:lnTo>
                  <a:pt x="24223" y="32125"/>
                </a:lnTo>
                <a:lnTo>
                  <a:pt x="30122" y="31091"/>
                </a:lnTo>
                <a:lnTo>
                  <a:pt x="36204" y="30401"/>
                </a:lnTo>
                <a:lnTo>
                  <a:pt x="41334" y="28866"/>
                </a:lnTo>
                <a:lnTo>
                  <a:pt x="45829" y="26768"/>
                </a:lnTo>
                <a:lnTo>
                  <a:pt x="49900" y="24295"/>
                </a:lnTo>
                <a:lnTo>
                  <a:pt x="54764" y="22646"/>
                </a:lnTo>
                <a:lnTo>
                  <a:pt x="60156" y="21546"/>
                </a:lnTo>
                <a:lnTo>
                  <a:pt x="123808" y="12989"/>
                </a:lnTo>
                <a:lnTo>
                  <a:pt x="135208" y="11884"/>
                </a:lnTo>
                <a:lnTo>
                  <a:pt x="152531" y="10656"/>
                </a:lnTo>
                <a:lnTo>
                  <a:pt x="158655" y="10328"/>
                </a:lnTo>
                <a:lnTo>
                  <a:pt x="183802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6" name="SMARTPenAnnotation2200"/>
          <p:cNvSpPr/>
          <p:nvPr/>
        </p:nvSpPr>
        <p:spPr>
          <a:xfrm>
            <a:off x="2012156" y="3535412"/>
            <a:ext cx="135172" cy="241846"/>
          </a:xfrm>
          <a:custGeom>
            <a:avLst/>
            <a:gdLst/>
            <a:ahLst/>
            <a:cxnLst/>
            <a:rect l="0" t="0" r="0" b="0"/>
            <a:pathLst>
              <a:path w="135172" h="241846">
                <a:moveTo>
                  <a:pt x="0" y="0"/>
                </a:moveTo>
                <a:lnTo>
                  <a:pt x="26929" y="0"/>
                </a:lnTo>
                <a:lnTo>
                  <a:pt x="31926" y="1074"/>
                </a:lnTo>
                <a:lnTo>
                  <a:pt x="36332" y="2866"/>
                </a:lnTo>
                <a:lnTo>
                  <a:pt x="40344" y="5135"/>
                </a:lnTo>
                <a:lnTo>
                  <a:pt x="50535" y="10523"/>
                </a:lnTo>
                <a:lnTo>
                  <a:pt x="56262" y="13464"/>
                </a:lnTo>
                <a:lnTo>
                  <a:pt x="61155" y="16500"/>
                </a:lnTo>
                <a:lnTo>
                  <a:pt x="65492" y="19599"/>
                </a:lnTo>
                <a:lnTo>
                  <a:pt x="69458" y="22740"/>
                </a:lnTo>
                <a:lnTo>
                  <a:pt x="72102" y="25908"/>
                </a:lnTo>
                <a:lnTo>
                  <a:pt x="73865" y="29096"/>
                </a:lnTo>
                <a:lnTo>
                  <a:pt x="75040" y="32295"/>
                </a:lnTo>
                <a:lnTo>
                  <a:pt x="76898" y="34429"/>
                </a:lnTo>
                <a:lnTo>
                  <a:pt x="79212" y="35851"/>
                </a:lnTo>
                <a:lnTo>
                  <a:pt x="81829" y="36799"/>
                </a:lnTo>
                <a:lnTo>
                  <a:pt x="83574" y="39581"/>
                </a:lnTo>
                <a:lnTo>
                  <a:pt x="84738" y="43585"/>
                </a:lnTo>
                <a:lnTo>
                  <a:pt x="85513" y="48404"/>
                </a:lnTo>
                <a:lnTo>
                  <a:pt x="86030" y="53766"/>
                </a:lnTo>
                <a:lnTo>
                  <a:pt x="86375" y="59492"/>
                </a:lnTo>
                <a:lnTo>
                  <a:pt x="86605" y="65458"/>
                </a:lnTo>
                <a:lnTo>
                  <a:pt x="85683" y="70510"/>
                </a:lnTo>
                <a:lnTo>
                  <a:pt x="83994" y="74953"/>
                </a:lnTo>
                <a:lnTo>
                  <a:pt x="81793" y="78990"/>
                </a:lnTo>
                <a:lnTo>
                  <a:pt x="73559" y="94943"/>
                </a:lnTo>
                <a:lnTo>
                  <a:pt x="70537" y="99841"/>
                </a:lnTo>
                <a:lnTo>
                  <a:pt x="67447" y="104181"/>
                </a:lnTo>
                <a:lnTo>
                  <a:pt x="64312" y="108149"/>
                </a:lnTo>
                <a:lnTo>
                  <a:pt x="60829" y="115425"/>
                </a:lnTo>
                <a:lnTo>
                  <a:pt x="59900" y="118869"/>
                </a:lnTo>
                <a:lnTo>
                  <a:pt x="60356" y="122241"/>
                </a:lnTo>
                <a:lnTo>
                  <a:pt x="61735" y="125564"/>
                </a:lnTo>
                <a:lnTo>
                  <a:pt x="63729" y="128854"/>
                </a:lnTo>
                <a:lnTo>
                  <a:pt x="66133" y="131047"/>
                </a:lnTo>
                <a:lnTo>
                  <a:pt x="68810" y="132509"/>
                </a:lnTo>
                <a:lnTo>
                  <a:pt x="71670" y="133484"/>
                </a:lnTo>
                <a:lnTo>
                  <a:pt x="74652" y="134134"/>
                </a:lnTo>
                <a:lnTo>
                  <a:pt x="77715" y="134567"/>
                </a:lnTo>
                <a:lnTo>
                  <a:pt x="80831" y="134855"/>
                </a:lnTo>
                <a:lnTo>
                  <a:pt x="82909" y="136123"/>
                </a:lnTo>
                <a:lnTo>
                  <a:pt x="84294" y="138043"/>
                </a:lnTo>
                <a:lnTo>
                  <a:pt x="85217" y="140398"/>
                </a:lnTo>
                <a:lnTo>
                  <a:pt x="90132" y="144117"/>
                </a:lnTo>
                <a:lnTo>
                  <a:pt x="97709" y="148746"/>
                </a:lnTo>
                <a:lnTo>
                  <a:pt x="107059" y="153982"/>
                </a:lnTo>
                <a:lnTo>
                  <a:pt x="114367" y="157473"/>
                </a:lnTo>
                <a:lnTo>
                  <a:pt x="120314" y="159801"/>
                </a:lnTo>
                <a:lnTo>
                  <a:pt x="125354" y="161352"/>
                </a:lnTo>
                <a:lnTo>
                  <a:pt x="128714" y="163461"/>
                </a:lnTo>
                <a:lnTo>
                  <a:pt x="130954" y="165942"/>
                </a:lnTo>
                <a:lnTo>
                  <a:pt x="132447" y="168671"/>
                </a:lnTo>
                <a:lnTo>
                  <a:pt x="134106" y="174569"/>
                </a:lnTo>
                <a:lnTo>
                  <a:pt x="134843" y="181849"/>
                </a:lnTo>
                <a:lnTo>
                  <a:pt x="135040" y="186799"/>
                </a:lnTo>
                <a:lnTo>
                  <a:pt x="135171" y="192250"/>
                </a:lnTo>
                <a:lnTo>
                  <a:pt x="134184" y="195883"/>
                </a:lnTo>
                <a:lnTo>
                  <a:pt x="132451" y="198305"/>
                </a:lnTo>
                <a:lnTo>
                  <a:pt x="130220" y="199920"/>
                </a:lnTo>
                <a:lnTo>
                  <a:pt x="128733" y="202072"/>
                </a:lnTo>
                <a:lnTo>
                  <a:pt x="127081" y="207328"/>
                </a:lnTo>
                <a:lnTo>
                  <a:pt x="125566" y="209160"/>
                </a:lnTo>
                <a:lnTo>
                  <a:pt x="123481" y="210381"/>
                </a:lnTo>
                <a:lnTo>
                  <a:pt x="121016" y="211196"/>
                </a:lnTo>
                <a:lnTo>
                  <a:pt x="118298" y="212813"/>
                </a:lnTo>
                <a:lnTo>
                  <a:pt x="115411" y="214967"/>
                </a:lnTo>
                <a:lnTo>
                  <a:pt x="87064" y="24184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7" name="SMARTPenAnnotation2201"/>
          <p:cNvSpPr/>
          <p:nvPr/>
        </p:nvSpPr>
        <p:spPr>
          <a:xfrm>
            <a:off x="1915417" y="3844974"/>
            <a:ext cx="299890" cy="58044"/>
          </a:xfrm>
          <a:custGeom>
            <a:avLst/>
            <a:gdLst/>
            <a:ahLst/>
            <a:cxnLst/>
            <a:rect l="0" t="0" r="0" b="0"/>
            <a:pathLst>
              <a:path w="299890" h="58044">
                <a:moveTo>
                  <a:pt x="299889" y="0"/>
                </a:moveTo>
                <a:lnTo>
                  <a:pt x="289618" y="5136"/>
                </a:lnTo>
                <a:lnTo>
                  <a:pt x="284443" y="6649"/>
                </a:lnTo>
                <a:lnTo>
                  <a:pt x="278843" y="7657"/>
                </a:lnTo>
                <a:lnTo>
                  <a:pt x="272960" y="8329"/>
                </a:lnTo>
                <a:lnTo>
                  <a:pt x="266888" y="9853"/>
                </a:lnTo>
                <a:lnTo>
                  <a:pt x="260691" y="11943"/>
                </a:lnTo>
                <a:lnTo>
                  <a:pt x="254409" y="14411"/>
                </a:lnTo>
                <a:lnTo>
                  <a:pt x="242697" y="17132"/>
                </a:lnTo>
                <a:lnTo>
                  <a:pt x="227365" y="20020"/>
                </a:lnTo>
                <a:lnTo>
                  <a:pt x="196715" y="25021"/>
                </a:lnTo>
                <a:lnTo>
                  <a:pt x="187037" y="26355"/>
                </a:lnTo>
                <a:lnTo>
                  <a:pt x="179510" y="27244"/>
                </a:lnTo>
                <a:lnTo>
                  <a:pt x="169117" y="27836"/>
                </a:lnTo>
                <a:lnTo>
                  <a:pt x="143239" y="28495"/>
                </a:lnTo>
                <a:lnTo>
                  <a:pt x="91541" y="28975"/>
                </a:lnTo>
                <a:lnTo>
                  <a:pt x="85749" y="30066"/>
                </a:lnTo>
                <a:lnTo>
                  <a:pt x="80814" y="31868"/>
                </a:lnTo>
                <a:lnTo>
                  <a:pt x="76448" y="34143"/>
                </a:lnTo>
                <a:lnTo>
                  <a:pt x="70313" y="35661"/>
                </a:lnTo>
                <a:lnTo>
                  <a:pt x="62999" y="36672"/>
                </a:lnTo>
                <a:lnTo>
                  <a:pt x="54898" y="37347"/>
                </a:lnTo>
                <a:lnTo>
                  <a:pt x="48422" y="38871"/>
                </a:lnTo>
                <a:lnTo>
                  <a:pt x="43030" y="40962"/>
                </a:lnTo>
                <a:lnTo>
                  <a:pt x="38361" y="43431"/>
                </a:lnTo>
                <a:lnTo>
                  <a:pt x="33098" y="45077"/>
                </a:lnTo>
                <a:lnTo>
                  <a:pt x="27440" y="46174"/>
                </a:lnTo>
                <a:lnTo>
                  <a:pt x="14938" y="47719"/>
                </a:lnTo>
                <a:lnTo>
                  <a:pt x="0" y="5804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8" name="SMARTPenAnnotation2202"/>
          <p:cNvSpPr/>
          <p:nvPr/>
        </p:nvSpPr>
        <p:spPr>
          <a:xfrm>
            <a:off x="1944439" y="3922365"/>
            <a:ext cx="116087" cy="115524"/>
          </a:xfrm>
          <a:custGeom>
            <a:avLst/>
            <a:gdLst/>
            <a:ahLst/>
            <a:cxnLst/>
            <a:rect l="0" t="0" r="0" b="0"/>
            <a:pathLst>
              <a:path w="116087" h="115524">
                <a:moveTo>
                  <a:pt x="0" y="0"/>
                </a:moveTo>
                <a:lnTo>
                  <a:pt x="0" y="56848"/>
                </a:lnTo>
                <a:lnTo>
                  <a:pt x="2150" y="64771"/>
                </a:lnTo>
                <a:lnTo>
                  <a:pt x="5733" y="74352"/>
                </a:lnTo>
                <a:lnTo>
                  <a:pt x="16658" y="100079"/>
                </a:lnTo>
                <a:lnTo>
                  <a:pt x="19704" y="103265"/>
                </a:lnTo>
                <a:lnTo>
                  <a:pt x="23885" y="106463"/>
                </a:lnTo>
                <a:lnTo>
                  <a:pt x="28822" y="109671"/>
                </a:lnTo>
                <a:lnTo>
                  <a:pt x="34263" y="111809"/>
                </a:lnTo>
                <a:lnTo>
                  <a:pt x="40040" y="113235"/>
                </a:lnTo>
                <a:lnTo>
                  <a:pt x="46041" y="114185"/>
                </a:lnTo>
                <a:lnTo>
                  <a:pt x="52191" y="114819"/>
                </a:lnTo>
                <a:lnTo>
                  <a:pt x="58441" y="115241"/>
                </a:lnTo>
                <a:lnTo>
                  <a:pt x="64758" y="115523"/>
                </a:lnTo>
                <a:lnTo>
                  <a:pt x="70044" y="114635"/>
                </a:lnTo>
                <a:lnTo>
                  <a:pt x="74642" y="112969"/>
                </a:lnTo>
                <a:lnTo>
                  <a:pt x="78783" y="110784"/>
                </a:lnTo>
                <a:lnTo>
                  <a:pt x="82618" y="109326"/>
                </a:lnTo>
                <a:lnTo>
                  <a:pt x="86250" y="108355"/>
                </a:lnTo>
                <a:lnTo>
                  <a:pt x="89746" y="107707"/>
                </a:lnTo>
                <a:lnTo>
                  <a:pt x="94227" y="106201"/>
                </a:lnTo>
                <a:lnTo>
                  <a:pt x="99363" y="104121"/>
                </a:lnTo>
                <a:lnTo>
                  <a:pt x="116086" y="9673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9" name="SMARTPenAnnotation2203"/>
          <p:cNvSpPr/>
          <p:nvPr/>
        </p:nvSpPr>
        <p:spPr>
          <a:xfrm>
            <a:off x="2060525" y="3961060"/>
            <a:ext cx="38696" cy="174130"/>
          </a:xfrm>
          <a:custGeom>
            <a:avLst/>
            <a:gdLst/>
            <a:ahLst/>
            <a:cxnLst/>
            <a:rect l="0" t="0" r="0" b="0"/>
            <a:pathLst>
              <a:path w="38696" h="174130">
                <a:moveTo>
                  <a:pt x="0" y="0"/>
                </a:moveTo>
                <a:lnTo>
                  <a:pt x="8329" y="8329"/>
                </a:lnTo>
                <a:lnTo>
                  <a:pt x="9076" y="11943"/>
                </a:lnTo>
                <a:lnTo>
                  <a:pt x="9408" y="17132"/>
                </a:lnTo>
                <a:lnTo>
                  <a:pt x="9556" y="23021"/>
                </a:lnTo>
                <a:lnTo>
                  <a:pt x="9671" y="59935"/>
                </a:lnTo>
                <a:lnTo>
                  <a:pt x="11821" y="65753"/>
                </a:lnTo>
                <a:lnTo>
                  <a:pt x="15405" y="72857"/>
                </a:lnTo>
                <a:lnTo>
                  <a:pt x="19944" y="80818"/>
                </a:lnTo>
                <a:lnTo>
                  <a:pt x="22970" y="87199"/>
                </a:lnTo>
                <a:lnTo>
                  <a:pt x="24987" y="92529"/>
                </a:lnTo>
                <a:lnTo>
                  <a:pt x="26332" y="97157"/>
                </a:lnTo>
                <a:lnTo>
                  <a:pt x="27228" y="101317"/>
                </a:lnTo>
                <a:lnTo>
                  <a:pt x="38695" y="17412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0" name="SMARTPenAnnotation2204"/>
          <p:cNvSpPr/>
          <p:nvPr/>
        </p:nvSpPr>
        <p:spPr>
          <a:xfrm>
            <a:off x="2399109" y="3680519"/>
            <a:ext cx="125761" cy="1"/>
          </a:xfrm>
          <a:custGeom>
            <a:avLst/>
            <a:gdLst/>
            <a:ahLst/>
            <a:cxnLst/>
            <a:rect l="0" t="0" r="0" b="0"/>
            <a:pathLst>
              <a:path w="125761" h="1">
                <a:moveTo>
                  <a:pt x="0" y="0"/>
                </a:moveTo>
                <a:lnTo>
                  <a:pt x="12576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1" name="SMARTPenAnnotation2205"/>
          <p:cNvSpPr/>
          <p:nvPr/>
        </p:nvSpPr>
        <p:spPr>
          <a:xfrm>
            <a:off x="2447478" y="3767583"/>
            <a:ext cx="106413" cy="9675"/>
          </a:xfrm>
          <a:custGeom>
            <a:avLst/>
            <a:gdLst/>
            <a:ahLst/>
            <a:cxnLst/>
            <a:rect l="0" t="0" r="0" b="0"/>
            <a:pathLst>
              <a:path w="106413" h="9675">
                <a:moveTo>
                  <a:pt x="0" y="9674"/>
                </a:moveTo>
                <a:lnTo>
                  <a:pt x="66321" y="9674"/>
                </a:lnTo>
                <a:lnTo>
                  <a:pt x="72161" y="8600"/>
                </a:lnTo>
                <a:lnTo>
                  <a:pt x="78204" y="6808"/>
                </a:lnTo>
                <a:lnTo>
                  <a:pt x="84382" y="4539"/>
                </a:lnTo>
                <a:lnTo>
                  <a:pt x="89576" y="3026"/>
                </a:lnTo>
                <a:lnTo>
                  <a:pt x="94113" y="2017"/>
                </a:lnTo>
                <a:lnTo>
                  <a:pt x="106412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2" name="SMARTPenAnnotation2206"/>
          <p:cNvSpPr/>
          <p:nvPr/>
        </p:nvSpPr>
        <p:spPr>
          <a:xfrm>
            <a:off x="2741793" y="3467695"/>
            <a:ext cx="188589" cy="232173"/>
          </a:xfrm>
          <a:custGeom>
            <a:avLst/>
            <a:gdLst/>
            <a:ahLst/>
            <a:cxnLst/>
            <a:rect l="0" t="0" r="0" b="0"/>
            <a:pathLst>
              <a:path w="188589" h="232173">
                <a:moveTo>
                  <a:pt x="5574" y="0"/>
                </a:moveTo>
                <a:lnTo>
                  <a:pt x="0" y="0"/>
                </a:lnTo>
                <a:lnTo>
                  <a:pt x="2380" y="0"/>
                </a:lnTo>
                <a:lnTo>
                  <a:pt x="4519" y="1075"/>
                </a:lnTo>
                <a:lnTo>
                  <a:pt x="9763" y="5136"/>
                </a:lnTo>
                <a:lnTo>
                  <a:pt x="12666" y="6648"/>
                </a:lnTo>
                <a:lnTo>
                  <a:pt x="15676" y="7657"/>
                </a:lnTo>
                <a:lnTo>
                  <a:pt x="18758" y="8329"/>
                </a:lnTo>
                <a:lnTo>
                  <a:pt x="21887" y="9852"/>
                </a:lnTo>
                <a:lnTo>
                  <a:pt x="25048" y="11942"/>
                </a:lnTo>
                <a:lnTo>
                  <a:pt x="28231" y="14411"/>
                </a:lnTo>
                <a:lnTo>
                  <a:pt x="32502" y="16056"/>
                </a:lnTo>
                <a:lnTo>
                  <a:pt x="37499" y="17153"/>
                </a:lnTo>
                <a:lnTo>
                  <a:pt x="42980" y="17885"/>
                </a:lnTo>
                <a:lnTo>
                  <a:pt x="48784" y="19447"/>
                </a:lnTo>
                <a:lnTo>
                  <a:pt x="54803" y="21564"/>
                </a:lnTo>
                <a:lnTo>
                  <a:pt x="60966" y="24050"/>
                </a:lnTo>
                <a:lnTo>
                  <a:pt x="66149" y="25707"/>
                </a:lnTo>
                <a:lnTo>
                  <a:pt x="70679" y="26812"/>
                </a:lnTo>
                <a:lnTo>
                  <a:pt x="74774" y="27548"/>
                </a:lnTo>
                <a:lnTo>
                  <a:pt x="79654" y="29114"/>
                </a:lnTo>
                <a:lnTo>
                  <a:pt x="85057" y="31233"/>
                </a:lnTo>
                <a:lnTo>
                  <a:pt x="90809" y="33720"/>
                </a:lnTo>
                <a:lnTo>
                  <a:pt x="102932" y="39351"/>
                </a:lnTo>
                <a:lnTo>
                  <a:pt x="109175" y="42357"/>
                </a:lnTo>
                <a:lnTo>
                  <a:pt x="113336" y="45436"/>
                </a:lnTo>
                <a:lnTo>
                  <a:pt x="116111" y="48563"/>
                </a:lnTo>
                <a:lnTo>
                  <a:pt x="117960" y="51723"/>
                </a:lnTo>
                <a:lnTo>
                  <a:pt x="118119" y="55979"/>
                </a:lnTo>
                <a:lnTo>
                  <a:pt x="117149" y="60967"/>
                </a:lnTo>
                <a:lnTo>
                  <a:pt x="115428" y="66441"/>
                </a:lnTo>
                <a:lnTo>
                  <a:pt x="113206" y="70091"/>
                </a:lnTo>
                <a:lnTo>
                  <a:pt x="110649" y="72524"/>
                </a:lnTo>
                <a:lnTo>
                  <a:pt x="104943" y="76303"/>
                </a:lnTo>
                <a:lnTo>
                  <a:pt x="101916" y="78815"/>
                </a:lnTo>
                <a:lnTo>
                  <a:pt x="94471" y="85435"/>
                </a:lnTo>
                <a:lnTo>
                  <a:pt x="90586" y="89206"/>
                </a:lnTo>
                <a:lnTo>
                  <a:pt x="88046" y="91717"/>
                </a:lnTo>
                <a:lnTo>
                  <a:pt x="87427" y="94465"/>
                </a:lnTo>
                <a:lnTo>
                  <a:pt x="88089" y="97373"/>
                </a:lnTo>
                <a:lnTo>
                  <a:pt x="91740" y="104626"/>
                </a:lnTo>
                <a:lnTo>
                  <a:pt x="97508" y="111019"/>
                </a:lnTo>
                <a:lnTo>
                  <a:pt x="100184" y="112708"/>
                </a:lnTo>
                <a:lnTo>
                  <a:pt x="106024" y="114584"/>
                </a:lnTo>
                <a:lnTo>
                  <a:pt x="109086" y="115085"/>
                </a:lnTo>
                <a:lnTo>
                  <a:pt x="112202" y="115419"/>
                </a:lnTo>
                <a:lnTo>
                  <a:pt x="115355" y="115641"/>
                </a:lnTo>
                <a:lnTo>
                  <a:pt x="121756" y="117939"/>
                </a:lnTo>
                <a:lnTo>
                  <a:pt x="130323" y="121621"/>
                </a:lnTo>
                <a:lnTo>
                  <a:pt x="149157" y="130369"/>
                </a:lnTo>
                <a:lnTo>
                  <a:pt x="164693" y="137841"/>
                </a:lnTo>
                <a:lnTo>
                  <a:pt x="170772" y="141338"/>
                </a:lnTo>
                <a:lnTo>
                  <a:pt x="175898" y="144744"/>
                </a:lnTo>
                <a:lnTo>
                  <a:pt x="186714" y="152798"/>
                </a:lnTo>
                <a:lnTo>
                  <a:pt x="187602" y="154534"/>
                </a:lnTo>
                <a:lnTo>
                  <a:pt x="188588" y="159329"/>
                </a:lnTo>
                <a:lnTo>
                  <a:pt x="186701" y="162113"/>
                </a:lnTo>
                <a:lnTo>
                  <a:pt x="183293" y="165043"/>
                </a:lnTo>
                <a:lnTo>
                  <a:pt x="178872" y="168072"/>
                </a:lnTo>
                <a:lnTo>
                  <a:pt x="174849" y="171166"/>
                </a:lnTo>
                <a:lnTo>
                  <a:pt x="171093" y="174303"/>
                </a:lnTo>
                <a:lnTo>
                  <a:pt x="167513" y="177470"/>
                </a:lnTo>
                <a:lnTo>
                  <a:pt x="162977" y="180655"/>
                </a:lnTo>
                <a:lnTo>
                  <a:pt x="157804" y="183854"/>
                </a:lnTo>
                <a:lnTo>
                  <a:pt x="152205" y="187062"/>
                </a:lnTo>
                <a:lnTo>
                  <a:pt x="139874" y="191350"/>
                </a:lnTo>
                <a:lnTo>
                  <a:pt x="123054" y="196358"/>
                </a:lnTo>
                <a:lnTo>
                  <a:pt x="103241" y="201847"/>
                </a:lnTo>
                <a:lnTo>
                  <a:pt x="88958" y="206581"/>
                </a:lnTo>
                <a:lnTo>
                  <a:pt x="78361" y="210811"/>
                </a:lnTo>
                <a:lnTo>
                  <a:pt x="70222" y="214707"/>
                </a:lnTo>
                <a:lnTo>
                  <a:pt x="63721" y="218379"/>
                </a:lnTo>
                <a:lnTo>
                  <a:pt x="58312" y="221901"/>
                </a:lnTo>
                <a:lnTo>
                  <a:pt x="53631" y="225325"/>
                </a:lnTo>
                <a:lnTo>
                  <a:pt x="49435" y="227607"/>
                </a:lnTo>
                <a:lnTo>
                  <a:pt x="45563" y="229129"/>
                </a:lnTo>
                <a:lnTo>
                  <a:pt x="24921" y="23217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3" name="SMARTPenAnnotation2207"/>
          <p:cNvSpPr/>
          <p:nvPr/>
        </p:nvSpPr>
        <p:spPr>
          <a:xfrm>
            <a:off x="2786062" y="3719214"/>
            <a:ext cx="261194" cy="87066"/>
          </a:xfrm>
          <a:custGeom>
            <a:avLst/>
            <a:gdLst/>
            <a:ahLst/>
            <a:cxnLst/>
            <a:rect l="0" t="0" r="0" b="0"/>
            <a:pathLst>
              <a:path w="261194" h="87066">
                <a:moveTo>
                  <a:pt x="261193" y="0"/>
                </a:moveTo>
                <a:lnTo>
                  <a:pt x="245787" y="5136"/>
                </a:lnTo>
                <a:lnTo>
                  <a:pt x="240174" y="7724"/>
                </a:lnTo>
                <a:lnTo>
                  <a:pt x="235357" y="10523"/>
                </a:lnTo>
                <a:lnTo>
                  <a:pt x="231070" y="13465"/>
                </a:lnTo>
                <a:lnTo>
                  <a:pt x="227138" y="15426"/>
                </a:lnTo>
                <a:lnTo>
                  <a:pt x="219902" y="17605"/>
                </a:lnTo>
                <a:lnTo>
                  <a:pt x="215393" y="18186"/>
                </a:lnTo>
                <a:lnTo>
                  <a:pt x="210238" y="18573"/>
                </a:lnTo>
                <a:lnTo>
                  <a:pt x="204651" y="18832"/>
                </a:lnTo>
                <a:lnTo>
                  <a:pt x="199851" y="20079"/>
                </a:lnTo>
                <a:lnTo>
                  <a:pt x="195576" y="21985"/>
                </a:lnTo>
                <a:lnTo>
                  <a:pt x="191652" y="24331"/>
                </a:lnTo>
                <a:lnTo>
                  <a:pt x="186886" y="25894"/>
                </a:lnTo>
                <a:lnTo>
                  <a:pt x="181559" y="26937"/>
                </a:lnTo>
                <a:lnTo>
                  <a:pt x="175857" y="27632"/>
                </a:lnTo>
                <a:lnTo>
                  <a:pt x="169907" y="29170"/>
                </a:lnTo>
                <a:lnTo>
                  <a:pt x="163790" y="31271"/>
                </a:lnTo>
                <a:lnTo>
                  <a:pt x="157562" y="33746"/>
                </a:lnTo>
                <a:lnTo>
                  <a:pt x="151261" y="36471"/>
                </a:lnTo>
                <a:lnTo>
                  <a:pt x="138527" y="42364"/>
                </a:lnTo>
                <a:lnTo>
                  <a:pt x="119272" y="51725"/>
                </a:lnTo>
                <a:lnTo>
                  <a:pt x="112836" y="53832"/>
                </a:lnTo>
                <a:lnTo>
                  <a:pt x="106395" y="55235"/>
                </a:lnTo>
                <a:lnTo>
                  <a:pt x="99951" y="56171"/>
                </a:lnTo>
                <a:lnTo>
                  <a:pt x="91356" y="58945"/>
                </a:lnTo>
                <a:lnTo>
                  <a:pt x="81327" y="62944"/>
                </a:lnTo>
                <a:lnTo>
                  <a:pt x="70341" y="67760"/>
                </a:lnTo>
                <a:lnTo>
                  <a:pt x="59792" y="72045"/>
                </a:lnTo>
                <a:lnTo>
                  <a:pt x="39473" y="79673"/>
                </a:lnTo>
                <a:lnTo>
                  <a:pt x="30615" y="82137"/>
                </a:lnTo>
                <a:lnTo>
                  <a:pt x="22560" y="83780"/>
                </a:lnTo>
                <a:lnTo>
                  <a:pt x="0" y="8706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4" name="SMARTPenAnnotation2208"/>
          <p:cNvSpPr/>
          <p:nvPr/>
        </p:nvSpPr>
        <p:spPr>
          <a:xfrm>
            <a:off x="2855123" y="3844974"/>
            <a:ext cx="172786" cy="106400"/>
          </a:xfrm>
          <a:custGeom>
            <a:avLst/>
            <a:gdLst/>
            <a:ahLst/>
            <a:cxnLst/>
            <a:rect l="0" t="0" r="0" b="0"/>
            <a:pathLst>
              <a:path w="172786" h="106400">
                <a:moveTo>
                  <a:pt x="8330" y="0"/>
                </a:moveTo>
                <a:lnTo>
                  <a:pt x="8330" y="17605"/>
                </a:lnTo>
                <a:lnTo>
                  <a:pt x="7255" y="19261"/>
                </a:lnTo>
                <a:lnTo>
                  <a:pt x="5463" y="21439"/>
                </a:lnTo>
                <a:lnTo>
                  <a:pt x="3194" y="23967"/>
                </a:lnTo>
                <a:lnTo>
                  <a:pt x="1681" y="26726"/>
                </a:lnTo>
                <a:lnTo>
                  <a:pt x="673" y="29642"/>
                </a:lnTo>
                <a:lnTo>
                  <a:pt x="0" y="32659"/>
                </a:lnTo>
                <a:lnTo>
                  <a:pt x="627" y="35746"/>
                </a:lnTo>
                <a:lnTo>
                  <a:pt x="2120" y="38879"/>
                </a:lnTo>
                <a:lnTo>
                  <a:pt x="4190" y="42043"/>
                </a:lnTo>
                <a:lnTo>
                  <a:pt x="5570" y="45226"/>
                </a:lnTo>
                <a:lnTo>
                  <a:pt x="6490" y="48424"/>
                </a:lnTo>
                <a:lnTo>
                  <a:pt x="7103" y="51630"/>
                </a:lnTo>
                <a:lnTo>
                  <a:pt x="7512" y="54843"/>
                </a:lnTo>
                <a:lnTo>
                  <a:pt x="7785" y="58059"/>
                </a:lnTo>
                <a:lnTo>
                  <a:pt x="7966" y="61279"/>
                </a:lnTo>
                <a:lnTo>
                  <a:pt x="9162" y="64500"/>
                </a:lnTo>
                <a:lnTo>
                  <a:pt x="11034" y="67722"/>
                </a:lnTo>
                <a:lnTo>
                  <a:pt x="13358" y="70945"/>
                </a:lnTo>
                <a:lnTo>
                  <a:pt x="15981" y="75243"/>
                </a:lnTo>
                <a:lnTo>
                  <a:pt x="18805" y="80258"/>
                </a:lnTo>
                <a:lnTo>
                  <a:pt x="25924" y="93483"/>
                </a:lnTo>
                <a:lnTo>
                  <a:pt x="27584" y="95643"/>
                </a:lnTo>
                <a:lnTo>
                  <a:pt x="29765" y="98158"/>
                </a:lnTo>
                <a:lnTo>
                  <a:pt x="32293" y="100909"/>
                </a:lnTo>
                <a:lnTo>
                  <a:pt x="35054" y="102744"/>
                </a:lnTo>
                <a:lnTo>
                  <a:pt x="37970" y="103967"/>
                </a:lnTo>
                <a:lnTo>
                  <a:pt x="40988" y="104782"/>
                </a:lnTo>
                <a:lnTo>
                  <a:pt x="44075" y="105325"/>
                </a:lnTo>
                <a:lnTo>
                  <a:pt x="47208" y="105688"/>
                </a:lnTo>
                <a:lnTo>
                  <a:pt x="50372" y="105929"/>
                </a:lnTo>
                <a:lnTo>
                  <a:pt x="53556" y="106090"/>
                </a:lnTo>
                <a:lnTo>
                  <a:pt x="59959" y="106269"/>
                </a:lnTo>
                <a:lnTo>
                  <a:pt x="84410" y="106399"/>
                </a:lnTo>
                <a:lnTo>
                  <a:pt x="89146" y="105329"/>
                </a:lnTo>
                <a:lnTo>
                  <a:pt x="93379" y="103540"/>
                </a:lnTo>
                <a:lnTo>
                  <a:pt x="97275" y="101273"/>
                </a:lnTo>
                <a:lnTo>
                  <a:pt x="102022" y="99761"/>
                </a:lnTo>
                <a:lnTo>
                  <a:pt x="107337" y="98754"/>
                </a:lnTo>
                <a:lnTo>
                  <a:pt x="113030" y="98082"/>
                </a:lnTo>
                <a:lnTo>
                  <a:pt x="117900" y="96559"/>
                </a:lnTo>
                <a:lnTo>
                  <a:pt x="122222" y="94469"/>
                </a:lnTo>
                <a:lnTo>
                  <a:pt x="126177" y="92001"/>
                </a:lnTo>
                <a:lnTo>
                  <a:pt x="130964" y="90356"/>
                </a:lnTo>
                <a:lnTo>
                  <a:pt x="136306" y="89259"/>
                </a:lnTo>
                <a:lnTo>
                  <a:pt x="142016" y="88527"/>
                </a:lnTo>
                <a:lnTo>
                  <a:pt x="146898" y="86965"/>
                </a:lnTo>
                <a:lnTo>
                  <a:pt x="151227" y="84848"/>
                </a:lnTo>
                <a:lnTo>
                  <a:pt x="155189" y="82363"/>
                </a:lnTo>
                <a:lnTo>
                  <a:pt x="158904" y="80705"/>
                </a:lnTo>
                <a:lnTo>
                  <a:pt x="162456" y="79600"/>
                </a:lnTo>
                <a:lnTo>
                  <a:pt x="172785" y="6771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5" name="SMARTPenAnnotation2209"/>
          <p:cNvSpPr/>
          <p:nvPr/>
        </p:nvSpPr>
        <p:spPr>
          <a:xfrm>
            <a:off x="2989212" y="3815953"/>
            <a:ext cx="77392" cy="270868"/>
          </a:xfrm>
          <a:custGeom>
            <a:avLst/>
            <a:gdLst/>
            <a:ahLst/>
            <a:cxnLst/>
            <a:rect l="0" t="0" r="0" b="0"/>
            <a:pathLst>
              <a:path w="77392" h="270868">
                <a:moveTo>
                  <a:pt x="0" y="0"/>
                </a:moveTo>
                <a:lnTo>
                  <a:pt x="5136" y="10271"/>
                </a:lnTo>
                <a:lnTo>
                  <a:pt x="7724" y="16521"/>
                </a:lnTo>
                <a:lnTo>
                  <a:pt x="10524" y="23912"/>
                </a:lnTo>
                <a:lnTo>
                  <a:pt x="13465" y="32064"/>
                </a:lnTo>
                <a:lnTo>
                  <a:pt x="15426" y="39649"/>
                </a:lnTo>
                <a:lnTo>
                  <a:pt x="16733" y="46855"/>
                </a:lnTo>
                <a:lnTo>
                  <a:pt x="17605" y="53809"/>
                </a:lnTo>
                <a:lnTo>
                  <a:pt x="19261" y="60594"/>
                </a:lnTo>
                <a:lnTo>
                  <a:pt x="21440" y="67268"/>
                </a:lnTo>
                <a:lnTo>
                  <a:pt x="23967" y="73867"/>
                </a:lnTo>
                <a:lnTo>
                  <a:pt x="26727" y="82565"/>
                </a:lnTo>
                <a:lnTo>
                  <a:pt x="32660" y="103696"/>
                </a:lnTo>
                <a:lnTo>
                  <a:pt x="35747" y="113200"/>
                </a:lnTo>
                <a:lnTo>
                  <a:pt x="38879" y="121686"/>
                </a:lnTo>
                <a:lnTo>
                  <a:pt x="42043" y="129493"/>
                </a:lnTo>
                <a:lnTo>
                  <a:pt x="45227" y="137922"/>
                </a:lnTo>
                <a:lnTo>
                  <a:pt x="51630" y="155887"/>
                </a:lnTo>
                <a:lnTo>
                  <a:pt x="53768" y="163042"/>
                </a:lnTo>
                <a:lnTo>
                  <a:pt x="55193" y="168887"/>
                </a:lnTo>
                <a:lnTo>
                  <a:pt x="56143" y="173859"/>
                </a:lnTo>
                <a:lnTo>
                  <a:pt x="60065" y="190848"/>
                </a:lnTo>
                <a:lnTo>
                  <a:pt x="62616" y="201398"/>
                </a:lnTo>
                <a:lnTo>
                  <a:pt x="64316" y="209506"/>
                </a:lnTo>
                <a:lnTo>
                  <a:pt x="65450" y="215986"/>
                </a:lnTo>
                <a:lnTo>
                  <a:pt x="66206" y="221381"/>
                </a:lnTo>
                <a:lnTo>
                  <a:pt x="66710" y="226053"/>
                </a:lnTo>
                <a:lnTo>
                  <a:pt x="67269" y="234110"/>
                </a:lnTo>
                <a:lnTo>
                  <a:pt x="68494" y="238838"/>
                </a:lnTo>
                <a:lnTo>
                  <a:pt x="70384" y="244140"/>
                </a:lnTo>
                <a:lnTo>
                  <a:pt x="76007" y="257825"/>
                </a:lnTo>
                <a:lnTo>
                  <a:pt x="76776" y="262562"/>
                </a:lnTo>
                <a:lnTo>
                  <a:pt x="77391" y="27086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6" name="SMARTPenAnnotation2210"/>
          <p:cNvSpPr/>
          <p:nvPr/>
        </p:nvSpPr>
        <p:spPr>
          <a:xfrm>
            <a:off x="4150072" y="3399978"/>
            <a:ext cx="67718" cy="783581"/>
          </a:xfrm>
          <a:custGeom>
            <a:avLst/>
            <a:gdLst/>
            <a:ahLst/>
            <a:cxnLst/>
            <a:rect l="0" t="0" r="0" b="0"/>
            <a:pathLst>
              <a:path w="67718" h="783581">
                <a:moveTo>
                  <a:pt x="0" y="0"/>
                </a:moveTo>
                <a:lnTo>
                  <a:pt x="5135" y="10271"/>
                </a:lnTo>
                <a:lnTo>
                  <a:pt x="6648" y="16521"/>
                </a:lnTo>
                <a:lnTo>
                  <a:pt x="8329" y="32065"/>
                </a:lnTo>
                <a:lnTo>
                  <a:pt x="9275" y="53809"/>
                </a:lnTo>
                <a:lnTo>
                  <a:pt x="9663" y="131386"/>
                </a:lnTo>
                <a:lnTo>
                  <a:pt x="10742" y="139185"/>
                </a:lnTo>
                <a:lnTo>
                  <a:pt x="12535" y="147608"/>
                </a:lnTo>
                <a:lnTo>
                  <a:pt x="14806" y="156448"/>
                </a:lnTo>
                <a:lnTo>
                  <a:pt x="17395" y="169866"/>
                </a:lnTo>
                <a:lnTo>
                  <a:pt x="23137" y="204839"/>
                </a:lnTo>
                <a:lnTo>
                  <a:pt x="25099" y="219324"/>
                </a:lnTo>
                <a:lnTo>
                  <a:pt x="26406" y="231131"/>
                </a:lnTo>
                <a:lnTo>
                  <a:pt x="27859" y="254282"/>
                </a:lnTo>
                <a:lnTo>
                  <a:pt x="28677" y="300349"/>
                </a:lnTo>
                <a:lnTo>
                  <a:pt x="28976" y="356718"/>
                </a:lnTo>
                <a:lnTo>
                  <a:pt x="30066" y="372171"/>
                </a:lnTo>
                <a:lnTo>
                  <a:pt x="35660" y="428554"/>
                </a:lnTo>
                <a:lnTo>
                  <a:pt x="37346" y="452379"/>
                </a:lnTo>
                <a:lnTo>
                  <a:pt x="36721" y="470340"/>
                </a:lnTo>
                <a:lnTo>
                  <a:pt x="35229" y="493064"/>
                </a:lnTo>
                <a:lnTo>
                  <a:pt x="31780" y="538376"/>
                </a:lnTo>
                <a:lnTo>
                  <a:pt x="30248" y="565680"/>
                </a:lnTo>
                <a:lnTo>
                  <a:pt x="30914" y="577046"/>
                </a:lnTo>
                <a:lnTo>
                  <a:pt x="32433" y="587848"/>
                </a:lnTo>
                <a:lnTo>
                  <a:pt x="42593" y="638624"/>
                </a:lnTo>
                <a:lnTo>
                  <a:pt x="44519" y="650397"/>
                </a:lnTo>
                <a:lnTo>
                  <a:pt x="45802" y="660396"/>
                </a:lnTo>
                <a:lnTo>
                  <a:pt x="46658" y="669211"/>
                </a:lnTo>
                <a:lnTo>
                  <a:pt x="48303" y="680462"/>
                </a:lnTo>
                <a:lnTo>
                  <a:pt x="52997" y="707295"/>
                </a:lnTo>
                <a:lnTo>
                  <a:pt x="55754" y="720900"/>
                </a:lnTo>
                <a:lnTo>
                  <a:pt x="58667" y="734269"/>
                </a:lnTo>
                <a:lnTo>
                  <a:pt x="67717" y="78358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7" name="SMARTPenAnnotation2211"/>
          <p:cNvSpPr/>
          <p:nvPr/>
        </p:nvSpPr>
        <p:spPr>
          <a:xfrm>
            <a:off x="4372570" y="3431689"/>
            <a:ext cx="96739" cy="277853"/>
          </a:xfrm>
          <a:custGeom>
            <a:avLst/>
            <a:gdLst/>
            <a:ahLst/>
            <a:cxnLst/>
            <a:rect l="0" t="0" r="0" b="0"/>
            <a:pathLst>
              <a:path w="96739" h="277853">
                <a:moveTo>
                  <a:pt x="0" y="16658"/>
                </a:moveTo>
                <a:lnTo>
                  <a:pt x="0" y="0"/>
                </a:lnTo>
                <a:lnTo>
                  <a:pt x="0" y="3243"/>
                </a:lnTo>
                <a:lnTo>
                  <a:pt x="1075" y="5565"/>
                </a:lnTo>
                <a:lnTo>
                  <a:pt x="2866" y="8188"/>
                </a:lnTo>
                <a:lnTo>
                  <a:pt x="8329" y="14985"/>
                </a:lnTo>
                <a:lnTo>
                  <a:pt x="9076" y="18781"/>
                </a:lnTo>
                <a:lnTo>
                  <a:pt x="10483" y="27275"/>
                </a:lnTo>
                <a:lnTo>
                  <a:pt x="14691" y="45382"/>
                </a:lnTo>
                <a:lnTo>
                  <a:pt x="16243" y="53006"/>
                </a:lnTo>
                <a:lnTo>
                  <a:pt x="17278" y="59163"/>
                </a:lnTo>
                <a:lnTo>
                  <a:pt x="17968" y="64342"/>
                </a:lnTo>
                <a:lnTo>
                  <a:pt x="19503" y="69945"/>
                </a:lnTo>
                <a:lnTo>
                  <a:pt x="21600" y="75830"/>
                </a:lnTo>
                <a:lnTo>
                  <a:pt x="24074" y="81903"/>
                </a:lnTo>
                <a:lnTo>
                  <a:pt x="26798" y="88101"/>
                </a:lnTo>
                <a:lnTo>
                  <a:pt x="32691" y="100721"/>
                </a:lnTo>
                <a:lnTo>
                  <a:pt x="34693" y="106021"/>
                </a:lnTo>
                <a:lnTo>
                  <a:pt x="36027" y="110629"/>
                </a:lnTo>
                <a:lnTo>
                  <a:pt x="37509" y="118616"/>
                </a:lnTo>
                <a:lnTo>
                  <a:pt x="38168" y="125748"/>
                </a:lnTo>
                <a:lnTo>
                  <a:pt x="39419" y="130230"/>
                </a:lnTo>
                <a:lnTo>
                  <a:pt x="41327" y="135368"/>
                </a:lnTo>
                <a:lnTo>
                  <a:pt x="43674" y="140942"/>
                </a:lnTo>
                <a:lnTo>
                  <a:pt x="45239" y="145734"/>
                </a:lnTo>
                <a:lnTo>
                  <a:pt x="46978" y="153924"/>
                </a:lnTo>
                <a:lnTo>
                  <a:pt x="48517" y="157613"/>
                </a:lnTo>
                <a:lnTo>
                  <a:pt x="50617" y="161147"/>
                </a:lnTo>
                <a:lnTo>
                  <a:pt x="53093" y="164577"/>
                </a:lnTo>
                <a:lnTo>
                  <a:pt x="56892" y="173314"/>
                </a:lnTo>
                <a:lnTo>
                  <a:pt x="61576" y="185588"/>
                </a:lnTo>
                <a:lnTo>
                  <a:pt x="66847" y="200219"/>
                </a:lnTo>
                <a:lnTo>
                  <a:pt x="70361" y="211049"/>
                </a:lnTo>
                <a:lnTo>
                  <a:pt x="72705" y="219343"/>
                </a:lnTo>
                <a:lnTo>
                  <a:pt x="76465" y="235242"/>
                </a:lnTo>
                <a:lnTo>
                  <a:pt x="77116" y="243132"/>
                </a:lnTo>
                <a:lnTo>
                  <a:pt x="78283" y="247181"/>
                </a:lnTo>
                <a:lnTo>
                  <a:pt x="80135" y="252030"/>
                </a:lnTo>
                <a:lnTo>
                  <a:pt x="85696" y="264988"/>
                </a:lnTo>
                <a:lnTo>
                  <a:pt x="87227" y="267126"/>
                </a:lnTo>
                <a:lnTo>
                  <a:pt x="89322" y="269626"/>
                </a:lnTo>
                <a:lnTo>
                  <a:pt x="96738" y="27785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8" name="SMARTPenAnnotation2212"/>
          <p:cNvSpPr/>
          <p:nvPr/>
        </p:nvSpPr>
        <p:spPr>
          <a:xfrm>
            <a:off x="4382244" y="3797369"/>
            <a:ext cx="234014" cy="18585"/>
          </a:xfrm>
          <a:custGeom>
            <a:avLst/>
            <a:gdLst/>
            <a:ahLst/>
            <a:cxnLst/>
            <a:rect l="0" t="0" r="0" b="0"/>
            <a:pathLst>
              <a:path w="234014" h="18585">
                <a:moveTo>
                  <a:pt x="234013" y="0"/>
                </a:moveTo>
                <a:lnTo>
                  <a:pt x="206824" y="3973"/>
                </a:lnTo>
                <a:lnTo>
                  <a:pt x="189476" y="5619"/>
                </a:lnTo>
                <a:lnTo>
                  <a:pt x="171462" y="6716"/>
                </a:lnTo>
                <a:lnTo>
                  <a:pt x="126761" y="8260"/>
                </a:lnTo>
                <a:lnTo>
                  <a:pt x="116753" y="8476"/>
                </a:lnTo>
                <a:lnTo>
                  <a:pt x="103632" y="9696"/>
                </a:lnTo>
                <a:lnTo>
                  <a:pt x="88436" y="11584"/>
                </a:lnTo>
                <a:lnTo>
                  <a:pt x="59727" y="15473"/>
                </a:lnTo>
                <a:lnTo>
                  <a:pt x="50567" y="16510"/>
                </a:lnTo>
                <a:lnTo>
                  <a:pt x="43385" y="17201"/>
                </a:lnTo>
                <a:lnTo>
                  <a:pt x="36447" y="17662"/>
                </a:lnTo>
                <a:lnTo>
                  <a:pt x="29672" y="17969"/>
                </a:lnTo>
                <a:lnTo>
                  <a:pt x="12733" y="18401"/>
                </a:lnTo>
                <a:lnTo>
                  <a:pt x="0" y="1858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9" name="SMARTPenAnnotation2213"/>
          <p:cNvSpPr/>
          <p:nvPr/>
        </p:nvSpPr>
        <p:spPr>
          <a:xfrm>
            <a:off x="4498334" y="3903017"/>
            <a:ext cx="203147" cy="241847"/>
          </a:xfrm>
          <a:custGeom>
            <a:avLst/>
            <a:gdLst/>
            <a:ahLst/>
            <a:cxnLst/>
            <a:rect l="0" t="0" r="0" b="0"/>
            <a:pathLst>
              <a:path w="203147" h="241847">
                <a:moveTo>
                  <a:pt x="77386" y="0"/>
                </a:moveTo>
                <a:lnTo>
                  <a:pt x="27766" y="0"/>
                </a:lnTo>
                <a:lnTo>
                  <a:pt x="23884" y="2150"/>
                </a:lnTo>
                <a:lnTo>
                  <a:pt x="20221" y="5733"/>
                </a:lnTo>
                <a:lnTo>
                  <a:pt x="16703" y="10271"/>
                </a:lnTo>
                <a:lnTo>
                  <a:pt x="13284" y="13297"/>
                </a:lnTo>
                <a:lnTo>
                  <a:pt x="9929" y="15314"/>
                </a:lnTo>
                <a:lnTo>
                  <a:pt x="6618" y="16658"/>
                </a:lnTo>
                <a:lnTo>
                  <a:pt x="4411" y="18630"/>
                </a:lnTo>
                <a:lnTo>
                  <a:pt x="2939" y="21019"/>
                </a:lnTo>
                <a:lnTo>
                  <a:pt x="1304" y="26540"/>
                </a:lnTo>
                <a:lnTo>
                  <a:pt x="577" y="32576"/>
                </a:lnTo>
                <a:lnTo>
                  <a:pt x="111" y="38562"/>
                </a:lnTo>
                <a:lnTo>
                  <a:pt x="18" y="48980"/>
                </a:lnTo>
                <a:lnTo>
                  <a:pt x="0" y="61389"/>
                </a:lnTo>
                <a:lnTo>
                  <a:pt x="1073" y="64573"/>
                </a:lnTo>
                <a:lnTo>
                  <a:pt x="5132" y="70977"/>
                </a:lnTo>
                <a:lnTo>
                  <a:pt x="10519" y="77407"/>
                </a:lnTo>
                <a:lnTo>
                  <a:pt x="16497" y="83847"/>
                </a:lnTo>
                <a:lnTo>
                  <a:pt x="22736" y="90292"/>
                </a:lnTo>
                <a:lnTo>
                  <a:pt x="25904" y="92441"/>
                </a:lnTo>
                <a:lnTo>
                  <a:pt x="29092" y="93873"/>
                </a:lnTo>
                <a:lnTo>
                  <a:pt x="32291" y="94828"/>
                </a:lnTo>
                <a:lnTo>
                  <a:pt x="34424" y="96540"/>
                </a:lnTo>
                <a:lnTo>
                  <a:pt x="35847" y="98756"/>
                </a:lnTo>
                <a:lnTo>
                  <a:pt x="36795" y="101308"/>
                </a:lnTo>
                <a:lnTo>
                  <a:pt x="38502" y="103009"/>
                </a:lnTo>
                <a:lnTo>
                  <a:pt x="40715" y="104144"/>
                </a:lnTo>
                <a:lnTo>
                  <a:pt x="46040" y="105404"/>
                </a:lnTo>
                <a:lnTo>
                  <a:pt x="51989" y="105964"/>
                </a:lnTo>
                <a:lnTo>
                  <a:pt x="56155" y="106113"/>
                </a:lnTo>
                <a:lnTo>
                  <a:pt x="66517" y="106279"/>
                </a:lnTo>
                <a:lnTo>
                  <a:pt x="72290" y="105249"/>
                </a:lnTo>
                <a:lnTo>
                  <a:pt x="78288" y="103487"/>
                </a:lnTo>
                <a:lnTo>
                  <a:pt x="84437" y="101238"/>
                </a:lnTo>
                <a:lnTo>
                  <a:pt x="89611" y="98663"/>
                </a:lnTo>
                <a:lnTo>
                  <a:pt x="94135" y="95872"/>
                </a:lnTo>
                <a:lnTo>
                  <a:pt x="98226" y="92936"/>
                </a:lnTo>
                <a:lnTo>
                  <a:pt x="102028" y="89904"/>
                </a:lnTo>
                <a:lnTo>
                  <a:pt x="105638" y="86808"/>
                </a:lnTo>
                <a:lnTo>
                  <a:pt x="109119" y="83669"/>
                </a:lnTo>
                <a:lnTo>
                  <a:pt x="112515" y="81576"/>
                </a:lnTo>
                <a:lnTo>
                  <a:pt x="115853" y="80181"/>
                </a:lnTo>
                <a:lnTo>
                  <a:pt x="119154" y="79251"/>
                </a:lnTo>
                <a:lnTo>
                  <a:pt x="121354" y="76481"/>
                </a:lnTo>
                <a:lnTo>
                  <a:pt x="122821" y="72485"/>
                </a:lnTo>
                <a:lnTo>
                  <a:pt x="125176" y="60896"/>
                </a:lnTo>
                <a:lnTo>
                  <a:pt x="125498" y="53579"/>
                </a:lnTo>
                <a:lnTo>
                  <a:pt x="125705" y="41635"/>
                </a:lnTo>
                <a:lnTo>
                  <a:pt x="124647" y="39581"/>
                </a:lnTo>
                <a:lnTo>
                  <a:pt x="119097" y="32628"/>
                </a:lnTo>
                <a:lnTo>
                  <a:pt x="116479" y="29497"/>
                </a:lnTo>
                <a:lnTo>
                  <a:pt x="124446" y="37392"/>
                </a:lnTo>
                <a:lnTo>
                  <a:pt x="125174" y="40983"/>
                </a:lnTo>
                <a:lnTo>
                  <a:pt x="125367" y="43445"/>
                </a:lnTo>
                <a:lnTo>
                  <a:pt x="126572" y="46161"/>
                </a:lnTo>
                <a:lnTo>
                  <a:pt x="130776" y="52046"/>
                </a:lnTo>
                <a:lnTo>
                  <a:pt x="132327" y="55120"/>
                </a:lnTo>
                <a:lnTo>
                  <a:pt x="134051" y="61401"/>
                </a:lnTo>
                <a:lnTo>
                  <a:pt x="134816" y="67777"/>
                </a:lnTo>
                <a:lnTo>
                  <a:pt x="135021" y="70981"/>
                </a:lnTo>
                <a:lnTo>
                  <a:pt x="136232" y="74192"/>
                </a:lnTo>
                <a:lnTo>
                  <a:pt x="140444" y="80627"/>
                </a:lnTo>
                <a:lnTo>
                  <a:pt x="143032" y="87070"/>
                </a:lnTo>
                <a:lnTo>
                  <a:pt x="145258" y="94591"/>
                </a:lnTo>
                <a:lnTo>
                  <a:pt x="147356" y="99606"/>
                </a:lnTo>
                <a:lnTo>
                  <a:pt x="149830" y="105099"/>
                </a:lnTo>
                <a:lnTo>
                  <a:pt x="152553" y="109837"/>
                </a:lnTo>
                <a:lnTo>
                  <a:pt x="155445" y="114069"/>
                </a:lnTo>
                <a:lnTo>
                  <a:pt x="158446" y="117966"/>
                </a:lnTo>
                <a:lnTo>
                  <a:pt x="161782" y="125162"/>
                </a:lnTo>
                <a:lnTo>
                  <a:pt x="163265" y="131944"/>
                </a:lnTo>
                <a:lnTo>
                  <a:pt x="163924" y="138540"/>
                </a:lnTo>
                <a:lnTo>
                  <a:pt x="165174" y="141804"/>
                </a:lnTo>
                <a:lnTo>
                  <a:pt x="169430" y="148297"/>
                </a:lnTo>
                <a:lnTo>
                  <a:pt x="172038" y="154766"/>
                </a:lnTo>
                <a:lnTo>
                  <a:pt x="173197" y="161224"/>
                </a:lnTo>
                <a:lnTo>
                  <a:pt x="173712" y="167677"/>
                </a:lnTo>
                <a:lnTo>
                  <a:pt x="174924" y="170902"/>
                </a:lnTo>
                <a:lnTo>
                  <a:pt x="179138" y="177353"/>
                </a:lnTo>
                <a:lnTo>
                  <a:pt x="181727" y="183802"/>
                </a:lnTo>
                <a:lnTo>
                  <a:pt x="182417" y="187027"/>
                </a:lnTo>
                <a:lnTo>
                  <a:pt x="183953" y="192402"/>
                </a:lnTo>
                <a:lnTo>
                  <a:pt x="188525" y="206972"/>
                </a:lnTo>
                <a:lnTo>
                  <a:pt x="191249" y="213222"/>
                </a:lnTo>
                <a:lnTo>
                  <a:pt x="194140" y="218464"/>
                </a:lnTo>
                <a:lnTo>
                  <a:pt x="197142" y="223033"/>
                </a:lnTo>
                <a:lnTo>
                  <a:pt x="199143" y="227155"/>
                </a:lnTo>
                <a:lnTo>
                  <a:pt x="200478" y="230977"/>
                </a:lnTo>
                <a:lnTo>
                  <a:pt x="203146" y="24184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0" name="SMARTPenAnnotation2214"/>
          <p:cNvSpPr/>
          <p:nvPr/>
        </p:nvSpPr>
        <p:spPr>
          <a:xfrm>
            <a:off x="5102248" y="3777257"/>
            <a:ext cx="63577" cy="10412"/>
          </a:xfrm>
          <a:custGeom>
            <a:avLst/>
            <a:gdLst/>
            <a:ahLst/>
            <a:cxnLst/>
            <a:rect l="0" t="0" r="0" b="0"/>
            <a:pathLst>
              <a:path w="63577" h="10412">
                <a:moveTo>
                  <a:pt x="0" y="10411"/>
                </a:moveTo>
                <a:lnTo>
                  <a:pt x="15032" y="10107"/>
                </a:lnTo>
                <a:lnTo>
                  <a:pt x="25839" y="8888"/>
                </a:lnTo>
                <a:lnTo>
                  <a:pt x="63576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1" name="SMARTPenAnnotation2215"/>
          <p:cNvSpPr/>
          <p:nvPr/>
        </p:nvSpPr>
        <p:spPr>
          <a:xfrm>
            <a:off x="5252888" y="3496716"/>
            <a:ext cx="96739" cy="222499"/>
          </a:xfrm>
          <a:custGeom>
            <a:avLst/>
            <a:gdLst/>
            <a:ahLst/>
            <a:cxnLst/>
            <a:rect l="0" t="0" r="0" b="0"/>
            <a:pathLst>
              <a:path w="96739" h="222499">
                <a:moveTo>
                  <a:pt x="0" y="0"/>
                </a:moveTo>
                <a:lnTo>
                  <a:pt x="0" y="10271"/>
                </a:lnTo>
                <a:lnTo>
                  <a:pt x="1075" y="15447"/>
                </a:lnTo>
                <a:lnTo>
                  <a:pt x="2867" y="21047"/>
                </a:lnTo>
                <a:lnTo>
                  <a:pt x="5136" y="26930"/>
                </a:lnTo>
                <a:lnTo>
                  <a:pt x="6649" y="31927"/>
                </a:lnTo>
                <a:lnTo>
                  <a:pt x="7657" y="36333"/>
                </a:lnTo>
                <a:lnTo>
                  <a:pt x="8330" y="40345"/>
                </a:lnTo>
                <a:lnTo>
                  <a:pt x="12002" y="50544"/>
                </a:lnTo>
                <a:lnTo>
                  <a:pt x="31503" y="99771"/>
                </a:lnTo>
                <a:lnTo>
                  <a:pt x="44814" y="136782"/>
                </a:lnTo>
                <a:lnTo>
                  <a:pt x="52449" y="153530"/>
                </a:lnTo>
                <a:lnTo>
                  <a:pt x="60763" y="168995"/>
                </a:lnTo>
                <a:lnTo>
                  <a:pt x="96738" y="22249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2" name="SMARTPenAnnotation2216"/>
          <p:cNvSpPr/>
          <p:nvPr/>
        </p:nvSpPr>
        <p:spPr>
          <a:xfrm>
            <a:off x="5272236" y="3748236"/>
            <a:ext cx="261194" cy="58044"/>
          </a:xfrm>
          <a:custGeom>
            <a:avLst/>
            <a:gdLst/>
            <a:ahLst/>
            <a:cxnLst/>
            <a:rect l="0" t="0" r="0" b="0"/>
            <a:pathLst>
              <a:path w="261194" h="58044">
                <a:moveTo>
                  <a:pt x="261193" y="0"/>
                </a:moveTo>
                <a:lnTo>
                  <a:pt x="238453" y="0"/>
                </a:lnTo>
                <a:lnTo>
                  <a:pt x="234210" y="1075"/>
                </a:lnTo>
                <a:lnTo>
                  <a:pt x="229231" y="2866"/>
                </a:lnTo>
                <a:lnTo>
                  <a:pt x="223762" y="5136"/>
                </a:lnTo>
                <a:lnTo>
                  <a:pt x="215816" y="7723"/>
                </a:lnTo>
                <a:lnTo>
                  <a:pt x="206220" y="10523"/>
                </a:lnTo>
                <a:lnTo>
                  <a:pt x="195523" y="13465"/>
                </a:lnTo>
                <a:lnTo>
                  <a:pt x="183017" y="16500"/>
                </a:lnTo>
                <a:lnTo>
                  <a:pt x="154790" y="22740"/>
                </a:lnTo>
                <a:lnTo>
                  <a:pt x="142963" y="24834"/>
                </a:lnTo>
                <a:lnTo>
                  <a:pt x="132929" y="26230"/>
                </a:lnTo>
                <a:lnTo>
                  <a:pt x="124090" y="27160"/>
                </a:lnTo>
                <a:lnTo>
                  <a:pt x="113898" y="28855"/>
                </a:lnTo>
                <a:lnTo>
                  <a:pt x="102804" y="31060"/>
                </a:lnTo>
                <a:lnTo>
                  <a:pt x="91108" y="33606"/>
                </a:lnTo>
                <a:lnTo>
                  <a:pt x="82236" y="36377"/>
                </a:lnTo>
                <a:lnTo>
                  <a:pt x="75246" y="39299"/>
                </a:lnTo>
                <a:lnTo>
                  <a:pt x="69512" y="42323"/>
                </a:lnTo>
                <a:lnTo>
                  <a:pt x="63539" y="44338"/>
                </a:lnTo>
                <a:lnTo>
                  <a:pt x="57408" y="45682"/>
                </a:lnTo>
                <a:lnTo>
                  <a:pt x="51170" y="46578"/>
                </a:lnTo>
                <a:lnTo>
                  <a:pt x="45937" y="47175"/>
                </a:lnTo>
                <a:lnTo>
                  <a:pt x="41373" y="47573"/>
                </a:lnTo>
                <a:lnTo>
                  <a:pt x="0" y="5804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3" name="SMARTPenAnnotation2217"/>
          <p:cNvSpPr/>
          <p:nvPr/>
        </p:nvSpPr>
        <p:spPr>
          <a:xfrm>
            <a:off x="5380451" y="3826025"/>
            <a:ext cx="191675" cy="347860"/>
          </a:xfrm>
          <a:custGeom>
            <a:avLst/>
            <a:gdLst/>
            <a:ahLst/>
            <a:cxnLst/>
            <a:rect l="0" t="0" r="0" b="0"/>
            <a:pathLst>
              <a:path w="191675" h="347860">
                <a:moveTo>
                  <a:pt x="85261" y="9275"/>
                </a:moveTo>
                <a:lnTo>
                  <a:pt x="74991" y="4140"/>
                </a:lnTo>
                <a:lnTo>
                  <a:pt x="70890" y="2627"/>
                </a:lnTo>
                <a:lnTo>
                  <a:pt x="67081" y="1618"/>
                </a:lnTo>
                <a:lnTo>
                  <a:pt x="63467" y="946"/>
                </a:lnTo>
                <a:lnTo>
                  <a:pt x="59983" y="498"/>
                </a:lnTo>
                <a:lnTo>
                  <a:pt x="56586" y="199"/>
                </a:lnTo>
                <a:lnTo>
                  <a:pt x="53246" y="0"/>
                </a:lnTo>
                <a:lnTo>
                  <a:pt x="48869" y="942"/>
                </a:lnTo>
                <a:lnTo>
                  <a:pt x="43802" y="2645"/>
                </a:lnTo>
                <a:lnTo>
                  <a:pt x="38274" y="4855"/>
                </a:lnTo>
                <a:lnTo>
                  <a:pt x="33514" y="6329"/>
                </a:lnTo>
                <a:lnTo>
                  <a:pt x="29266" y="7311"/>
                </a:lnTo>
                <a:lnTo>
                  <a:pt x="25358" y="7966"/>
                </a:lnTo>
                <a:lnTo>
                  <a:pt x="22754" y="9477"/>
                </a:lnTo>
                <a:lnTo>
                  <a:pt x="21018" y="11560"/>
                </a:lnTo>
                <a:lnTo>
                  <a:pt x="18014" y="17815"/>
                </a:lnTo>
                <a:lnTo>
                  <a:pt x="13095" y="27761"/>
                </a:lnTo>
                <a:lnTo>
                  <a:pt x="7326" y="36480"/>
                </a:lnTo>
                <a:lnTo>
                  <a:pt x="4283" y="40311"/>
                </a:lnTo>
                <a:lnTo>
                  <a:pt x="902" y="47432"/>
                </a:lnTo>
                <a:lnTo>
                  <a:pt x="0" y="50836"/>
                </a:lnTo>
                <a:lnTo>
                  <a:pt x="474" y="54181"/>
                </a:lnTo>
                <a:lnTo>
                  <a:pt x="1865" y="57485"/>
                </a:lnTo>
                <a:lnTo>
                  <a:pt x="3867" y="60762"/>
                </a:lnTo>
                <a:lnTo>
                  <a:pt x="6091" y="70137"/>
                </a:lnTo>
                <a:lnTo>
                  <a:pt x="6684" y="75647"/>
                </a:lnTo>
                <a:lnTo>
                  <a:pt x="8155" y="79320"/>
                </a:lnTo>
                <a:lnTo>
                  <a:pt x="10210" y="81769"/>
                </a:lnTo>
                <a:lnTo>
                  <a:pt x="15360" y="85564"/>
                </a:lnTo>
                <a:lnTo>
                  <a:pt x="21231" y="90834"/>
                </a:lnTo>
                <a:lnTo>
                  <a:pt x="25445" y="94708"/>
                </a:lnTo>
                <a:lnTo>
                  <a:pt x="28185" y="94177"/>
                </a:lnTo>
                <a:lnTo>
                  <a:pt x="32163" y="92748"/>
                </a:lnTo>
                <a:lnTo>
                  <a:pt x="36964" y="90721"/>
                </a:lnTo>
                <a:lnTo>
                  <a:pt x="41240" y="89369"/>
                </a:lnTo>
                <a:lnTo>
                  <a:pt x="45165" y="88468"/>
                </a:lnTo>
                <a:lnTo>
                  <a:pt x="48856" y="87867"/>
                </a:lnTo>
                <a:lnTo>
                  <a:pt x="53467" y="85317"/>
                </a:lnTo>
                <a:lnTo>
                  <a:pt x="58691" y="81467"/>
                </a:lnTo>
                <a:lnTo>
                  <a:pt x="64323" y="76751"/>
                </a:lnTo>
                <a:lnTo>
                  <a:pt x="69153" y="71457"/>
                </a:lnTo>
                <a:lnTo>
                  <a:pt x="73448" y="65778"/>
                </a:lnTo>
                <a:lnTo>
                  <a:pt x="77386" y="59842"/>
                </a:lnTo>
                <a:lnTo>
                  <a:pt x="81086" y="53735"/>
                </a:lnTo>
                <a:lnTo>
                  <a:pt x="84627" y="47514"/>
                </a:lnTo>
                <a:lnTo>
                  <a:pt x="88064" y="41217"/>
                </a:lnTo>
                <a:lnTo>
                  <a:pt x="91881" y="31354"/>
                </a:lnTo>
                <a:lnTo>
                  <a:pt x="93578" y="23388"/>
                </a:lnTo>
                <a:lnTo>
                  <a:pt x="94533" y="15009"/>
                </a:lnTo>
                <a:lnTo>
                  <a:pt x="94667" y="15248"/>
                </a:lnTo>
                <a:lnTo>
                  <a:pt x="94912" y="24357"/>
                </a:lnTo>
                <a:lnTo>
                  <a:pt x="94931" y="35543"/>
                </a:lnTo>
                <a:lnTo>
                  <a:pt x="97799" y="42806"/>
                </a:lnTo>
                <a:lnTo>
                  <a:pt x="102658" y="53199"/>
                </a:lnTo>
                <a:lnTo>
                  <a:pt x="108400" y="64984"/>
                </a:lnTo>
                <a:lnTo>
                  <a:pt x="110361" y="71137"/>
                </a:lnTo>
                <a:lnTo>
                  <a:pt x="111668" y="77388"/>
                </a:lnTo>
                <a:lnTo>
                  <a:pt x="112540" y="83705"/>
                </a:lnTo>
                <a:lnTo>
                  <a:pt x="113508" y="93591"/>
                </a:lnTo>
                <a:lnTo>
                  <a:pt x="113766" y="97732"/>
                </a:lnTo>
                <a:lnTo>
                  <a:pt x="116920" y="108065"/>
                </a:lnTo>
                <a:lnTo>
                  <a:pt x="120829" y="118749"/>
                </a:lnTo>
                <a:lnTo>
                  <a:pt x="122567" y="127080"/>
                </a:lnTo>
                <a:lnTo>
                  <a:pt x="126205" y="137232"/>
                </a:lnTo>
                <a:lnTo>
                  <a:pt x="128680" y="142949"/>
                </a:lnTo>
                <a:lnTo>
                  <a:pt x="132480" y="155359"/>
                </a:lnTo>
                <a:lnTo>
                  <a:pt x="142435" y="192079"/>
                </a:lnTo>
                <a:lnTo>
                  <a:pt x="148099" y="210685"/>
                </a:lnTo>
                <a:lnTo>
                  <a:pt x="154025" y="228463"/>
                </a:lnTo>
                <a:lnTo>
                  <a:pt x="160125" y="245690"/>
                </a:lnTo>
                <a:lnTo>
                  <a:pt x="165267" y="259324"/>
                </a:lnTo>
                <a:lnTo>
                  <a:pt x="169770" y="270563"/>
                </a:lnTo>
                <a:lnTo>
                  <a:pt x="173846" y="280205"/>
                </a:lnTo>
                <a:lnTo>
                  <a:pt x="176564" y="288783"/>
                </a:lnTo>
                <a:lnTo>
                  <a:pt x="178376" y="296652"/>
                </a:lnTo>
                <a:lnTo>
                  <a:pt x="191674" y="34785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4" name="SMARTPenAnnotation2218"/>
          <p:cNvSpPr/>
          <p:nvPr/>
        </p:nvSpPr>
        <p:spPr>
          <a:xfrm>
            <a:off x="5011042" y="3796605"/>
            <a:ext cx="164457" cy="29022"/>
          </a:xfrm>
          <a:custGeom>
            <a:avLst/>
            <a:gdLst/>
            <a:ahLst/>
            <a:cxnLst/>
            <a:rect l="0" t="0" r="0" b="0"/>
            <a:pathLst>
              <a:path w="164457" h="29022">
                <a:moveTo>
                  <a:pt x="164456" y="0"/>
                </a:moveTo>
                <a:lnTo>
                  <a:pt x="99380" y="0"/>
                </a:lnTo>
                <a:lnTo>
                  <a:pt x="84526" y="1075"/>
                </a:lnTo>
                <a:lnTo>
                  <a:pt x="70324" y="2866"/>
                </a:lnTo>
                <a:lnTo>
                  <a:pt x="56557" y="5136"/>
                </a:lnTo>
                <a:lnTo>
                  <a:pt x="45229" y="7723"/>
                </a:lnTo>
                <a:lnTo>
                  <a:pt x="35527" y="10523"/>
                </a:lnTo>
                <a:lnTo>
                  <a:pt x="0" y="2902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5" name="SMARTPenAnnotation2219"/>
          <p:cNvSpPr/>
          <p:nvPr/>
        </p:nvSpPr>
        <p:spPr>
          <a:xfrm>
            <a:off x="5069085" y="3893379"/>
            <a:ext cx="145109" cy="19313"/>
          </a:xfrm>
          <a:custGeom>
            <a:avLst/>
            <a:gdLst/>
            <a:ahLst/>
            <a:cxnLst/>
            <a:rect l="0" t="0" r="0" b="0"/>
            <a:pathLst>
              <a:path w="145109" h="19313">
                <a:moveTo>
                  <a:pt x="145108" y="19312"/>
                </a:moveTo>
                <a:lnTo>
                  <a:pt x="139973" y="14177"/>
                </a:lnTo>
                <a:lnTo>
                  <a:pt x="137385" y="12663"/>
                </a:lnTo>
                <a:lnTo>
                  <a:pt x="134585" y="11655"/>
                </a:lnTo>
                <a:lnTo>
                  <a:pt x="127503" y="10037"/>
                </a:lnTo>
                <a:lnTo>
                  <a:pt x="125847" y="8829"/>
                </a:lnTo>
                <a:lnTo>
                  <a:pt x="123669" y="6949"/>
                </a:lnTo>
                <a:lnTo>
                  <a:pt x="121141" y="4621"/>
                </a:lnTo>
                <a:lnTo>
                  <a:pt x="117307" y="3068"/>
                </a:lnTo>
                <a:lnTo>
                  <a:pt x="112601" y="2034"/>
                </a:lnTo>
                <a:lnTo>
                  <a:pt x="107313" y="1344"/>
                </a:lnTo>
                <a:lnTo>
                  <a:pt x="102714" y="884"/>
                </a:lnTo>
                <a:lnTo>
                  <a:pt x="98572" y="577"/>
                </a:lnTo>
                <a:lnTo>
                  <a:pt x="94737" y="373"/>
                </a:lnTo>
                <a:lnTo>
                  <a:pt x="84742" y="146"/>
                </a:lnTo>
                <a:lnTo>
                  <a:pt x="65945" y="0"/>
                </a:lnTo>
                <a:lnTo>
                  <a:pt x="61161" y="1063"/>
                </a:lnTo>
                <a:lnTo>
                  <a:pt x="55823" y="2847"/>
                </a:lnTo>
                <a:lnTo>
                  <a:pt x="50114" y="5110"/>
                </a:lnTo>
                <a:lnTo>
                  <a:pt x="44158" y="6620"/>
                </a:lnTo>
                <a:lnTo>
                  <a:pt x="38038" y="7626"/>
                </a:lnTo>
                <a:lnTo>
                  <a:pt x="23040" y="9241"/>
                </a:lnTo>
                <a:lnTo>
                  <a:pt x="20734" y="9373"/>
                </a:lnTo>
                <a:lnTo>
                  <a:pt x="18122" y="9461"/>
                </a:lnTo>
                <a:lnTo>
                  <a:pt x="0" y="963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6" name="SMARTPenAnnotation2220"/>
          <p:cNvSpPr/>
          <p:nvPr/>
        </p:nvSpPr>
        <p:spPr>
          <a:xfrm>
            <a:off x="4827240" y="3488238"/>
            <a:ext cx="77381" cy="811407"/>
          </a:xfrm>
          <a:custGeom>
            <a:avLst/>
            <a:gdLst/>
            <a:ahLst/>
            <a:cxnLst/>
            <a:rect l="0" t="0" r="0" b="0"/>
            <a:pathLst>
              <a:path w="77381" h="811407">
                <a:moveTo>
                  <a:pt x="0" y="27826"/>
                </a:moveTo>
                <a:lnTo>
                  <a:pt x="0" y="0"/>
                </a:lnTo>
                <a:lnTo>
                  <a:pt x="0" y="7239"/>
                </a:lnTo>
                <a:lnTo>
                  <a:pt x="1074" y="8727"/>
                </a:lnTo>
                <a:lnTo>
                  <a:pt x="2866" y="10794"/>
                </a:lnTo>
                <a:lnTo>
                  <a:pt x="5135" y="13247"/>
                </a:lnTo>
                <a:lnTo>
                  <a:pt x="6648" y="15957"/>
                </a:lnTo>
                <a:lnTo>
                  <a:pt x="8329" y="21834"/>
                </a:lnTo>
                <a:lnTo>
                  <a:pt x="9650" y="44854"/>
                </a:lnTo>
                <a:lnTo>
                  <a:pt x="9663" y="50801"/>
                </a:lnTo>
                <a:lnTo>
                  <a:pt x="10741" y="56041"/>
                </a:lnTo>
                <a:lnTo>
                  <a:pt x="12535" y="62759"/>
                </a:lnTo>
                <a:lnTo>
                  <a:pt x="14806" y="70462"/>
                </a:lnTo>
                <a:lnTo>
                  <a:pt x="16320" y="76673"/>
                </a:lnTo>
                <a:lnTo>
                  <a:pt x="18450" y="90549"/>
                </a:lnTo>
                <a:lnTo>
                  <a:pt x="19230" y="108208"/>
                </a:lnTo>
                <a:lnTo>
                  <a:pt x="20344" y="112585"/>
                </a:lnTo>
                <a:lnTo>
                  <a:pt x="22162" y="117653"/>
                </a:lnTo>
                <a:lnTo>
                  <a:pt x="24448" y="123181"/>
                </a:lnTo>
                <a:lnTo>
                  <a:pt x="25973" y="130092"/>
                </a:lnTo>
                <a:lnTo>
                  <a:pt x="27666" y="146368"/>
                </a:lnTo>
                <a:lnTo>
                  <a:pt x="28118" y="159523"/>
                </a:lnTo>
                <a:lnTo>
                  <a:pt x="28942" y="232511"/>
                </a:lnTo>
                <a:lnTo>
                  <a:pt x="28986" y="246348"/>
                </a:lnTo>
                <a:lnTo>
                  <a:pt x="30072" y="253048"/>
                </a:lnTo>
                <a:lnTo>
                  <a:pt x="31872" y="259664"/>
                </a:lnTo>
                <a:lnTo>
                  <a:pt x="34146" y="266225"/>
                </a:lnTo>
                <a:lnTo>
                  <a:pt x="35663" y="272748"/>
                </a:lnTo>
                <a:lnTo>
                  <a:pt x="37797" y="293275"/>
                </a:lnTo>
                <a:lnTo>
                  <a:pt x="38296" y="310258"/>
                </a:lnTo>
                <a:lnTo>
                  <a:pt x="39504" y="320377"/>
                </a:lnTo>
                <a:lnTo>
                  <a:pt x="41384" y="331422"/>
                </a:lnTo>
                <a:lnTo>
                  <a:pt x="43712" y="343085"/>
                </a:lnTo>
                <a:lnTo>
                  <a:pt x="45264" y="353009"/>
                </a:lnTo>
                <a:lnTo>
                  <a:pt x="47449" y="377249"/>
                </a:lnTo>
                <a:lnTo>
                  <a:pt x="48096" y="398046"/>
                </a:lnTo>
                <a:lnTo>
                  <a:pt x="48333" y="425686"/>
                </a:lnTo>
                <a:lnTo>
                  <a:pt x="49420" y="430649"/>
                </a:lnTo>
                <a:lnTo>
                  <a:pt x="51219" y="436108"/>
                </a:lnTo>
                <a:lnTo>
                  <a:pt x="53494" y="441897"/>
                </a:lnTo>
                <a:lnTo>
                  <a:pt x="55010" y="447906"/>
                </a:lnTo>
                <a:lnTo>
                  <a:pt x="57144" y="466634"/>
                </a:lnTo>
                <a:lnTo>
                  <a:pt x="57644" y="479387"/>
                </a:lnTo>
                <a:lnTo>
                  <a:pt x="58851" y="492247"/>
                </a:lnTo>
                <a:lnTo>
                  <a:pt x="63060" y="529466"/>
                </a:lnTo>
                <a:lnTo>
                  <a:pt x="64612" y="547131"/>
                </a:lnTo>
                <a:lnTo>
                  <a:pt x="65647" y="563206"/>
                </a:lnTo>
                <a:lnTo>
                  <a:pt x="67103" y="597774"/>
                </a:lnTo>
                <a:lnTo>
                  <a:pt x="67535" y="617690"/>
                </a:lnTo>
                <a:lnTo>
                  <a:pt x="67596" y="624219"/>
                </a:lnTo>
                <a:lnTo>
                  <a:pt x="68711" y="630721"/>
                </a:lnTo>
                <a:lnTo>
                  <a:pt x="70529" y="637206"/>
                </a:lnTo>
                <a:lnTo>
                  <a:pt x="72816" y="643679"/>
                </a:lnTo>
                <a:lnTo>
                  <a:pt x="74341" y="649069"/>
                </a:lnTo>
                <a:lnTo>
                  <a:pt x="76035" y="657925"/>
                </a:lnTo>
                <a:lnTo>
                  <a:pt x="76788" y="676908"/>
                </a:lnTo>
                <a:lnTo>
                  <a:pt x="77367" y="739547"/>
                </a:lnTo>
                <a:lnTo>
                  <a:pt x="77380" y="751164"/>
                </a:lnTo>
                <a:lnTo>
                  <a:pt x="76309" y="758346"/>
                </a:lnTo>
                <a:lnTo>
                  <a:pt x="74519" y="766359"/>
                </a:lnTo>
                <a:lnTo>
                  <a:pt x="72252" y="774925"/>
                </a:lnTo>
                <a:lnTo>
                  <a:pt x="70740" y="781711"/>
                </a:lnTo>
                <a:lnTo>
                  <a:pt x="68613" y="796397"/>
                </a:lnTo>
                <a:lnTo>
                  <a:pt x="67717" y="81140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A51C449A-95B3-45DE-B7FF-8B1A579B608B}" type="slidenum">
              <a:rPr lang="ar-SA" smtClean="0"/>
              <a:pPr/>
              <a:t>13</a:t>
            </a:fld>
            <a:endParaRPr lang="en-US" smtClean="0"/>
          </a:p>
        </p:txBody>
      </p:sp>
      <p:sp>
        <p:nvSpPr>
          <p:cNvPr id="17411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ar-SA" b="1" smtClean="0"/>
              <a:t>العمليات الجبرية</a:t>
            </a:r>
            <a:r>
              <a:rPr lang="en-US" smtClean="0"/>
              <a:t> </a:t>
            </a:r>
          </a:p>
        </p:txBody>
      </p:sp>
      <p:sp>
        <p:nvSpPr>
          <p:cNvPr id="17412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rtl="1"/>
            <a:r>
              <a:rPr lang="ar-SA" b="1" smtClean="0"/>
              <a:t>يوجد فى الجبر أربع عمليات أساسية وهى:</a:t>
            </a:r>
          </a:p>
          <a:p>
            <a:pPr rtl="1"/>
            <a:r>
              <a:rPr lang="ar-SA" b="1" smtClean="0"/>
              <a:t>الجمع</a:t>
            </a:r>
          </a:p>
          <a:p>
            <a:pPr rtl="1"/>
            <a:r>
              <a:rPr lang="ar-SA" b="1" smtClean="0"/>
              <a:t>الطرح </a:t>
            </a:r>
          </a:p>
          <a:p>
            <a:pPr rtl="1"/>
            <a:r>
              <a:rPr lang="ar-SA" b="1" smtClean="0"/>
              <a:t>الضرب</a:t>
            </a:r>
            <a:endParaRPr lang="en-US" b="1" smtClean="0"/>
          </a:p>
          <a:p>
            <a:pPr rtl="1"/>
            <a:r>
              <a:rPr lang="en-US" b="1" smtClean="0"/>
              <a:t> </a:t>
            </a:r>
            <a:r>
              <a:rPr lang="ar-SA" b="1" smtClean="0"/>
              <a:t>القسمة</a:t>
            </a:r>
            <a:r>
              <a:rPr lang="en-US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A479D630-2FE8-452D-B53A-F9BE49EA9896}" type="slidenum">
              <a:rPr lang="ar-SA" smtClean="0"/>
              <a:pPr/>
              <a:t>14</a:t>
            </a:fld>
            <a:endParaRPr lang="en-US" smtClean="0"/>
          </a:p>
        </p:txBody>
      </p:sp>
      <p:sp>
        <p:nvSpPr>
          <p:cNvPr id="18435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rtl="1"/>
            <a:r>
              <a:rPr lang="ar-SA" smtClean="0"/>
              <a:t>جمع المقادير الجبرية</a:t>
            </a:r>
            <a:endParaRPr lang="en-US" smtClean="0"/>
          </a:p>
        </p:txBody>
      </p:sp>
      <p:sp>
        <p:nvSpPr>
          <p:cNvPr id="18436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rtl="1">
              <a:buFont typeface="Arial" charset="0"/>
              <a:buNone/>
            </a:pPr>
            <a:r>
              <a:rPr lang="ar-SA" b="1" dirty="0" smtClean="0"/>
              <a:t>لجمع المقادير فأننا نستخدم العلامة (+) لدلالة على عملية الجمع والتى تمثل عملية إضافة.</a:t>
            </a:r>
          </a:p>
          <a:p>
            <a:pPr rtl="1">
              <a:buFont typeface="Arial" charset="0"/>
              <a:buNone/>
            </a:pPr>
            <a:r>
              <a:rPr lang="ar-SA" b="1" dirty="0" smtClean="0"/>
              <a:t>مثل:</a:t>
            </a:r>
          </a:p>
          <a:p>
            <a:pPr rtl="1">
              <a:buFont typeface="Arial" charset="0"/>
              <a:buNone/>
            </a:pPr>
            <a:endParaRPr lang="ar-SA" b="1" dirty="0" smtClean="0"/>
          </a:p>
          <a:p>
            <a:pPr rtl="1">
              <a:buFont typeface="Arial" charset="0"/>
              <a:buNone/>
            </a:pPr>
            <a:endParaRPr lang="ar-SA" b="1" dirty="0" smtClean="0"/>
          </a:p>
          <a:p>
            <a:pPr rtl="1">
              <a:buFont typeface="Arial" charset="0"/>
              <a:buNone/>
            </a:pPr>
            <a:r>
              <a:rPr lang="ar-SA" b="1" dirty="0" smtClean="0"/>
              <a:t>  يشترط لجمع </a:t>
            </a:r>
            <a:r>
              <a:rPr lang="ar-SA" b="1" dirty="0" err="1" smtClean="0"/>
              <a:t>أى</a:t>
            </a:r>
            <a:r>
              <a:rPr lang="ar-SA" b="1" dirty="0" smtClean="0"/>
              <a:t> مقدران جبريان أن يكونا من نفس النوع</a:t>
            </a:r>
            <a:r>
              <a:rPr lang="en-US" dirty="0" smtClean="0"/>
              <a:t> </a:t>
            </a:r>
          </a:p>
        </p:txBody>
      </p:sp>
      <p:graphicFrame>
        <p:nvGraphicFramePr>
          <p:cNvPr id="50178" name="Object 2"/>
          <p:cNvGraphicFramePr>
            <a:graphicFrameLocks noChangeAspect="1"/>
          </p:cNvGraphicFramePr>
          <p:nvPr/>
        </p:nvGraphicFramePr>
        <p:xfrm>
          <a:off x="1173163" y="2651125"/>
          <a:ext cx="1811337" cy="1581150"/>
        </p:xfrm>
        <a:graphic>
          <a:graphicData uri="http://schemas.openxmlformats.org/presentationml/2006/ole">
            <p:oleObj spid="_x0000_s50178" name="Equation" r:id="rId3" imgW="787320" imgH="634680" progId="Equation.3">
              <p:embed/>
            </p:oleObj>
          </a:graphicData>
        </a:graphic>
      </p:graphicFrame>
      <p:sp>
        <p:nvSpPr>
          <p:cNvPr id="6" name="SMARTPenAnnotation2180"/>
          <p:cNvSpPr/>
          <p:nvPr/>
        </p:nvSpPr>
        <p:spPr>
          <a:xfrm>
            <a:off x="2196010" y="2647218"/>
            <a:ext cx="377182" cy="471965"/>
          </a:xfrm>
          <a:custGeom>
            <a:avLst/>
            <a:gdLst/>
            <a:ahLst/>
            <a:cxnLst/>
            <a:rect l="0" t="0" r="0" b="0"/>
            <a:pathLst>
              <a:path w="377182" h="471965">
                <a:moveTo>
                  <a:pt x="290163" y="46571"/>
                </a:moveTo>
                <a:lnTo>
                  <a:pt x="268370" y="24777"/>
                </a:lnTo>
                <a:lnTo>
                  <a:pt x="264886" y="22368"/>
                </a:lnTo>
                <a:lnTo>
                  <a:pt x="258148" y="19691"/>
                </a:lnTo>
                <a:lnTo>
                  <a:pt x="238041" y="13048"/>
                </a:lnTo>
                <a:lnTo>
                  <a:pt x="228543" y="10249"/>
                </a:lnTo>
                <a:lnTo>
                  <a:pt x="206525" y="4272"/>
                </a:lnTo>
                <a:lnTo>
                  <a:pt x="197859" y="2249"/>
                </a:lnTo>
                <a:lnTo>
                  <a:pt x="191007" y="900"/>
                </a:lnTo>
                <a:lnTo>
                  <a:pt x="185364" y="0"/>
                </a:lnTo>
                <a:lnTo>
                  <a:pt x="177302" y="476"/>
                </a:lnTo>
                <a:lnTo>
                  <a:pt x="167628" y="1867"/>
                </a:lnTo>
                <a:lnTo>
                  <a:pt x="156880" y="3870"/>
                </a:lnTo>
                <a:lnTo>
                  <a:pt x="146489" y="6280"/>
                </a:lnTo>
                <a:lnTo>
                  <a:pt x="136338" y="8961"/>
                </a:lnTo>
                <a:lnTo>
                  <a:pt x="126345" y="11824"/>
                </a:lnTo>
                <a:lnTo>
                  <a:pt x="118609" y="14807"/>
                </a:lnTo>
                <a:lnTo>
                  <a:pt x="107146" y="20988"/>
                </a:lnTo>
                <a:lnTo>
                  <a:pt x="100435" y="24141"/>
                </a:lnTo>
                <a:lnTo>
                  <a:pt x="92737" y="27318"/>
                </a:lnTo>
                <a:lnTo>
                  <a:pt x="84380" y="30511"/>
                </a:lnTo>
                <a:lnTo>
                  <a:pt x="76658" y="34789"/>
                </a:lnTo>
                <a:lnTo>
                  <a:pt x="69361" y="39791"/>
                </a:lnTo>
                <a:lnTo>
                  <a:pt x="62347" y="45276"/>
                </a:lnTo>
                <a:lnTo>
                  <a:pt x="55521" y="51082"/>
                </a:lnTo>
                <a:lnTo>
                  <a:pt x="48820" y="57102"/>
                </a:lnTo>
                <a:lnTo>
                  <a:pt x="31985" y="72980"/>
                </a:lnTo>
                <a:lnTo>
                  <a:pt x="27756" y="77075"/>
                </a:lnTo>
                <a:lnTo>
                  <a:pt x="20190" y="90225"/>
                </a:lnTo>
                <a:lnTo>
                  <a:pt x="16667" y="98246"/>
                </a:lnTo>
                <a:lnTo>
                  <a:pt x="13244" y="113266"/>
                </a:lnTo>
                <a:lnTo>
                  <a:pt x="9887" y="132954"/>
                </a:lnTo>
                <a:lnTo>
                  <a:pt x="6574" y="155754"/>
                </a:lnTo>
                <a:lnTo>
                  <a:pt x="4366" y="174178"/>
                </a:lnTo>
                <a:lnTo>
                  <a:pt x="2893" y="189685"/>
                </a:lnTo>
                <a:lnTo>
                  <a:pt x="1257" y="213364"/>
                </a:lnTo>
                <a:lnTo>
                  <a:pt x="530" y="227472"/>
                </a:lnTo>
                <a:lnTo>
                  <a:pt x="207" y="240191"/>
                </a:lnTo>
                <a:lnTo>
                  <a:pt x="0" y="265872"/>
                </a:lnTo>
                <a:lnTo>
                  <a:pt x="2837" y="278755"/>
                </a:lnTo>
                <a:lnTo>
                  <a:pt x="6607" y="291646"/>
                </a:lnTo>
                <a:lnTo>
                  <a:pt x="8282" y="304542"/>
                </a:lnTo>
                <a:lnTo>
                  <a:pt x="11893" y="314573"/>
                </a:lnTo>
                <a:lnTo>
                  <a:pt x="14361" y="318752"/>
                </a:lnTo>
                <a:lnTo>
                  <a:pt x="17103" y="329129"/>
                </a:lnTo>
                <a:lnTo>
                  <a:pt x="18321" y="339832"/>
                </a:lnTo>
                <a:lnTo>
                  <a:pt x="18863" y="348172"/>
                </a:lnTo>
                <a:lnTo>
                  <a:pt x="21970" y="358327"/>
                </a:lnTo>
                <a:lnTo>
                  <a:pt x="25859" y="368932"/>
                </a:lnTo>
                <a:lnTo>
                  <a:pt x="29123" y="382020"/>
                </a:lnTo>
                <a:lnTo>
                  <a:pt x="33696" y="393077"/>
                </a:lnTo>
                <a:lnTo>
                  <a:pt x="42177" y="405157"/>
                </a:lnTo>
                <a:lnTo>
                  <a:pt x="53113" y="417692"/>
                </a:lnTo>
                <a:lnTo>
                  <a:pt x="65139" y="430428"/>
                </a:lnTo>
                <a:lnTo>
                  <a:pt x="78860" y="444550"/>
                </a:lnTo>
                <a:lnTo>
                  <a:pt x="82652" y="447324"/>
                </a:lnTo>
                <a:lnTo>
                  <a:pt x="89733" y="450406"/>
                </a:lnTo>
                <a:lnTo>
                  <a:pt x="120304" y="462412"/>
                </a:lnTo>
                <a:lnTo>
                  <a:pt x="131779" y="465681"/>
                </a:lnTo>
                <a:lnTo>
                  <a:pt x="142654" y="467860"/>
                </a:lnTo>
                <a:lnTo>
                  <a:pt x="153128" y="469313"/>
                </a:lnTo>
                <a:lnTo>
                  <a:pt x="161186" y="470282"/>
                </a:lnTo>
                <a:lnTo>
                  <a:pt x="167633" y="470928"/>
                </a:lnTo>
                <a:lnTo>
                  <a:pt x="178737" y="471645"/>
                </a:lnTo>
                <a:lnTo>
                  <a:pt x="190838" y="471964"/>
                </a:lnTo>
                <a:lnTo>
                  <a:pt x="199225" y="470974"/>
                </a:lnTo>
                <a:lnTo>
                  <a:pt x="209115" y="469239"/>
                </a:lnTo>
                <a:lnTo>
                  <a:pt x="220008" y="467008"/>
                </a:lnTo>
                <a:lnTo>
                  <a:pt x="228345" y="465520"/>
                </a:lnTo>
                <a:lnTo>
                  <a:pt x="234978" y="464529"/>
                </a:lnTo>
                <a:lnTo>
                  <a:pt x="246289" y="462352"/>
                </a:lnTo>
                <a:lnTo>
                  <a:pt x="252315" y="460267"/>
                </a:lnTo>
                <a:lnTo>
                  <a:pt x="263668" y="455083"/>
                </a:lnTo>
                <a:lnTo>
                  <a:pt x="272297" y="449197"/>
                </a:lnTo>
                <a:lnTo>
                  <a:pt x="278252" y="446122"/>
                </a:lnTo>
                <a:lnTo>
                  <a:pt x="285447" y="442998"/>
                </a:lnTo>
                <a:lnTo>
                  <a:pt x="293468" y="439840"/>
                </a:lnTo>
                <a:lnTo>
                  <a:pt x="300966" y="434510"/>
                </a:lnTo>
                <a:lnTo>
                  <a:pt x="308114" y="427732"/>
                </a:lnTo>
                <a:lnTo>
                  <a:pt x="315029" y="419989"/>
                </a:lnTo>
                <a:lnTo>
                  <a:pt x="321788" y="413751"/>
                </a:lnTo>
                <a:lnTo>
                  <a:pt x="328445" y="408519"/>
                </a:lnTo>
                <a:lnTo>
                  <a:pt x="335032" y="403956"/>
                </a:lnTo>
                <a:lnTo>
                  <a:pt x="345217" y="396018"/>
                </a:lnTo>
                <a:lnTo>
                  <a:pt x="349438" y="392397"/>
                </a:lnTo>
                <a:lnTo>
                  <a:pt x="352252" y="388908"/>
                </a:lnTo>
                <a:lnTo>
                  <a:pt x="359635" y="375585"/>
                </a:lnTo>
                <a:lnTo>
                  <a:pt x="365109" y="368003"/>
                </a:lnTo>
                <a:lnTo>
                  <a:pt x="371125" y="357467"/>
                </a:lnTo>
                <a:lnTo>
                  <a:pt x="374516" y="348485"/>
                </a:lnTo>
                <a:lnTo>
                  <a:pt x="376022" y="338761"/>
                </a:lnTo>
                <a:lnTo>
                  <a:pt x="376424" y="331653"/>
                </a:lnTo>
                <a:lnTo>
                  <a:pt x="376692" y="323690"/>
                </a:lnTo>
                <a:lnTo>
                  <a:pt x="377181" y="262381"/>
                </a:lnTo>
                <a:lnTo>
                  <a:pt x="376122" y="253861"/>
                </a:lnTo>
                <a:lnTo>
                  <a:pt x="374341" y="243882"/>
                </a:lnTo>
                <a:lnTo>
                  <a:pt x="372078" y="232930"/>
                </a:lnTo>
                <a:lnTo>
                  <a:pt x="369495" y="222404"/>
                </a:lnTo>
                <a:lnTo>
                  <a:pt x="366698" y="212162"/>
                </a:lnTo>
                <a:lnTo>
                  <a:pt x="363759" y="202109"/>
                </a:lnTo>
                <a:lnTo>
                  <a:pt x="358575" y="188958"/>
                </a:lnTo>
                <a:lnTo>
                  <a:pt x="351894" y="173742"/>
                </a:lnTo>
                <a:lnTo>
                  <a:pt x="344215" y="157148"/>
                </a:lnTo>
                <a:lnTo>
                  <a:pt x="338022" y="145011"/>
                </a:lnTo>
                <a:lnTo>
                  <a:pt x="332818" y="135845"/>
                </a:lnTo>
                <a:lnTo>
                  <a:pt x="324169" y="121719"/>
                </a:lnTo>
                <a:lnTo>
                  <a:pt x="320358" y="114942"/>
                </a:lnTo>
                <a:lnTo>
                  <a:pt x="309511" y="9494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SMARTPenAnnotation2181"/>
          <p:cNvSpPr/>
          <p:nvPr/>
        </p:nvSpPr>
        <p:spPr>
          <a:xfrm>
            <a:off x="2584694" y="3806290"/>
            <a:ext cx="481344" cy="493186"/>
          </a:xfrm>
          <a:custGeom>
            <a:avLst/>
            <a:gdLst/>
            <a:ahLst/>
            <a:cxnLst/>
            <a:rect l="0" t="0" r="0" b="0"/>
            <a:pathLst>
              <a:path w="481344" h="493186">
                <a:moveTo>
                  <a:pt x="394845" y="38684"/>
                </a:moveTo>
                <a:lnTo>
                  <a:pt x="354451" y="25220"/>
                </a:lnTo>
                <a:lnTo>
                  <a:pt x="346418" y="22184"/>
                </a:lnTo>
                <a:lnTo>
                  <a:pt x="331760" y="15944"/>
                </a:lnTo>
                <a:lnTo>
                  <a:pt x="320946" y="12455"/>
                </a:lnTo>
                <a:lnTo>
                  <a:pt x="316557" y="11524"/>
                </a:lnTo>
                <a:lnTo>
                  <a:pt x="308815" y="7624"/>
                </a:lnTo>
                <a:lnTo>
                  <a:pt x="305245" y="5079"/>
                </a:lnTo>
                <a:lnTo>
                  <a:pt x="298413" y="2251"/>
                </a:lnTo>
                <a:lnTo>
                  <a:pt x="288523" y="659"/>
                </a:lnTo>
                <a:lnTo>
                  <a:pt x="279874" y="287"/>
                </a:lnTo>
                <a:lnTo>
                  <a:pt x="194050" y="0"/>
                </a:lnTo>
                <a:lnTo>
                  <a:pt x="183591" y="2146"/>
                </a:lnTo>
                <a:lnTo>
                  <a:pt x="173393" y="5727"/>
                </a:lnTo>
                <a:lnTo>
                  <a:pt x="154539" y="14363"/>
                </a:lnTo>
                <a:lnTo>
                  <a:pt x="138994" y="21784"/>
                </a:lnTo>
                <a:lnTo>
                  <a:pt x="130764" y="25267"/>
                </a:lnTo>
                <a:lnTo>
                  <a:pt x="122052" y="28665"/>
                </a:lnTo>
                <a:lnTo>
                  <a:pt x="113020" y="32004"/>
                </a:lnTo>
                <a:lnTo>
                  <a:pt x="104849" y="35306"/>
                </a:lnTo>
                <a:lnTo>
                  <a:pt x="90037" y="41841"/>
                </a:lnTo>
                <a:lnTo>
                  <a:pt x="79155" y="48328"/>
                </a:lnTo>
                <a:lnTo>
                  <a:pt x="66985" y="58023"/>
                </a:lnTo>
                <a:lnTo>
                  <a:pt x="63411" y="61251"/>
                </a:lnTo>
                <a:lnTo>
                  <a:pt x="53244" y="76064"/>
                </a:lnTo>
                <a:lnTo>
                  <a:pt x="40179" y="93681"/>
                </a:lnTo>
                <a:lnTo>
                  <a:pt x="33707" y="104689"/>
                </a:lnTo>
                <a:lnTo>
                  <a:pt x="30114" y="113881"/>
                </a:lnTo>
                <a:lnTo>
                  <a:pt x="27442" y="122624"/>
                </a:lnTo>
                <a:lnTo>
                  <a:pt x="22671" y="133675"/>
                </a:lnTo>
                <a:lnTo>
                  <a:pt x="19078" y="146848"/>
                </a:lnTo>
                <a:lnTo>
                  <a:pt x="12878" y="193507"/>
                </a:lnTo>
                <a:lnTo>
                  <a:pt x="10141" y="207466"/>
                </a:lnTo>
                <a:lnTo>
                  <a:pt x="7241" y="217848"/>
                </a:lnTo>
                <a:lnTo>
                  <a:pt x="4234" y="225843"/>
                </a:lnTo>
                <a:lnTo>
                  <a:pt x="891" y="240460"/>
                </a:lnTo>
                <a:lnTo>
                  <a:pt x="0" y="247367"/>
                </a:lnTo>
                <a:lnTo>
                  <a:pt x="1876" y="260775"/>
                </a:lnTo>
                <a:lnTo>
                  <a:pt x="6293" y="274975"/>
                </a:lnTo>
                <a:lnTo>
                  <a:pt x="11839" y="292034"/>
                </a:lnTo>
                <a:lnTo>
                  <a:pt x="13748" y="300023"/>
                </a:lnTo>
                <a:lnTo>
                  <a:pt x="15869" y="314632"/>
                </a:lnTo>
                <a:lnTo>
                  <a:pt x="17509" y="322612"/>
                </a:lnTo>
                <a:lnTo>
                  <a:pt x="19678" y="331157"/>
                </a:lnTo>
                <a:lnTo>
                  <a:pt x="22198" y="340079"/>
                </a:lnTo>
                <a:lnTo>
                  <a:pt x="24999" y="352857"/>
                </a:lnTo>
                <a:lnTo>
                  <a:pt x="25746" y="357769"/>
                </a:lnTo>
                <a:lnTo>
                  <a:pt x="32308" y="371827"/>
                </a:lnTo>
                <a:lnTo>
                  <a:pt x="37068" y="380090"/>
                </a:lnTo>
                <a:lnTo>
                  <a:pt x="45222" y="395003"/>
                </a:lnTo>
                <a:lnTo>
                  <a:pt x="52429" y="407723"/>
                </a:lnTo>
                <a:lnTo>
                  <a:pt x="62530" y="420927"/>
                </a:lnTo>
                <a:lnTo>
                  <a:pt x="69079" y="428201"/>
                </a:lnTo>
                <a:lnTo>
                  <a:pt x="81305" y="437884"/>
                </a:lnTo>
                <a:lnTo>
                  <a:pt x="95338" y="448278"/>
                </a:lnTo>
                <a:lnTo>
                  <a:pt x="110356" y="460173"/>
                </a:lnTo>
                <a:lnTo>
                  <a:pt x="121865" y="467142"/>
                </a:lnTo>
                <a:lnTo>
                  <a:pt x="135294" y="477108"/>
                </a:lnTo>
                <a:lnTo>
                  <a:pt x="148355" y="483626"/>
                </a:lnTo>
                <a:lnTo>
                  <a:pt x="162758" y="489030"/>
                </a:lnTo>
                <a:lnTo>
                  <a:pt x="172743" y="491432"/>
                </a:lnTo>
                <a:lnTo>
                  <a:pt x="180135" y="492073"/>
                </a:lnTo>
                <a:lnTo>
                  <a:pt x="189363" y="492500"/>
                </a:lnTo>
                <a:lnTo>
                  <a:pt x="210006" y="492975"/>
                </a:lnTo>
                <a:lnTo>
                  <a:pt x="229929" y="493185"/>
                </a:lnTo>
                <a:lnTo>
                  <a:pt x="240831" y="492167"/>
                </a:lnTo>
                <a:lnTo>
                  <a:pt x="252399" y="490413"/>
                </a:lnTo>
                <a:lnTo>
                  <a:pt x="264410" y="488169"/>
                </a:lnTo>
                <a:lnTo>
                  <a:pt x="273492" y="485598"/>
                </a:lnTo>
                <a:lnTo>
                  <a:pt x="286450" y="479875"/>
                </a:lnTo>
                <a:lnTo>
                  <a:pt x="294635" y="476844"/>
                </a:lnTo>
                <a:lnTo>
                  <a:pt x="304391" y="473748"/>
                </a:lnTo>
                <a:lnTo>
                  <a:pt x="315195" y="470610"/>
                </a:lnTo>
                <a:lnTo>
                  <a:pt x="330065" y="464256"/>
                </a:lnTo>
                <a:lnTo>
                  <a:pt x="342406" y="456774"/>
                </a:lnTo>
                <a:lnTo>
                  <a:pt x="358640" y="446283"/>
                </a:lnTo>
                <a:lnTo>
                  <a:pt x="370871" y="437321"/>
                </a:lnTo>
                <a:lnTo>
                  <a:pt x="380965" y="428680"/>
                </a:lnTo>
                <a:lnTo>
                  <a:pt x="392617" y="417675"/>
                </a:lnTo>
                <a:lnTo>
                  <a:pt x="416938" y="393825"/>
                </a:lnTo>
                <a:lnTo>
                  <a:pt x="426949" y="378710"/>
                </a:lnTo>
                <a:lnTo>
                  <a:pt x="436723" y="365753"/>
                </a:lnTo>
                <a:lnTo>
                  <a:pt x="439961" y="358842"/>
                </a:lnTo>
                <a:lnTo>
                  <a:pt x="443195" y="349936"/>
                </a:lnTo>
                <a:lnTo>
                  <a:pt x="446426" y="339699"/>
                </a:lnTo>
                <a:lnTo>
                  <a:pt x="452882" y="325458"/>
                </a:lnTo>
                <a:lnTo>
                  <a:pt x="459334" y="314472"/>
                </a:lnTo>
                <a:lnTo>
                  <a:pt x="465785" y="302423"/>
                </a:lnTo>
                <a:lnTo>
                  <a:pt x="472235" y="287035"/>
                </a:lnTo>
                <a:lnTo>
                  <a:pt x="475460" y="278418"/>
                </a:lnTo>
                <a:lnTo>
                  <a:pt x="477609" y="269448"/>
                </a:lnTo>
                <a:lnTo>
                  <a:pt x="479043" y="260243"/>
                </a:lnTo>
                <a:lnTo>
                  <a:pt x="479998" y="250882"/>
                </a:lnTo>
                <a:lnTo>
                  <a:pt x="480635" y="242492"/>
                </a:lnTo>
                <a:lnTo>
                  <a:pt x="481343" y="227437"/>
                </a:lnTo>
                <a:lnTo>
                  <a:pt x="479382" y="218263"/>
                </a:lnTo>
                <a:lnTo>
                  <a:pt x="475925" y="207847"/>
                </a:lnTo>
                <a:lnTo>
                  <a:pt x="471470" y="196604"/>
                </a:lnTo>
                <a:lnTo>
                  <a:pt x="468501" y="186959"/>
                </a:lnTo>
                <a:lnTo>
                  <a:pt x="466521" y="178379"/>
                </a:lnTo>
                <a:lnTo>
                  <a:pt x="463246" y="163113"/>
                </a:lnTo>
                <a:lnTo>
                  <a:pt x="458208" y="149163"/>
                </a:lnTo>
                <a:lnTo>
                  <a:pt x="455252" y="135797"/>
                </a:lnTo>
                <a:lnTo>
                  <a:pt x="452864" y="122690"/>
                </a:lnTo>
                <a:lnTo>
                  <a:pt x="448219" y="109700"/>
                </a:lnTo>
                <a:lnTo>
                  <a:pt x="444401" y="102151"/>
                </a:lnTo>
                <a:lnTo>
                  <a:pt x="439706" y="93894"/>
                </a:lnTo>
                <a:lnTo>
                  <a:pt x="434426" y="85165"/>
                </a:lnTo>
                <a:lnTo>
                  <a:pt x="425693" y="72599"/>
                </a:lnTo>
                <a:lnTo>
                  <a:pt x="414734" y="59482"/>
                </a:lnTo>
                <a:lnTo>
                  <a:pt x="404518" y="4835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7B9F46ED-995F-488B-9692-EA63AFE6B6A8}" type="slidenum">
              <a:rPr lang="ar-SA" smtClean="0"/>
              <a:pPr/>
              <a:t>15</a:t>
            </a:fld>
            <a:endParaRPr lang="en-US" smtClean="0"/>
          </a:p>
        </p:txBody>
      </p:sp>
      <p:sp>
        <p:nvSpPr>
          <p:cNvPr id="19459" name="Rectangle 5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ar-SA" smtClean="0"/>
          </a:p>
        </p:txBody>
      </p:sp>
      <p:sp>
        <p:nvSpPr>
          <p:cNvPr id="19460" name="Rectangle 3"/>
          <p:cNvSpPr>
            <a:spLocks noGrp="1"/>
          </p:cNvSpPr>
          <p:nvPr>
            <p:ph type="body" idx="4294967295"/>
          </p:nvPr>
        </p:nvSpPr>
        <p:spPr>
          <a:xfrm>
            <a:off x="0" y="1600200"/>
            <a:ext cx="8915400" cy="4525963"/>
          </a:xfrm>
        </p:spPr>
        <p:txBody>
          <a:bodyPr/>
          <a:lstStyle/>
          <a:p>
            <a:pPr rtl="1">
              <a:buFont typeface="Arial" charset="0"/>
              <a:buNone/>
            </a:pPr>
            <a:r>
              <a:rPr lang="ar-SA" b="1" dirty="0" smtClean="0"/>
              <a:t>فمثلاً:</a:t>
            </a:r>
          </a:p>
          <a:p>
            <a:pPr rtl="1">
              <a:buFont typeface="Arial" charset="0"/>
              <a:buNone/>
            </a:pPr>
            <a:r>
              <a:rPr lang="ar-SA" b="1" dirty="0" smtClean="0"/>
              <a:t>                 لا يمكن جمعهما ويظل المقدار كما هو.</a:t>
            </a:r>
          </a:p>
          <a:p>
            <a:pPr rtl="1">
              <a:buFont typeface="Arial" charset="0"/>
              <a:buNone/>
            </a:pPr>
            <a:r>
              <a:rPr lang="ar-SA" b="1" dirty="0" smtClean="0"/>
              <a:t>مثال:      </a:t>
            </a:r>
          </a:p>
          <a:p>
            <a:pPr rtl="1">
              <a:buFont typeface="Arial" charset="0"/>
              <a:buNone/>
            </a:pPr>
            <a:endParaRPr lang="ar-SA" b="1" dirty="0" smtClean="0"/>
          </a:p>
          <a:p>
            <a:pPr rtl="1">
              <a:buFont typeface="Arial" charset="0"/>
              <a:buNone/>
            </a:pPr>
            <a:endParaRPr lang="en-US" b="1" dirty="0" smtClean="0"/>
          </a:p>
        </p:txBody>
      </p:sp>
      <p:graphicFrame>
        <p:nvGraphicFramePr>
          <p:cNvPr id="51202" name="Object 2"/>
          <p:cNvGraphicFramePr>
            <a:graphicFrameLocks noChangeAspect="1"/>
          </p:cNvGraphicFramePr>
          <p:nvPr/>
        </p:nvGraphicFramePr>
        <p:xfrm>
          <a:off x="7467600" y="2209800"/>
          <a:ext cx="1139825" cy="506413"/>
        </p:xfrm>
        <a:graphic>
          <a:graphicData uri="http://schemas.openxmlformats.org/presentationml/2006/ole">
            <p:oleObj spid="_x0000_s51202" name="Equation" r:id="rId3" imgW="495000" imgH="203040" progId="Equation.3">
              <p:embed/>
            </p:oleObj>
          </a:graphicData>
        </a:graphic>
      </p:graphicFrame>
      <p:graphicFrame>
        <p:nvGraphicFramePr>
          <p:cNvPr id="51203" name="Object 3"/>
          <p:cNvGraphicFramePr>
            <a:graphicFrameLocks noChangeAspect="1"/>
          </p:cNvGraphicFramePr>
          <p:nvPr/>
        </p:nvGraphicFramePr>
        <p:xfrm>
          <a:off x="3917950" y="3352800"/>
          <a:ext cx="2755900" cy="444500"/>
        </p:xfrm>
        <a:graphic>
          <a:graphicData uri="http://schemas.openxmlformats.org/presentationml/2006/ole">
            <p:oleObj spid="_x0000_s51203" name="Equation" r:id="rId4" imgW="1054080" imgH="177480" progId="Equation.3">
              <p:embed/>
            </p:oleObj>
          </a:graphicData>
        </a:graphic>
      </p:graphicFrame>
      <p:sp>
        <p:nvSpPr>
          <p:cNvPr id="8" name="SMARTPenAnnotation2157"/>
          <p:cNvSpPr/>
          <p:nvPr/>
        </p:nvSpPr>
        <p:spPr>
          <a:xfrm>
            <a:off x="7217254" y="2191725"/>
            <a:ext cx="1749912" cy="608477"/>
          </a:xfrm>
          <a:custGeom>
            <a:avLst/>
            <a:gdLst/>
            <a:ahLst/>
            <a:cxnLst/>
            <a:rect l="0" t="0" r="0" b="0"/>
            <a:pathLst>
              <a:path w="1749912" h="608477">
                <a:moveTo>
                  <a:pt x="1527886" y="57067"/>
                </a:moveTo>
                <a:lnTo>
                  <a:pt x="1513515" y="50419"/>
                </a:lnTo>
                <a:lnTo>
                  <a:pt x="1506092" y="48738"/>
                </a:lnTo>
                <a:lnTo>
                  <a:pt x="1475904" y="44704"/>
                </a:lnTo>
                <a:lnTo>
                  <a:pt x="1467435" y="42376"/>
                </a:lnTo>
                <a:lnTo>
                  <a:pt x="1446559" y="42656"/>
                </a:lnTo>
                <a:lnTo>
                  <a:pt x="1399856" y="46769"/>
                </a:lnTo>
                <a:lnTo>
                  <a:pt x="1349457" y="47339"/>
                </a:lnTo>
                <a:lnTo>
                  <a:pt x="1217210" y="47393"/>
                </a:lnTo>
                <a:lnTo>
                  <a:pt x="1170222" y="42258"/>
                </a:lnTo>
                <a:lnTo>
                  <a:pt x="1133886" y="39737"/>
                </a:lnTo>
                <a:lnTo>
                  <a:pt x="1079727" y="38317"/>
                </a:lnTo>
                <a:lnTo>
                  <a:pt x="1037415" y="36911"/>
                </a:lnTo>
                <a:lnTo>
                  <a:pt x="928727" y="31150"/>
                </a:lnTo>
                <a:lnTo>
                  <a:pt x="848632" y="27891"/>
                </a:lnTo>
                <a:lnTo>
                  <a:pt x="748824" y="21670"/>
                </a:lnTo>
                <a:lnTo>
                  <a:pt x="701528" y="19838"/>
                </a:lnTo>
                <a:lnTo>
                  <a:pt x="649821" y="18806"/>
                </a:lnTo>
                <a:lnTo>
                  <a:pt x="559104" y="18410"/>
                </a:lnTo>
                <a:lnTo>
                  <a:pt x="517962" y="15523"/>
                </a:lnTo>
                <a:lnTo>
                  <a:pt x="472805" y="11731"/>
                </a:lnTo>
                <a:lnTo>
                  <a:pt x="302424" y="3962"/>
                </a:lnTo>
                <a:lnTo>
                  <a:pt x="192438" y="0"/>
                </a:lnTo>
                <a:lnTo>
                  <a:pt x="156455" y="388"/>
                </a:lnTo>
                <a:lnTo>
                  <a:pt x="104080" y="8902"/>
                </a:lnTo>
                <a:lnTo>
                  <a:pt x="77103" y="16183"/>
                </a:lnTo>
                <a:lnTo>
                  <a:pt x="70556" y="16913"/>
                </a:lnTo>
                <a:lnTo>
                  <a:pt x="60417" y="20590"/>
                </a:lnTo>
                <a:lnTo>
                  <a:pt x="51253" y="26882"/>
                </a:lnTo>
                <a:lnTo>
                  <a:pt x="35082" y="42510"/>
                </a:lnTo>
                <a:lnTo>
                  <a:pt x="26736" y="54539"/>
                </a:lnTo>
                <a:lnTo>
                  <a:pt x="19443" y="72783"/>
                </a:lnTo>
                <a:lnTo>
                  <a:pt x="15994" y="83668"/>
                </a:lnTo>
                <a:lnTo>
                  <a:pt x="12620" y="97373"/>
                </a:lnTo>
                <a:lnTo>
                  <a:pt x="9295" y="112959"/>
                </a:lnTo>
                <a:lnTo>
                  <a:pt x="6004" y="129799"/>
                </a:lnTo>
                <a:lnTo>
                  <a:pt x="3809" y="143176"/>
                </a:lnTo>
                <a:lnTo>
                  <a:pt x="2347" y="154243"/>
                </a:lnTo>
                <a:lnTo>
                  <a:pt x="1372" y="163771"/>
                </a:lnTo>
                <a:lnTo>
                  <a:pt x="721" y="181947"/>
                </a:lnTo>
                <a:lnTo>
                  <a:pt x="0" y="233671"/>
                </a:lnTo>
                <a:lnTo>
                  <a:pt x="882" y="260793"/>
                </a:lnTo>
                <a:lnTo>
                  <a:pt x="2544" y="287473"/>
                </a:lnTo>
                <a:lnTo>
                  <a:pt x="6184" y="334674"/>
                </a:lnTo>
                <a:lnTo>
                  <a:pt x="7801" y="366401"/>
                </a:lnTo>
                <a:lnTo>
                  <a:pt x="9307" y="380450"/>
                </a:lnTo>
                <a:lnTo>
                  <a:pt x="11386" y="394116"/>
                </a:lnTo>
                <a:lnTo>
                  <a:pt x="13848" y="407527"/>
                </a:lnTo>
                <a:lnTo>
                  <a:pt x="15488" y="419691"/>
                </a:lnTo>
                <a:lnTo>
                  <a:pt x="16582" y="431025"/>
                </a:lnTo>
                <a:lnTo>
                  <a:pt x="17311" y="441806"/>
                </a:lnTo>
                <a:lnTo>
                  <a:pt x="20987" y="459518"/>
                </a:lnTo>
                <a:lnTo>
                  <a:pt x="32105" y="493540"/>
                </a:lnTo>
                <a:lnTo>
                  <a:pt x="36336" y="511481"/>
                </a:lnTo>
                <a:lnTo>
                  <a:pt x="40192" y="525597"/>
                </a:lnTo>
                <a:lnTo>
                  <a:pt x="45487" y="541544"/>
                </a:lnTo>
                <a:lnTo>
                  <a:pt x="51424" y="555798"/>
                </a:lnTo>
                <a:lnTo>
                  <a:pt x="54512" y="560459"/>
                </a:lnTo>
                <a:lnTo>
                  <a:pt x="57646" y="563566"/>
                </a:lnTo>
                <a:lnTo>
                  <a:pt x="67192" y="570805"/>
                </a:lnTo>
                <a:lnTo>
                  <a:pt x="74686" y="576685"/>
                </a:lnTo>
                <a:lnTo>
                  <a:pt x="101714" y="594542"/>
                </a:lnTo>
                <a:lnTo>
                  <a:pt x="108660" y="596909"/>
                </a:lnTo>
                <a:lnTo>
                  <a:pt x="160676" y="606385"/>
                </a:lnTo>
                <a:lnTo>
                  <a:pt x="209947" y="608292"/>
                </a:lnTo>
                <a:lnTo>
                  <a:pt x="442480" y="608476"/>
                </a:lnTo>
                <a:lnTo>
                  <a:pt x="475372" y="607401"/>
                </a:lnTo>
                <a:lnTo>
                  <a:pt x="506974" y="605609"/>
                </a:lnTo>
                <a:lnTo>
                  <a:pt x="537716" y="603340"/>
                </a:lnTo>
                <a:lnTo>
                  <a:pt x="566808" y="601827"/>
                </a:lnTo>
                <a:lnTo>
                  <a:pt x="622065" y="600147"/>
                </a:lnTo>
                <a:lnTo>
                  <a:pt x="663822" y="596533"/>
                </a:lnTo>
                <a:lnTo>
                  <a:pt x="710685" y="591344"/>
                </a:lnTo>
                <a:lnTo>
                  <a:pt x="830127" y="582380"/>
                </a:lnTo>
                <a:lnTo>
                  <a:pt x="919977" y="573991"/>
                </a:lnTo>
                <a:lnTo>
                  <a:pt x="959250" y="571652"/>
                </a:lnTo>
                <a:lnTo>
                  <a:pt x="1010666" y="565199"/>
                </a:lnTo>
                <a:lnTo>
                  <a:pt x="1054802" y="556480"/>
                </a:lnTo>
                <a:lnTo>
                  <a:pt x="1108234" y="544979"/>
                </a:lnTo>
                <a:lnTo>
                  <a:pt x="1151547" y="539860"/>
                </a:lnTo>
                <a:lnTo>
                  <a:pt x="1215856" y="526758"/>
                </a:lnTo>
                <a:lnTo>
                  <a:pt x="1279815" y="515591"/>
                </a:lnTo>
                <a:lnTo>
                  <a:pt x="1330654" y="506550"/>
                </a:lnTo>
                <a:lnTo>
                  <a:pt x="1370720" y="504057"/>
                </a:lnTo>
                <a:lnTo>
                  <a:pt x="1419339" y="497217"/>
                </a:lnTo>
                <a:lnTo>
                  <a:pt x="1466744" y="489161"/>
                </a:lnTo>
                <a:lnTo>
                  <a:pt x="1511562" y="484625"/>
                </a:lnTo>
                <a:lnTo>
                  <a:pt x="1555594" y="480227"/>
                </a:lnTo>
                <a:lnTo>
                  <a:pt x="1590208" y="474461"/>
                </a:lnTo>
                <a:lnTo>
                  <a:pt x="1637728" y="473229"/>
                </a:lnTo>
                <a:lnTo>
                  <a:pt x="1731043" y="473043"/>
                </a:lnTo>
                <a:lnTo>
                  <a:pt x="1734265" y="471968"/>
                </a:lnTo>
                <a:lnTo>
                  <a:pt x="1736414" y="470176"/>
                </a:lnTo>
                <a:lnTo>
                  <a:pt x="1737845" y="467907"/>
                </a:lnTo>
                <a:lnTo>
                  <a:pt x="1739876" y="466394"/>
                </a:lnTo>
                <a:lnTo>
                  <a:pt x="1742303" y="465386"/>
                </a:lnTo>
                <a:lnTo>
                  <a:pt x="1744998" y="464713"/>
                </a:lnTo>
                <a:lnTo>
                  <a:pt x="1746793" y="463190"/>
                </a:lnTo>
                <a:lnTo>
                  <a:pt x="1747990" y="461100"/>
                </a:lnTo>
                <a:lnTo>
                  <a:pt x="1749320" y="455911"/>
                </a:lnTo>
                <a:lnTo>
                  <a:pt x="1749911" y="450022"/>
                </a:lnTo>
                <a:lnTo>
                  <a:pt x="1748994" y="446947"/>
                </a:lnTo>
                <a:lnTo>
                  <a:pt x="1743643" y="437483"/>
                </a:lnTo>
                <a:lnTo>
                  <a:pt x="1742013" y="431083"/>
                </a:lnTo>
                <a:lnTo>
                  <a:pt x="1739893" y="416066"/>
                </a:lnTo>
                <a:lnTo>
                  <a:pt x="1735689" y="401500"/>
                </a:lnTo>
                <a:lnTo>
                  <a:pt x="1731989" y="392026"/>
                </a:lnTo>
                <a:lnTo>
                  <a:pt x="1727372" y="381411"/>
                </a:lnTo>
                <a:lnTo>
                  <a:pt x="1722145" y="370035"/>
                </a:lnTo>
                <a:lnTo>
                  <a:pt x="1715434" y="351702"/>
                </a:lnTo>
                <a:lnTo>
                  <a:pt x="1699380" y="302669"/>
                </a:lnTo>
                <a:lnTo>
                  <a:pt x="1691660" y="282069"/>
                </a:lnTo>
                <a:lnTo>
                  <a:pt x="1684363" y="265112"/>
                </a:lnTo>
                <a:lnTo>
                  <a:pt x="1677348" y="250582"/>
                </a:lnTo>
                <a:lnTo>
                  <a:pt x="1666689" y="231572"/>
                </a:lnTo>
                <a:lnTo>
                  <a:pt x="1662341" y="224997"/>
                </a:lnTo>
                <a:lnTo>
                  <a:pt x="1657510" y="211960"/>
                </a:lnTo>
                <a:lnTo>
                  <a:pt x="1656222" y="205474"/>
                </a:lnTo>
                <a:lnTo>
                  <a:pt x="1651925" y="195400"/>
                </a:lnTo>
                <a:lnTo>
                  <a:pt x="1643462" y="183686"/>
                </a:lnTo>
                <a:lnTo>
                  <a:pt x="1640408" y="180175"/>
                </a:lnTo>
                <a:lnTo>
                  <a:pt x="1638371" y="176760"/>
                </a:lnTo>
                <a:lnTo>
                  <a:pt x="1634298" y="16348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SMARTPenAnnotation2158"/>
          <p:cNvSpPr/>
          <p:nvPr/>
        </p:nvSpPr>
        <p:spPr>
          <a:xfrm>
            <a:off x="3894021" y="3333738"/>
            <a:ext cx="555940" cy="646399"/>
          </a:xfrm>
          <a:custGeom>
            <a:avLst/>
            <a:gdLst/>
            <a:ahLst/>
            <a:cxnLst/>
            <a:rect l="0" t="0" r="0" b="0"/>
            <a:pathLst>
              <a:path w="555940" h="646399">
                <a:moveTo>
                  <a:pt x="439854" y="56566"/>
                </a:moveTo>
                <a:lnTo>
                  <a:pt x="425482" y="48843"/>
                </a:lnTo>
                <a:lnTo>
                  <a:pt x="408917" y="35127"/>
                </a:lnTo>
                <a:lnTo>
                  <a:pt x="397555" y="23907"/>
                </a:lnTo>
                <a:lnTo>
                  <a:pt x="394457" y="21895"/>
                </a:lnTo>
                <a:lnTo>
                  <a:pt x="384961" y="17988"/>
                </a:lnTo>
                <a:lnTo>
                  <a:pt x="378553" y="13265"/>
                </a:lnTo>
                <a:lnTo>
                  <a:pt x="363523" y="10450"/>
                </a:lnTo>
                <a:lnTo>
                  <a:pt x="353496" y="9699"/>
                </a:lnTo>
                <a:lnTo>
                  <a:pt x="274344" y="1845"/>
                </a:lnTo>
                <a:lnTo>
                  <a:pt x="258572" y="738"/>
                </a:lnTo>
                <a:lnTo>
                  <a:pt x="244834" y="0"/>
                </a:lnTo>
                <a:lnTo>
                  <a:pt x="232449" y="582"/>
                </a:lnTo>
                <a:lnTo>
                  <a:pt x="220969" y="2046"/>
                </a:lnTo>
                <a:lnTo>
                  <a:pt x="210091" y="4097"/>
                </a:lnTo>
                <a:lnTo>
                  <a:pt x="195137" y="9241"/>
                </a:lnTo>
                <a:lnTo>
                  <a:pt x="182759" y="15110"/>
                </a:lnTo>
                <a:lnTo>
                  <a:pt x="166509" y="21302"/>
                </a:lnTo>
                <a:lnTo>
                  <a:pt x="157660" y="25532"/>
                </a:lnTo>
                <a:lnTo>
                  <a:pt x="148538" y="30503"/>
                </a:lnTo>
                <a:lnTo>
                  <a:pt x="139231" y="35966"/>
                </a:lnTo>
                <a:lnTo>
                  <a:pt x="120291" y="47769"/>
                </a:lnTo>
                <a:lnTo>
                  <a:pt x="110726" y="53926"/>
                </a:lnTo>
                <a:lnTo>
                  <a:pt x="101125" y="61255"/>
                </a:lnTo>
                <a:lnTo>
                  <a:pt x="91499" y="69366"/>
                </a:lnTo>
                <a:lnTo>
                  <a:pt x="74355" y="84827"/>
                </a:lnTo>
                <a:lnTo>
                  <a:pt x="58660" y="100649"/>
                </a:lnTo>
                <a:lnTo>
                  <a:pt x="46128" y="120625"/>
                </a:lnTo>
                <a:lnTo>
                  <a:pt x="35200" y="141288"/>
                </a:lnTo>
                <a:lnTo>
                  <a:pt x="30352" y="152818"/>
                </a:lnTo>
                <a:lnTo>
                  <a:pt x="26044" y="164804"/>
                </a:lnTo>
                <a:lnTo>
                  <a:pt x="22098" y="177093"/>
                </a:lnTo>
                <a:lnTo>
                  <a:pt x="14847" y="196482"/>
                </a:lnTo>
                <a:lnTo>
                  <a:pt x="7588" y="216617"/>
                </a:lnTo>
                <a:lnTo>
                  <a:pt x="2571" y="240855"/>
                </a:lnTo>
                <a:lnTo>
                  <a:pt x="0" y="253592"/>
                </a:lnTo>
                <a:lnTo>
                  <a:pt x="9" y="273476"/>
                </a:lnTo>
                <a:lnTo>
                  <a:pt x="1517" y="281788"/>
                </a:lnTo>
                <a:lnTo>
                  <a:pt x="8774" y="329435"/>
                </a:lnTo>
                <a:lnTo>
                  <a:pt x="11659" y="345966"/>
                </a:lnTo>
                <a:lnTo>
                  <a:pt x="14657" y="361286"/>
                </a:lnTo>
                <a:lnTo>
                  <a:pt x="17731" y="375798"/>
                </a:lnTo>
                <a:lnTo>
                  <a:pt x="21930" y="388698"/>
                </a:lnTo>
                <a:lnTo>
                  <a:pt x="26879" y="400523"/>
                </a:lnTo>
                <a:lnTo>
                  <a:pt x="45133" y="437534"/>
                </a:lnTo>
                <a:lnTo>
                  <a:pt x="55181" y="454833"/>
                </a:lnTo>
                <a:lnTo>
                  <a:pt x="60870" y="463960"/>
                </a:lnTo>
                <a:lnTo>
                  <a:pt x="89419" y="507619"/>
                </a:lnTo>
                <a:lnTo>
                  <a:pt x="98743" y="519573"/>
                </a:lnTo>
                <a:lnTo>
                  <a:pt x="114837" y="535722"/>
                </a:lnTo>
                <a:lnTo>
                  <a:pt x="132021" y="552215"/>
                </a:lnTo>
                <a:lnTo>
                  <a:pt x="159057" y="578807"/>
                </a:lnTo>
                <a:lnTo>
                  <a:pt x="176315" y="590853"/>
                </a:lnTo>
                <a:lnTo>
                  <a:pt x="186771" y="596560"/>
                </a:lnTo>
                <a:lnTo>
                  <a:pt x="215586" y="611500"/>
                </a:lnTo>
                <a:lnTo>
                  <a:pt x="227999" y="616774"/>
                </a:lnTo>
                <a:lnTo>
                  <a:pt x="238425" y="620290"/>
                </a:lnTo>
                <a:lnTo>
                  <a:pt x="247525" y="622634"/>
                </a:lnTo>
                <a:lnTo>
                  <a:pt x="258965" y="626347"/>
                </a:lnTo>
                <a:lnTo>
                  <a:pt x="271967" y="630971"/>
                </a:lnTo>
                <a:lnTo>
                  <a:pt x="286009" y="636204"/>
                </a:lnTo>
                <a:lnTo>
                  <a:pt x="297521" y="639693"/>
                </a:lnTo>
                <a:lnTo>
                  <a:pt x="307345" y="642018"/>
                </a:lnTo>
                <a:lnTo>
                  <a:pt x="323992" y="644602"/>
                </a:lnTo>
                <a:lnTo>
                  <a:pt x="338558" y="645751"/>
                </a:lnTo>
                <a:lnTo>
                  <a:pt x="352196" y="646262"/>
                </a:lnTo>
                <a:lnTo>
                  <a:pt x="358843" y="646398"/>
                </a:lnTo>
                <a:lnTo>
                  <a:pt x="371962" y="643682"/>
                </a:lnTo>
                <a:lnTo>
                  <a:pt x="388182" y="638893"/>
                </a:lnTo>
                <a:lnTo>
                  <a:pt x="413306" y="633181"/>
                </a:lnTo>
                <a:lnTo>
                  <a:pt x="424304" y="630153"/>
                </a:lnTo>
                <a:lnTo>
                  <a:pt x="433787" y="627060"/>
                </a:lnTo>
                <a:lnTo>
                  <a:pt x="450056" y="620756"/>
                </a:lnTo>
                <a:lnTo>
                  <a:pt x="464452" y="614372"/>
                </a:lnTo>
                <a:lnTo>
                  <a:pt x="479508" y="604734"/>
                </a:lnTo>
                <a:lnTo>
                  <a:pt x="495911" y="589936"/>
                </a:lnTo>
                <a:lnTo>
                  <a:pt x="509251" y="577072"/>
                </a:lnTo>
                <a:lnTo>
                  <a:pt x="519425" y="564144"/>
                </a:lnTo>
                <a:lnTo>
                  <a:pt x="530037" y="548724"/>
                </a:lnTo>
                <a:lnTo>
                  <a:pt x="540979" y="529032"/>
                </a:lnTo>
                <a:lnTo>
                  <a:pt x="545774" y="515912"/>
                </a:lnTo>
                <a:lnTo>
                  <a:pt x="550705" y="508656"/>
                </a:lnTo>
                <a:lnTo>
                  <a:pt x="553613" y="498983"/>
                </a:lnTo>
                <a:lnTo>
                  <a:pt x="555480" y="480391"/>
                </a:lnTo>
                <a:lnTo>
                  <a:pt x="555803" y="464596"/>
                </a:lnTo>
                <a:lnTo>
                  <a:pt x="555939" y="316718"/>
                </a:lnTo>
                <a:lnTo>
                  <a:pt x="554864" y="302017"/>
                </a:lnTo>
                <a:lnTo>
                  <a:pt x="553073" y="290067"/>
                </a:lnTo>
                <a:lnTo>
                  <a:pt x="549291" y="271056"/>
                </a:lnTo>
                <a:lnTo>
                  <a:pt x="547610" y="255441"/>
                </a:lnTo>
                <a:lnTo>
                  <a:pt x="546863" y="241335"/>
                </a:lnTo>
                <a:lnTo>
                  <a:pt x="546443" y="221308"/>
                </a:lnTo>
                <a:lnTo>
                  <a:pt x="546301" y="195281"/>
                </a:lnTo>
                <a:lnTo>
                  <a:pt x="545214" y="183439"/>
                </a:lnTo>
                <a:lnTo>
                  <a:pt x="541141" y="150216"/>
                </a:lnTo>
                <a:lnTo>
                  <a:pt x="537475" y="134048"/>
                </a:lnTo>
                <a:lnTo>
                  <a:pt x="532881" y="118969"/>
                </a:lnTo>
                <a:lnTo>
                  <a:pt x="517244" y="7591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SMARTPenAnnotation2159"/>
          <p:cNvSpPr/>
          <p:nvPr/>
        </p:nvSpPr>
        <p:spPr>
          <a:xfrm>
            <a:off x="5320736" y="3314308"/>
            <a:ext cx="624272" cy="616374"/>
          </a:xfrm>
          <a:custGeom>
            <a:avLst/>
            <a:gdLst/>
            <a:ahLst/>
            <a:cxnLst/>
            <a:rect l="0" t="0" r="0" b="0"/>
            <a:pathLst>
              <a:path w="624272" h="616374">
                <a:moveTo>
                  <a:pt x="589972" y="530666"/>
                </a:moveTo>
                <a:lnTo>
                  <a:pt x="595108" y="525531"/>
                </a:lnTo>
                <a:lnTo>
                  <a:pt x="603437" y="506931"/>
                </a:lnTo>
                <a:lnTo>
                  <a:pt x="606706" y="490021"/>
                </a:lnTo>
                <a:lnTo>
                  <a:pt x="609233" y="473906"/>
                </a:lnTo>
                <a:lnTo>
                  <a:pt x="615624" y="457716"/>
                </a:lnTo>
                <a:lnTo>
                  <a:pt x="619070" y="437632"/>
                </a:lnTo>
                <a:lnTo>
                  <a:pt x="623686" y="416943"/>
                </a:lnTo>
                <a:lnTo>
                  <a:pt x="624271" y="406482"/>
                </a:lnTo>
                <a:lnTo>
                  <a:pt x="623587" y="396283"/>
                </a:lnTo>
                <a:lnTo>
                  <a:pt x="622056" y="386259"/>
                </a:lnTo>
                <a:lnTo>
                  <a:pt x="621036" y="376351"/>
                </a:lnTo>
                <a:lnTo>
                  <a:pt x="620355" y="366522"/>
                </a:lnTo>
                <a:lnTo>
                  <a:pt x="619599" y="348077"/>
                </a:lnTo>
                <a:lnTo>
                  <a:pt x="619263" y="332713"/>
                </a:lnTo>
                <a:lnTo>
                  <a:pt x="618098" y="322382"/>
                </a:lnTo>
                <a:lnTo>
                  <a:pt x="616247" y="310119"/>
                </a:lnTo>
                <a:lnTo>
                  <a:pt x="613938" y="296571"/>
                </a:lnTo>
                <a:lnTo>
                  <a:pt x="611324" y="285388"/>
                </a:lnTo>
                <a:lnTo>
                  <a:pt x="605553" y="267231"/>
                </a:lnTo>
                <a:lnTo>
                  <a:pt x="599284" y="252930"/>
                </a:lnTo>
                <a:lnTo>
                  <a:pt x="580855" y="214109"/>
                </a:lnTo>
                <a:lnTo>
                  <a:pt x="573146" y="199243"/>
                </a:lnTo>
                <a:lnTo>
                  <a:pt x="566931" y="188257"/>
                </a:lnTo>
                <a:lnTo>
                  <a:pt x="557160" y="172109"/>
                </a:lnTo>
                <a:lnTo>
                  <a:pt x="549233" y="157767"/>
                </a:lnTo>
                <a:lnTo>
                  <a:pt x="538728" y="142742"/>
                </a:lnTo>
                <a:lnTo>
                  <a:pt x="523673" y="126347"/>
                </a:lnTo>
                <a:lnTo>
                  <a:pt x="507049" y="108196"/>
                </a:lnTo>
                <a:lnTo>
                  <a:pt x="500091" y="97115"/>
                </a:lnTo>
                <a:lnTo>
                  <a:pt x="490549" y="87890"/>
                </a:lnTo>
                <a:lnTo>
                  <a:pt x="467283" y="69839"/>
                </a:lnTo>
                <a:lnTo>
                  <a:pt x="450313" y="59960"/>
                </a:lnTo>
                <a:lnTo>
                  <a:pt x="432745" y="50225"/>
                </a:lnTo>
                <a:lnTo>
                  <a:pt x="413768" y="37306"/>
                </a:lnTo>
                <a:lnTo>
                  <a:pt x="395881" y="27629"/>
                </a:lnTo>
                <a:lnTo>
                  <a:pt x="389637" y="24404"/>
                </a:lnTo>
                <a:lnTo>
                  <a:pt x="379025" y="21179"/>
                </a:lnTo>
                <a:lnTo>
                  <a:pt x="365501" y="17954"/>
                </a:lnTo>
                <a:lnTo>
                  <a:pt x="350036" y="14729"/>
                </a:lnTo>
                <a:lnTo>
                  <a:pt x="337575" y="12579"/>
                </a:lnTo>
                <a:lnTo>
                  <a:pt x="327120" y="11146"/>
                </a:lnTo>
                <a:lnTo>
                  <a:pt x="309769" y="9553"/>
                </a:lnTo>
                <a:lnTo>
                  <a:pt x="294892" y="8846"/>
                </a:lnTo>
                <a:lnTo>
                  <a:pt x="288990" y="7582"/>
                </a:lnTo>
                <a:lnTo>
                  <a:pt x="274472" y="1743"/>
                </a:lnTo>
                <a:lnTo>
                  <a:pt x="263081" y="0"/>
                </a:lnTo>
                <a:lnTo>
                  <a:pt x="250853" y="2092"/>
                </a:lnTo>
                <a:lnTo>
                  <a:pt x="244582" y="4154"/>
                </a:lnTo>
                <a:lnTo>
                  <a:pt x="226149" y="6446"/>
                </a:lnTo>
                <a:lnTo>
                  <a:pt x="206850" y="8539"/>
                </a:lnTo>
                <a:lnTo>
                  <a:pt x="188868" y="14686"/>
                </a:lnTo>
                <a:lnTo>
                  <a:pt x="171477" y="18060"/>
                </a:lnTo>
                <a:lnTo>
                  <a:pt x="155426" y="25419"/>
                </a:lnTo>
                <a:lnTo>
                  <a:pt x="151943" y="26155"/>
                </a:lnTo>
                <a:lnTo>
                  <a:pt x="139474" y="32705"/>
                </a:lnTo>
                <a:lnTo>
                  <a:pt x="120057" y="45613"/>
                </a:lnTo>
                <a:lnTo>
                  <a:pt x="103867" y="59604"/>
                </a:lnTo>
                <a:lnTo>
                  <a:pt x="88488" y="74603"/>
                </a:lnTo>
                <a:lnTo>
                  <a:pt x="75451" y="92662"/>
                </a:lnTo>
                <a:lnTo>
                  <a:pt x="62492" y="110300"/>
                </a:lnTo>
                <a:lnTo>
                  <a:pt x="57119" y="122945"/>
                </a:lnTo>
                <a:lnTo>
                  <a:pt x="48244" y="137707"/>
                </a:lnTo>
                <a:lnTo>
                  <a:pt x="42866" y="152151"/>
                </a:lnTo>
                <a:lnTo>
                  <a:pt x="41433" y="159012"/>
                </a:lnTo>
                <a:lnTo>
                  <a:pt x="34106" y="175235"/>
                </a:lnTo>
                <a:lnTo>
                  <a:pt x="25834" y="191043"/>
                </a:lnTo>
                <a:lnTo>
                  <a:pt x="20103" y="207061"/>
                </a:lnTo>
                <a:lnTo>
                  <a:pt x="13149" y="223870"/>
                </a:lnTo>
                <a:lnTo>
                  <a:pt x="7389" y="242590"/>
                </a:lnTo>
                <a:lnTo>
                  <a:pt x="3211" y="253226"/>
                </a:lnTo>
                <a:lnTo>
                  <a:pt x="1355" y="261535"/>
                </a:lnTo>
                <a:lnTo>
                  <a:pt x="529" y="274544"/>
                </a:lnTo>
                <a:lnTo>
                  <a:pt x="162" y="293224"/>
                </a:lnTo>
                <a:lnTo>
                  <a:pt x="0" y="319441"/>
                </a:lnTo>
                <a:lnTo>
                  <a:pt x="1031" y="332881"/>
                </a:lnTo>
                <a:lnTo>
                  <a:pt x="2794" y="346141"/>
                </a:lnTo>
                <a:lnTo>
                  <a:pt x="5043" y="359280"/>
                </a:lnTo>
                <a:lnTo>
                  <a:pt x="7618" y="370189"/>
                </a:lnTo>
                <a:lnTo>
                  <a:pt x="15303" y="394739"/>
                </a:lnTo>
                <a:lnTo>
                  <a:pt x="19132" y="409299"/>
                </a:lnTo>
                <a:lnTo>
                  <a:pt x="27671" y="422570"/>
                </a:lnTo>
                <a:lnTo>
                  <a:pt x="37664" y="437479"/>
                </a:lnTo>
                <a:lnTo>
                  <a:pt x="43339" y="447044"/>
                </a:lnTo>
                <a:lnTo>
                  <a:pt x="49271" y="457720"/>
                </a:lnTo>
                <a:lnTo>
                  <a:pt x="55376" y="469137"/>
                </a:lnTo>
                <a:lnTo>
                  <a:pt x="67892" y="487555"/>
                </a:lnTo>
                <a:lnTo>
                  <a:pt x="79545" y="501832"/>
                </a:lnTo>
                <a:lnTo>
                  <a:pt x="95785" y="519755"/>
                </a:lnTo>
                <a:lnTo>
                  <a:pt x="109343" y="533647"/>
                </a:lnTo>
                <a:lnTo>
                  <a:pt x="124267" y="543492"/>
                </a:lnTo>
                <a:lnTo>
                  <a:pt x="141921" y="556449"/>
                </a:lnTo>
                <a:lnTo>
                  <a:pt x="152934" y="562906"/>
                </a:lnTo>
                <a:lnTo>
                  <a:pt x="164255" y="568282"/>
                </a:lnTo>
                <a:lnTo>
                  <a:pt x="196898" y="582855"/>
                </a:lnTo>
                <a:lnTo>
                  <a:pt x="209687" y="588031"/>
                </a:lnTo>
                <a:lnTo>
                  <a:pt x="233897" y="596391"/>
                </a:lnTo>
                <a:lnTo>
                  <a:pt x="253133" y="604122"/>
                </a:lnTo>
                <a:lnTo>
                  <a:pt x="262196" y="606308"/>
                </a:lnTo>
                <a:lnTo>
                  <a:pt x="278477" y="607539"/>
                </a:lnTo>
                <a:lnTo>
                  <a:pt x="296916" y="607903"/>
                </a:lnTo>
                <a:lnTo>
                  <a:pt x="307537" y="609030"/>
                </a:lnTo>
                <a:lnTo>
                  <a:pt x="336536" y="613147"/>
                </a:lnTo>
                <a:lnTo>
                  <a:pt x="355448" y="614675"/>
                </a:lnTo>
                <a:lnTo>
                  <a:pt x="376654" y="615693"/>
                </a:lnTo>
                <a:lnTo>
                  <a:pt x="399391" y="616373"/>
                </a:lnTo>
                <a:lnTo>
                  <a:pt x="419924" y="615750"/>
                </a:lnTo>
                <a:lnTo>
                  <a:pt x="438987" y="614261"/>
                </a:lnTo>
                <a:lnTo>
                  <a:pt x="457069" y="612193"/>
                </a:lnTo>
                <a:lnTo>
                  <a:pt x="471274" y="610814"/>
                </a:lnTo>
                <a:lnTo>
                  <a:pt x="482894" y="609895"/>
                </a:lnTo>
                <a:lnTo>
                  <a:pt x="492790" y="609282"/>
                </a:lnTo>
                <a:lnTo>
                  <a:pt x="503686" y="607799"/>
                </a:lnTo>
                <a:lnTo>
                  <a:pt x="515251" y="605735"/>
                </a:lnTo>
                <a:lnTo>
                  <a:pt x="527260" y="603285"/>
                </a:lnTo>
                <a:lnTo>
                  <a:pt x="543469" y="600561"/>
                </a:lnTo>
                <a:lnTo>
                  <a:pt x="561504" y="599028"/>
                </a:lnTo>
                <a:lnTo>
                  <a:pt x="609320" y="58870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SMARTPenAnnotation2160"/>
          <p:cNvSpPr/>
          <p:nvPr/>
        </p:nvSpPr>
        <p:spPr>
          <a:xfrm>
            <a:off x="3763119" y="4377035"/>
            <a:ext cx="241846" cy="9674"/>
          </a:xfrm>
          <a:custGeom>
            <a:avLst/>
            <a:gdLst/>
            <a:ahLst/>
            <a:cxnLst/>
            <a:rect l="0" t="0" r="0" b="0"/>
            <a:pathLst>
              <a:path w="241846" h="9674">
                <a:moveTo>
                  <a:pt x="0" y="0"/>
                </a:moveTo>
                <a:lnTo>
                  <a:pt x="212159" y="0"/>
                </a:lnTo>
                <a:lnTo>
                  <a:pt x="219904" y="1074"/>
                </a:lnTo>
                <a:lnTo>
                  <a:pt x="226143" y="2866"/>
                </a:lnTo>
                <a:lnTo>
                  <a:pt x="241845" y="967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SMARTPenAnnotation2161"/>
          <p:cNvSpPr/>
          <p:nvPr/>
        </p:nvSpPr>
        <p:spPr>
          <a:xfrm>
            <a:off x="3937248" y="4560873"/>
            <a:ext cx="203151" cy="9639"/>
          </a:xfrm>
          <a:custGeom>
            <a:avLst/>
            <a:gdLst/>
            <a:ahLst/>
            <a:cxnLst/>
            <a:rect l="0" t="0" r="0" b="0"/>
            <a:pathLst>
              <a:path w="203151" h="9639">
                <a:moveTo>
                  <a:pt x="0" y="9638"/>
                </a:moveTo>
                <a:lnTo>
                  <a:pt x="20542" y="4503"/>
                </a:lnTo>
                <a:lnTo>
                  <a:pt x="29817" y="2990"/>
                </a:lnTo>
                <a:lnTo>
                  <a:pt x="39226" y="1982"/>
                </a:lnTo>
                <a:lnTo>
                  <a:pt x="48723" y="1309"/>
                </a:lnTo>
                <a:lnTo>
                  <a:pt x="57203" y="861"/>
                </a:lnTo>
                <a:lnTo>
                  <a:pt x="72359" y="363"/>
                </a:lnTo>
                <a:lnTo>
                  <a:pt x="157542" y="0"/>
                </a:lnTo>
                <a:lnTo>
                  <a:pt x="166295" y="1063"/>
                </a:lnTo>
                <a:lnTo>
                  <a:pt x="175356" y="2846"/>
                </a:lnTo>
                <a:lnTo>
                  <a:pt x="203150" y="963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SMARTPenAnnotation2162"/>
          <p:cNvSpPr/>
          <p:nvPr/>
        </p:nvSpPr>
        <p:spPr>
          <a:xfrm>
            <a:off x="4498330" y="3961060"/>
            <a:ext cx="570756" cy="280542"/>
          </a:xfrm>
          <a:custGeom>
            <a:avLst/>
            <a:gdLst/>
            <a:ahLst/>
            <a:cxnLst/>
            <a:rect l="0" t="0" r="0" b="0"/>
            <a:pathLst>
              <a:path w="570756" h="280542">
                <a:moveTo>
                  <a:pt x="570755" y="0"/>
                </a:moveTo>
                <a:lnTo>
                  <a:pt x="540633" y="0"/>
                </a:lnTo>
                <a:lnTo>
                  <a:pt x="527271" y="2867"/>
                </a:lnTo>
                <a:lnTo>
                  <a:pt x="519194" y="5136"/>
                </a:lnTo>
                <a:lnTo>
                  <a:pt x="504135" y="7723"/>
                </a:lnTo>
                <a:lnTo>
                  <a:pt x="441021" y="16501"/>
                </a:lnTo>
                <a:lnTo>
                  <a:pt x="403817" y="22740"/>
                </a:lnTo>
                <a:lnTo>
                  <a:pt x="388522" y="25909"/>
                </a:lnTo>
                <a:lnTo>
                  <a:pt x="375100" y="29096"/>
                </a:lnTo>
                <a:lnTo>
                  <a:pt x="362928" y="32296"/>
                </a:lnTo>
                <a:lnTo>
                  <a:pt x="340804" y="38717"/>
                </a:lnTo>
                <a:lnTo>
                  <a:pt x="330390" y="41935"/>
                </a:lnTo>
                <a:lnTo>
                  <a:pt x="313086" y="48376"/>
                </a:lnTo>
                <a:lnTo>
                  <a:pt x="298230" y="54821"/>
                </a:lnTo>
                <a:lnTo>
                  <a:pt x="284461" y="61269"/>
                </a:lnTo>
                <a:lnTo>
                  <a:pt x="268310" y="67718"/>
                </a:lnTo>
                <a:lnTo>
                  <a:pt x="259488" y="70942"/>
                </a:lnTo>
                <a:lnTo>
                  <a:pt x="216260" y="85751"/>
                </a:lnTo>
                <a:lnTo>
                  <a:pt x="203291" y="90488"/>
                </a:lnTo>
                <a:lnTo>
                  <a:pt x="192496" y="94721"/>
                </a:lnTo>
                <a:lnTo>
                  <a:pt x="175842" y="102291"/>
                </a:lnTo>
                <a:lnTo>
                  <a:pt x="164858" y="109238"/>
                </a:lnTo>
                <a:lnTo>
                  <a:pt x="144928" y="121642"/>
                </a:lnTo>
                <a:lnTo>
                  <a:pt x="132089" y="129464"/>
                </a:lnTo>
                <a:lnTo>
                  <a:pt x="121380" y="135753"/>
                </a:lnTo>
                <a:lnTo>
                  <a:pt x="103749" y="145608"/>
                </a:lnTo>
                <a:lnTo>
                  <a:pt x="91613" y="153571"/>
                </a:lnTo>
                <a:lnTo>
                  <a:pt x="82637" y="160693"/>
                </a:lnTo>
                <a:lnTo>
                  <a:pt x="75064" y="167441"/>
                </a:lnTo>
                <a:lnTo>
                  <a:pt x="68116" y="174023"/>
                </a:lnTo>
                <a:lnTo>
                  <a:pt x="41935" y="199922"/>
                </a:lnTo>
                <a:lnTo>
                  <a:pt x="25799" y="216048"/>
                </a:lnTo>
                <a:lnTo>
                  <a:pt x="23648" y="219273"/>
                </a:lnTo>
                <a:lnTo>
                  <a:pt x="21259" y="225723"/>
                </a:lnTo>
                <a:lnTo>
                  <a:pt x="17331" y="232172"/>
                </a:lnTo>
                <a:lnTo>
                  <a:pt x="14778" y="235397"/>
                </a:lnTo>
                <a:lnTo>
                  <a:pt x="13076" y="238621"/>
                </a:lnTo>
                <a:lnTo>
                  <a:pt x="11186" y="245070"/>
                </a:lnTo>
                <a:lnTo>
                  <a:pt x="9607" y="250445"/>
                </a:lnTo>
                <a:lnTo>
                  <a:pt x="0" y="28054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SMARTPenAnnotation2163"/>
          <p:cNvSpPr/>
          <p:nvPr/>
        </p:nvSpPr>
        <p:spPr>
          <a:xfrm>
            <a:off x="4237136" y="3961458"/>
            <a:ext cx="290216" cy="386556"/>
          </a:xfrm>
          <a:custGeom>
            <a:avLst/>
            <a:gdLst/>
            <a:ahLst/>
            <a:cxnLst/>
            <a:rect l="0" t="0" r="0" b="0"/>
            <a:pathLst>
              <a:path w="290216" h="386556">
                <a:moveTo>
                  <a:pt x="0" y="9276"/>
                </a:moveTo>
                <a:lnTo>
                  <a:pt x="15407" y="4141"/>
                </a:lnTo>
                <a:lnTo>
                  <a:pt x="21020" y="2627"/>
                </a:lnTo>
                <a:lnTo>
                  <a:pt x="25837" y="1619"/>
                </a:lnTo>
                <a:lnTo>
                  <a:pt x="34056" y="499"/>
                </a:lnTo>
                <a:lnTo>
                  <a:pt x="41291" y="0"/>
                </a:lnTo>
                <a:lnTo>
                  <a:pt x="44725" y="943"/>
                </a:lnTo>
                <a:lnTo>
                  <a:pt x="51408" y="4856"/>
                </a:lnTo>
                <a:lnTo>
                  <a:pt x="56844" y="7404"/>
                </a:lnTo>
                <a:lnTo>
                  <a:pt x="63693" y="10178"/>
                </a:lnTo>
                <a:lnTo>
                  <a:pt x="71484" y="13102"/>
                </a:lnTo>
                <a:lnTo>
                  <a:pt x="77752" y="15051"/>
                </a:lnTo>
                <a:lnTo>
                  <a:pt x="83006" y="16351"/>
                </a:lnTo>
                <a:lnTo>
                  <a:pt x="87584" y="17217"/>
                </a:lnTo>
                <a:lnTo>
                  <a:pt x="95536" y="21046"/>
                </a:lnTo>
                <a:lnTo>
                  <a:pt x="102653" y="26331"/>
                </a:lnTo>
                <a:lnTo>
                  <a:pt x="109399" y="32262"/>
                </a:lnTo>
                <a:lnTo>
                  <a:pt x="115981" y="38481"/>
                </a:lnTo>
                <a:lnTo>
                  <a:pt x="119241" y="41644"/>
                </a:lnTo>
                <a:lnTo>
                  <a:pt x="122488" y="43753"/>
                </a:lnTo>
                <a:lnTo>
                  <a:pt x="128964" y="46096"/>
                </a:lnTo>
                <a:lnTo>
                  <a:pt x="134345" y="48871"/>
                </a:lnTo>
                <a:lnTo>
                  <a:pt x="141157" y="52871"/>
                </a:lnTo>
                <a:lnTo>
                  <a:pt x="148923" y="57687"/>
                </a:lnTo>
                <a:lnTo>
                  <a:pt x="156250" y="63047"/>
                </a:lnTo>
                <a:lnTo>
                  <a:pt x="163285" y="68771"/>
                </a:lnTo>
                <a:lnTo>
                  <a:pt x="170124" y="74736"/>
                </a:lnTo>
                <a:lnTo>
                  <a:pt x="175759" y="80863"/>
                </a:lnTo>
                <a:lnTo>
                  <a:pt x="180590" y="87097"/>
                </a:lnTo>
                <a:lnTo>
                  <a:pt x="188824" y="98681"/>
                </a:lnTo>
                <a:lnTo>
                  <a:pt x="196067" y="107413"/>
                </a:lnTo>
                <a:lnTo>
                  <a:pt x="202869" y="117743"/>
                </a:lnTo>
                <a:lnTo>
                  <a:pt x="209475" y="129500"/>
                </a:lnTo>
                <a:lnTo>
                  <a:pt x="215993" y="141891"/>
                </a:lnTo>
                <a:lnTo>
                  <a:pt x="218162" y="148205"/>
                </a:lnTo>
                <a:lnTo>
                  <a:pt x="219607" y="154564"/>
                </a:lnTo>
                <a:lnTo>
                  <a:pt x="220571" y="160953"/>
                </a:lnTo>
                <a:lnTo>
                  <a:pt x="222288" y="169512"/>
                </a:lnTo>
                <a:lnTo>
                  <a:pt x="227063" y="190487"/>
                </a:lnTo>
                <a:lnTo>
                  <a:pt x="228766" y="198875"/>
                </a:lnTo>
                <a:lnTo>
                  <a:pt x="229901" y="205542"/>
                </a:lnTo>
                <a:lnTo>
                  <a:pt x="231163" y="215816"/>
                </a:lnTo>
                <a:lnTo>
                  <a:pt x="231873" y="227643"/>
                </a:lnTo>
                <a:lnTo>
                  <a:pt x="232039" y="234596"/>
                </a:lnTo>
                <a:lnTo>
                  <a:pt x="234979" y="244135"/>
                </a:lnTo>
                <a:lnTo>
                  <a:pt x="238794" y="254466"/>
                </a:lnTo>
                <a:lnTo>
                  <a:pt x="240490" y="262640"/>
                </a:lnTo>
                <a:lnTo>
                  <a:pt x="244110" y="269856"/>
                </a:lnTo>
                <a:lnTo>
                  <a:pt x="246579" y="273285"/>
                </a:lnTo>
                <a:lnTo>
                  <a:pt x="249324" y="279961"/>
                </a:lnTo>
                <a:lnTo>
                  <a:pt x="250056" y="283247"/>
                </a:lnTo>
                <a:lnTo>
                  <a:pt x="253736" y="289763"/>
                </a:lnTo>
                <a:lnTo>
                  <a:pt x="256222" y="293006"/>
                </a:lnTo>
                <a:lnTo>
                  <a:pt x="258984" y="299475"/>
                </a:lnTo>
                <a:lnTo>
                  <a:pt x="260539" y="309160"/>
                </a:lnTo>
                <a:lnTo>
                  <a:pt x="260757" y="312386"/>
                </a:lnTo>
                <a:lnTo>
                  <a:pt x="266732" y="321703"/>
                </a:lnTo>
                <a:lnTo>
                  <a:pt x="274404" y="331935"/>
                </a:lnTo>
                <a:lnTo>
                  <a:pt x="278723" y="342664"/>
                </a:lnTo>
                <a:lnTo>
                  <a:pt x="279733" y="345551"/>
                </a:lnTo>
                <a:lnTo>
                  <a:pt x="281457" y="356202"/>
                </a:lnTo>
                <a:lnTo>
                  <a:pt x="285606" y="366257"/>
                </a:lnTo>
                <a:lnTo>
                  <a:pt x="288166" y="375026"/>
                </a:lnTo>
                <a:lnTo>
                  <a:pt x="290215" y="38655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SMARTPenAnnotation2164"/>
          <p:cNvSpPr/>
          <p:nvPr/>
        </p:nvSpPr>
        <p:spPr>
          <a:xfrm>
            <a:off x="4401591" y="4270623"/>
            <a:ext cx="174130" cy="135009"/>
          </a:xfrm>
          <a:custGeom>
            <a:avLst/>
            <a:gdLst/>
            <a:ahLst/>
            <a:cxnLst/>
            <a:rect l="0" t="0" r="0" b="0"/>
            <a:pathLst>
              <a:path w="174130" h="135009">
                <a:moveTo>
                  <a:pt x="174129" y="0"/>
                </a:moveTo>
                <a:lnTo>
                  <a:pt x="165800" y="16658"/>
                </a:lnTo>
                <a:lnTo>
                  <a:pt x="165352" y="19704"/>
                </a:lnTo>
                <a:lnTo>
                  <a:pt x="165053" y="23885"/>
                </a:lnTo>
                <a:lnTo>
                  <a:pt x="164854" y="28821"/>
                </a:lnTo>
                <a:lnTo>
                  <a:pt x="163646" y="33187"/>
                </a:lnTo>
                <a:lnTo>
                  <a:pt x="161766" y="37173"/>
                </a:lnTo>
                <a:lnTo>
                  <a:pt x="159438" y="40905"/>
                </a:lnTo>
                <a:lnTo>
                  <a:pt x="157886" y="44468"/>
                </a:lnTo>
                <a:lnTo>
                  <a:pt x="156851" y="47918"/>
                </a:lnTo>
                <a:lnTo>
                  <a:pt x="156161" y="51293"/>
                </a:lnTo>
                <a:lnTo>
                  <a:pt x="155702" y="54618"/>
                </a:lnTo>
                <a:lnTo>
                  <a:pt x="155395" y="57909"/>
                </a:lnTo>
                <a:lnTo>
                  <a:pt x="155190" y="61178"/>
                </a:lnTo>
                <a:lnTo>
                  <a:pt x="154963" y="73410"/>
                </a:lnTo>
                <a:lnTo>
                  <a:pt x="154785" y="130596"/>
                </a:lnTo>
                <a:lnTo>
                  <a:pt x="153709" y="132209"/>
                </a:lnTo>
                <a:lnTo>
                  <a:pt x="151917" y="133283"/>
                </a:lnTo>
                <a:lnTo>
                  <a:pt x="146453" y="135008"/>
                </a:lnTo>
                <a:lnTo>
                  <a:pt x="142839" y="132378"/>
                </a:lnTo>
                <a:lnTo>
                  <a:pt x="140371" y="130172"/>
                </a:lnTo>
                <a:lnTo>
                  <a:pt x="137650" y="128701"/>
                </a:lnTo>
                <a:lnTo>
                  <a:pt x="134762" y="127720"/>
                </a:lnTo>
                <a:lnTo>
                  <a:pt x="131761" y="127067"/>
                </a:lnTo>
                <a:lnTo>
                  <a:pt x="129761" y="125556"/>
                </a:lnTo>
                <a:lnTo>
                  <a:pt x="128427" y="123474"/>
                </a:lnTo>
                <a:lnTo>
                  <a:pt x="127538" y="121011"/>
                </a:lnTo>
                <a:lnTo>
                  <a:pt x="125871" y="119369"/>
                </a:lnTo>
                <a:lnTo>
                  <a:pt x="123684" y="118275"/>
                </a:lnTo>
                <a:lnTo>
                  <a:pt x="118388" y="117059"/>
                </a:lnTo>
                <a:lnTo>
                  <a:pt x="115471" y="116734"/>
                </a:lnTo>
                <a:lnTo>
                  <a:pt x="112452" y="116518"/>
                </a:lnTo>
                <a:lnTo>
                  <a:pt x="108289" y="114224"/>
                </a:lnTo>
                <a:lnTo>
                  <a:pt x="103364" y="110545"/>
                </a:lnTo>
                <a:lnTo>
                  <a:pt x="97931" y="105943"/>
                </a:lnTo>
                <a:lnTo>
                  <a:pt x="91084" y="100725"/>
                </a:lnTo>
                <a:lnTo>
                  <a:pt x="83295" y="95096"/>
                </a:lnTo>
                <a:lnTo>
                  <a:pt x="63031" y="80888"/>
                </a:lnTo>
                <a:lnTo>
                  <a:pt x="60294" y="78647"/>
                </a:lnTo>
                <a:lnTo>
                  <a:pt x="57394" y="76079"/>
                </a:lnTo>
                <a:lnTo>
                  <a:pt x="54386" y="73291"/>
                </a:lnTo>
                <a:lnTo>
                  <a:pt x="50231" y="70358"/>
                </a:lnTo>
                <a:lnTo>
                  <a:pt x="45311" y="67328"/>
                </a:lnTo>
                <a:lnTo>
                  <a:pt x="39881" y="64233"/>
                </a:lnTo>
                <a:lnTo>
                  <a:pt x="35186" y="62169"/>
                </a:lnTo>
                <a:lnTo>
                  <a:pt x="30982" y="60794"/>
                </a:lnTo>
                <a:lnTo>
                  <a:pt x="27104" y="59877"/>
                </a:lnTo>
                <a:lnTo>
                  <a:pt x="23444" y="58191"/>
                </a:lnTo>
                <a:lnTo>
                  <a:pt x="19929" y="55991"/>
                </a:lnTo>
                <a:lnTo>
                  <a:pt x="0" y="4836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SMARTPenAnnotation2165"/>
          <p:cNvSpPr/>
          <p:nvPr/>
        </p:nvSpPr>
        <p:spPr>
          <a:xfrm>
            <a:off x="5059412" y="3835300"/>
            <a:ext cx="377280" cy="116087"/>
          </a:xfrm>
          <a:custGeom>
            <a:avLst/>
            <a:gdLst/>
            <a:ahLst/>
            <a:cxnLst/>
            <a:rect l="0" t="0" r="0" b="0"/>
            <a:pathLst>
              <a:path w="377280" h="116087">
                <a:moveTo>
                  <a:pt x="0" y="116086"/>
                </a:moveTo>
                <a:lnTo>
                  <a:pt x="10271" y="110951"/>
                </a:lnTo>
                <a:lnTo>
                  <a:pt x="18180" y="108429"/>
                </a:lnTo>
                <a:lnTo>
                  <a:pt x="29743" y="106678"/>
                </a:lnTo>
                <a:lnTo>
                  <a:pt x="42970" y="106491"/>
                </a:lnTo>
                <a:lnTo>
                  <a:pt x="50627" y="106448"/>
                </a:lnTo>
                <a:lnTo>
                  <a:pt x="56323" y="105361"/>
                </a:lnTo>
                <a:lnTo>
                  <a:pt x="63346" y="103562"/>
                </a:lnTo>
                <a:lnTo>
                  <a:pt x="71252" y="101288"/>
                </a:lnTo>
                <a:lnTo>
                  <a:pt x="78672" y="98696"/>
                </a:lnTo>
                <a:lnTo>
                  <a:pt x="85769" y="95894"/>
                </a:lnTo>
                <a:lnTo>
                  <a:pt x="92650" y="92951"/>
                </a:lnTo>
                <a:lnTo>
                  <a:pt x="103162" y="89681"/>
                </a:lnTo>
                <a:lnTo>
                  <a:pt x="113566" y="88227"/>
                </a:lnTo>
                <a:lnTo>
                  <a:pt x="120855" y="87840"/>
                </a:lnTo>
                <a:lnTo>
                  <a:pt x="128939" y="87582"/>
                </a:lnTo>
                <a:lnTo>
                  <a:pt x="137553" y="86335"/>
                </a:lnTo>
                <a:lnTo>
                  <a:pt x="146521" y="84428"/>
                </a:lnTo>
                <a:lnTo>
                  <a:pt x="155723" y="82082"/>
                </a:lnTo>
                <a:lnTo>
                  <a:pt x="164008" y="79444"/>
                </a:lnTo>
                <a:lnTo>
                  <a:pt x="171681" y="76610"/>
                </a:lnTo>
                <a:lnTo>
                  <a:pt x="178946" y="73645"/>
                </a:lnTo>
                <a:lnTo>
                  <a:pt x="189885" y="70352"/>
                </a:lnTo>
                <a:lnTo>
                  <a:pt x="194306" y="69474"/>
                </a:lnTo>
                <a:lnTo>
                  <a:pt x="202629" y="65663"/>
                </a:lnTo>
                <a:lnTo>
                  <a:pt x="213551" y="59899"/>
                </a:lnTo>
                <a:lnTo>
                  <a:pt x="226208" y="52831"/>
                </a:lnTo>
                <a:lnTo>
                  <a:pt x="237869" y="47044"/>
                </a:lnTo>
                <a:lnTo>
                  <a:pt x="248869" y="42112"/>
                </a:lnTo>
                <a:lnTo>
                  <a:pt x="259426" y="37748"/>
                </a:lnTo>
                <a:lnTo>
                  <a:pt x="268614" y="33765"/>
                </a:lnTo>
                <a:lnTo>
                  <a:pt x="284555" y="26472"/>
                </a:lnTo>
                <a:lnTo>
                  <a:pt x="290741" y="24097"/>
                </a:lnTo>
                <a:lnTo>
                  <a:pt x="300480" y="21459"/>
                </a:lnTo>
                <a:lnTo>
                  <a:pt x="312007" y="19973"/>
                </a:lnTo>
                <a:lnTo>
                  <a:pt x="315491" y="18690"/>
                </a:lnTo>
                <a:lnTo>
                  <a:pt x="318889" y="16760"/>
                </a:lnTo>
                <a:lnTo>
                  <a:pt x="322230" y="14398"/>
                </a:lnTo>
                <a:lnTo>
                  <a:pt x="331674" y="11774"/>
                </a:lnTo>
                <a:lnTo>
                  <a:pt x="337202" y="11074"/>
                </a:lnTo>
                <a:lnTo>
                  <a:pt x="340887" y="9532"/>
                </a:lnTo>
                <a:lnTo>
                  <a:pt x="343344" y="7430"/>
                </a:lnTo>
                <a:lnTo>
                  <a:pt x="344982" y="4953"/>
                </a:lnTo>
                <a:lnTo>
                  <a:pt x="347149" y="3302"/>
                </a:lnTo>
                <a:lnTo>
                  <a:pt x="349668" y="2202"/>
                </a:lnTo>
                <a:lnTo>
                  <a:pt x="355333" y="979"/>
                </a:lnTo>
                <a:lnTo>
                  <a:pt x="364566" y="290"/>
                </a:lnTo>
                <a:lnTo>
                  <a:pt x="377279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SMARTPenAnnotation2166"/>
          <p:cNvSpPr/>
          <p:nvPr/>
        </p:nvSpPr>
        <p:spPr>
          <a:xfrm>
            <a:off x="4382244" y="4493121"/>
            <a:ext cx="38696" cy="299889"/>
          </a:xfrm>
          <a:custGeom>
            <a:avLst/>
            <a:gdLst/>
            <a:ahLst/>
            <a:cxnLst/>
            <a:rect l="0" t="0" r="0" b="0"/>
            <a:pathLst>
              <a:path w="38696" h="299889">
                <a:moveTo>
                  <a:pt x="0" y="0"/>
                </a:moveTo>
                <a:lnTo>
                  <a:pt x="8329" y="8329"/>
                </a:lnTo>
                <a:lnTo>
                  <a:pt x="9076" y="17675"/>
                </a:lnTo>
                <a:lnTo>
                  <a:pt x="9275" y="24681"/>
                </a:lnTo>
                <a:lnTo>
                  <a:pt x="10483" y="29352"/>
                </a:lnTo>
                <a:lnTo>
                  <a:pt x="12363" y="32467"/>
                </a:lnTo>
                <a:lnTo>
                  <a:pt x="14691" y="34543"/>
                </a:lnTo>
                <a:lnTo>
                  <a:pt x="16243" y="37002"/>
                </a:lnTo>
                <a:lnTo>
                  <a:pt x="17278" y="39716"/>
                </a:lnTo>
                <a:lnTo>
                  <a:pt x="18428" y="46673"/>
                </a:lnTo>
                <a:lnTo>
                  <a:pt x="18734" y="51538"/>
                </a:lnTo>
                <a:lnTo>
                  <a:pt x="18939" y="56931"/>
                </a:lnTo>
                <a:lnTo>
                  <a:pt x="20150" y="62676"/>
                </a:lnTo>
                <a:lnTo>
                  <a:pt x="22032" y="68655"/>
                </a:lnTo>
                <a:lnTo>
                  <a:pt x="24362" y="74792"/>
                </a:lnTo>
                <a:lnTo>
                  <a:pt x="25915" y="79957"/>
                </a:lnTo>
                <a:lnTo>
                  <a:pt x="26950" y="84476"/>
                </a:lnTo>
                <a:lnTo>
                  <a:pt x="27640" y="88564"/>
                </a:lnTo>
                <a:lnTo>
                  <a:pt x="29175" y="93438"/>
                </a:lnTo>
                <a:lnTo>
                  <a:pt x="31274" y="98837"/>
                </a:lnTo>
                <a:lnTo>
                  <a:pt x="33748" y="104587"/>
                </a:lnTo>
                <a:lnTo>
                  <a:pt x="35397" y="109494"/>
                </a:lnTo>
                <a:lnTo>
                  <a:pt x="36496" y="113841"/>
                </a:lnTo>
                <a:lnTo>
                  <a:pt x="37229" y="117814"/>
                </a:lnTo>
                <a:lnTo>
                  <a:pt x="38043" y="125095"/>
                </a:lnTo>
                <a:lnTo>
                  <a:pt x="38406" y="131913"/>
                </a:lnTo>
                <a:lnTo>
                  <a:pt x="38566" y="138526"/>
                </a:lnTo>
                <a:lnTo>
                  <a:pt x="38695" y="29988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SMARTPenAnnotation2167"/>
          <p:cNvSpPr/>
          <p:nvPr/>
        </p:nvSpPr>
        <p:spPr>
          <a:xfrm>
            <a:off x="4488656" y="4512717"/>
            <a:ext cx="193477" cy="231924"/>
          </a:xfrm>
          <a:custGeom>
            <a:avLst/>
            <a:gdLst/>
            <a:ahLst/>
            <a:cxnLst/>
            <a:rect l="0" t="0" r="0" b="0"/>
            <a:pathLst>
              <a:path w="193477" h="231924">
                <a:moveTo>
                  <a:pt x="0" y="48120"/>
                </a:moveTo>
                <a:lnTo>
                  <a:pt x="0" y="31462"/>
                </a:lnTo>
                <a:lnTo>
                  <a:pt x="2866" y="27102"/>
                </a:lnTo>
                <a:lnTo>
                  <a:pt x="8329" y="20680"/>
                </a:lnTo>
                <a:lnTo>
                  <a:pt x="19546" y="9296"/>
                </a:lnTo>
                <a:lnTo>
                  <a:pt x="23779" y="6115"/>
                </a:lnTo>
                <a:lnTo>
                  <a:pt x="27676" y="3994"/>
                </a:lnTo>
                <a:lnTo>
                  <a:pt x="31349" y="2579"/>
                </a:lnTo>
                <a:lnTo>
                  <a:pt x="34873" y="1637"/>
                </a:lnTo>
                <a:lnTo>
                  <a:pt x="38297" y="1008"/>
                </a:lnTo>
                <a:lnTo>
                  <a:pt x="41654" y="590"/>
                </a:lnTo>
                <a:lnTo>
                  <a:pt x="44967" y="310"/>
                </a:lnTo>
                <a:lnTo>
                  <a:pt x="48251" y="124"/>
                </a:lnTo>
                <a:lnTo>
                  <a:pt x="51515" y="0"/>
                </a:lnTo>
                <a:lnTo>
                  <a:pt x="55841" y="992"/>
                </a:lnTo>
                <a:lnTo>
                  <a:pt x="60874" y="2728"/>
                </a:lnTo>
                <a:lnTo>
                  <a:pt x="74128" y="8102"/>
                </a:lnTo>
                <a:lnTo>
                  <a:pt x="75215" y="9618"/>
                </a:lnTo>
                <a:lnTo>
                  <a:pt x="76423" y="14169"/>
                </a:lnTo>
                <a:lnTo>
                  <a:pt x="77821" y="15812"/>
                </a:lnTo>
                <a:lnTo>
                  <a:pt x="79827" y="16908"/>
                </a:lnTo>
                <a:lnTo>
                  <a:pt x="82240" y="17638"/>
                </a:lnTo>
                <a:lnTo>
                  <a:pt x="83848" y="19200"/>
                </a:lnTo>
                <a:lnTo>
                  <a:pt x="84920" y="21316"/>
                </a:lnTo>
                <a:lnTo>
                  <a:pt x="85634" y="23801"/>
                </a:lnTo>
                <a:lnTo>
                  <a:pt x="89295" y="29430"/>
                </a:lnTo>
                <a:lnTo>
                  <a:pt x="91776" y="32436"/>
                </a:lnTo>
                <a:lnTo>
                  <a:pt x="93430" y="35514"/>
                </a:lnTo>
                <a:lnTo>
                  <a:pt x="95268" y="41801"/>
                </a:lnTo>
                <a:lnTo>
                  <a:pt x="96085" y="48178"/>
                </a:lnTo>
                <a:lnTo>
                  <a:pt x="96447" y="54595"/>
                </a:lnTo>
                <a:lnTo>
                  <a:pt x="96609" y="61030"/>
                </a:lnTo>
                <a:lnTo>
                  <a:pt x="97727" y="64251"/>
                </a:lnTo>
                <a:lnTo>
                  <a:pt x="101835" y="70696"/>
                </a:lnTo>
                <a:lnTo>
                  <a:pt x="103361" y="74994"/>
                </a:lnTo>
                <a:lnTo>
                  <a:pt x="104378" y="80010"/>
                </a:lnTo>
                <a:lnTo>
                  <a:pt x="105056" y="85503"/>
                </a:lnTo>
                <a:lnTo>
                  <a:pt x="105508" y="90240"/>
                </a:lnTo>
                <a:lnTo>
                  <a:pt x="105809" y="94473"/>
                </a:lnTo>
                <a:lnTo>
                  <a:pt x="106010" y="98370"/>
                </a:lnTo>
                <a:lnTo>
                  <a:pt x="105069" y="104193"/>
                </a:lnTo>
                <a:lnTo>
                  <a:pt x="103367" y="111299"/>
                </a:lnTo>
                <a:lnTo>
                  <a:pt x="101158" y="119261"/>
                </a:lnTo>
                <a:lnTo>
                  <a:pt x="98610" y="125644"/>
                </a:lnTo>
                <a:lnTo>
                  <a:pt x="95836" y="130974"/>
                </a:lnTo>
                <a:lnTo>
                  <a:pt x="92912" y="135602"/>
                </a:lnTo>
                <a:lnTo>
                  <a:pt x="90962" y="139762"/>
                </a:lnTo>
                <a:lnTo>
                  <a:pt x="89663" y="143611"/>
                </a:lnTo>
                <a:lnTo>
                  <a:pt x="88797" y="147252"/>
                </a:lnTo>
                <a:lnTo>
                  <a:pt x="86070" y="151828"/>
                </a:lnTo>
                <a:lnTo>
                  <a:pt x="82102" y="157030"/>
                </a:lnTo>
                <a:lnTo>
                  <a:pt x="70558" y="170552"/>
                </a:lnTo>
                <a:lnTo>
                  <a:pt x="67461" y="174886"/>
                </a:lnTo>
                <a:lnTo>
                  <a:pt x="58288" y="188301"/>
                </a:lnTo>
                <a:lnTo>
                  <a:pt x="53907" y="193168"/>
                </a:lnTo>
                <a:lnTo>
                  <a:pt x="49911" y="196412"/>
                </a:lnTo>
                <a:lnTo>
                  <a:pt x="46173" y="198576"/>
                </a:lnTo>
                <a:lnTo>
                  <a:pt x="42605" y="201092"/>
                </a:lnTo>
                <a:lnTo>
                  <a:pt x="39152" y="203845"/>
                </a:lnTo>
                <a:lnTo>
                  <a:pt x="31022" y="210851"/>
                </a:lnTo>
                <a:lnTo>
                  <a:pt x="27045" y="214675"/>
                </a:lnTo>
                <a:lnTo>
                  <a:pt x="20868" y="220753"/>
                </a:lnTo>
                <a:lnTo>
                  <a:pt x="19286" y="221252"/>
                </a:lnTo>
                <a:lnTo>
                  <a:pt x="14074" y="221954"/>
                </a:lnTo>
                <a:lnTo>
                  <a:pt x="16287" y="222118"/>
                </a:lnTo>
                <a:lnTo>
                  <a:pt x="18382" y="221087"/>
                </a:lnTo>
                <a:lnTo>
                  <a:pt x="23576" y="217075"/>
                </a:lnTo>
                <a:lnTo>
                  <a:pt x="26466" y="215576"/>
                </a:lnTo>
                <a:lnTo>
                  <a:pt x="29468" y="214575"/>
                </a:lnTo>
                <a:lnTo>
                  <a:pt x="32543" y="213909"/>
                </a:lnTo>
                <a:lnTo>
                  <a:pt x="35669" y="213464"/>
                </a:lnTo>
                <a:lnTo>
                  <a:pt x="38827" y="213168"/>
                </a:lnTo>
                <a:lnTo>
                  <a:pt x="42008" y="212970"/>
                </a:lnTo>
                <a:lnTo>
                  <a:pt x="45203" y="211764"/>
                </a:lnTo>
                <a:lnTo>
                  <a:pt x="48408" y="209885"/>
                </a:lnTo>
                <a:lnTo>
                  <a:pt x="51620" y="207557"/>
                </a:lnTo>
                <a:lnTo>
                  <a:pt x="54836" y="207080"/>
                </a:lnTo>
                <a:lnTo>
                  <a:pt x="58054" y="207837"/>
                </a:lnTo>
                <a:lnTo>
                  <a:pt x="61275" y="209417"/>
                </a:lnTo>
                <a:lnTo>
                  <a:pt x="64497" y="210469"/>
                </a:lnTo>
                <a:lnTo>
                  <a:pt x="67720" y="211171"/>
                </a:lnTo>
                <a:lnTo>
                  <a:pt x="70943" y="211639"/>
                </a:lnTo>
                <a:lnTo>
                  <a:pt x="74167" y="211951"/>
                </a:lnTo>
                <a:lnTo>
                  <a:pt x="77392" y="212160"/>
                </a:lnTo>
                <a:lnTo>
                  <a:pt x="83840" y="212391"/>
                </a:lnTo>
                <a:lnTo>
                  <a:pt x="94827" y="212551"/>
                </a:lnTo>
                <a:lnTo>
                  <a:pt x="101307" y="212568"/>
                </a:lnTo>
                <a:lnTo>
                  <a:pt x="105159" y="213645"/>
                </a:lnTo>
                <a:lnTo>
                  <a:pt x="109876" y="215438"/>
                </a:lnTo>
                <a:lnTo>
                  <a:pt x="115171" y="217709"/>
                </a:lnTo>
                <a:lnTo>
                  <a:pt x="119775" y="219222"/>
                </a:lnTo>
                <a:lnTo>
                  <a:pt x="123920" y="220231"/>
                </a:lnTo>
                <a:lnTo>
                  <a:pt x="127757" y="220904"/>
                </a:lnTo>
                <a:lnTo>
                  <a:pt x="133541" y="221352"/>
                </a:lnTo>
                <a:lnTo>
                  <a:pt x="140621" y="221651"/>
                </a:lnTo>
                <a:lnTo>
                  <a:pt x="148565" y="221851"/>
                </a:lnTo>
                <a:lnTo>
                  <a:pt x="153862" y="223059"/>
                </a:lnTo>
                <a:lnTo>
                  <a:pt x="157393" y="224939"/>
                </a:lnTo>
                <a:lnTo>
                  <a:pt x="159747" y="227267"/>
                </a:lnTo>
                <a:lnTo>
                  <a:pt x="163466" y="228819"/>
                </a:lnTo>
                <a:lnTo>
                  <a:pt x="168095" y="229853"/>
                </a:lnTo>
                <a:lnTo>
                  <a:pt x="173331" y="230543"/>
                </a:lnTo>
                <a:lnTo>
                  <a:pt x="177896" y="231003"/>
                </a:lnTo>
                <a:lnTo>
                  <a:pt x="182015" y="231310"/>
                </a:lnTo>
                <a:lnTo>
                  <a:pt x="193476" y="23192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SMARTPenAnnotation2168"/>
          <p:cNvSpPr/>
          <p:nvPr/>
        </p:nvSpPr>
        <p:spPr>
          <a:xfrm>
            <a:off x="4725306" y="4502806"/>
            <a:ext cx="276064" cy="232161"/>
          </a:xfrm>
          <a:custGeom>
            <a:avLst/>
            <a:gdLst/>
            <a:ahLst/>
            <a:cxnLst/>
            <a:rect l="0" t="0" r="0" b="0"/>
            <a:pathLst>
              <a:path w="276064" h="232161">
                <a:moveTo>
                  <a:pt x="140629" y="58031"/>
                </a:moveTo>
                <a:lnTo>
                  <a:pt x="140629" y="47760"/>
                </a:lnTo>
                <a:lnTo>
                  <a:pt x="139554" y="43660"/>
                </a:lnTo>
                <a:lnTo>
                  <a:pt x="137763" y="39851"/>
                </a:lnTo>
                <a:lnTo>
                  <a:pt x="135494" y="36237"/>
                </a:lnTo>
                <a:lnTo>
                  <a:pt x="132973" y="29356"/>
                </a:lnTo>
                <a:lnTo>
                  <a:pt x="132300" y="26016"/>
                </a:lnTo>
                <a:lnTo>
                  <a:pt x="130777" y="23789"/>
                </a:lnTo>
                <a:lnTo>
                  <a:pt x="128687" y="22305"/>
                </a:lnTo>
                <a:lnTo>
                  <a:pt x="126218" y="21315"/>
                </a:lnTo>
                <a:lnTo>
                  <a:pt x="117608" y="14787"/>
                </a:lnTo>
                <a:lnTo>
                  <a:pt x="114533" y="13079"/>
                </a:lnTo>
                <a:lnTo>
                  <a:pt x="108250" y="11181"/>
                </a:lnTo>
                <a:lnTo>
                  <a:pt x="106145" y="9600"/>
                </a:lnTo>
                <a:lnTo>
                  <a:pt x="104741" y="7471"/>
                </a:lnTo>
                <a:lnTo>
                  <a:pt x="103805" y="4977"/>
                </a:lnTo>
                <a:lnTo>
                  <a:pt x="102107" y="3314"/>
                </a:lnTo>
                <a:lnTo>
                  <a:pt x="99899" y="2206"/>
                </a:lnTo>
                <a:lnTo>
                  <a:pt x="94580" y="974"/>
                </a:lnTo>
                <a:lnTo>
                  <a:pt x="88634" y="426"/>
                </a:lnTo>
                <a:lnTo>
                  <a:pt x="82408" y="183"/>
                </a:lnTo>
                <a:lnTo>
                  <a:pt x="72860" y="46"/>
                </a:lnTo>
                <a:lnTo>
                  <a:pt x="60003" y="0"/>
                </a:lnTo>
                <a:lnTo>
                  <a:pt x="56782" y="1071"/>
                </a:lnTo>
                <a:lnTo>
                  <a:pt x="50337" y="5127"/>
                </a:lnTo>
                <a:lnTo>
                  <a:pt x="43889" y="7647"/>
                </a:lnTo>
                <a:lnTo>
                  <a:pt x="40665" y="8319"/>
                </a:lnTo>
                <a:lnTo>
                  <a:pt x="37441" y="10916"/>
                </a:lnTo>
                <a:lnTo>
                  <a:pt x="34217" y="14798"/>
                </a:lnTo>
                <a:lnTo>
                  <a:pt x="30992" y="19535"/>
                </a:lnTo>
                <a:lnTo>
                  <a:pt x="27767" y="23768"/>
                </a:lnTo>
                <a:lnTo>
                  <a:pt x="24543" y="27665"/>
                </a:lnTo>
                <a:lnTo>
                  <a:pt x="21319" y="31338"/>
                </a:lnTo>
                <a:lnTo>
                  <a:pt x="18094" y="35936"/>
                </a:lnTo>
                <a:lnTo>
                  <a:pt x="14869" y="41152"/>
                </a:lnTo>
                <a:lnTo>
                  <a:pt x="11645" y="46778"/>
                </a:lnTo>
                <a:lnTo>
                  <a:pt x="9495" y="51604"/>
                </a:lnTo>
                <a:lnTo>
                  <a:pt x="8062" y="55896"/>
                </a:lnTo>
                <a:lnTo>
                  <a:pt x="626" y="85915"/>
                </a:lnTo>
                <a:lnTo>
                  <a:pt x="0" y="95968"/>
                </a:lnTo>
                <a:lnTo>
                  <a:pt x="657" y="105895"/>
                </a:lnTo>
                <a:lnTo>
                  <a:pt x="2170" y="115737"/>
                </a:lnTo>
                <a:lnTo>
                  <a:pt x="3178" y="123374"/>
                </a:lnTo>
                <a:lnTo>
                  <a:pt x="3851" y="129539"/>
                </a:lnTo>
                <a:lnTo>
                  <a:pt x="4299" y="134725"/>
                </a:lnTo>
                <a:lnTo>
                  <a:pt x="4598" y="139257"/>
                </a:lnTo>
                <a:lnTo>
                  <a:pt x="4930" y="147159"/>
                </a:lnTo>
                <a:lnTo>
                  <a:pt x="6093" y="149696"/>
                </a:lnTo>
                <a:lnTo>
                  <a:pt x="7944" y="151387"/>
                </a:lnTo>
                <a:lnTo>
                  <a:pt x="10253" y="152515"/>
                </a:lnTo>
                <a:lnTo>
                  <a:pt x="15684" y="153767"/>
                </a:lnTo>
                <a:lnTo>
                  <a:pt x="18637" y="154101"/>
                </a:lnTo>
                <a:lnTo>
                  <a:pt x="21680" y="155399"/>
                </a:lnTo>
                <a:lnTo>
                  <a:pt x="30025" y="161286"/>
                </a:lnTo>
                <a:lnTo>
                  <a:pt x="32354" y="163040"/>
                </a:lnTo>
                <a:lnTo>
                  <a:pt x="34050" y="162433"/>
                </a:lnTo>
                <a:lnTo>
                  <a:pt x="38800" y="158892"/>
                </a:lnTo>
                <a:lnTo>
                  <a:pt x="42647" y="157518"/>
                </a:lnTo>
                <a:lnTo>
                  <a:pt x="47361" y="156602"/>
                </a:lnTo>
                <a:lnTo>
                  <a:pt x="52653" y="155991"/>
                </a:lnTo>
                <a:lnTo>
                  <a:pt x="58331" y="154509"/>
                </a:lnTo>
                <a:lnTo>
                  <a:pt x="64267" y="152446"/>
                </a:lnTo>
                <a:lnTo>
                  <a:pt x="70373" y="149996"/>
                </a:lnTo>
                <a:lnTo>
                  <a:pt x="74444" y="147288"/>
                </a:lnTo>
                <a:lnTo>
                  <a:pt x="77158" y="144408"/>
                </a:lnTo>
                <a:lnTo>
                  <a:pt x="81249" y="138340"/>
                </a:lnTo>
                <a:lnTo>
                  <a:pt x="86649" y="132061"/>
                </a:lnTo>
                <a:lnTo>
                  <a:pt x="92633" y="125688"/>
                </a:lnTo>
                <a:lnTo>
                  <a:pt x="107777" y="110324"/>
                </a:lnTo>
                <a:lnTo>
                  <a:pt x="115503" y="102567"/>
                </a:lnTo>
                <a:lnTo>
                  <a:pt x="121729" y="97395"/>
                </a:lnTo>
                <a:lnTo>
                  <a:pt x="126954" y="93948"/>
                </a:lnTo>
                <a:lnTo>
                  <a:pt x="131512" y="91650"/>
                </a:lnTo>
                <a:lnTo>
                  <a:pt x="134551" y="89043"/>
                </a:lnTo>
                <a:lnTo>
                  <a:pt x="136577" y="86230"/>
                </a:lnTo>
                <a:lnTo>
                  <a:pt x="139903" y="80238"/>
                </a:lnTo>
                <a:lnTo>
                  <a:pt x="144964" y="73992"/>
                </a:lnTo>
                <a:lnTo>
                  <a:pt x="150797" y="67633"/>
                </a:lnTo>
                <a:lnTo>
                  <a:pt x="153857" y="64433"/>
                </a:lnTo>
                <a:lnTo>
                  <a:pt x="155897" y="61224"/>
                </a:lnTo>
                <a:lnTo>
                  <a:pt x="158164" y="54792"/>
                </a:lnTo>
                <a:lnTo>
                  <a:pt x="159440" y="50264"/>
                </a:lnTo>
                <a:lnTo>
                  <a:pt x="164953" y="43787"/>
                </a:lnTo>
                <a:lnTo>
                  <a:pt x="168258" y="40196"/>
                </a:lnTo>
                <a:lnTo>
                  <a:pt x="161199" y="47146"/>
                </a:lnTo>
                <a:lnTo>
                  <a:pt x="160520" y="50685"/>
                </a:lnTo>
                <a:lnTo>
                  <a:pt x="160084" y="56580"/>
                </a:lnTo>
                <a:lnTo>
                  <a:pt x="154873" y="62737"/>
                </a:lnTo>
                <a:lnTo>
                  <a:pt x="153350" y="65468"/>
                </a:lnTo>
                <a:lnTo>
                  <a:pt x="151657" y="71369"/>
                </a:lnTo>
                <a:lnTo>
                  <a:pt x="150905" y="77574"/>
                </a:lnTo>
                <a:lnTo>
                  <a:pt x="150422" y="85181"/>
                </a:lnTo>
                <a:lnTo>
                  <a:pt x="150313" y="108682"/>
                </a:lnTo>
                <a:lnTo>
                  <a:pt x="151385" y="117596"/>
                </a:lnTo>
                <a:lnTo>
                  <a:pt x="156953" y="155579"/>
                </a:lnTo>
                <a:lnTo>
                  <a:pt x="157961" y="163908"/>
                </a:lnTo>
                <a:lnTo>
                  <a:pt x="158633" y="170536"/>
                </a:lnTo>
                <a:lnTo>
                  <a:pt x="160156" y="176029"/>
                </a:lnTo>
                <a:lnTo>
                  <a:pt x="162246" y="180766"/>
                </a:lnTo>
                <a:lnTo>
                  <a:pt x="164714" y="184999"/>
                </a:lnTo>
                <a:lnTo>
                  <a:pt x="167434" y="189971"/>
                </a:lnTo>
                <a:lnTo>
                  <a:pt x="173324" y="201228"/>
                </a:lnTo>
                <a:lnTo>
                  <a:pt x="178548" y="206164"/>
                </a:lnTo>
                <a:lnTo>
                  <a:pt x="185256" y="210530"/>
                </a:lnTo>
                <a:lnTo>
                  <a:pt x="192953" y="214516"/>
                </a:lnTo>
                <a:lnTo>
                  <a:pt x="203458" y="218248"/>
                </a:lnTo>
                <a:lnTo>
                  <a:pt x="215836" y="221811"/>
                </a:lnTo>
                <a:lnTo>
                  <a:pt x="229462" y="225260"/>
                </a:lnTo>
                <a:lnTo>
                  <a:pt x="240696" y="227560"/>
                </a:lnTo>
                <a:lnTo>
                  <a:pt x="250335" y="229093"/>
                </a:lnTo>
                <a:lnTo>
                  <a:pt x="276063" y="23216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SMARTPenAnnotation2169"/>
          <p:cNvSpPr/>
          <p:nvPr/>
        </p:nvSpPr>
        <p:spPr>
          <a:xfrm>
            <a:off x="4633907" y="3313348"/>
            <a:ext cx="522244" cy="521937"/>
          </a:xfrm>
          <a:custGeom>
            <a:avLst/>
            <a:gdLst/>
            <a:ahLst/>
            <a:cxnLst/>
            <a:rect l="0" t="0" r="0" b="0"/>
            <a:pathLst>
              <a:path w="522244" h="521937">
                <a:moveTo>
                  <a:pt x="483548" y="405866"/>
                </a:moveTo>
                <a:lnTo>
                  <a:pt x="490196" y="391495"/>
                </a:lnTo>
                <a:lnTo>
                  <a:pt x="492325" y="380588"/>
                </a:lnTo>
                <a:lnTo>
                  <a:pt x="492823" y="373851"/>
                </a:lnTo>
                <a:lnTo>
                  <a:pt x="494031" y="370550"/>
                </a:lnTo>
                <a:lnTo>
                  <a:pt x="499791" y="360768"/>
                </a:lnTo>
                <a:lnTo>
                  <a:pt x="501515" y="354293"/>
                </a:lnTo>
                <a:lnTo>
                  <a:pt x="500901" y="346762"/>
                </a:lnTo>
                <a:lnTo>
                  <a:pt x="499416" y="336367"/>
                </a:lnTo>
                <a:lnTo>
                  <a:pt x="497351" y="324063"/>
                </a:lnTo>
                <a:lnTo>
                  <a:pt x="495975" y="314785"/>
                </a:lnTo>
                <a:lnTo>
                  <a:pt x="494445" y="301610"/>
                </a:lnTo>
                <a:lnTo>
                  <a:pt x="493765" y="289306"/>
                </a:lnTo>
                <a:lnTo>
                  <a:pt x="493383" y="273159"/>
                </a:lnTo>
                <a:lnTo>
                  <a:pt x="492218" y="261970"/>
                </a:lnTo>
                <a:lnTo>
                  <a:pt x="490403" y="252968"/>
                </a:lnTo>
                <a:lnTo>
                  <a:pt x="488118" y="242666"/>
                </a:lnTo>
                <a:lnTo>
                  <a:pt x="485520" y="233649"/>
                </a:lnTo>
                <a:lnTo>
                  <a:pt x="479766" y="217897"/>
                </a:lnTo>
                <a:lnTo>
                  <a:pt x="473626" y="200864"/>
                </a:lnTo>
                <a:lnTo>
                  <a:pt x="460926" y="163655"/>
                </a:lnTo>
                <a:lnTo>
                  <a:pt x="454505" y="150243"/>
                </a:lnTo>
                <a:lnTo>
                  <a:pt x="444846" y="136650"/>
                </a:lnTo>
                <a:lnTo>
                  <a:pt x="441624" y="132875"/>
                </a:lnTo>
                <a:lnTo>
                  <a:pt x="439475" y="129283"/>
                </a:lnTo>
                <a:lnTo>
                  <a:pt x="435377" y="119094"/>
                </a:lnTo>
                <a:lnTo>
                  <a:pt x="424907" y="106021"/>
                </a:lnTo>
                <a:lnTo>
                  <a:pt x="416640" y="98473"/>
                </a:lnTo>
                <a:lnTo>
                  <a:pt x="402217" y="87952"/>
                </a:lnTo>
                <a:lnTo>
                  <a:pt x="393857" y="81063"/>
                </a:lnTo>
                <a:lnTo>
                  <a:pt x="385059" y="73244"/>
                </a:lnTo>
                <a:lnTo>
                  <a:pt x="375968" y="64808"/>
                </a:lnTo>
                <a:lnTo>
                  <a:pt x="360135" y="55434"/>
                </a:lnTo>
                <a:lnTo>
                  <a:pt x="347007" y="50193"/>
                </a:lnTo>
                <a:lnTo>
                  <a:pt x="333574" y="41199"/>
                </a:lnTo>
                <a:lnTo>
                  <a:pt x="326245" y="34909"/>
                </a:lnTo>
                <a:lnTo>
                  <a:pt x="321711" y="32802"/>
                </a:lnTo>
                <a:lnTo>
                  <a:pt x="306134" y="28761"/>
                </a:lnTo>
                <a:lnTo>
                  <a:pt x="293158" y="22309"/>
                </a:lnTo>
                <a:lnTo>
                  <a:pt x="277252" y="19919"/>
                </a:lnTo>
                <a:lnTo>
                  <a:pt x="268967" y="19360"/>
                </a:lnTo>
                <a:lnTo>
                  <a:pt x="265253" y="18137"/>
                </a:lnTo>
                <a:lnTo>
                  <a:pt x="258260" y="13910"/>
                </a:lnTo>
                <a:lnTo>
                  <a:pt x="248703" y="11315"/>
                </a:lnTo>
                <a:lnTo>
                  <a:pt x="243145" y="10623"/>
                </a:lnTo>
                <a:lnTo>
                  <a:pt x="234103" y="6988"/>
                </a:lnTo>
                <a:lnTo>
                  <a:pt x="230186" y="4514"/>
                </a:lnTo>
                <a:lnTo>
                  <a:pt x="217236" y="1765"/>
                </a:lnTo>
                <a:lnTo>
                  <a:pt x="202882" y="543"/>
                </a:lnTo>
                <a:lnTo>
                  <a:pt x="192919" y="0"/>
                </a:lnTo>
                <a:lnTo>
                  <a:pt x="188757" y="930"/>
                </a:lnTo>
                <a:lnTo>
                  <a:pt x="176690" y="6300"/>
                </a:lnTo>
                <a:lnTo>
                  <a:pt x="165872" y="7933"/>
                </a:lnTo>
                <a:lnTo>
                  <a:pt x="153898" y="11525"/>
                </a:lnTo>
                <a:lnTo>
                  <a:pt x="139260" y="16704"/>
                </a:lnTo>
                <a:lnTo>
                  <a:pt x="129338" y="19590"/>
                </a:lnTo>
                <a:lnTo>
                  <a:pt x="118423" y="22589"/>
                </a:lnTo>
                <a:lnTo>
                  <a:pt x="108998" y="25664"/>
                </a:lnTo>
                <a:lnTo>
                  <a:pt x="92792" y="31945"/>
                </a:lnTo>
                <a:lnTo>
                  <a:pt x="78423" y="38321"/>
                </a:lnTo>
                <a:lnTo>
                  <a:pt x="65946" y="44736"/>
                </a:lnTo>
                <a:lnTo>
                  <a:pt x="56818" y="51171"/>
                </a:lnTo>
                <a:lnTo>
                  <a:pt x="49178" y="60480"/>
                </a:lnTo>
                <a:lnTo>
                  <a:pt x="38834" y="74941"/>
                </a:lnTo>
                <a:lnTo>
                  <a:pt x="31153" y="84660"/>
                </a:lnTo>
                <a:lnTo>
                  <a:pt x="12802" y="110933"/>
                </a:lnTo>
                <a:lnTo>
                  <a:pt x="5364" y="119389"/>
                </a:lnTo>
                <a:lnTo>
                  <a:pt x="3528" y="124592"/>
                </a:lnTo>
                <a:lnTo>
                  <a:pt x="1488" y="138973"/>
                </a:lnTo>
                <a:lnTo>
                  <a:pt x="944" y="147322"/>
                </a:lnTo>
                <a:lnTo>
                  <a:pt x="582" y="156113"/>
                </a:lnTo>
                <a:lnTo>
                  <a:pt x="0" y="183120"/>
                </a:lnTo>
                <a:lnTo>
                  <a:pt x="2786" y="194365"/>
                </a:lnTo>
                <a:lnTo>
                  <a:pt x="5035" y="200373"/>
                </a:lnTo>
                <a:lnTo>
                  <a:pt x="7608" y="210828"/>
                </a:lnTo>
                <a:lnTo>
                  <a:pt x="10398" y="224247"/>
                </a:lnTo>
                <a:lnTo>
                  <a:pt x="13333" y="239642"/>
                </a:lnTo>
                <a:lnTo>
                  <a:pt x="15290" y="252056"/>
                </a:lnTo>
                <a:lnTo>
                  <a:pt x="16595" y="262481"/>
                </a:lnTo>
                <a:lnTo>
                  <a:pt x="19119" y="278722"/>
                </a:lnTo>
                <a:lnTo>
                  <a:pt x="25508" y="293908"/>
                </a:lnTo>
                <a:lnTo>
                  <a:pt x="28954" y="307366"/>
                </a:lnTo>
                <a:lnTo>
                  <a:pt x="33570" y="322318"/>
                </a:lnTo>
                <a:lnTo>
                  <a:pt x="37075" y="338594"/>
                </a:lnTo>
                <a:lnTo>
                  <a:pt x="40762" y="349454"/>
                </a:lnTo>
                <a:lnTo>
                  <a:pt x="47058" y="365746"/>
                </a:lnTo>
                <a:lnTo>
                  <a:pt x="57022" y="394484"/>
                </a:lnTo>
                <a:lnTo>
                  <a:pt x="61614" y="405802"/>
                </a:lnTo>
                <a:lnTo>
                  <a:pt x="69583" y="421244"/>
                </a:lnTo>
                <a:lnTo>
                  <a:pt x="79573" y="434557"/>
                </a:lnTo>
                <a:lnTo>
                  <a:pt x="90104" y="446564"/>
                </a:lnTo>
                <a:lnTo>
                  <a:pt x="103927" y="461413"/>
                </a:lnTo>
                <a:lnTo>
                  <a:pt x="116754" y="473289"/>
                </a:lnTo>
                <a:lnTo>
                  <a:pt x="134934" y="487426"/>
                </a:lnTo>
                <a:lnTo>
                  <a:pt x="144726" y="493560"/>
                </a:lnTo>
                <a:lnTo>
                  <a:pt x="154479" y="498725"/>
                </a:lnTo>
                <a:lnTo>
                  <a:pt x="164206" y="503243"/>
                </a:lnTo>
                <a:lnTo>
                  <a:pt x="177880" y="511129"/>
                </a:lnTo>
                <a:lnTo>
                  <a:pt x="183031" y="514737"/>
                </a:lnTo>
                <a:lnTo>
                  <a:pt x="194487" y="518745"/>
                </a:lnTo>
                <a:lnTo>
                  <a:pt x="208894" y="520527"/>
                </a:lnTo>
                <a:lnTo>
                  <a:pt x="218755" y="521002"/>
                </a:lnTo>
                <a:lnTo>
                  <a:pt x="229629" y="521319"/>
                </a:lnTo>
                <a:lnTo>
                  <a:pt x="361218" y="521936"/>
                </a:lnTo>
                <a:lnTo>
                  <a:pt x="367598" y="520866"/>
                </a:lnTo>
                <a:lnTo>
                  <a:pt x="382789" y="514226"/>
                </a:lnTo>
                <a:lnTo>
                  <a:pt x="394338" y="508486"/>
                </a:lnTo>
                <a:lnTo>
                  <a:pt x="403770" y="505219"/>
                </a:lnTo>
                <a:lnTo>
                  <a:pt x="407791" y="504348"/>
                </a:lnTo>
                <a:lnTo>
                  <a:pt x="415124" y="500513"/>
                </a:lnTo>
                <a:lnTo>
                  <a:pt x="418584" y="497986"/>
                </a:lnTo>
                <a:lnTo>
                  <a:pt x="428161" y="495178"/>
                </a:lnTo>
                <a:lnTo>
                  <a:pt x="433725" y="494428"/>
                </a:lnTo>
                <a:lnTo>
                  <a:pt x="439584" y="491779"/>
                </a:lnTo>
                <a:lnTo>
                  <a:pt x="451827" y="483103"/>
                </a:lnTo>
                <a:lnTo>
                  <a:pt x="464433" y="474948"/>
                </a:lnTo>
                <a:lnTo>
                  <a:pt x="478277" y="467741"/>
                </a:lnTo>
                <a:lnTo>
                  <a:pt x="486483" y="464314"/>
                </a:lnTo>
                <a:lnTo>
                  <a:pt x="502050" y="458715"/>
                </a:lnTo>
                <a:lnTo>
                  <a:pt x="507706" y="457222"/>
                </a:lnTo>
                <a:lnTo>
                  <a:pt x="522243" y="454235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SMARTPenAnnotation2170"/>
          <p:cNvSpPr/>
          <p:nvPr/>
        </p:nvSpPr>
        <p:spPr>
          <a:xfrm>
            <a:off x="6124735" y="3255036"/>
            <a:ext cx="655001" cy="667288"/>
          </a:xfrm>
          <a:custGeom>
            <a:avLst/>
            <a:gdLst/>
            <a:ahLst/>
            <a:cxnLst/>
            <a:rect l="0" t="0" r="0" b="0"/>
            <a:pathLst>
              <a:path w="655001" h="667288">
                <a:moveTo>
                  <a:pt x="617923" y="183637"/>
                </a:moveTo>
                <a:lnTo>
                  <a:pt x="612787" y="173367"/>
                </a:lnTo>
                <a:lnTo>
                  <a:pt x="607400" y="153992"/>
                </a:lnTo>
                <a:lnTo>
                  <a:pt x="604458" y="141302"/>
                </a:lnTo>
                <a:lnTo>
                  <a:pt x="598324" y="121468"/>
                </a:lnTo>
                <a:lnTo>
                  <a:pt x="592014" y="106563"/>
                </a:lnTo>
                <a:lnTo>
                  <a:pt x="585627" y="96355"/>
                </a:lnTo>
                <a:lnTo>
                  <a:pt x="570853" y="79430"/>
                </a:lnTo>
                <a:lnTo>
                  <a:pt x="550802" y="58593"/>
                </a:lnTo>
                <a:lnTo>
                  <a:pt x="532289" y="39985"/>
                </a:lnTo>
                <a:lnTo>
                  <a:pt x="526438" y="36275"/>
                </a:lnTo>
                <a:lnTo>
                  <a:pt x="501600" y="27455"/>
                </a:lnTo>
                <a:lnTo>
                  <a:pt x="482419" y="18767"/>
                </a:lnTo>
                <a:lnTo>
                  <a:pt x="467409" y="12549"/>
                </a:lnTo>
                <a:lnTo>
                  <a:pt x="457388" y="9386"/>
                </a:lnTo>
                <a:lnTo>
                  <a:pt x="446408" y="6202"/>
                </a:lnTo>
                <a:lnTo>
                  <a:pt x="434788" y="4079"/>
                </a:lnTo>
                <a:lnTo>
                  <a:pt x="422742" y="2665"/>
                </a:lnTo>
                <a:lnTo>
                  <a:pt x="410411" y="1721"/>
                </a:lnTo>
                <a:lnTo>
                  <a:pt x="390978" y="673"/>
                </a:lnTo>
                <a:lnTo>
                  <a:pt x="375176" y="207"/>
                </a:lnTo>
                <a:lnTo>
                  <a:pt x="360986" y="0"/>
                </a:lnTo>
                <a:lnTo>
                  <a:pt x="350968" y="1020"/>
                </a:lnTo>
                <a:lnTo>
                  <a:pt x="338916" y="2775"/>
                </a:lnTo>
                <a:lnTo>
                  <a:pt x="325506" y="5019"/>
                </a:lnTo>
                <a:lnTo>
                  <a:pt x="312267" y="8665"/>
                </a:lnTo>
                <a:lnTo>
                  <a:pt x="299141" y="13246"/>
                </a:lnTo>
                <a:lnTo>
                  <a:pt x="286091" y="18449"/>
                </a:lnTo>
                <a:lnTo>
                  <a:pt x="265858" y="27097"/>
                </a:lnTo>
                <a:lnTo>
                  <a:pt x="246476" y="35598"/>
                </a:lnTo>
                <a:lnTo>
                  <a:pt x="219947" y="46543"/>
                </a:lnTo>
                <a:lnTo>
                  <a:pt x="206423" y="53546"/>
                </a:lnTo>
                <a:lnTo>
                  <a:pt x="193108" y="61439"/>
                </a:lnTo>
                <a:lnTo>
                  <a:pt x="179932" y="69926"/>
                </a:lnTo>
                <a:lnTo>
                  <a:pt x="167923" y="78808"/>
                </a:lnTo>
                <a:lnTo>
                  <a:pt x="156692" y="87954"/>
                </a:lnTo>
                <a:lnTo>
                  <a:pt x="136690" y="104566"/>
                </a:lnTo>
                <a:lnTo>
                  <a:pt x="120634" y="115532"/>
                </a:lnTo>
                <a:lnTo>
                  <a:pt x="109199" y="126855"/>
                </a:lnTo>
                <a:lnTo>
                  <a:pt x="93852" y="145316"/>
                </a:lnTo>
                <a:lnTo>
                  <a:pt x="78556" y="164401"/>
                </a:lnTo>
                <a:lnTo>
                  <a:pt x="67216" y="183670"/>
                </a:lnTo>
                <a:lnTo>
                  <a:pt x="57048" y="202995"/>
                </a:lnTo>
                <a:lnTo>
                  <a:pt x="48334" y="221262"/>
                </a:lnTo>
                <a:lnTo>
                  <a:pt x="33712" y="254461"/>
                </a:lnTo>
                <a:lnTo>
                  <a:pt x="26374" y="272773"/>
                </a:lnTo>
                <a:lnTo>
                  <a:pt x="12487" y="310318"/>
                </a:lnTo>
                <a:lnTo>
                  <a:pt x="7924" y="328284"/>
                </a:lnTo>
                <a:lnTo>
                  <a:pt x="4882" y="345635"/>
                </a:lnTo>
                <a:lnTo>
                  <a:pt x="2853" y="362578"/>
                </a:lnTo>
                <a:lnTo>
                  <a:pt x="1502" y="376022"/>
                </a:lnTo>
                <a:lnTo>
                  <a:pt x="0" y="396693"/>
                </a:lnTo>
                <a:lnTo>
                  <a:pt x="674" y="407364"/>
                </a:lnTo>
                <a:lnTo>
                  <a:pt x="2198" y="418778"/>
                </a:lnTo>
                <a:lnTo>
                  <a:pt x="4289" y="430687"/>
                </a:lnTo>
                <a:lnTo>
                  <a:pt x="6613" y="449652"/>
                </a:lnTo>
                <a:lnTo>
                  <a:pt x="8720" y="465246"/>
                </a:lnTo>
                <a:lnTo>
                  <a:pt x="13240" y="479343"/>
                </a:lnTo>
                <a:lnTo>
                  <a:pt x="21827" y="499365"/>
                </a:lnTo>
                <a:lnTo>
                  <a:pt x="34359" y="518742"/>
                </a:lnTo>
                <a:lnTo>
                  <a:pt x="43969" y="536000"/>
                </a:lnTo>
                <a:lnTo>
                  <a:pt x="54699" y="554728"/>
                </a:lnTo>
                <a:lnTo>
                  <a:pt x="69940" y="572817"/>
                </a:lnTo>
                <a:lnTo>
                  <a:pt x="84966" y="587612"/>
                </a:lnTo>
                <a:lnTo>
                  <a:pt x="104095" y="602878"/>
                </a:lnTo>
                <a:lnTo>
                  <a:pt x="116290" y="611463"/>
                </a:lnTo>
                <a:lnTo>
                  <a:pt x="129795" y="620411"/>
                </a:lnTo>
                <a:lnTo>
                  <a:pt x="144172" y="629601"/>
                </a:lnTo>
                <a:lnTo>
                  <a:pt x="155906" y="636803"/>
                </a:lnTo>
                <a:lnTo>
                  <a:pt x="174678" y="647671"/>
                </a:lnTo>
                <a:lnTo>
                  <a:pt x="190186" y="653218"/>
                </a:lnTo>
                <a:lnTo>
                  <a:pt x="204245" y="656758"/>
                </a:lnTo>
                <a:lnTo>
                  <a:pt x="224246" y="663719"/>
                </a:lnTo>
                <a:lnTo>
                  <a:pt x="237297" y="665724"/>
                </a:lnTo>
                <a:lnTo>
                  <a:pt x="247011" y="666259"/>
                </a:lnTo>
                <a:lnTo>
                  <a:pt x="272137" y="666854"/>
                </a:lnTo>
                <a:lnTo>
                  <a:pt x="323285" y="667287"/>
                </a:lnTo>
                <a:lnTo>
                  <a:pt x="333358" y="665151"/>
                </a:lnTo>
                <a:lnTo>
                  <a:pt x="345448" y="661578"/>
                </a:lnTo>
                <a:lnTo>
                  <a:pt x="358882" y="657046"/>
                </a:lnTo>
                <a:lnTo>
                  <a:pt x="393874" y="646277"/>
                </a:lnTo>
                <a:lnTo>
                  <a:pt x="413738" y="640395"/>
                </a:lnTo>
                <a:lnTo>
                  <a:pt x="429131" y="635400"/>
                </a:lnTo>
                <a:lnTo>
                  <a:pt x="441543" y="630995"/>
                </a:lnTo>
                <a:lnTo>
                  <a:pt x="461066" y="623234"/>
                </a:lnTo>
                <a:lnTo>
                  <a:pt x="476909" y="616201"/>
                </a:lnTo>
                <a:lnTo>
                  <a:pt x="491116" y="606627"/>
                </a:lnTo>
                <a:lnTo>
                  <a:pt x="511201" y="589150"/>
                </a:lnTo>
                <a:lnTo>
                  <a:pt x="527900" y="573224"/>
                </a:lnTo>
                <a:lnTo>
                  <a:pt x="566723" y="534708"/>
                </a:lnTo>
                <a:lnTo>
                  <a:pt x="580658" y="515650"/>
                </a:lnTo>
                <a:lnTo>
                  <a:pt x="591594" y="496388"/>
                </a:lnTo>
                <a:lnTo>
                  <a:pt x="631149" y="425890"/>
                </a:lnTo>
                <a:lnTo>
                  <a:pt x="639924" y="407391"/>
                </a:lnTo>
                <a:lnTo>
                  <a:pt x="643824" y="392004"/>
                </a:lnTo>
                <a:lnTo>
                  <a:pt x="648424" y="380865"/>
                </a:lnTo>
                <a:lnTo>
                  <a:pt x="651156" y="376390"/>
                </a:lnTo>
                <a:lnTo>
                  <a:pt x="654190" y="365685"/>
                </a:lnTo>
                <a:lnTo>
                  <a:pt x="655000" y="359821"/>
                </a:lnTo>
                <a:lnTo>
                  <a:pt x="654464" y="355911"/>
                </a:lnTo>
                <a:lnTo>
                  <a:pt x="646944" y="338419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SMARTPenAnnotation2171"/>
          <p:cNvSpPr/>
          <p:nvPr/>
        </p:nvSpPr>
        <p:spPr>
          <a:xfrm>
            <a:off x="5011042" y="3883669"/>
            <a:ext cx="1257599" cy="328407"/>
          </a:xfrm>
          <a:custGeom>
            <a:avLst/>
            <a:gdLst/>
            <a:ahLst/>
            <a:cxnLst/>
            <a:rect l="0" t="0" r="0" b="0"/>
            <a:pathLst>
              <a:path w="1257599" h="328407">
                <a:moveTo>
                  <a:pt x="0" y="0"/>
                </a:moveTo>
                <a:lnTo>
                  <a:pt x="13465" y="26930"/>
                </a:lnTo>
                <a:lnTo>
                  <a:pt x="19600" y="36333"/>
                </a:lnTo>
                <a:lnTo>
                  <a:pt x="25909" y="45170"/>
                </a:lnTo>
                <a:lnTo>
                  <a:pt x="29096" y="50536"/>
                </a:lnTo>
                <a:lnTo>
                  <a:pt x="32297" y="56263"/>
                </a:lnTo>
                <a:lnTo>
                  <a:pt x="38718" y="68359"/>
                </a:lnTo>
                <a:lnTo>
                  <a:pt x="51599" y="93641"/>
                </a:lnTo>
                <a:lnTo>
                  <a:pt x="55897" y="100048"/>
                </a:lnTo>
                <a:lnTo>
                  <a:pt x="60912" y="106469"/>
                </a:lnTo>
                <a:lnTo>
                  <a:pt x="66405" y="112899"/>
                </a:lnTo>
                <a:lnTo>
                  <a:pt x="71142" y="119336"/>
                </a:lnTo>
                <a:lnTo>
                  <a:pt x="75375" y="125777"/>
                </a:lnTo>
                <a:lnTo>
                  <a:pt x="79272" y="132221"/>
                </a:lnTo>
                <a:lnTo>
                  <a:pt x="84019" y="138666"/>
                </a:lnTo>
                <a:lnTo>
                  <a:pt x="89334" y="145113"/>
                </a:lnTo>
                <a:lnTo>
                  <a:pt x="95027" y="151561"/>
                </a:lnTo>
                <a:lnTo>
                  <a:pt x="112818" y="170190"/>
                </a:lnTo>
                <a:lnTo>
                  <a:pt x="123581" y="181177"/>
                </a:lnTo>
                <a:lnTo>
                  <a:pt x="136131" y="191726"/>
                </a:lnTo>
                <a:lnTo>
                  <a:pt x="149872" y="201983"/>
                </a:lnTo>
                <a:lnTo>
                  <a:pt x="164407" y="212046"/>
                </a:lnTo>
                <a:lnTo>
                  <a:pt x="177321" y="219830"/>
                </a:lnTo>
                <a:lnTo>
                  <a:pt x="189156" y="226094"/>
                </a:lnTo>
                <a:lnTo>
                  <a:pt x="200270" y="231345"/>
                </a:lnTo>
                <a:lnTo>
                  <a:pt x="210905" y="236995"/>
                </a:lnTo>
                <a:lnTo>
                  <a:pt x="221218" y="242912"/>
                </a:lnTo>
                <a:lnTo>
                  <a:pt x="231319" y="249005"/>
                </a:lnTo>
                <a:lnTo>
                  <a:pt x="251141" y="258643"/>
                </a:lnTo>
                <a:lnTo>
                  <a:pt x="279298" y="268659"/>
                </a:lnTo>
                <a:lnTo>
                  <a:pt x="331224" y="283859"/>
                </a:lnTo>
                <a:lnTo>
                  <a:pt x="411525" y="305411"/>
                </a:lnTo>
                <a:lnTo>
                  <a:pt x="433431" y="310019"/>
                </a:lnTo>
                <a:lnTo>
                  <a:pt x="469236" y="315140"/>
                </a:lnTo>
                <a:lnTo>
                  <a:pt x="534107" y="323159"/>
                </a:lnTo>
                <a:lnTo>
                  <a:pt x="571308" y="326354"/>
                </a:lnTo>
                <a:lnTo>
                  <a:pt x="606472" y="327774"/>
                </a:lnTo>
                <a:lnTo>
                  <a:pt x="650764" y="328406"/>
                </a:lnTo>
                <a:lnTo>
                  <a:pt x="679988" y="326424"/>
                </a:lnTo>
                <a:lnTo>
                  <a:pt x="713444" y="322954"/>
                </a:lnTo>
                <a:lnTo>
                  <a:pt x="841862" y="307072"/>
                </a:lnTo>
                <a:lnTo>
                  <a:pt x="865429" y="303603"/>
                </a:lnTo>
                <a:lnTo>
                  <a:pt x="903081" y="296882"/>
                </a:lnTo>
                <a:lnTo>
                  <a:pt x="934147" y="293178"/>
                </a:lnTo>
                <a:lnTo>
                  <a:pt x="964435" y="289382"/>
                </a:lnTo>
                <a:lnTo>
                  <a:pt x="999394" y="280530"/>
                </a:lnTo>
                <a:lnTo>
                  <a:pt x="1027830" y="275162"/>
                </a:lnTo>
                <a:lnTo>
                  <a:pt x="1064834" y="269274"/>
                </a:lnTo>
                <a:lnTo>
                  <a:pt x="1100162" y="260721"/>
                </a:lnTo>
                <a:lnTo>
                  <a:pt x="1128185" y="251380"/>
                </a:lnTo>
                <a:lnTo>
                  <a:pt x="1144188" y="246083"/>
                </a:lnTo>
                <a:lnTo>
                  <a:pt x="1177870" y="239817"/>
                </a:lnTo>
                <a:lnTo>
                  <a:pt x="1207462" y="231571"/>
                </a:lnTo>
                <a:lnTo>
                  <a:pt x="1238802" y="225187"/>
                </a:lnTo>
                <a:lnTo>
                  <a:pt x="1257598" y="222498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SMARTPenAnnotation2172"/>
          <p:cNvSpPr/>
          <p:nvPr/>
        </p:nvSpPr>
        <p:spPr>
          <a:xfrm>
            <a:off x="6297662" y="3980408"/>
            <a:ext cx="87065" cy="96739"/>
          </a:xfrm>
          <a:custGeom>
            <a:avLst/>
            <a:gdLst/>
            <a:ahLst/>
            <a:cxnLst/>
            <a:rect l="0" t="0" r="0" b="0"/>
            <a:pathLst>
              <a:path w="87065" h="96739">
                <a:moveTo>
                  <a:pt x="87064" y="0"/>
                </a:moveTo>
                <a:lnTo>
                  <a:pt x="81929" y="10271"/>
                </a:lnTo>
                <a:lnTo>
                  <a:pt x="80416" y="14371"/>
                </a:lnTo>
                <a:lnTo>
                  <a:pt x="79407" y="18180"/>
                </a:lnTo>
                <a:lnTo>
                  <a:pt x="78735" y="21794"/>
                </a:lnTo>
                <a:lnTo>
                  <a:pt x="77212" y="24203"/>
                </a:lnTo>
                <a:lnTo>
                  <a:pt x="75122" y="25809"/>
                </a:lnTo>
                <a:lnTo>
                  <a:pt x="72653" y="26879"/>
                </a:lnTo>
                <a:lnTo>
                  <a:pt x="71008" y="28668"/>
                </a:lnTo>
                <a:lnTo>
                  <a:pt x="69910" y="30936"/>
                </a:lnTo>
                <a:lnTo>
                  <a:pt x="69179" y="33522"/>
                </a:lnTo>
                <a:lnTo>
                  <a:pt x="67617" y="36322"/>
                </a:lnTo>
                <a:lnTo>
                  <a:pt x="65501" y="39262"/>
                </a:lnTo>
                <a:lnTo>
                  <a:pt x="63015" y="42298"/>
                </a:lnTo>
                <a:lnTo>
                  <a:pt x="60282" y="44322"/>
                </a:lnTo>
                <a:lnTo>
                  <a:pt x="57386" y="45671"/>
                </a:lnTo>
                <a:lnTo>
                  <a:pt x="54380" y="46570"/>
                </a:lnTo>
                <a:lnTo>
                  <a:pt x="51302" y="49320"/>
                </a:lnTo>
                <a:lnTo>
                  <a:pt x="48175" y="53302"/>
                </a:lnTo>
                <a:lnTo>
                  <a:pt x="45014" y="58107"/>
                </a:lnTo>
                <a:lnTo>
                  <a:pt x="41833" y="62385"/>
                </a:lnTo>
                <a:lnTo>
                  <a:pt x="38637" y="66312"/>
                </a:lnTo>
                <a:lnTo>
                  <a:pt x="35432" y="70005"/>
                </a:lnTo>
                <a:lnTo>
                  <a:pt x="32220" y="73541"/>
                </a:lnTo>
                <a:lnTo>
                  <a:pt x="25785" y="80337"/>
                </a:lnTo>
                <a:lnTo>
                  <a:pt x="21489" y="83655"/>
                </a:lnTo>
                <a:lnTo>
                  <a:pt x="16476" y="86941"/>
                </a:lnTo>
                <a:lnTo>
                  <a:pt x="0" y="96738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SMARTPenAnnotation2173"/>
          <p:cNvSpPr/>
          <p:nvPr/>
        </p:nvSpPr>
        <p:spPr>
          <a:xfrm>
            <a:off x="5775275" y="4202906"/>
            <a:ext cx="241836" cy="382882"/>
          </a:xfrm>
          <a:custGeom>
            <a:avLst/>
            <a:gdLst/>
            <a:ahLst/>
            <a:cxnLst/>
            <a:rect l="0" t="0" r="0" b="0"/>
            <a:pathLst>
              <a:path w="241836" h="382882">
                <a:moveTo>
                  <a:pt x="0" y="0"/>
                </a:moveTo>
                <a:lnTo>
                  <a:pt x="5136" y="5135"/>
                </a:lnTo>
                <a:lnTo>
                  <a:pt x="6648" y="8798"/>
                </a:lnTo>
                <a:lnTo>
                  <a:pt x="8329" y="18600"/>
                </a:lnTo>
                <a:lnTo>
                  <a:pt x="9852" y="22074"/>
                </a:lnTo>
                <a:lnTo>
                  <a:pt x="11943" y="24389"/>
                </a:lnTo>
                <a:lnTo>
                  <a:pt x="17132" y="28038"/>
                </a:lnTo>
                <a:lnTo>
                  <a:pt x="23021" y="33242"/>
                </a:lnTo>
                <a:lnTo>
                  <a:pt x="25020" y="36135"/>
                </a:lnTo>
                <a:lnTo>
                  <a:pt x="28911" y="45341"/>
                </a:lnTo>
                <a:lnTo>
                  <a:pt x="35318" y="54877"/>
                </a:lnTo>
                <a:lnTo>
                  <a:pt x="38770" y="64509"/>
                </a:lnTo>
                <a:lnTo>
                  <a:pt x="46122" y="74171"/>
                </a:lnTo>
                <a:lnTo>
                  <a:pt x="52028" y="80617"/>
                </a:lnTo>
                <a:lnTo>
                  <a:pt x="61396" y="90290"/>
                </a:lnTo>
                <a:lnTo>
                  <a:pt x="66728" y="97814"/>
                </a:lnTo>
                <a:lnTo>
                  <a:pt x="73507" y="108204"/>
                </a:lnTo>
                <a:lnTo>
                  <a:pt x="81251" y="120505"/>
                </a:lnTo>
                <a:lnTo>
                  <a:pt x="87488" y="131930"/>
                </a:lnTo>
                <a:lnTo>
                  <a:pt x="92721" y="142772"/>
                </a:lnTo>
                <a:lnTo>
                  <a:pt x="97285" y="153224"/>
                </a:lnTo>
                <a:lnTo>
                  <a:pt x="101402" y="161267"/>
                </a:lnTo>
                <a:lnTo>
                  <a:pt x="108843" y="173070"/>
                </a:lnTo>
                <a:lnTo>
                  <a:pt x="113407" y="178797"/>
                </a:lnTo>
                <a:lnTo>
                  <a:pt x="118599" y="184765"/>
                </a:lnTo>
                <a:lnTo>
                  <a:pt x="129027" y="196054"/>
                </a:lnTo>
                <a:lnTo>
                  <a:pt x="137244" y="204654"/>
                </a:lnTo>
                <a:lnTo>
                  <a:pt x="142014" y="211677"/>
                </a:lnTo>
                <a:lnTo>
                  <a:pt x="147345" y="220658"/>
                </a:lnTo>
                <a:lnTo>
                  <a:pt x="153049" y="230945"/>
                </a:lnTo>
                <a:lnTo>
                  <a:pt x="156851" y="238878"/>
                </a:lnTo>
                <a:lnTo>
                  <a:pt x="161075" y="250559"/>
                </a:lnTo>
                <a:lnTo>
                  <a:pt x="165820" y="259333"/>
                </a:lnTo>
                <a:lnTo>
                  <a:pt x="171511" y="266816"/>
                </a:lnTo>
                <a:lnTo>
                  <a:pt x="177623" y="273724"/>
                </a:lnTo>
                <a:lnTo>
                  <a:pt x="179682" y="277071"/>
                </a:lnTo>
                <a:lnTo>
                  <a:pt x="183657" y="286918"/>
                </a:lnTo>
                <a:lnTo>
                  <a:pt x="190089" y="296642"/>
                </a:lnTo>
                <a:lnTo>
                  <a:pt x="193548" y="306331"/>
                </a:lnTo>
                <a:lnTo>
                  <a:pt x="200902" y="316010"/>
                </a:lnTo>
                <a:lnTo>
                  <a:pt x="206809" y="322460"/>
                </a:lnTo>
                <a:lnTo>
                  <a:pt x="209889" y="324610"/>
                </a:lnTo>
                <a:lnTo>
                  <a:pt x="216177" y="326999"/>
                </a:lnTo>
                <a:lnTo>
                  <a:pt x="218285" y="326561"/>
                </a:lnTo>
                <a:lnTo>
                  <a:pt x="219689" y="325194"/>
                </a:lnTo>
                <a:lnTo>
                  <a:pt x="221943" y="320413"/>
                </a:lnTo>
                <a:lnTo>
                  <a:pt x="222334" y="314449"/>
                </a:lnTo>
                <a:lnTo>
                  <a:pt x="223463" y="307446"/>
                </a:lnTo>
                <a:lnTo>
                  <a:pt x="229114" y="276211"/>
                </a:lnTo>
                <a:lnTo>
                  <a:pt x="230133" y="269056"/>
                </a:lnTo>
                <a:lnTo>
                  <a:pt x="230813" y="263210"/>
                </a:lnTo>
                <a:lnTo>
                  <a:pt x="234434" y="253849"/>
                </a:lnTo>
                <a:lnTo>
                  <a:pt x="236905" y="249848"/>
                </a:lnTo>
                <a:lnTo>
                  <a:pt x="237477" y="246106"/>
                </a:lnTo>
                <a:lnTo>
                  <a:pt x="236784" y="242536"/>
                </a:lnTo>
                <a:lnTo>
                  <a:pt x="235246" y="239081"/>
                </a:lnTo>
                <a:lnTo>
                  <a:pt x="234221" y="237853"/>
                </a:lnTo>
                <a:lnTo>
                  <a:pt x="233538" y="238109"/>
                </a:lnTo>
                <a:lnTo>
                  <a:pt x="233083" y="239355"/>
                </a:lnTo>
                <a:lnTo>
                  <a:pt x="232442" y="246243"/>
                </a:lnTo>
                <a:lnTo>
                  <a:pt x="232195" y="289508"/>
                </a:lnTo>
                <a:lnTo>
                  <a:pt x="235049" y="301008"/>
                </a:lnTo>
                <a:lnTo>
                  <a:pt x="238825" y="312209"/>
                </a:lnTo>
                <a:lnTo>
                  <a:pt x="240503" y="320771"/>
                </a:lnTo>
                <a:lnTo>
                  <a:pt x="240950" y="327784"/>
                </a:lnTo>
                <a:lnTo>
                  <a:pt x="241448" y="347040"/>
                </a:lnTo>
                <a:lnTo>
                  <a:pt x="241823" y="382881"/>
                </a:lnTo>
                <a:lnTo>
                  <a:pt x="241835" y="380486"/>
                </a:lnTo>
                <a:lnTo>
                  <a:pt x="236108" y="372972"/>
                </a:lnTo>
                <a:lnTo>
                  <a:pt x="231572" y="367958"/>
                </a:lnTo>
                <a:lnTo>
                  <a:pt x="227472" y="364616"/>
                </a:lnTo>
                <a:lnTo>
                  <a:pt x="220051" y="360903"/>
                </a:lnTo>
                <a:lnTo>
                  <a:pt x="215492" y="358837"/>
                </a:lnTo>
                <a:lnTo>
                  <a:pt x="204694" y="353676"/>
                </a:lnTo>
                <a:lnTo>
                  <a:pt x="176259" y="339592"/>
                </a:lnTo>
                <a:lnTo>
                  <a:pt x="165874" y="334957"/>
                </a:lnTo>
                <a:lnTo>
                  <a:pt x="155728" y="330791"/>
                </a:lnTo>
                <a:lnTo>
                  <a:pt x="125760" y="319236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5" name="SMARTPenAnnotation2174"/>
          <p:cNvSpPr/>
          <p:nvPr/>
        </p:nvSpPr>
        <p:spPr>
          <a:xfrm>
            <a:off x="5717232" y="4575050"/>
            <a:ext cx="87065" cy="305025"/>
          </a:xfrm>
          <a:custGeom>
            <a:avLst/>
            <a:gdLst/>
            <a:ahLst/>
            <a:cxnLst/>
            <a:rect l="0" t="0" r="0" b="0"/>
            <a:pathLst>
              <a:path w="87065" h="305025">
                <a:moveTo>
                  <a:pt x="0" y="5135"/>
                </a:moveTo>
                <a:lnTo>
                  <a:pt x="0" y="0"/>
                </a:lnTo>
                <a:lnTo>
                  <a:pt x="0" y="7077"/>
                </a:lnTo>
                <a:lnTo>
                  <a:pt x="1075" y="10729"/>
                </a:lnTo>
                <a:lnTo>
                  <a:pt x="2866" y="14239"/>
                </a:lnTo>
                <a:lnTo>
                  <a:pt x="5136" y="17654"/>
                </a:lnTo>
                <a:lnTo>
                  <a:pt x="7657" y="27180"/>
                </a:lnTo>
                <a:lnTo>
                  <a:pt x="8329" y="32730"/>
                </a:lnTo>
                <a:lnTo>
                  <a:pt x="12002" y="43954"/>
                </a:lnTo>
                <a:lnTo>
                  <a:pt x="17676" y="58961"/>
                </a:lnTo>
                <a:lnTo>
                  <a:pt x="24682" y="76490"/>
                </a:lnTo>
                <a:lnTo>
                  <a:pt x="29353" y="89250"/>
                </a:lnTo>
                <a:lnTo>
                  <a:pt x="32467" y="98832"/>
                </a:lnTo>
                <a:lnTo>
                  <a:pt x="34543" y="106295"/>
                </a:lnTo>
                <a:lnTo>
                  <a:pt x="39152" y="116645"/>
                </a:lnTo>
                <a:lnTo>
                  <a:pt x="45449" y="128919"/>
                </a:lnTo>
                <a:lnTo>
                  <a:pt x="52872" y="142476"/>
                </a:lnTo>
                <a:lnTo>
                  <a:pt x="58895" y="156889"/>
                </a:lnTo>
                <a:lnTo>
                  <a:pt x="63985" y="171871"/>
                </a:lnTo>
                <a:lnTo>
                  <a:pt x="68453" y="187234"/>
                </a:lnTo>
                <a:lnTo>
                  <a:pt x="71432" y="199626"/>
                </a:lnTo>
                <a:lnTo>
                  <a:pt x="73419" y="210036"/>
                </a:lnTo>
                <a:lnTo>
                  <a:pt x="74742" y="219127"/>
                </a:lnTo>
                <a:lnTo>
                  <a:pt x="76700" y="226261"/>
                </a:lnTo>
                <a:lnTo>
                  <a:pt x="79080" y="232093"/>
                </a:lnTo>
                <a:lnTo>
                  <a:pt x="81741" y="237056"/>
                </a:lnTo>
                <a:lnTo>
                  <a:pt x="83516" y="243589"/>
                </a:lnTo>
                <a:lnTo>
                  <a:pt x="84699" y="251169"/>
                </a:lnTo>
                <a:lnTo>
                  <a:pt x="86597" y="271097"/>
                </a:lnTo>
                <a:lnTo>
                  <a:pt x="86857" y="276688"/>
                </a:lnTo>
                <a:lnTo>
                  <a:pt x="87064" y="305024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6" name="SMARTPenAnnotation2175"/>
          <p:cNvSpPr/>
          <p:nvPr/>
        </p:nvSpPr>
        <p:spPr>
          <a:xfrm>
            <a:off x="5843435" y="4696271"/>
            <a:ext cx="115498" cy="106243"/>
          </a:xfrm>
          <a:custGeom>
            <a:avLst/>
            <a:gdLst/>
            <a:ahLst/>
            <a:cxnLst/>
            <a:rect l="0" t="0" r="0" b="0"/>
            <a:pathLst>
              <a:path w="115498" h="106243">
                <a:moveTo>
                  <a:pt x="67273" y="9674"/>
                </a:moveTo>
                <a:lnTo>
                  <a:pt x="58944" y="1344"/>
                </a:lnTo>
                <a:lnTo>
                  <a:pt x="57421" y="1972"/>
                </a:lnTo>
                <a:lnTo>
                  <a:pt x="55331" y="3464"/>
                </a:lnTo>
                <a:lnTo>
                  <a:pt x="52862" y="5534"/>
                </a:lnTo>
                <a:lnTo>
                  <a:pt x="47992" y="9064"/>
                </a:lnTo>
                <a:lnTo>
                  <a:pt x="33982" y="18718"/>
                </a:lnTo>
                <a:lnTo>
                  <a:pt x="28956" y="23228"/>
                </a:lnTo>
                <a:lnTo>
                  <a:pt x="25606" y="27309"/>
                </a:lnTo>
                <a:lnTo>
                  <a:pt x="23372" y="31104"/>
                </a:lnTo>
                <a:lnTo>
                  <a:pt x="20808" y="34709"/>
                </a:lnTo>
                <a:lnTo>
                  <a:pt x="18023" y="38188"/>
                </a:lnTo>
                <a:lnTo>
                  <a:pt x="15093" y="41582"/>
                </a:lnTo>
                <a:lnTo>
                  <a:pt x="13139" y="44919"/>
                </a:lnTo>
                <a:lnTo>
                  <a:pt x="11836" y="48219"/>
                </a:lnTo>
                <a:lnTo>
                  <a:pt x="10968" y="51494"/>
                </a:lnTo>
                <a:lnTo>
                  <a:pt x="9314" y="53677"/>
                </a:lnTo>
                <a:lnTo>
                  <a:pt x="7136" y="55132"/>
                </a:lnTo>
                <a:lnTo>
                  <a:pt x="4610" y="56103"/>
                </a:lnTo>
                <a:lnTo>
                  <a:pt x="2926" y="58899"/>
                </a:lnTo>
                <a:lnTo>
                  <a:pt x="1803" y="62913"/>
                </a:lnTo>
                <a:lnTo>
                  <a:pt x="1054" y="67738"/>
                </a:lnTo>
                <a:lnTo>
                  <a:pt x="555" y="72031"/>
                </a:lnTo>
                <a:lnTo>
                  <a:pt x="222" y="75967"/>
                </a:lnTo>
                <a:lnTo>
                  <a:pt x="0" y="79666"/>
                </a:lnTo>
                <a:lnTo>
                  <a:pt x="927" y="83207"/>
                </a:lnTo>
                <a:lnTo>
                  <a:pt x="2620" y="86643"/>
                </a:lnTo>
                <a:lnTo>
                  <a:pt x="4823" y="90008"/>
                </a:lnTo>
                <a:lnTo>
                  <a:pt x="7368" y="93326"/>
                </a:lnTo>
                <a:lnTo>
                  <a:pt x="10138" y="96614"/>
                </a:lnTo>
                <a:lnTo>
                  <a:pt x="13061" y="99880"/>
                </a:lnTo>
                <a:lnTo>
                  <a:pt x="16083" y="102057"/>
                </a:lnTo>
                <a:lnTo>
                  <a:pt x="19174" y="103509"/>
                </a:lnTo>
                <a:lnTo>
                  <a:pt x="22308" y="104477"/>
                </a:lnTo>
                <a:lnTo>
                  <a:pt x="26548" y="105122"/>
                </a:lnTo>
                <a:lnTo>
                  <a:pt x="31525" y="105552"/>
                </a:lnTo>
                <a:lnTo>
                  <a:pt x="36991" y="105839"/>
                </a:lnTo>
                <a:lnTo>
                  <a:pt x="51665" y="106157"/>
                </a:lnTo>
                <a:lnTo>
                  <a:pt x="60093" y="106242"/>
                </a:lnTo>
                <a:lnTo>
                  <a:pt x="66786" y="105224"/>
                </a:lnTo>
                <a:lnTo>
                  <a:pt x="72323" y="103470"/>
                </a:lnTo>
                <a:lnTo>
                  <a:pt x="82416" y="98656"/>
                </a:lnTo>
                <a:lnTo>
                  <a:pt x="102443" y="88803"/>
                </a:lnTo>
                <a:lnTo>
                  <a:pt x="104693" y="86074"/>
                </a:lnTo>
                <a:lnTo>
                  <a:pt x="107268" y="82105"/>
                </a:lnTo>
                <a:lnTo>
                  <a:pt x="113988" y="70559"/>
                </a:lnTo>
                <a:lnTo>
                  <a:pt x="114540" y="67462"/>
                </a:lnTo>
                <a:lnTo>
                  <a:pt x="114907" y="63247"/>
                </a:lnTo>
                <a:lnTo>
                  <a:pt x="115316" y="53907"/>
                </a:lnTo>
                <a:lnTo>
                  <a:pt x="115497" y="46173"/>
                </a:lnTo>
                <a:lnTo>
                  <a:pt x="114471" y="42605"/>
                </a:lnTo>
                <a:lnTo>
                  <a:pt x="112712" y="39152"/>
                </a:lnTo>
                <a:lnTo>
                  <a:pt x="110464" y="35776"/>
                </a:lnTo>
                <a:lnTo>
                  <a:pt x="107891" y="32449"/>
                </a:lnTo>
                <a:lnTo>
                  <a:pt x="105100" y="29157"/>
                </a:lnTo>
                <a:lnTo>
                  <a:pt x="102166" y="25888"/>
                </a:lnTo>
                <a:lnTo>
                  <a:pt x="96038" y="19388"/>
                </a:lnTo>
                <a:lnTo>
                  <a:pt x="92899" y="16150"/>
                </a:lnTo>
                <a:lnTo>
                  <a:pt x="89731" y="13991"/>
                </a:lnTo>
                <a:lnTo>
                  <a:pt x="86545" y="12552"/>
                </a:lnTo>
                <a:lnTo>
                  <a:pt x="83346" y="11593"/>
                </a:lnTo>
                <a:lnTo>
                  <a:pt x="80138" y="9878"/>
                </a:lnTo>
                <a:lnTo>
                  <a:pt x="76925" y="7660"/>
                </a:lnTo>
                <a:lnTo>
                  <a:pt x="38252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7" name="SMARTPenAnnotation2176"/>
          <p:cNvSpPr/>
          <p:nvPr/>
        </p:nvSpPr>
        <p:spPr>
          <a:xfrm>
            <a:off x="6094511" y="4473773"/>
            <a:ext cx="241288" cy="357933"/>
          </a:xfrm>
          <a:custGeom>
            <a:avLst/>
            <a:gdLst/>
            <a:ahLst/>
            <a:cxnLst/>
            <a:rect l="0" t="0" r="0" b="0"/>
            <a:pathLst>
              <a:path w="241288" h="357933">
                <a:moveTo>
                  <a:pt x="0" y="0"/>
                </a:moveTo>
                <a:lnTo>
                  <a:pt x="5136" y="10271"/>
                </a:lnTo>
                <a:lnTo>
                  <a:pt x="7657" y="18180"/>
                </a:lnTo>
                <a:lnTo>
                  <a:pt x="9852" y="26353"/>
                </a:lnTo>
                <a:lnTo>
                  <a:pt x="14411" y="37151"/>
                </a:lnTo>
                <a:lnTo>
                  <a:pt x="17154" y="46250"/>
                </a:lnTo>
                <a:lnTo>
                  <a:pt x="19447" y="56026"/>
                </a:lnTo>
                <a:lnTo>
                  <a:pt x="24050" y="71120"/>
                </a:lnTo>
                <a:lnTo>
                  <a:pt x="25708" y="78584"/>
                </a:lnTo>
                <a:lnTo>
                  <a:pt x="26812" y="85711"/>
                </a:lnTo>
                <a:lnTo>
                  <a:pt x="27549" y="92611"/>
                </a:lnTo>
                <a:lnTo>
                  <a:pt x="30189" y="105811"/>
                </a:lnTo>
                <a:lnTo>
                  <a:pt x="50686" y="197511"/>
                </a:lnTo>
                <a:lnTo>
                  <a:pt x="54214" y="211215"/>
                </a:lnTo>
                <a:lnTo>
                  <a:pt x="57640" y="222500"/>
                </a:lnTo>
                <a:lnTo>
                  <a:pt x="60999" y="232173"/>
                </a:lnTo>
                <a:lnTo>
                  <a:pt x="63238" y="240772"/>
                </a:lnTo>
                <a:lnTo>
                  <a:pt x="64731" y="248653"/>
                </a:lnTo>
                <a:lnTo>
                  <a:pt x="65726" y="256058"/>
                </a:lnTo>
                <a:lnTo>
                  <a:pt x="66390" y="267444"/>
                </a:lnTo>
                <a:lnTo>
                  <a:pt x="67127" y="297292"/>
                </a:lnTo>
                <a:lnTo>
                  <a:pt x="67665" y="339599"/>
                </a:lnTo>
                <a:lnTo>
                  <a:pt x="66607" y="341410"/>
                </a:lnTo>
                <a:lnTo>
                  <a:pt x="64828" y="341543"/>
                </a:lnTo>
                <a:lnTo>
                  <a:pt x="62567" y="340557"/>
                </a:lnTo>
                <a:lnTo>
                  <a:pt x="61059" y="338824"/>
                </a:lnTo>
                <a:lnTo>
                  <a:pt x="60054" y="336595"/>
                </a:lnTo>
                <a:lnTo>
                  <a:pt x="58937" y="330176"/>
                </a:lnTo>
                <a:lnTo>
                  <a:pt x="58440" y="320157"/>
                </a:lnTo>
                <a:lnTo>
                  <a:pt x="58078" y="247053"/>
                </a:lnTo>
                <a:lnTo>
                  <a:pt x="59142" y="239943"/>
                </a:lnTo>
                <a:lnTo>
                  <a:pt x="60925" y="233053"/>
                </a:lnTo>
                <a:lnTo>
                  <a:pt x="71511" y="201413"/>
                </a:lnTo>
                <a:lnTo>
                  <a:pt x="75621" y="193394"/>
                </a:lnTo>
                <a:lnTo>
                  <a:pt x="80510" y="185897"/>
                </a:lnTo>
                <a:lnTo>
                  <a:pt x="85920" y="178750"/>
                </a:lnTo>
                <a:lnTo>
                  <a:pt x="91676" y="172910"/>
                </a:lnTo>
                <a:lnTo>
                  <a:pt x="97662" y="167942"/>
                </a:lnTo>
                <a:lnTo>
                  <a:pt x="112447" y="157381"/>
                </a:lnTo>
                <a:lnTo>
                  <a:pt x="117335" y="155937"/>
                </a:lnTo>
                <a:lnTo>
                  <a:pt x="123091" y="155295"/>
                </a:lnTo>
                <a:lnTo>
                  <a:pt x="129231" y="155010"/>
                </a:lnTo>
                <a:lnTo>
                  <a:pt x="134523" y="157083"/>
                </a:lnTo>
                <a:lnTo>
                  <a:pt x="141276" y="160615"/>
                </a:lnTo>
                <a:lnTo>
                  <a:pt x="149003" y="165120"/>
                </a:lnTo>
                <a:lnTo>
                  <a:pt x="155228" y="168123"/>
                </a:lnTo>
                <a:lnTo>
                  <a:pt x="160454" y="170125"/>
                </a:lnTo>
                <a:lnTo>
                  <a:pt x="165012" y="171460"/>
                </a:lnTo>
                <a:lnTo>
                  <a:pt x="169126" y="173424"/>
                </a:lnTo>
                <a:lnTo>
                  <a:pt x="176563" y="178474"/>
                </a:lnTo>
                <a:lnTo>
                  <a:pt x="183452" y="184300"/>
                </a:lnTo>
                <a:lnTo>
                  <a:pt x="186793" y="187359"/>
                </a:lnTo>
                <a:lnTo>
                  <a:pt x="191171" y="190473"/>
                </a:lnTo>
                <a:lnTo>
                  <a:pt x="196239" y="193624"/>
                </a:lnTo>
                <a:lnTo>
                  <a:pt x="201768" y="196800"/>
                </a:lnTo>
                <a:lnTo>
                  <a:pt x="205453" y="199992"/>
                </a:lnTo>
                <a:lnTo>
                  <a:pt x="207910" y="203194"/>
                </a:lnTo>
                <a:lnTo>
                  <a:pt x="235479" y="258137"/>
                </a:lnTo>
                <a:lnTo>
                  <a:pt x="239017" y="268076"/>
                </a:lnTo>
                <a:lnTo>
                  <a:pt x="240588" y="276076"/>
                </a:lnTo>
                <a:lnTo>
                  <a:pt x="241287" y="283214"/>
                </a:lnTo>
                <a:lnTo>
                  <a:pt x="240399" y="286622"/>
                </a:lnTo>
                <a:lnTo>
                  <a:pt x="235088" y="296555"/>
                </a:lnTo>
                <a:lnTo>
                  <a:pt x="231961" y="306306"/>
                </a:lnTo>
                <a:lnTo>
                  <a:pt x="224705" y="316002"/>
                </a:lnTo>
                <a:lnTo>
                  <a:pt x="218822" y="322457"/>
                </a:lnTo>
                <a:lnTo>
                  <a:pt x="213598" y="326758"/>
                </a:lnTo>
                <a:lnTo>
                  <a:pt x="206891" y="331774"/>
                </a:lnTo>
                <a:lnTo>
                  <a:pt x="199195" y="337269"/>
                </a:lnTo>
                <a:lnTo>
                  <a:pt x="192989" y="340932"/>
                </a:lnTo>
                <a:lnTo>
                  <a:pt x="187777" y="343374"/>
                </a:lnTo>
                <a:lnTo>
                  <a:pt x="183228" y="345002"/>
                </a:lnTo>
                <a:lnTo>
                  <a:pt x="178046" y="346087"/>
                </a:lnTo>
                <a:lnTo>
                  <a:pt x="172440" y="346811"/>
                </a:lnTo>
                <a:lnTo>
                  <a:pt x="166554" y="347293"/>
                </a:lnTo>
                <a:lnTo>
                  <a:pt x="158330" y="348690"/>
                </a:lnTo>
                <a:lnTo>
                  <a:pt x="148549" y="350696"/>
                </a:lnTo>
                <a:lnTo>
                  <a:pt x="137728" y="353108"/>
                </a:lnTo>
                <a:lnTo>
                  <a:pt x="128364" y="354715"/>
                </a:lnTo>
                <a:lnTo>
                  <a:pt x="119972" y="355788"/>
                </a:lnTo>
                <a:lnTo>
                  <a:pt x="87065" y="357932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8" name="SMARTPenAnnotation2177"/>
          <p:cNvSpPr/>
          <p:nvPr/>
        </p:nvSpPr>
        <p:spPr>
          <a:xfrm>
            <a:off x="5214193" y="4657576"/>
            <a:ext cx="261194" cy="9675"/>
          </a:xfrm>
          <a:custGeom>
            <a:avLst/>
            <a:gdLst/>
            <a:ahLst/>
            <a:cxnLst/>
            <a:rect l="0" t="0" r="0" b="0"/>
            <a:pathLst>
              <a:path w="261194" h="9675">
                <a:moveTo>
                  <a:pt x="261193" y="9674"/>
                </a:moveTo>
                <a:lnTo>
                  <a:pt x="208330" y="9674"/>
                </a:lnTo>
                <a:lnTo>
                  <a:pt x="202304" y="8599"/>
                </a:lnTo>
                <a:lnTo>
                  <a:pt x="197212" y="6807"/>
                </a:lnTo>
                <a:lnTo>
                  <a:pt x="192742" y="4538"/>
                </a:lnTo>
                <a:lnTo>
                  <a:pt x="188687" y="3025"/>
                </a:lnTo>
                <a:lnTo>
                  <a:pt x="184910" y="2017"/>
                </a:lnTo>
                <a:lnTo>
                  <a:pt x="181316" y="1345"/>
                </a:lnTo>
                <a:lnTo>
                  <a:pt x="174621" y="896"/>
                </a:lnTo>
                <a:lnTo>
                  <a:pt x="165858" y="597"/>
                </a:lnTo>
                <a:lnTo>
                  <a:pt x="130642" y="78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9" name="SMARTPenAnnotation2178"/>
          <p:cNvSpPr/>
          <p:nvPr/>
        </p:nvSpPr>
        <p:spPr>
          <a:xfrm>
            <a:off x="5320605" y="4580185"/>
            <a:ext cx="29022" cy="183804"/>
          </a:xfrm>
          <a:custGeom>
            <a:avLst/>
            <a:gdLst/>
            <a:ahLst/>
            <a:cxnLst/>
            <a:rect l="0" t="0" r="0" b="0"/>
            <a:pathLst>
              <a:path w="29022" h="183804">
                <a:moveTo>
                  <a:pt x="0" y="0"/>
                </a:moveTo>
                <a:lnTo>
                  <a:pt x="5136" y="10271"/>
                </a:lnTo>
                <a:lnTo>
                  <a:pt x="7723" y="20821"/>
                </a:lnTo>
                <a:lnTo>
                  <a:pt x="10523" y="35378"/>
                </a:lnTo>
                <a:lnTo>
                  <a:pt x="13464" y="52607"/>
                </a:lnTo>
                <a:lnTo>
                  <a:pt x="19599" y="94681"/>
                </a:lnTo>
                <a:lnTo>
                  <a:pt x="29021" y="183803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0" name="SMARTPenAnnotation2179"/>
          <p:cNvSpPr/>
          <p:nvPr/>
        </p:nvSpPr>
        <p:spPr>
          <a:xfrm>
            <a:off x="5310931" y="4562182"/>
            <a:ext cx="19349" cy="221154"/>
          </a:xfrm>
          <a:custGeom>
            <a:avLst/>
            <a:gdLst/>
            <a:ahLst/>
            <a:cxnLst/>
            <a:rect l="0" t="0" r="0" b="0"/>
            <a:pathLst>
              <a:path w="19349" h="221154">
                <a:moveTo>
                  <a:pt x="19348" y="8329"/>
                </a:moveTo>
                <a:lnTo>
                  <a:pt x="19348" y="3194"/>
                </a:lnTo>
                <a:lnTo>
                  <a:pt x="18273" y="1681"/>
                </a:lnTo>
                <a:lnTo>
                  <a:pt x="16482" y="673"/>
                </a:lnTo>
                <a:lnTo>
                  <a:pt x="14213" y="0"/>
                </a:lnTo>
                <a:lnTo>
                  <a:pt x="12699" y="627"/>
                </a:lnTo>
                <a:lnTo>
                  <a:pt x="11691" y="2120"/>
                </a:lnTo>
                <a:lnTo>
                  <a:pt x="11018" y="4189"/>
                </a:lnTo>
                <a:lnTo>
                  <a:pt x="10570" y="6644"/>
                </a:lnTo>
                <a:lnTo>
                  <a:pt x="10072" y="12238"/>
                </a:lnTo>
                <a:lnTo>
                  <a:pt x="9851" y="18307"/>
                </a:lnTo>
                <a:lnTo>
                  <a:pt x="9709" y="30962"/>
                </a:lnTo>
                <a:lnTo>
                  <a:pt x="9675" y="59925"/>
                </a:lnTo>
                <a:lnTo>
                  <a:pt x="8600" y="63149"/>
                </a:lnTo>
                <a:lnTo>
                  <a:pt x="6808" y="66373"/>
                </a:lnTo>
                <a:lnTo>
                  <a:pt x="4539" y="69598"/>
                </a:lnTo>
                <a:lnTo>
                  <a:pt x="3026" y="73897"/>
                </a:lnTo>
                <a:lnTo>
                  <a:pt x="2018" y="78913"/>
                </a:lnTo>
                <a:lnTo>
                  <a:pt x="1345" y="84406"/>
                </a:lnTo>
                <a:lnTo>
                  <a:pt x="897" y="91293"/>
                </a:lnTo>
                <a:lnTo>
                  <a:pt x="598" y="99109"/>
                </a:lnTo>
                <a:lnTo>
                  <a:pt x="118" y="124552"/>
                </a:lnTo>
                <a:lnTo>
                  <a:pt x="0" y="221153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مثال:    </a:t>
            </a:r>
          </a:p>
          <a:p>
            <a:pPr rtl="1"/>
            <a:r>
              <a:rPr lang="ar-SA" b="1" dirty="0" smtClean="0"/>
              <a:t>أوجد ناتج حاصل جمع المقادير التالية:</a:t>
            </a:r>
            <a:endParaRPr lang="ar-SA" dirty="0"/>
          </a:p>
        </p:txBody>
      </p:sp>
      <p:graphicFrame>
        <p:nvGraphicFramePr>
          <p:cNvPr id="68611" name="Object 3"/>
          <p:cNvGraphicFramePr>
            <a:graphicFrameLocks noChangeAspect="1"/>
          </p:cNvGraphicFramePr>
          <p:nvPr/>
        </p:nvGraphicFramePr>
        <p:xfrm>
          <a:off x="2743200" y="2819400"/>
          <a:ext cx="4610100" cy="506413"/>
        </p:xfrm>
        <a:graphic>
          <a:graphicData uri="http://schemas.openxmlformats.org/presentationml/2006/ole">
            <p:oleObj spid="_x0000_s68611" name="Equation" r:id="rId3" imgW="1549080" imgH="203040" progId="Equation.3">
              <p:embed/>
            </p:oleObj>
          </a:graphicData>
        </a:graphic>
      </p:graphicFrame>
      <p:sp>
        <p:nvSpPr>
          <p:cNvPr id="6" name="SMARTPenAnnotation2113"/>
          <p:cNvSpPr/>
          <p:nvPr/>
        </p:nvSpPr>
        <p:spPr>
          <a:xfrm>
            <a:off x="3037582" y="3498061"/>
            <a:ext cx="229844" cy="395283"/>
          </a:xfrm>
          <a:custGeom>
            <a:avLst/>
            <a:gdLst/>
            <a:ahLst/>
            <a:cxnLst/>
            <a:rect l="0" t="0" r="0" b="0"/>
            <a:pathLst>
              <a:path w="229844" h="395283">
                <a:moveTo>
                  <a:pt x="0" y="8329"/>
                </a:moveTo>
                <a:lnTo>
                  <a:pt x="0" y="3194"/>
                </a:lnTo>
                <a:lnTo>
                  <a:pt x="1074" y="1681"/>
                </a:lnTo>
                <a:lnTo>
                  <a:pt x="2866" y="672"/>
                </a:lnTo>
                <a:lnTo>
                  <a:pt x="5135" y="0"/>
                </a:lnTo>
                <a:lnTo>
                  <a:pt x="7723" y="626"/>
                </a:lnTo>
                <a:lnTo>
                  <a:pt x="13464" y="4189"/>
                </a:lnTo>
                <a:lnTo>
                  <a:pt x="19599" y="6489"/>
                </a:lnTo>
                <a:lnTo>
                  <a:pt x="25908" y="7511"/>
                </a:lnTo>
                <a:lnTo>
                  <a:pt x="32295" y="7966"/>
                </a:lnTo>
                <a:lnTo>
                  <a:pt x="38717" y="8168"/>
                </a:lnTo>
                <a:lnTo>
                  <a:pt x="56733" y="8297"/>
                </a:lnTo>
                <a:lnTo>
                  <a:pt x="224313" y="8329"/>
                </a:lnTo>
                <a:lnTo>
                  <a:pt x="226933" y="9404"/>
                </a:lnTo>
                <a:lnTo>
                  <a:pt x="228679" y="11196"/>
                </a:lnTo>
                <a:lnTo>
                  <a:pt x="229843" y="13465"/>
                </a:lnTo>
                <a:lnTo>
                  <a:pt x="229544" y="14978"/>
                </a:lnTo>
                <a:lnTo>
                  <a:pt x="228270" y="15986"/>
                </a:lnTo>
                <a:lnTo>
                  <a:pt x="226346" y="16658"/>
                </a:lnTo>
                <a:lnTo>
                  <a:pt x="225063" y="18182"/>
                </a:lnTo>
                <a:lnTo>
                  <a:pt x="224208" y="20272"/>
                </a:lnTo>
                <a:lnTo>
                  <a:pt x="223638" y="22740"/>
                </a:lnTo>
                <a:lnTo>
                  <a:pt x="221108" y="25461"/>
                </a:lnTo>
                <a:lnTo>
                  <a:pt x="217272" y="28349"/>
                </a:lnTo>
                <a:lnTo>
                  <a:pt x="212564" y="31350"/>
                </a:lnTo>
                <a:lnTo>
                  <a:pt x="209426" y="34425"/>
                </a:lnTo>
                <a:lnTo>
                  <a:pt x="207334" y="37550"/>
                </a:lnTo>
                <a:lnTo>
                  <a:pt x="202860" y="46038"/>
                </a:lnTo>
                <a:lnTo>
                  <a:pt x="193706" y="60560"/>
                </a:lnTo>
                <a:lnTo>
                  <a:pt x="189329" y="66796"/>
                </a:lnTo>
                <a:lnTo>
                  <a:pt x="185337" y="72030"/>
                </a:lnTo>
                <a:lnTo>
                  <a:pt x="181601" y="76593"/>
                </a:lnTo>
                <a:lnTo>
                  <a:pt x="174583" y="84530"/>
                </a:lnTo>
                <a:lnTo>
                  <a:pt x="167881" y="92715"/>
                </a:lnTo>
                <a:lnTo>
                  <a:pt x="161320" y="103519"/>
                </a:lnTo>
                <a:lnTo>
                  <a:pt x="156991" y="113709"/>
                </a:lnTo>
                <a:lnTo>
                  <a:pt x="151954" y="126951"/>
                </a:lnTo>
                <a:lnTo>
                  <a:pt x="146448" y="142229"/>
                </a:lnTo>
                <a:lnTo>
                  <a:pt x="141701" y="154564"/>
                </a:lnTo>
                <a:lnTo>
                  <a:pt x="137462" y="164937"/>
                </a:lnTo>
                <a:lnTo>
                  <a:pt x="133561" y="174002"/>
                </a:lnTo>
                <a:lnTo>
                  <a:pt x="129886" y="181120"/>
                </a:lnTo>
                <a:lnTo>
                  <a:pt x="122935" y="191896"/>
                </a:lnTo>
                <a:lnTo>
                  <a:pt x="119130" y="203134"/>
                </a:lnTo>
                <a:lnTo>
                  <a:pt x="116364" y="215294"/>
                </a:lnTo>
                <a:lnTo>
                  <a:pt x="114121" y="221547"/>
                </a:lnTo>
                <a:lnTo>
                  <a:pt x="111551" y="227865"/>
                </a:lnTo>
                <a:lnTo>
                  <a:pt x="109838" y="235302"/>
                </a:lnTo>
                <a:lnTo>
                  <a:pt x="108696" y="243484"/>
                </a:lnTo>
                <a:lnTo>
                  <a:pt x="107935" y="252163"/>
                </a:lnTo>
                <a:lnTo>
                  <a:pt x="106352" y="261175"/>
                </a:lnTo>
                <a:lnTo>
                  <a:pt x="104222" y="270407"/>
                </a:lnTo>
                <a:lnTo>
                  <a:pt x="101727" y="279785"/>
                </a:lnTo>
                <a:lnTo>
                  <a:pt x="98989" y="287113"/>
                </a:lnTo>
                <a:lnTo>
                  <a:pt x="93081" y="298122"/>
                </a:lnTo>
                <a:lnTo>
                  <a:pt x="89738" y="309463"/>
                </a:lnTo>
                <a:lnTo>
                  <a:pt x="88847" y="315497"/>
                </a:lnTo>
                <a:lnTo>
                  <a:pt x="87178" y="322745"/>
                </a:lnTo>
                <a:lnTo>
                  <a:pt x="84990" y="330801"/>
                </a:lnTo>
                <a:lnTo>
                  <a:pt x="82457" y="339396"/>
                </a:lnTo>
                <a:lnTo>
                  <a:pt x="80768" y="346201"/>
                </a:lnTo>
                <a:lnTo>
                  <a:pt x="78891" y="356629"/>
                </a:lnTo>
                <a:lnTo>
                  <a:pt x="77835" y="368542"/>
                </a:lnTo>
                <a:lnTo>
                  <a:pt x="74722" y="378382"/>
                </a:lnTo>
                <a:lnTo>
                  <a:pt x="58043" y="39528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SMARTPenAnnotation2114"/>
          <p:cNvSpPr/>
          <p:nvPr/>
        </p:nvSpPr>
        <p:spPr>
          <a:xfrm>
            <a:off x="3318123" y="3545085"/>
            <a:ext cx="144667" cy="261195"/>
          </a:xfrm>
          <a:custGeom>
            <a:avLst/>
            <a:gdLst/>
            <a:ahLst/>
            <a:cxnLst/>
            <a:rect l="0" t="0" r="0" b="0"/>
            <a:pathLst>
              <a:path w="144667" h="261195">
                <a:moveTo>
                  <a:pt x="9673" y="0"/>
                </a:moveTo>
                <a:lnTo>
                  <a:pt x="19944" y="5136"/>
                </a:lnTo>
                <a:lnTo>
                  <a:pt x="24045" y="6649"/>
                </a:lnTo>
                <a:lnTo>
                  <a:pt x="27853" y="7657"/>
                </a:lnTo>
                <a:lnTo>
                  <a:pt x="31467" y="8329"/>
                </a:lnTo>
                <a:lnTo>
                  <a:pt x="34951" y="9853"/>
                </a:lnTo>
                <a:lnTo>
                  <a:pt x="38349" y="11943"/>
                </a:lnTo>
                <a:lnTo>
                  <a:pt x="41689" y="14412"/>
                </a:lnTo>
                <a:lnTo>
                  <a:pt x="44991" y="16057"/>
                </a:lnTo>
                <a:lnTo>
                  <a:pt x="48266" y="17154"/>
                </a:lnTo>
                <a:lnTo>
                  <a:pt x="51525" y="17885"/>
                </a:lnTo>
                <a:lnTo>
                  <a:pt x="56922" y="20523"/>
                </a:lnTo>
                <a:lnTo>
                  <a:pt x="63745" y="24431"/>
                </a:lnTo>
                <a:lnTo>
                  <a:pt x="71518" y="29186"/>
                </a:lnTo>
                <a:lnTo>
                  <a:pt x="77775" y="33431"/>
                </a:lnTo>
                <a:lnTo>
                  <a:pt x="83021" y="37335"/>
                </a:lnTo>
                <a:lnTo>
                  <a:pt x="87593" y="41013"/>
                </a:lnTo>
                <a:lnTo>
                  <a:pt x="91716" y="44540"/>
                </a:lnTo>
                <a:lnTo>
                  <a:pt x="95540" y="47967"/>
                </a:lnTo>
                <a:lnTo>
                  <a:pt x="99164" y="51326"/>
                </a:lnTo>
                <a:lnTo>
                  <a:pt x="103730" y="54640"/>
                </a:lnTo>
                <a:lnTo>
                  <a:pt x="108923" y="57924"/>
                </a:lnTo>
                <a:lnTo>
                  <a:pt x="114535" y="61189"/>
                </a:lnTo>
                <a:lnTo>
                  <a:pt x="118276" y="65515"/>
                </a:lnTo>
                <a:lnTo>
                  <a:pt x="120771" y="70548"/>
                </a:lnTo>
                <a:lnTo>
                  <a:pt x="122434" y="76054"/>
                </a:lnTo>
                <a:lnTo>
                  <a:pt x="124617" y="80799"/>
                </a:lnTo>
                <a:lnTo>
                  <a:pt x="127148" y="85037"/>
                </a:lnTo>
                <a:lnTo>
                  <a:pt x="129909" y="88938"/>
                </a:lnTo>
                <a:lnTo>
                  <a:pt x="132978" y="96138"/>
                </a:lnTo>
                <a:lnTo>
                  <a:pt x="133796" y="99563"/>
                </a:lnTo>
                <a:lnTo>
                  <a:pt x="137572" y="106235"/>
                </a:lnTo>
                <a:lnTo>
                  <a:pt x="140084" y="109519"/>
                </a:lnTo>
                <a:lnTo>
                  <a:pt x="142875" y="116034"/>
                </a:lnTo>
                <a:lnTo>
                  <a:pt x="144115" y="122512"/>
                </a:lnTo>
                <a:lnTo>
                  <a:pt x="144666" y="128975"/>
                </a:lnTo>
                <a:lnTo>
                  <a:pt x="143738" y="132202"/>
                </a:lnTo>
                <a:lnTo>
                  <a:pt x="139841" y="138656"/>
                </a:lnTo>
                <a:lnTo>
                  <a:pt x="137297" y="144031"/>
                </a:lnTo>
                <a:lnTo>
                  <a:pt x="134526" y="150839"/>
                </a:lnTo>
                <a:lnTo>
                  <a:pt x="131604" y="158602"/>
                </a:lnTo>
                <a:lnTo>
                  <a:pt x="128581" y="164853"/>
                </a:lnTo>
                <a:lnTo>
                  <a:pt x="125491" y="170095"/>
                </a:lnTo>
                <a:lnTo>
                  <a:pt x="122356" y="174664"/>
                </a:lnTo>
                <a:lnTo>
                  <a:pt x="119191" y="178786"/>
                </a:lnTo>
                <a:lnTo>
                  <a:pt x="116006" y="182608"/>
                </a:lnTo>
                <a:lnTo>
                  <a:pt x="112808" y="186231"/>
                </a:lnTo>
                <a:lnTo>
                  <a:pt x="106388" y="193123"/>
                </a:lnTo>
                <a:lnTo>
                  <a:pt x="93509" y="206306"/>
                </a:lnTo>
                <a:lnTo>
                  <a:pt x="74165" y="225717"/>
                </a:lnTo>
                <a:lnTo>
                  <a:pt x="69866" y="227869"/>
                </a:lnTo>
                <a:lnTo>
                  <a:pt x="64850" y="229303"/>
                </a:lnTo>
                <a:lnTo>
                  <a:pt x="59356" y="230260"/>
                </a:lnTo>
                <a:lnTo>
                  <a:pt x="54619" y="231972"/>
                </a:lnTo>
                <a:lnTo>
                  <a:pt x="50386" y="234189"/>
                </a:lnTo>
                <a:lnTo>
                  <a:pt x="46489" y="236741"/>
                </a:lnTo>
                <a:lnTo>
                  <a:pt x="42816" y="238443"/>
                </a:lnTo>
                <a:lnTo>
                  <a:pt x="39292" y="239577"/>
                </a:lnTo>
                <a:lnTo>
                  <a:pt x="35869" y="240334"/>
                </a:lnTo>
                <a:lnTo>
                  <a:pt x="32511" y="241912"/>
                </a:lnTo>
                <a:lnTo>
                  <a:pt x="29198" y="244040"/>
                </a:lnTo>
                <a:lnTo>
                  <a:pt x="25914" y="246533"/>
                </a:lnTo>
                <a:lnTo>
                  <a:pt x="21576" y="249270"/>
                </a:lnTo>
                <a:lnTo>
                  <a:pt x="16533" y="252170"/>
                </a:lnTo>
                <a:lnTo>
                  <a:pt x="0" y="26119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SMARTPenAnnotation2115"/>
          <p:cNvSpPr/>
          <p:nvPr/>
        </p:nvSpPr>
        <p:spPr>
          <a:xfrm>
            <a:off x="3637359" y="3554759"/>
            <a:ext cx="2867" cy="1"/>
          </a:xfrm>
          <a:custGeom>
            <a:avLst/>
            <a:gdLst/>
            <a:ahLst/>
            <a:cxnLst/>
            <a:rect l="0" t="0" r="0" b="0"/>
            <a:pathLst>
              <a:path w="2867" h="1">
                <a:moveTo>
                  <a:pt x="0" y="0"/>
                </a:moveTo>
                <a:lnTo>
                  <a:pt x="2866" y="0"/>
                </a:lnTo>
                <a:close/>
              </a:path>
            </a:pathLst>
          </a:custGeom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SMARTPenAnnotation2116"/>
          <p:cNvSpPr/>
          <p:nvPr/>
        </p:nvSpPr>
        <p:spPr>
          <a:xfrm>
            <a:off x="3482627" y="3545085"/>
            <a:ext cx="106364" cy="251521"/>
          </a:xfrm>
          <a:custGeom>
            <a:avLst/>
            <a:gdLst/>
            <a:ahLst/>
            <a:cxnLst/>
            <a:rect l="0" t="0" r="0" b="0"/>
            <a:pathLst>
              <a:path w="106364" h="251521">
                <a:moveTo>
                  <a:pt x="106363" y="0"/>
                </a:moveTo>
                <a:lnTo>
                  <a:pt x="90956" y="10272"/>
                </a:lnTo>
                <a:lnTo>
                  <a:pt x="85343" y="14372"/>
                </a:lnTo>
                <a:lnTo>
                  <a:pt x="80526" y="18180"/>
                </a:lnTo>
                <a:lnTo>
                  <a:pt x="76240" y="21794"/>
                </a:lnTo>
                <a:lnTo>
                  <a:pt x="72307" y="25278"/>
                </a:lnTo>
                <a:lnTo>
                  <a:pt x="65072" y="32016"/>
                </a:lnTo>
                <a:lnTo>
                  <a:pt x="51669" y="45099"/>
                </a:lnTo>
                <a:lnTo>
                  <a:pt x="45151" y="51574"/>
                </a:lnTo>
                <a:lnTo>
                  <a:pt x="41907" y="55880"/>
                </a:lnTo>
                <a:lnTo>
                  <a:pt x="38670" y="60901"/>
                </a:lnTo>
                <a:lnTo>
                  <a:pt x="35438" y="66398"/>
                </a:lnTo>
                <a:lnTo>
                  <a:pt x="32208" y="72212"/>
                </a:lnTo>
                <a:lnTo>
                  <a:pt x="25753" y="84405"/>
                </a:lnTo>
                <a:lnTo>
                  <a:pt x="22526" y="89591"/>
                </a:lnTo>
                <a:lnTo>
                  <a:pt x="19301" y="94123"/>
                </a:lnTo>
                <a:lnTo>
                  <a:pt x="16075" y="98220"/>
                </a:lnTo>
                <a:lnTo>
                  <a:pt x="12850" y="102026"/>
                </a:lnTo>
                <a:lnTo>
                  <a:pt x="9625" y="105637"/>
                </a:lnTo>
                <a:lnTo>
                  <a:pt x="6400" y="109121"/>
                </a:lnTo>
                <a:lnTo>
                  <a:pt x="4250" y="113592"/>
                </a:lnTo>
                <a:lnTo>
                  <a:pt x="2817" y="118723"/>
                </a:lnTo>
                <a:lnTo>
                  <a:pt x="1862" y="124294"/>
                </a:lnTo>
                <a:lnTo>
                  <a:pt x="1225" y="129082"/>
                </a:lnTo>
                <a:lnTo>
                  <a:pt x="800" y="133349"/>
                </a:lnTo>
                <a:lnTo>
                  <a:pt x="328" y="140957"/>
                </a:lnTo>
                <a:lnTo>
                  <a:pt x="118" y="147921"/>
                </a:lnTo>
                <a:lnTo>
                  <a:pt x="0" y="157885"/>
                </a:lnTo>
                <a:lnTo>
                  <a:pt x="1059" y="161150"/>
                </a:lnTo>
                <a:lnTo>
                  <a:pt x="2839" y="164402"/>
                </a:lnTo>
                <a:lnTo>
                  <a:pt x="5101" y="167644"/>
                </a:lnTo>
                <a:lnTo>
                  <a:pt x="7614" y="174113"/>
                </a:lnTo>
                <a:lnTo>
                  <a:pt x="8284" y="177343"/>
                </a:lnTo>
                <a:lnTo>
                  <a:pt x="10881" y="182721"/>
                </a:lnTo>
                <a:lnTo>
                  <a:pt x="14762" y="189531"/>
                </a:lnTo>
                <a:lnTo>
                  <a:pt x="19498" y="197296"/>
                </a:lnTo>
                <a:lnTo>
                  <a:pt x="23731" y="203547"/>
                </a:lnTo>
                <a:lnTo>
                  <a:pt x="27628" y="208789"/>
                </a:lnTo>
                <a:lnTo>
                  <a:pt x="31301" y="213359"/>
                </a:lnTo>
                <a:lnTo>
                  <a:pt x="34824" y="217480"/>
                </a:lnTo>
                <a:lnTo>
                  <a:pt x="38248" y="221303"/>
                </a:lnTo>
                <a:lnTo>
                  <a:pt x="41605" y="224926"/>
                </a:lnTo>
                <a:lnTo>
                  <a:pt x="44918" y="227342"/>
                </a:lnTo>
                <a:lnTo>
                  <a:pt x="48202" y="228952"/>
                </a:lnTo>
                <a:lnTo>
                  <a:pt x="51466" y="230026"/>
                </a:lnTo>
                <a:lnTo>
                  <a:pt x="57941" y="232891"/>
                </a:lnTo>
                <a:lnTo>
                  <a:pt x="96689" y="25152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SMARTPenAnnotation2117"/>
          <p:cNvSpPr/>
          <p:nvPr/>
        </p:nvSpPr>
        <p:spPr>
          <a:xfrm>
            <a:off x="3787005" y="3641824"/>
            <a:ext cx="237308" cy="19348"/>
          </a:xfrm>
          <a:custGeom>
            <a:avLst/>
            <a:gdLst/>
            <a:ahLst/>
            <a:cxnLst/>
            <a:rect l="0" t="0" r="0" b="0"/>
            <a:pathLst>
              <a:path w="237308" h="19348">
                <a:moveTo>
                  <a:pt x="5135" y="0"/>
                </a:moveTo>
                <a:lnTo>
                  <a:pt x="0" y="0"/>
                </a:lnTo>
                <a:lnTo>
                  <a:pt x="17348" y="0"/>
                </a:lnTo>
                <a:lnTo>
                  <a:pt x="24026" y="1074"/>
                </a:lnTo>
                <a:lnTo>
                  <a:pt x="29552" y="2866"/>
                </a:lnTo>
                <a:lnTo>
                  <a:pt x="34312" y="5135"/>
                </a:lnTo>
                <a:lnTo>
                  <a:pt x="41784" y="6648"/>
                </a:lnTo>
                <a:lnTo>
                  <a:pt x="51065" y="7657"/>
                </a:lnTo>
                <a:lnTo>
                  <a:pt x="61552" y="8329"/>
                </a:lnTo>
                <a:lnTo>
                  <a:pt x="73918" y="8777"/>
                </a:lnTo>
                <a:lnTo>
                  <a:pt x="127466" y="9555"/>
                </a:lnTo>
                <a:lnTo>
                  <a:pt x="133983" y="10670"/>
                </a:lnTo>
                <a:lnTo>
                  <a:pt x="140478" y="12487"/>
                </a:lnTo>
                <a:lnTo>
                  <a:pt x="146957" y="14774"/>
                </a:lnTo>
                <a:lnTo>
                  <a:pt x="152352" y="16299"/>
                </a:lnTo>
                <a:lnTo>
                  <a:pt x="157023" y="17315"/>
                </a:lnTo>
                <a:lnTo>
                  <a:pt x="161212" y="17992"/>
                </a:lnTo>
                <a:lnTo>
                  <a:pt x="167229" y="18444"/>
                </a:lnTo>
                <a:lnTo>
                  <a:pt x="174466" y="18745"/>
                </a:lnTo>
                <a:lnTo>
                  <a:pt x="198978" y="19228"/>
                </a:lnTo>
                <a:lnTo>
                  <a:pt x="237307" y="1934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SMARTPenAnnotation2118"/>
          <p:cNvSpPr/>
          <p:nvPr/>
        </p:nvSpPr>
        <p:spPr>
          <a:xfrm>
            <a:off x="3927574" y="3545085"/>
            <a:ext cx="48370" cy="261195"/>
          </a:xfrm>
          <a:custGeom>
            <a:avLst/>
            <a:gdLst/>
            <a:ahLst/>
            <a:cxnLst/>
            <a:rect l="0" t="0" r="0" b="0"/>
            <a:pathLst>
              <a:path w="48370" h="261195">
                <a:moveTo>
                  <a:pt x="0" y="0"/>
                </a:moveTo>
                <a:lnTo>
                  <a:pt x="0" y="23967"/>
                </a:lnTo>
                <a:lnTo>
                  <a:pt x="1074" y="26727"/>
                </a:lnTo>
                <a:lnTo>
                  <a:pt x="2866" y="29642"/>
                </a:lnTo>
                <a:lnTo>
                  <a:pt x="5135" y="32660"/>
                </a:lnTo>
                <a:lnTo>
                  <a:pt x="7723" y="36821"/>
                </a:lnTo>
                <a:lnTo>
                  <a:pt x="10523" y="41746"/>
                </a:lnTo>
                <a:lnTo>
                  <a:pt x="13464" y="47178"/>
                </a:lnTo>
                <a:lnTo>
                  <a:pt x="15426" y="52950"/>
                </a:lnTo>
                <a:lnTo>
                  <a:pt x="16733" y="58947"/>
                </a:lnTo>
                <a:lnTo>
                  <a:pt x="17604" y="65095"/>
                </a:lnTo>
                <a:lnTo>
                  <a:pt x="18185" y="70269"/>
                </a:lnTo>
                <a:lnTo>
                  <a:pt x="18573" y="74792"/>
                </a:lnTo>
                <a:lnTo>
                  <a:pt x="18831" y="78883"/>
                </a:lnTo>
                <a:lnTo>
                  <a:pt x="20078" y="82686"/>
                </a:lnTo>
                <a:lnTo>
                  <a:pt x="21984" y="86295"/>
                </a:lnTo>
                <a:lnTo>
                  <a:pt x="24330" y="89776"/>
                </a:lnTo>
                <a:lnTo>
                  <a:pt x="25893" y="98546"/>
                </a:lnTo>
                <a:lnTo>
                  <a:pt x="26936" y="110843"/>
                </a:lnTo>
                <a:lnTo>
                  <a:pt x="27631" y="125489"/>
                </a:lnTo>
                <a:lnTo>
                  <a:pt x="29169" y="136328"/>
                </a:lnTo>
                <a:lnTo>
                  <a:pt x="31270" y="144629"/>
                </a:lnTo>
                <a:lnTo>
                  <a:pt x="33745" y="151238"/>
                </a:lnTo>
                <a:lnTo>
                  <a:pt x="34320" y="157794"/>
                </a:lnTo>
                <a:lnTo>
                  <a:pt x="33629" y="164314"/>
                </a:lnTo>
                <a:lnTo>
                  <a:pt x="32093" y="170810"/>
                </a:lnTo>
                <a:lnTo>
                  <a:pt x="31069" y="176216"/>
                </a:lnTo>
                <a:lnTo>
                  <a:pt x="30387" y="180895"/>
                </a:lnTo>
                <a:lnTo>
                  <a:pt x="29931" y="185089"/>
                </a:lnTo>
                <a:lnTo>
                  <a:pt x="30703" y="188960"/>
                </a:lnTo>
                <a:lnTo>
                  <a:pt x="32292" y="192615"/>
                </a:lnTo>
                <a:lnTo>
                  <a:pt x="34426" y="196127"/>
                </a:lnTo>
                <a:lnTo>
                  <a:pt x="35849" y="199543"/>
                </a:lnTo>
                <a:lnTo>
                  <a:pt x="36798" y="202895"/>
                </a:lnTo>
                <a:lnTo>
                  <a:pt x="37852" y="209486"/>
                </a:lnTo>
                <a:lnTo>
                  <a:pt x="38320" y="215999"/>
                </a:lnTo>
                <a:lnTo>
                  <a:pt x="38528" y="225342"/>
                </a:lnTo>
                <a:lnTo>
                  <a:pt x="38646" y="239822"/>
                </a:lnTo>
                <a:lnTo>
                  <a:pt x="48369" y="26119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SMARTPenAnnotation2119"/>
          <p:cNvSpPr/>
          <p:nvPr/>
        </p:nvSpPr>
        <p:spPr>
          <a:xfrm>
            <a:off x="4193219" y="3488387"/>
            <a:ext cx="189026" cy="288871"/>
          </a:xfrm>
          <a:custGeom>
            <a:avLst/>
            <a:gdLst/>
            <a:ahLst/>
            <a:cxnLst/>
            <a:rect l="0" t="0" r="0" b="0"/>
            <a:pathLst>
              <a:path w="189026" h="288871">
                <a:moveTo>
                  <a:pt x="189025" y="8329"/>
                </a:moveTo>
                <a:lnTo>
                  <a:pt x="189025" y="3194"/>
                </a:lnTo>
                <a:lnTo>
                  <a:pt x="187950" y="1681"/>
                </a:lnTo>
                <a:lnTo>
                  <a:pt x="186158" y="672"/>
                </a:lnTo>
                <a:lnTo>
                  <a:pt x="183889" y="0"/>
                </a:lnTo>
                <a:lnTo>
                  <a:pt x="175927" y="627"/>
                </a:lnTo>
                <a:lnTo>
                  <a:pt x="164170" y="2120"/>
                </a:lnTo>
                <a:lnTo>
                  <a:pt x="149883" y="4189"/>
                </a:lnTo>
                <a:lnTo>
                  <a:pt x="138208" y="5569"/>
                </a:lnTo>
                <a:lnTo>
                  <a:pt x="128275" y="6489"/>
                </a:lnTo>
                <a:lnTo>
                  <a:pt x="119503" y="7103"/>
                </a:lnTo>
                <a:lnTo>
                  <a:pt x="110431" y="8586"/>
                </a:lnTo>
                <a:lnTo>
                  <a:pt x="101158" y="10650"/>
                </a:lnTo>
                <a:lnTo>
                  <a:pt x="91752" y="13101"/>
                </a:lnTo>
                <a:lnTo>
                  <a:pt x="83331" y="14735"/>
                </a:lnTo>
                <a:lnTo>
                  <a:pt x="75567" y="15825"/>
                </a:lnTo>
                <a:lnTo>
                  <a:pt x="68242" y="16551"/>
                </a:lnTo>
                <a:lnTo>
                  <a:pt x="63358" y="18110"/>
                </a:lnTo>
                <a:lnTo>
                  <a:pt x="60103" y="20224"/>
                </a:lnTo>
                <a:lnTo>
                  <a:pt x="57932" y="22708"/>
                </a:lnTo>
                <a:lnTo>
                  <a:pt x="55410" y="24365"/>
                </a:lnTo>
                <a:lnTo>
                  <a:pt x="49742" y="26205"/>
                </a:lnTo>
                <a:lnTo>
                  <a:pt x="47800" y="27770"/>
                </a:lnTo>
                <a:lnTo>
                  <a:pt x="46506" y="29889"/>
                </a:lnTo>
                <a:lnTo>
                  <a:pt x="45068" y="35109"/>
                </a:lnTo>
                <a:lnTo>
                  <a:pt x="44428" y="41013"/>
                </a:lnTo>
                <a:lnTo>
                  <a:pt x="44258" y="46241"/>
                </a:lnTo>
                <a:lnTo>
                  <a:pt x="44069" y="60650"/>
                </a:lnTo>
                <a:lnTo>
                  <a:pt x="42943" y="66857"/>
                </a:lnTo>
                <a:lnTo>
                  <a:pt x="41118" y="72070"/>
                </a:lnTo>
                <a:lnTo>
                  <a:pt x="37299" y="80728"/>
                </a:lnTo>
                <a:lnTo>
                  <a:pt x="35601" y="88159"/>
                </a:lnTo>
                <a:lnTo>
                  <a:pt x="35149" y="93795"/>
                </a:lnTo>
                <a:lnTo>
                  <a:pt x="34847" y="100778"/>
                </a:lnTo>
                <a:lnTo>
                  <a:pt x="34363" y="124881"/>
                </a:lnTo>
                <a:lnTo>
                  <a:pt x="33248" y="129025"/>
                </a:lnTo>
                <a:lnTo>
                  <a:pt x="29143" y="136496"/>
                </a:lnTo>
                <a:lnTo>
                  <a:pt x="26602" y="143400"/>
                </a:lnTo>
                <a:lnTo>
                  <a:pt x="24398" y="151126"/>
                </a:lnTo>
                <a:lnTo>
                  <a:pt x="22305" y="156195"/>
                </a:lnTo>
                <a:lnTo>
                  <a:pt x="19836" y="161725"/>
                </a:lnTo>
                <a:lnTo>
                  <a:pt x="17114" y="165412"/>
                </a:lnTo>
                <a:lnTo>
                  <a:pt x="14225" y="167869"/>
                </a:lnTo>
                <a:lnTo>
                  <a:pt x="11224" y="169508"/>
                </a:lnTo>
                <a:lnTo>
                  <a:pt x="9223" y="171675"/>
                </a:lnTo>
                <a:lnTo>
                  <a:pt x="7890" y="174194"/>
                </a:lnTo>
                <a:lnTo>
                  <a:pt x="7000" y="176949"/>
                </a:lnTo>
                <a:lnTo>
                  <a:pt x="5333" y="178785"/>
                </a:lnTo>
                <a:lnTo>
                  <a:pt x="3146" y="180010"/>
                </a:lnTo>
                <a:lnTo>
                  <a:pt x="613" y="180826"/>
                </a:lnTo>
                <a:lnTo>
                  <a:pt x="0" y="180295"/>
                </a:lnTo>
                <a:lnTo>
                  <a:pt x="666" y="178867"/>
                </a:lnTo>
                <a:lnTo>
                  <a:pt x="2184" y="176839"/>
                </a:lnTo>
                <a:lnTo>
                  <a:pt x="4272" y="175487"/>
                </a:lnTo>
                <a:lnTo>
                  <a:pt x="13420" y="172510"/>
                </a:lnTo>
                <a:lnTo>
                  <a:pt x="18211" y="170452"/>
                </a:lnTo>
                <a:lnTo>
                  <a:pt x="23555" y="168005"/>
                </a:lnTo>
                <a:lnTo>
                  <a:pt x="30342" y="165298"/>
                </a:lnTo>
                <a:lnTo>
                  <a:pt x="46483" y="159425"/>
                </a:lnTo>
                <a:lnTo>
                  <a:pt x="54227" y="157429"/>
                </a:lnTo>
                <a:lnTo>
                  <a:pt x="61539" y="156099"/>
                </a:lnTo>
                <a:lnTo>
                  <a:pt x="68563" y="155211"/>
                </a:lnTo>
                <a:lnTo>
                  <a:pt x="74322" y="154620"/>
                </a:lnTo>
                <a:lnTo>
                  <a:pt x="79235" y="154225"/>
                </a:lnTo>
                <a:lnTo>
                  <a:pt x="83586" y="153963"/>
                </a:lnTo>
                <a:lnTo>
                  <a:pt x="88635" y="154862"/>
                </a:lnTo>
                <a:lnTo>
                  <a:pt x="94152" y="156537"/>
                </a:lnTo>
                <a:lnTo>
                  <a:pt x="99979" y="158728"/>
                </a:lnTo>
                <a:lnTo>
                  <a:pt x="123587" y="166948"/>
                </a:lnTo>
                <a:lnTo>
                  <a:pt x="130351" y="169968"/>
                </a:lnTo>
                <a:lnTo>
                  <a:pt x="135936" y="173056"/>
                </a:lnTo>
                <a:lnTo>
                  <a:pt x="140734" y="176190"/>
                </a:lnTo>
                <a:lnTo>
                  <a:pt x="145007" y="178280"/>
                </a:lnTo>
                <a:lnTo>
                  <a:pt x="148931" y="179672"/>
                </a:lnTo>
                <a:lnTo>
                  <a:pt x="152622" y="180601"/>
                </a:lnTo>
                <a:lnTo>
                  <a:pt x="155082" y="182295"/>
                </a:lnTo>
                <a:lnTo>
                  <a:pt x="156723" y="184500"/>
                </a:lnTo>
                <a:lnTo>
                  <a:pt x="157816" y="187044"/>
                </a:lnTo>
                <a:lnTo>
                  <a:pt x="161898" y="192737"/>
                </a:lnTo>
                <a:lnTo>
                  <a:pt x="167294" y="198850"/>
                </a:lnTo>
                <a:lnTo>
                  <a:pt x="177551" y="209605"/>
                </a:lnTo>
                <a:lnTo>
                  <a:pt x="178551" y="216379"/>
                </a:lnTo>
                <a:lnTo>
                  <a:pt x="178818" y="221195"/>
                </a:lnTo>
                <a:lnTo>
                  <a:pt x="177920" y="226556"/>
                </a:lnTo>
                <a:lnTo>
                  <a:pt x="176248" y="232279"/>
                </a:lnTo>
                <a:lnTo>
                  <a:pt x="174057" y="238244"/>
                </a:lnTo>
                <a:lnTo>
                  <a:pt x="169373" y="244371"/>
                </a:lnTo>
                <a:lnTo>
                  <a:pt x="163025" y="250605"/>
                </a:lnTo>
                <a:lnTo>
                  <a:pt x="155568" y="256911"/>
                </a:lnTo>
                <a:lnTo>
                  <a:pt x="149522" y="261115"/>
                </a:lnTo>
                <a:lnTo>
                  <a:pt x="144417" y="263918"/>
                </a:lnTo>
                <a:lnTo>
                  <a:pt x="139939" y="265786"/>
                </a:lnTo>
                <a:lnTo>
                  <a:pt x="134803" y="268106"/>
                </a:lnTo>
                <a:lnTo>
                  <a:pt x="123365" y="273551"/>
                </a:lnTo>
                <a:lnTo>
                  <a:pt x="118380" y="276508"/>
                </a:lnTo>
                <a:lnTo>
                  <a:pt x="113981" y="279554"/>
                </a:lnTo>
                <a:lnTo>
                  <a:pt x="109974" y="282659"/>
                </a:lnTo>
                <a:lnTo>
                  <a:pt x="106228" y="284729"/>
                </a:lnTo>
                <a:lnTo>
                  <a:pt x="102656" y="286110"/>
                </a:lnTo>
                <a:lnTo>
                  <a:pt x="82613" y="28887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SMARTPenAnnotation2120"/>
          <p:cNvSpPr/>
          <p:nvPr/>
        </p:nvSpPr>
        <p:spPr>
          <a:xfrm>
            <a:off x="4478982" y="3487042"/>
            <a:ext cx="164456" cy="145109"/>
          </a:xfrm>
          <a:custGeom>
            <a:avLst/>
            <a:gdLst/>
            <a:ahLst/>
            <a:cxnLst/>
            <a:rect l="0" t="0" r="0" b="0"/>
            <a:pathLst>
              <a:path w="164456" h="145109">
                <a:moveTo>
                  <a:pt x="0" y="0"/>
                </a:moveTo>
                <a:lnTo>
                  <a:pt x="22740" y="22741"/>
                </a:lnTo>
                <a:lnTo>
                  <a:pt x="25908" y="26984"/>
                </a:lnTo>
                <a:lnTo>
                  <a:pt x="29096" y="31963"/>
                </a:lnTo>
                <a:lnTo>
                  <a:pt x="32296" y="37432"/>
                </a:lnTo>
                <a:lnTo>
                  <a:pt x="37653" y="44302"/>
                </a:lnTo>
                <a:lnTo>
                  <a:pt x="44450" y="52107"/>
                </a:lnTo>
                <a:lnTo>
                  <a:pt x="59526" y="68304"/>
                </a:lnTo>
                <a:lnTo>
                  <a:pt x="88149" y="97705"/>
                </a:lnTo>
                <a:lnTo>
                  <a:pt x="104464" y="114104"/>
                </a:lnTo>
                <a:lnTo>
                  <a:pt x="110488" y="119064"/>
                </a:lnTo>
                <a:lnTo>
                  <a:pt x="116653" y="123446"/>
                </a:lnTo>
                <a:lnTo>
                  <a:pt x="122913" y="127442"/>
                </a:lnTo>
                <a:lnTo>
                  <a:pt x="128161" y="130106"/>
                </a:lnTo>
                <a:lnTo>
                  <a:pt x="132736" y="131882"/>
                </a:lnTo>
                <a:lnTo>
                  <a:pt x="136859" y="133066"/>
                </a:lnTo>
                <a:lnTo>
                  <a:pt x="140684" y="134930"/>
                </a:lnTo>
                <a:lnTo>
                  <a:pt x="144308" y="137248"/>
                </a:lnTo>
                <a:lnTo>
                  <a:pt x="147799" y="139868"/>
                </a:lnTo>
                <a:lnTo>
                  <a:pt x="151201" y="141615"/>
                </a:lnTo>
                <a:lnTo>
                  <a:pt x="154544" y="142779"/>
                </a:lnTo>
                <a:lnTo>
                  <a:pt x="164455" y="14510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SMARTPenAnnotation2121"/>
          <p:cNvSpPr/>
          <p:nvPr/>
        </p:nvSpPr>
        <p:spPr>
          <a:xfrm>
            <a:off x="4624089" y="3506390"/>
            <a:ext cx="77392" cy="435323"/>
          </a:xfrm>
          <a:custGeom>
            <a:avLst/>
            <a:gdLst/>
            <a:ahLst/>
            <a:cxnLst/>
            <a:rect l="0" t="0" r="0" b="0"/>
            <a:pathLst>
              <a:path w="77392" h="435323">
                <a:moveTo>
                  <a:pt x="77391" y="0"/>
                </a:moveTo>
                <a:lnTo>
                  <a:pt x="77391" y="5136"/>
                </a:lnTo>
                <a:lnTo>
                  <a:pt x="76316" y="7723"/>
                </a:lnTo>
                <a:lnTo>
                  <a:pt x="74524" y="10523"/>
                </a:lnTo>
                <a:lnTo>
                  <a:pt x="72256" y="13465"/>
                </a:lnTo>
                <a:lnTo>
                  <a:pt x="71818" y="16501"/>
                </a:lnTo>
                <a:lnTo>
                  <a:pt x="72601" y="19600"/>
                </a:lnTo>
                <a:lnTo>
                  <a:pt x="74197" y="22740"/>
                </a:lnTo>
                <a:lnTo>
                  <a:pt x="74187" y="25909"/>
                </a:lnTo>
                <a:lnTo>
                  <a:pt x="73106" y="29096"/>
                </a:lnTo>
                <a:lnTo>
                  <a:pt x="71309" y="32296"/>
                </a:lnTo>
                <a:lnTo>
                  <a:pt x="69314" y="44450"/>
                </a:lnTo>
                <a:lnTo>
                  <a:pt x="68781" y="52206"/>
                </a:lnTo>
                <a:lnTo>
                  <a:pt x="66277" y="64900"/>
                </a:lnTo>
                <a:lnTo>
                  <a:pt x="62458" y="80887"/>
                </a:lnTo>
                <a:lnTo>
                  <a:pt x="57762" y="99070"/>
                </a:lnTo>
                <a:lnTo>
                  <a:pt x="54631" y="113341"/>
                </a:lnTo>
                <a:lnTo>
                  <a:pt x="52544" y="125005"/>
                </a:lnTo>
                <a:lnTo>
                  <a:pt x="51153" y="134930"/>
                </a:lnTo>
                <a:lnTo>
                  <a:pt x="49150" y="145847"/>
                </a:lnTo>
                <a:lnTo>
                  <a:pt x="46740" y="157424"/>
                </a:lnTo>
                <a:lnTo>
                  <a:pt x="44059" y="169441"/>
                </a:lnTo>
                <a:lnTo>
                  <a:pt x="38213" y="199992"/>
                </a:lnTo>
                <a:lnTo>
                  <a:pt x="35149" y="217168"/>
                </a:lnTo>
                <a:lnTo>
                  <a:pt x="32032" y="232918"/>
                </a:lnTo>
                <a:lnTo>
                  <a:pt x="25702" y="261883"/>
                </a:lnTo>
                <a:lnTo>
                  <a:pt x="23584" y="273477"/>
                </a:lnTo>
                <a:lnTo>
                  <a:pt x="22172" y="283356"/>
                </a:lnTo>
                <a:lnTo>
                  <a:pt x="21231" y="292091"/>
                </a:lnTo>
                <a:lnTo>
                  <a:pt x="20603" y="300065"/>
                </a:lnTo>
                <a:lnTo>
                  <a:pt x="20185" y="307530"/>
                </a:lnTo>
                <a:lnTo>
                  <a:pt x="19720" y="321558"/>
                </a:lnTo>
                <a:lnTo>
                  <a:pt x="19513" y="334958"/>
                </a:lnTo>
                <a:lnTo>
                  <a:pt x="17308" y="349065"/>
                </a:lnTo>
                <a:lnTo>
                  <a:pt x="0" y="43532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SMARTPenAnnotation2122"/>
          <p:cNvSpPr/>
          <p:nvPr/>
        </p:nvSpPr>
        <p:spPr>
          <a:xfrm>
            <a:off x="4923978" y="3670845"/>
            <a:ext cx="203151" cy="19338"/>
          </a:xfrm>
          <a:custGeom>
            <a:avLst/>
            <a:gdLst/>
            <a:ahLst/>
            <a:cxnLst/>
            <a:rect l="0" t="0" r="0" b="0"/>
            <a:pathLst>
              <a:path w="203151" h="19338">
                <a:moveTo>
                  <a:pt x="203150" y="0"/>
                </a:moveTo>
                <a:lnTo>
                  <a:pt x="146442" y="0"/>
                </a:lnTo>
                <a:lnTo>
                  <a:pt x="139548" y="1075"/>
                </a:lnTo>
                <a:lnTo>
                  <a:pt x="131727" y="2867"/>
                </a:lnTo>
                <a:lnTo>
                  <a:pt x="123289" y="5136"/>
                </a:lnTo>
                <a:lnTo>
                  <a:pt x="113364" y="6649"/>
                </a:lnTo>
                <a:lnTo>
                  <a:pt x="102448" y="7657"/>
                </a:lnTo>
                <a:lnTo>
                  <a:pt x="90870" y="8329"/>
                </a:lnTo>
                <a:lnTo>
                  <a:pt x="82078" y="9853"/>
                </a:lnTo>
                <a:lnTo>
                  <a:pt x="75141" y="11943"/>
                </a:lnTo>
                <a:lnTo>
                  <a:pt x="69442" y="14411"/>
                </a:lnTo>
                <a:lnTo>
                  <a:pt x="64567" y="16057"/>
                </a:lnTo>
                <a:lnTo>
                  <a:pt x="60243" y="17154"/>
                </a:lnTo>
                <a:lnTo>
                  <a:pt x="56285" y="17885"/>
                </a:lnTo>
                <a:lnTo>
                  <a:pt x="51497" y="18373"/>
                </a:lnTo>
                <a:lnTo>
                  <a:pt x="46155" y="18698"/>
                </a:lnTo>
                <a:lnTo>
                  <a:pt x="35561" y="19059"/>
                </a:lnTo>
                <a:lnTo>
                  <a:pt x="23554" y="19262"/>
                </a:lnTo>
                <a:lnTo>
                  <a:pt x="11714" y="19337"/>
                </a:lnTo>
                <a:lnTo>
                  <a:pt x="9959" y="18266"/>
                </a:lnTo>
                <a:lnTo>
                  <a:pt x="7714" y="16477"/>
                </a:lnTo>
                <a:lnTo>
                  <a:pt x="0" y="967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SMARTPenAnnotation2123"/>
          <p:cNvSpPr/>
          <p:nvPr/>
        </p:nvSpPr>
        <p:spPr>
          <a:xfrm>
            <a:off x="4991695" y="3593455"/>
            <a:ext cx="67718" cy="241846"/>
          </a:xfrm>
          <a:custGeom>
            <a:avLst/>
            <a:gdLst/>
            <a:ahLst/>
            <a:cxnLst/>
            <a:rect l="0" t="0" r="0" b="0"/>
            <a:pathLst>
              <a:path w="67718" h="241846">
                <a:moveTo>
                  <a:pt x="0" y="0"/>
                </a:moveTo>
                <a:lnTo>
                  <a:pt x="0" y="5135"/>
                </a:lnTo>
                <a:lnTo>
                  <a:pt x="1075" y="7723"/>
                </a:lnTo>
                <a:lnTo>
                  <a:pt x="2866" y="10523"/>
                </a:lnTo>
                <a:lnTo>
                  <a:pt x="5136" y="13464"/>
                </a:lnTo>
                <a:lnTo>
                  <a:pt x="6648" y="17575"/>
                </a:lnTo>
                <a:lnTo>
                  <a:pt x="7657" y="22465"/>
                </a:lnTo>
                <a:lnTo>
                  <a:pt x="8329" y="27875"/>
                </a:lnTo>
                <a:lnTo>
                  <a:pt x="9852" y="32557"/>
                </a:lnTo>
                <a:lnTo>
                  <a:pt x="11942" y="36753"/>
                </a:lnTo>
                <a:lnTo>
                  <a:pt x="14411" y="40625"/>
                </a:lnTo>
                <a:lnTo>
                  <a:pt x="16056" y="44281"/>
                </a:lnTo>
                <a:lnTo>
                  <a:pt x="17885" y="51210"/>
                </a:lnTo>
                <a:lnTo>
                  <a:pt x="24050" y="76560"/>
                </a:lnTo>
                <a:lnTo>
                  <a:pt x="25707" y="84361"/>
                </a:lnTo>
                <a:lnTo>
                  <a:pt x="26812" y="90636"/>
                </a:lnTo>
                <a:lnTo>
                  <a:pt x="27548" y="95895"/>
                </a:lnTo>
                <a:lnTo>
                  <a:pt x="30189" y="102625"/>
                </a:lnTo>
                <a:lnTo>
                  <a:pt x="34099" y="110337"/>
                </a:lnTo>
                <a:lnTo>
                  <a:pt x="38856" y="118702"/>
                </a:lnTo>
                <a:lnTo>
                  <a:pt x="42027" y="125354"/>
                </a:lnTo>
                <a:lnTo>
                  <a:pt x="44141" y="130863"/>
                </a:lnTo>
                <a:lnTo>
                  <a:pt x="45550" y="135611"/>
                </a:lnTo>
                <a:lnTo>
                  <a:pt x="47565" y="139852"/>
                </a:lnTo>
                <a:lnTo>
                  <a:pt x="49983" y="143753"/>
                </a:lnTo>
                <a:lnTo>
                  <a:pt x="52669" y="147429"/>
                </a:lnTo>
                <a:lnTo>
                  <a:pt x="54460" y="152029"/>
                </a:lnTo>
                <a:lnTo>
                  <a:pt x="55655" y="157246"/>
                </a:lnTo>
                <a:lnTo>
                  <a:pt x="56451" y="162873"/>
                </a:lnTo>
                <a:lnTo>
                  <a:pt x="58056" y="170925"/>
                </a:lnTo>
                <a:lnTo>
                  <a:pt x="62707" y="191336"/>
                </a:lnTo>
                <a:lnTo>
                  <a:pt x="64377" y="199573"/>
                </a:lnTo>
                <a:lnTo>
                  <a:pt x="65490" y="206140"/>
                </a:lnTo>
                <a:lnTo>
                  <a:pt x="66232" y="211592"/>
                </a:lnTo>
                <a:lnTo>
                  <a:pt x="66727" y="216302"/>
                </a:lnTo>
                <a:lnTo>
                  <a:pt x="67057" y="220517"/>
                </a:lnTo>
                <a:lnTo>
                  <a:pt x="67717" y="24184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SMARTPenAnnotation2124"/>
          <p:cNvSpPr/>
          <p:nvPr/>
        </p:nvSpPr>
        <p:spPr>
          <a:xfrm>
            <a:off x="5263093" y="3530182"/>
            <a:ext cx="192947" cy="285772"/>
          </a:xfrm>
          <a:custGeom>
            <a:avLst/>
            <a:gdLst/>
            <a:ahLst/>
            <a:cxnLst/>
            <a:rect l="0" t="0" r="0" b="0"/>
            <a:pathLst>
              <a:path w="192947" h="285772">
                <a:moveTo>
                  <a:pt x="76860" y="24577"/>
                </a:moveTo>
                <a:lnTo>
                  <a:pt x="76860" y="11113"/>
                </a:lnTo>
                <a:lnTo>
                  <a:pt x="75785" y="9151"/>
                </a:lnTo>
                <a:lnTo>
                  <a:pt x="73994" y="7845"/>
                </a:lnTo>
                <a:lnTo>
                  <a:pt x="68062" y="5317"/>
                </a:lnTo>
                <a:lnTo>
                  <a:pt x="58260" y="611"/>
                </a:lnTo>
                <a:lnTo>
                  <a:pt x="53711" y="0"/>
                </a:lnTo>
                <a:lnTo>
                  <a:pt x="49604" y="669"/>
                </a:lnTo>
                <a:lnTo>
                  <a:pt x="45791" y="2189"/>
                </a:lnTo>
                <a:lnTo>
                  <a:pt x="42173" y="4277"/>
                </a:lnTo>
                <a:lnTo>
                  <a:pt x="38688" y="6745"/>
                </a:lnTo>
                <a:lnTo>
                  <a:pt x="35289" y="9464"/>
                </a:lnTo>
                <a:lnTo>
                  <a:pt x="31948" y="11277"/>
                </a:lnTo>
                <a:lnTo>
                  <a:pt x="28646" y="12486"/>
                </a:lnTo>
                <a:lnTo>
                  <a:pt x="25369" y="13292"/>
                </a:lnTo>
                <a:lnTo>
                  <a:pt x="23185" y="14904"/>
                </a:lnTo>
                <a:lnTo>
                  <a:pt x="21729" y="17054"/>
                </a:lnTo>
                <a:lnTo>
                  <a:pt x="20758" y="19561"/>
                </a:lnTo>
                <a:lnTo>
                  <a:pt x="19036" y="21233"/>
                </a:lnTo>
                <a:lnTo>
                  <a:pt x="16813" y="22348"/>
                </a:lnTo>
                <a:lnTo>
                  <a:pt x="14256" y="23091"/>
                </a:lnTo>
                <a:lnTo>
                  <a:pt x="11477" y="25736"/>
                </a:lnTo>
                <a:lnTo>
                  <a:pt x="5523" y="34408"/>
                </a:lnTo>
                <a:lnTo>
                  <a:pt x="2160" y="42561"/>
                </a:lnTo>
                <a:lnTo>
                  <a:pt x="665" y="50843"/>
                </a:lnTo>
                <a:lnTo>
                  <a:pt x="266" y="56061"/>
                </a:lnTo>
                <a:lnTo>
                  <a:pt x="0" y="61690"/>
                </a:lnTo>
                <a:lnTo>
                  <a:pt x="898" y="65442"/>
                </a:lnTo>
                <a:lnTo>
                  <a:pt x="2572" y="67943"/>
                </a:lnTo>
                <a:lnTo>
                  <a:pt x="4762" y="69611"/>
                </a:lnTo>
                <a:lnTo>
                  <a:pt x="6222" y="71798"/>
                </a:lnTo>
                <a:lnTo>
                  <a:pt x="7845" y="77094"/>
                </a:lnTo>
                <a:lnTo>
                  <a:pt x="9353" y="78936"/>
                </a:lnTo>
                <a:lnTo>
                  <a:pt x="11433" y="80164"/>
                </a:lnTo>
                <a:lnTo>
                  <a:pt x="13894" y="80983"/>
                </a:lnTo>
                <a:lnTo>
                  <a:pt x="17684" y="81528"/>
                </a:lnTo>
                <a:lnTo>
                  <a:pt x="22361" y="81892"/>
                </a:lnTo>
                <a:lnTo>
                  <a:pt x="27629" y="82135"/>
                </a:lnTo>
                <a:lnTo>
                  <a:pt x="39215" y="82405"/>
                </a:lnTo>
                <a:lnTo>
                  <a:pt x="45314" y="82476"/>
                </a:lnTo>
                <a:lnTo>
                  <a:pt x="50454" y="81449"/>
                </a:lnTo>
                <a:lnTo>
                  <a:pt x="54957" y="79690"/>
                </a:lnTo>
                <a:lnTo>
                  <a:pt x="64770" y="74278"/>
                </a:lnTo>
                <a:lnTo>
                  <a:pt x="68978" y="70672"/>
                </a:lnTo>
                <a:lnTo>
                  <a:pt x="71606" y="68206"/>
                </a:lnTo>
                <a:lnTo>
                  <a:pt x="74432" y="66562"/>
                </a:lnTo>
                <a:lnTo>
                  <a:pt x="80438" y="64734"/>
                </a:lnTo>
                <a:lnTo>
                  <a:pt x="83545" y="62097"/>
                </a:lnTo>
                <a:lnTo>
                  <a:pt x="86691" y="58190"/>
                </a:lnTo>
                <a:lnTo>
                  <a:pt x="89863" y="53434"/>
                </a:lnTo>
                <a:lnTo>
                  <a:pt x="93052" y="50265"/>
                </a:lnTo>
                <a:lnTo>
                  <a:pt x="96254" y="48152"/>
                </a:lnTo>
                <a:lnTo>
                  <a:pt x="99463" y="46743"/>
                </a:lnTo>
                <a:lnTo>
                  <a:pt x="101602" y="44728"/>
                </a:lnTo>
                <a:lnTo>
                  <a:pt x="103029" y="42311"/>
                </a:lnTo>
                <a:lnTo>
                  <a:pt x="105714" y="34723"/>
                </a:lnTo>
                <a:lnTo>
                  <a:pt x="110967" y="39526"/>
                </a:lnTo>
                <a:lnTo>
                  <a:pt x="114196" y="42622"/>
                </a:lnTo>
                <a:lnTo>
                  <a:pt x="114951" y="49078"/>
                </a:lnTo>
                <a:lnTo>
                  <a:pt x="115152" y="53810"/>
                </a:lnTo>
                <a:lnTo>
                  <a:pt x="115376" y="64800"/>
                </a:lnTo>
                <a:lnTo>
                  <a:pt x="115436" y="70740"/>
                </a:lnTo>
                <a:lnTo>
                  <a:pt x="116551" y="76850"/>
                </a:lnTo>
                <a:lnTo>
                  <a:pt x="118368" y="83073"/>
                </a:lnTo>
                <a:lnTo>
                  <a:pt x="120655" y="89371"/>
                </a:lnTo>
                <a:lnTo>
                  <a:pt x="123254" y="94645"/>
                </a:lnTo>
                <a:lnTo>
                  <a:pt x="129009" y="103371"/>
                </a:lnTo>
                <a:lnTo>
                  <a:pt x="132049" y="112577"/>
                </a:lnTo>
                <a:lnTo>
                  <a:pt x="135149" y="125164"/>
                </a:lnTo>
                <a:lnTo>
                  <a:pt x="138292" y="140004"/>
                </a:lnTo>
                <a:lnTo>
                  <a:pt x="142537" y="154197"/>
                </a:lnTo>
                <a:lnTo>
                  <a:pt x="147516" y="167958"/>
                </a:lnTo>
                <a:lnTo>
                  <a:pt x="152986" y="181432"/>
                </a:lnTo>
                <a:lnTo>
                  <a:pt x="158781" y="196864"/>
                </a:lnTo>
                <a:lnTo>
                  <a:pt x="170954" y="231208"/>
                </a:lnTo>
                <a:lnTo>
                  <a:pt x="176135" y="244022"/>
                </a:lnTo>
                <a:lnTo>
                  <a:pt x="180664" y="253638"/>
                </a:lnTo>
                <a:lnTo>
                  <a:pt x="190519" y="271661"/>
                </a:lnTo>
                <a:lnTo>
                  <a:pt x="191867" y="276992"/>
                </a:lnTo>
                <a:lnTo>
                  <a:pt x="192946" y="28577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SMARTPenAnnotation2125"/>
          <p:cNvSpPr/>
          <p:nvPr/>
        </p:nvSpPr>
        <p:spPr>
          <a:xfrm>
            <a:off x="5552777" y="3535412"/>
            <a:ext cx="135221" cy="183803"/>
          </a:xfrm>
          <a:custGeom>
            <a:avLst/>
            <a:gdLst/>
            <a:ahLst/>
            <a:cxnLst/>
            <a:rect l="0" t="0" r="0" b="0"/>
            <a:pathLst>
              <a:path w="135221" h="183803">
                <a:moveTo>
                  <a:pt x="0" y="0"/>
                </a:moveTo>
                <a:lnTo>
                  <a:pt x="15406" y="0"/>
                </a:lnTo>
                <a:lnTo>
                  <a:pt x="21019" y="1074"/>
                </a:lnTo>
                <a:lnTo>
                  <a:pt x="25837" y="2866"/>
                </a:lnTo>
                <a:lnTo>
                  <a:pt x="36155" y="8329"/>
                </a:lnTo>
                <a:lnTo>
                  <a:pt x="38077" y="9852"/>
                </a:lnTo>
                <a:lnTo>
                  <a:pt x="40433" y="11942"/>
                </a:lnTo>
                <a:lnTo>
                  <a:pt x="45917" y="17131"/>
                </a:lnTo>
                <a:lnTo>
                  <a:pt x="61369" y="32379"/>
                </a:lnTo>
                <a:lnTo>
                  <a:pt x="64560" y="34484"/>
                </a:lnTo>
                <a:lnTo>
                  <a:pt x="67762" y="35888"/>
                </a:lnTo>
                <a:lnTo>
                  <a:pt x="70971" y="36823"/>
                </a:lnTo>
                <a:lnTo>
                  <a:pt x="74186" y="38522"/>
                </a:lnTo>
                <a:lnTo>
                  <a:pt x="77404" y="40730"/>
                </a:lnTo>
                <a:lnTo>
                  <a:pt x="80624" y="43276"/>
                </a:lnTo>
                <a:lnTo>
                  <a:pt x="84920" y="47123"/>
                </a:lnTo>
                <a:lnTo>
                  <a:pt x="95427" y="57131"/>
                </a:lnTo>
                <a:lnTo>
                  <a:pt x="127242" y="88581"/>
                </a:lnTo>
                <a:lnTo>
                  <a:pt x="129972" y="92375"/>
                </a:lnTo>
                <a:lnTo>
                  <a:pt x="131793" y="95979"/>
                </a:lnTo>
                <a:lnTo>
                  <a:pt x="133006" y="99457"/>
                </a:lnTo>
                <a:lnTo>
                  <a:pt x="133816" y="103925"/>
                </a:lnTo>
                <a:lnTo>
                  <a:pt x="134355" y="109053"/>
                </a:lnTo>
                <a:lnTo>
                  <a:pt x="135220" y="122460"/>
                </a:lnTo>
                <a:lnTo>
                  <a:pt x="134216" y="124634"/>
                </a:lnTo>
                <a:lnTo>
                  <a:pt x="130235" y="129917"/>
                </a:lnTo>
                <a:lnTo>
                  <a:pt x="128743" y="132831"/>
                </a:lnTo>
                <a:lnTo>
                  <a:pt x="127749" y="135848"/>
                </a:lnTo>
                <a:lnTo>
                  <a:pt x="127086" y="138935"/>
                </a:lnTo>
                <a:lnTo>
                  <a:pt x="124494" y="142067"/>
                </a:lnTo>
                <a:lnTo>
                  <a:pt x="120616" y="145230"/>
                </a:lnTo>
                <a:lnTo>
                  <a:pt x="115882" y="148414"/>
                </a:lnTo>
                <a:lnTo>
                  <a:pt x="111650" y="151611"/>
                </a:lnTo>
                <a:lnTo>
                  <a:pt x="107755" y="154817"/>
                </a:lnTo>
                <a:lnTo>
                  <a:pt x="104083" y="158030"/>
                </a:lnTo>
                <a:lnTo>
                  <a:pt x="100560" y="160171"/>
                </a:lnTo>
                <a:lnTo>
                  <a:pt x="97136" y="161599"/>
                </a:lnTo>
                <a:lnTo>
                  <a:pt x="93779" y="162551"/>
                </a:lnTo>
                <a:lnTo>
                  <a:pt x="90466" y="164261"/>
                </a:lnTo>
                <a:lnTo>
                  <a:pt x="87183" y="166475"/>
                </a:lnTo>
                <a:lnTo>
                  <a:pt x="83918" y="169026"/>
                </a:lnTo>
                <a:lnTo>
                  <a:pt x="80667" y="170727"/>
                </a:lnTo>
                <a:lnTo>
                  <a:pt x="77425" y="171861"/>
                </a:lnTo>
                <a:lnTo>
                  <a:pt x="74189" y="172617"/>
                </a:lnTo>
                <a:lnTo>
                  <a:pt x="70957" y="173120"/>
                </a:lnTo>
                <a:lnTo>
                  <a:pt x="67727" y="173456"/>
                </a:lnTo>
                <a:lnTo>
                  <a:pt x="64499" y="173680"/>
                </a:lnTo>
                <a:lnTo>
                  <a:pt x="61272" y="174905"/>
                </a:lnTo>
                <a:lnTo>
                  <a:pt x="58046" y="176796"/>
                </a:lnTo>
                <a:lnTo>
                  <a:pt x="48369" y="18380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SMARTPenAnnotation2126"/>
          <p:cNvSpPr/>
          <p:nvPr/>
        </p:nvSpPr>
        <p:spPr>
          <a:xfrm>
            <a:off x="5698042" y="3564433"/>
            <a:ext cx="96582" cy="164456"/>
          </a:xfrm>
          <a:custGeom>
            <a:avLst/>
            <a:gdLst/>
            <a:ahLst/>
            <a:cxnLst/>
            <a:rect l="0" t="0" r="0" b="0"/>
            <a:pathLst>
              <a:path w="96582" h="164456">
                <a:moveTo>
                  <a:pt x="77233" y="0"/>
                </a:moveTo>
                <a:lnTo>
                  <a:pt x="52246" y="0"/>
                </a:lnTo>
                <a:lnTo>
                  <a:pt x="49826" y="1075"/>
                </a:lnTo>
                <a:lnTo>
                  <a:pt x="47138" y="2867"/>
                </a:lnTo>
                <a:lnTo>
                  <a:pt x="44271" y="5136"/>
                </a:lnTo>
                <a:lnTo>
                  <a:pt x="41285" y="7723"/>
                </a:lnTo>
                <a:lnTo>
                  <a:pt x="38220" y="10523"/>
                </a:lnTo>
                <a:lnTo>
                  <a:pt x="31947" y="16501"/>
                </a:lnTo>
                <a:lnTo>
                  <a:pt x="5892" y="42323"/>
                </a:lnTo>
                <a:lnTo>
                  <a:pt x="3875" y="45413"/>
                </a:lnTo>
                <a:lnTo>
                  <a:pt x="2531" y="48548"/>
                </a:lnTo>
                <a:lnTo>
                  <a:pt x="1635" y="51713"/>
                </a:lnTo>
                <a:lnTo>
                  <a:pt x="1037" y="54898"/>
                </a:lnTo>
                <a:lnTo>
                  <a:pt x="639" y="58096"/>
                </a:lnTo>
                <a:lnTo>
                  <a:pt x="374" y="61303"/>
                </a:lnTo>
                <a:lnTo>
                  <a:pt x="197" y="65591"/>
                </a:lnTo>
                <a:lnTo>
                  <a:pt x="0" y="76088"/>
                </a:lnTo>
                <a:lnTo>
                  <a:pt x="1022" y="80822"/>
                </a:lnTo>
                <a:lnTo>
                  <a:pt x="2779" y="85052"/>
                </a:lnTo>
                <a:lnTo>
                  <a:pt x="9746" y="96919"/>
                </a:lnTo>
                <a:lnTo>
                  <a:pt x="23592" y="120107"/>
                </a:lnTo>
                <a:lnTo>
                  <a:pt x="29649" y="129516"/>
                </a:lnTo>
                <a:lnTo>
                  <a:pt x="34762" y="136863"/>
                </a:lnTo>
                <a:lnTo>
                  <a:pt x="39245" y="142836"/>
                </a:lnTo>
                <a:lnTo>
                  <a:pt x="43308" y="146817"/>
                </a:lnTo>
                <a:lnTo>
                  <a:pt x="47092" y="149472"/>
                </a:lnTo>
                <a:lnTo>
                  <a:pt x="50690" y="151242"/>
                </a:lnTo>
                <a:lnTo>
                  <a:pt x="54163" y="153497"/>
                </a:lnTo>
                <a:lnTo>
                  <a:pt x="57554" y="156075"/>
                </a:lnTo>
                <a:lnTo>
                  <a:pt x="60889" y="158868"/>
                </a:lnTo>
                <a:lnTo>
                  <a:pt x="65262" y="160730"/>
                </a:lnTo>
                <a:lnTo>
                  <a:pt x="70327" y="161972"/>
                </a:lnTo>
                <a:lnTo>
                  <a:pt x="75854" y="162800"/>
                </a:lnTo>
                <a:lnTo>
                  <a:pt x="80613" y="163352"/>
                </a:lnTo>
                <a:lnTo>
                  <a:pt x="84861" y="163720"/>
                </a:lnTo>
                <a:lnTo>
                  <a:pt x="96581" y="16445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SMARTPenAnnotation2127"/>
          <p:cNvSpPr/>
          <p:nvPr/>
        </p:nvSpPr>
        <p:spPr>
          <a:xfrm>
            <a:off x="5891361" y="3545085"/>
            <a:ext cx="164456" cy="124088"/>
          </a:xfrm>
          <a:custGeom>
            <a:avLst/>
            <a:gdLst/>
            <a:ahLst/>
            <a:cxnLst/>
            <a:rect l="0" t="0" r="0" b="0"/>
            <a:pathLst>
              <a:path w="164456" h="124088">
                <a:moveTo>
                  <a:pt x="0" y="0"/>
                </a:moveTo>
                <a:lnTo>
                  <a:pt x="5136" y="10272"/>
                </a:lnTo>
                <a:lnTo>
                  <a:pt x="7723" y="14372"/>
                </a:lnTo>
                <a:lnTo>
                  <a:pt x="10523" y="18180"/>
                </a:lnTo>
                <a:lnTo>
                  <a:pt x="13464" y="21794"/>
                </a:lnTo>
                <a:lnTo>
                  <a:pt x="17575" y="25278"/>
                </a:lnTo>
                <a:lnTo>
                  <a:pt x="22466" y="28676"/>
                </a:lnTo>
                <a:lnTo>
                  <a:pt x="27875" y="32016"/>
                </a:lnTo>
                <a:lnTo>
                  <a:pt x="31482" y="36392"/>
                </a:lnTo>
                <a:lnTo>
                  <a:pt x="33887" y="41460"/>
                </a:lnTo>
                <a:lnTo>
                  <a:pt x="35490" y="46987"/>
                </a:lnTo>
                <a:lnTo>
                  <a:pt x="37633" y="50673"/>
                </a:lnTo>
                <a:lnTo>
                  <a:pt x="40137" y="53130"/>
                </a:lnTo>
                <a:lnTo>
                  <a:pt x="42881" y="54768"/>
                </a:lnTo>
                <a:lnTo>
                  <a:pt x="46860" y="58009"/>
                </a:lnTo>
                <a:lnTo>
                  <a:pt x="51663" y="62320"/>
                </a:lnTo>
                <a:lnTo>
                  <a:pt x="57014" y="67344"/>
                </a:lnTo>
                <a:lnTo>
                  <a:pt x="64881" y="72843"/>
                </a:lnTo>
                <a:lnTo>
                  <a:pt x="74425" y="78658"/>
                </a:lnTo>
                <a:lnTo>
                  <a:pt x="85088" y="84685"/>
                </a:lnTo>
                <a:lnTo>
                  <a:pt x="94346" y="90853"/>
                </a:lnTo>
                <a:lnTo>
                  <a:pt x="102667" y="97114"/>
                </a:lnTo>
                <a:lnTo>
                  <a:pt x="110365" y="103438"/>
                </a:lnTo>
                <a:lnTo>
                  <a:pt x="117646" y="107654"/>
                </a:lnTo>
                <a:lnTo>
                  <a:pt x="124650" y="110465"/>
                </a:lnTo>
                <a:lnTo>
                  <a:pt x="131469" y="112339"/>
                </a:lnTo>
                <a:lnTo>
                  <a:pt x="137090" y="114663"/>
                </a:lnTo>
                <a:lnTo>
                  <a:pt x="141912" y="117287"/>
                </a:lnTo>
                <a:lnTo>
                  <a:pt x="152239" y="124087"/>
                </a:lnTo>
                <a:lnTo>
                  <a:pt x="154161" y="123570"/>
                </a:lnTo>
                <a:lnTo>
                  <a:pt x="156517" y="122150"/>
                </a:lnTo>
                <a:lnTo>
                  <a:pt x="164455" y="11608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SMARTPenAnnotation2128"/>
          <p:cNvSpPr/>
          <p:nvPr/>
        </p:nvSpPr>
        <p:spPr>
          <a:xfrm>
            <a:off x="6007447" y="3545085"/>
            <a:ext cx="87065" cy="338585"/>
          </a:xfrm>
          <a:custGeom>
            <a:avLst/>
            <a:gdLst/>
            <a:ahLst/>
            <a:cxnLst/>
            <a:rect l="0" t="0" r="0" b="0"/>
            <a:pathLst>
              <a:path w="87065" h="338585">
                <a:moveTo>
                  <a:pt x="87064" y="0"/>
                </a:moveTo>
                <a:lnTo>
                  <a:pt x="87064" y="13465"/>
                </a:lnTo>
                <a:lnTo>
                  <a:pt x="85989" y="16501"/>
                </a:lnTo>
                <a:lnTo>
                  <a:pt x="84198" y="19600"/>
                </a:lnTo>
                <a:lnTo>
                  <a:pt x="81929" y="22741"/>
                </a:lnTo>
                <a:lnTo>
                  <a:pt x="79407" y="29097"/>
                </a:lnTo>
                <a:lnTo>
                  <a:pt x="78287" y="36579"/>
                </a:lnTo>
                <a:lnTo>
                  <a:pt x="77789" y="47070"/>
                </a:lnTo>
                <a:lnTo>
                  <a:pt x="76582" y="52878"/>
                </a:lnTo>
                <a:lnTo>
                  <a:pt x="74701" y="58899"/>
                </a:lnTo>
                <a:lnTo>
                  <a:pt x="72373" y="65063"/>
                </a:lnTo>
                <a:lnTo>
                  <a:pt x="69786" y="74778"/>
                </a:lnTo>
                <a:lnTo>
                  <a:pt x="67561" y="83754"/>
                </a:lnTo>
                <a:lnTo>
                  <a:pt x="65464" y="89157"/>
                </a:lnTo>
                <a:lnTo>
                  <a:pt x="62990" y="94909"/>
                </a:lnTo>
                <a:lnTo>
                  <a:pt x="61341" y="99818"/>
                </a:lnTo>
                <a:lnTo>
                  <a:pt x="57945" y="114013"/>
                </a:lnTo>
                <a:lnTo>
                  <a:pt x="53341" y="129138"/>
                </a:lnTo>
                <a:lnTo>
                  <a:pt x="32768" y="194639"/>
                </a:lnTo>
                <a:lnTo>
                  <a:pt x="9100" y="271216"/>
                </a:lnTo>
                <a:lnTo>
                  <a:pt x="6066" y="282924"/>
                </a:lnTo>
                <a:lnTo>
                  <a:pt x="4044" y="292878"/>
                </a:lnTo>
                <a:lnTo>
                  <a:pt x="2697" y="301665"/>
                </a:lnTo>
                <a:lnTo>
                  <a:pt x="1797" y="308597"/>
                </a:lnTo>
                <a:lnTo>
                  <a:pt x="1199" y="314293"/>
                </a:lnTo>
                <a:lnTo>
                  <a:pt x="0" y="33858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SMARTPenAnnotation2129"/>
          <p:cNvSpPr/>
          <p:nvPr/>
        </p:nvSpPr>
        <p:spPr>
          <a:xfrm>
            <a:off x="3029746" y="4038698"/>
            <a:ext cx="186526" cy="328506"/>
          </a:xfrm>
          <a:custGeom>
            <a:avLst/>
            <a:gdLst/>
            <a:ahLst/>
            <a:cxnLst/>
            <a:rect l="0" t="0" r="0" b="0"/>
            <a:pathLst>
              <a:path w="186526" h="328506">
                <a:moveTo>
                  <a:pt x="152943" y="96491"/>
                </a:moveTo>
                <a:lnTo>
                  <a:pt x="147808" y="81085"/>
                </a:lnTo>
                <a:lnTo>
                  <a:pt x="146295" y="75471"/>
                </a:lnTo>
                <a:lnTo>
                  <a:pt x="144614" y="66368"/>
                </a:lnTo>
                <a:lnTo>
                  <a:pt x="143867" y="58739"/>
                </a:lnTo>
                <a:lnTo>
                  <a:pt x="143667" y="55200"/>
                </a:lnTo>
                <a:lnTo>
                  <a:pt x="142460" y="51766"/>
                </a:lnTo>
                <a:lnTo>
                  <a:pt x="136700" y="41797"/>
                </a:lnTo>
                <a:lnTo>
                  <a:pt x="134208" y="31665"/>
                </a:lnTo>
                <a:lnTo>
                  <a:pt x="134004" y="30701"/>
                </a:lnTo>
                <a:lnTo>
                  <a:pt x="128581" y="24210"/>
                </a:lnTo>
                <a:lnTo>
                  <a:pt x="125953" y="22507"/>
                </a:lnTo>
                <a:lnTo>
                  <a:pt x="120166" y="20614"/>
                </a:lnTo>
                <a:lnTo>
                  <a:pt x="116044" y="17960"/>
                </a:lnTo>
                <a:lnTo>
                  <a:pt x="111146" y="14041"/>
                </a:lnTo>
                <a:lnTo>
                  <a:pt x="105731" y="9278"/>
                </a:lnTo>
                <a:lnTo>
                  <a:pt x="101045" y="6103"/>
                </a:lnTo>
                <a:lnTo>
                  <a:pt x="96847" y="3986"/>
                </a:lnTo>
                <a:lnTo>
                  <a:pt x="92973" y="2575"/>
                </a:lnTo>
                <a:lnTo>
                  <a:pt x="89316" y="1634"/>
                </a:lnTo>
                <a:lnTo>
                  <a:pt x="85803" y="1007"/>
                </a:lnTo>
                <a:lnTo>
                  <a:pt x="82386" y="589"/>
                </a:lnTo>
                <a:lnTo>
                  <a:pt x="79033" y="310"/>
                </a:lnTo>
                <a:lnTo>
                  <a:pt x="75723" y="124"/>
                </a:lnTo>
                <a:lnTo>
                  <a:pt x="72442" y="0"/>
                </a:lnTo>
                <a:lnTo>
                  <a:pt x="69179" y="993"/>
                </a:lnTo>
                <a:lnTo>
                  <a:pt x="65929" y="2729"/>
                </a:lnTo>
                <a:lnTo>
                  <a:pt x="62688" y="4962"/>
                </a:lnTo>
                <a:lnTo>
                  <a:pt x="58377" y="7525"/>
                </a:lnTo>
                <a:lnTo>
                  <a:pt x="53353" y="10308"/>
                </a:lnTo>
                <a:lnTo>
                  <a:pt x="42039" y="16268"/>
                </a:lnTo>
                <a:lnTo>
                  <a:pt x="29845" y="22499"/>
                </a:lnTo>
                <a:lnTo>
                  <a:pt x="25733" y="25666"/>
                </a:lnTo>
                <a:lnTo>
                  <a:pt x="22992" y="28852"/>
                </a:lnTo>
                <a:lnTo>
                  <a:pt x="18871" y="36333"/>
                </a:lnTo>
                <a:lnTo>
                  <a:pt x="13457" y="46823"/>
                </a:lnTo>
                <a:lnTo>
                  <a:pt x="10508" y="50481"/>
                </a:lnTo>
                <a:lnTo>
                  <a:pt x="7468" y="52919"/>
                </a:lnTo>
                <a:lnTo>
                  <a:pt x="4366" y="54545"/>
                </a:lnTo>
                <a:lnTo>
                  <a:pt x="2298" y="56703"/>
                </a:lnTo>
                <a:lnTo>
                  <a:pt x="919" y="59217"/>
                </a:lnTo>
                <a:lnTo>
                  <a:pt x="0" y="61968"/>
                </a:lnTo>
                <a:lnTo>
                  <a:pt x="462" y="67026"/>
                </a:lnTo>
                <a:lnTo>
                  <a:pt x="1845" y="73623"/>
                </a:lnTo>
                <a:lnTo>
                  <a:pt x="3842" y="81246"/>
                </a:lnTo>
                <a:lnTo>
                  <a:pt x="6248" y="88477"/>
                </a:lnTo>
                <a:lnTo>
                  <a:pt x="8927" y="95448"/>
                </a:lnTo>
                <a:lnTo>
                  <a:pt x="11788" y="102245"/>
                </a:lnTo>
                <a:lnTo>
                  <a:pt x="15845" y="107851"/>
                </a:lnTo>
                <a:lnTo>
                  <a:pt x="20699" y="112664"/>
                </a:lnTo>
                <a:lnTo>
                  <a:pt x="26085" y="116946"/>
                </a:lnTo>
                <a:lnTo>
                  <a:pt x="30751" y="120877"/>
                </a:lnTo>
                <a:lnTo>
                  <a:pt x="34936" y="124571"/>
                </a:lnTo>
                <a:lnTo>
                  <a:pt x="42452" y="131543"/>
                </a:lnTo>
                <a:lnTo>
                  <a:pt x="49376" y="138225"/>
                </a:lnTo>
                <a:lnTo>
                  <a:pt x="53802" y="141512"/>
                </a:lnTo>
                <a:lnTo>
                  <a:pt x="58902" y="144778"/>
                </a:lnTo>
                <a:lnTo>
                  <a:pt x="97941" y="168013"/>
                </a:lnTo>
                <a:lnTo>
                  <a:pt x="108751" y="175344"/>
                </a:lnTo>
                <a:lnTo>
                  <a:pt x="118107" y="182380"/>
                </a:lnTo>
                <a:lnTo>
                  <a:pt x="126495" y="189221"/>
                </a:lnTo>
                <a:lnTo>
                  <a:pt x="133161" y="194857"/>
                </a:lnTo>
                <a:lnTo>
                  <a:pt x="138680" y="199689"/>
                </a:lnTo>
                <a:lnTo>
                  <a:pt x="147679" y="207924"/>
                </a:lnTo>
                <a:lnTo>
                  <a:pt x="158788" y="218602"/>
                </a:lnTo>
                <a:lnTo>
                  <a:pt x="165573" y="225287"/>
                </a:lnTo>
                <a:lnTo>
                  <a:pt x="167812" y="228574"/>
                </a:lnTo>
                <a:lnTo>
                  <a:pt x="170300" y="235093"/>
                </a:lnTo>
                <a:lnTo>
                  <a:pt x="174272" y="244440"/>
                </a:lnTo>
                <a:lnTo>
                  <a:pt x="179621" y="254685"/>
                </a:lnTo>
                <a:lnTo>
                  <a:pt x="182552" y="258922"/>
                </a:lnTo>
                <a:lnTo>
                  <a:pt x="185581" y="262821"/>
                </a:lnTo>
                <a:lnTo>
                  <a:pt x="186525" y="266496"/>
                </a:lnTo>
                <a:lnTo>
                  <a:pt x="186080" y="270020"/>
                </a:lnTo>
                <a:lnTo>
                  <a:pt x="183793" y="276802"/>
                </a:lnTo>
                <a:lnTo>
                  <a:pt x="182778" y="283400"/>
                </a:lnTo>
                <a:lnTo>
                  <a:pt x="181432" y="286664"/>
                </a:lnTo>
                <a:lnTo>
                  <a:pt x="177070" y="293157"/>
                </a:lnTo>
                <a:lnTo>
                  <a:pt x="174415" y="299626"/>
                </a:lnTo>
                <a:lnTo>
                  <a:pt x="173707" y="302855"/>
                </a:lnTo>
                <a:lnTo>
                  <a:pt x="172160" y="305009"/>
                </a:lnTo>
                <a:lnTo>
                  <a:pt x="170054" y="306444"/>
                </a:lnTo>
                <a:lnTo>
                  <a:pt x="167575" y="307401"/>
                </a:lnTo>
                <a:lnTo>
                  <a:pt x="161954" y="311331"/>
                </a:lnTo>
                <a:lnTo>
                  <a:pt x="158950" y="313884"/>
                </a:lnTo>
                <a:lnTo>
                  <a:pt x="154798" y="316660"/>
                </a:lnTo>
                <a:lnTo>
                  <a:pt x="149880" y="319586"/>
                </a:lnTo>
                <a:lnTo>
                  <a:pt x="144452" y="322612"/>
                </a:lnTo>
                <a:lnTo>
                  <a:pt x="139758" y="324629"/>
                </a:lnTo>
                <a:lnTo>
                  <a:pt x="135554" y="325974"/>
                </a:lnTo>
                <a:lnTo>
                  <a:pt x="131677" y="326870"/>
                </a:lnTo>
                <a:lnTo>
                  <a:pt x="126942" y="327468"/>
                </a:lnTo>
                <a:lnTo>
                  <a:pt x="121636" y="327866"/>
                </a:lnTo>
                <a:lnTo>
                  <a:pt x="115949" y="328132"/>
                </a:lnTo>
                <a:lnTo>
                  <a:pt x="103897" y="328427"/>
                </a:lnTo>
                <a:lnTo>
                  <a:pt x="97673" y="328505"/>
                </a:lnTo>
                <a:lnTo>
                  <a:pt x="92449" y="327483"/>
                </a:lnTo>
                <a:lnTo>
                  <a:pt x="87892" y="325727"/>
                </a:lnTo>
                <a:lnTo>
                  <a:pt x="83779" y="323481"/>
                </a:lnTo>
                <a:lnTo>
                  <a:pt x="78887" y="321983"/>
                </a:lnTo>
                <a:lnTo>
                  <a:pt x="73476" y="320985"/>
                </a:lnTo>
                <a:lnTo>
                  <a:pt x="67719" y="320320"/>
                </a:lnTo>
                <a:lnTo>
                  <a:pt x="63881" y="318801"/>
                </a:lnTo>
                <a:lnTo>
                  <a:pt x="61322" y="316714"/>
                </a:lnTo>
                <a:lnTo>
                  <a:pt x="57404" y="311529"/>
                </a:lnTo>
                <a:lnTo>
                  <a:pt x="52080" y="305641"/>
                </a:lnTo>
                <a:lnTo>
                  <a:pt x="50230" y="302566"/>
                </a:lnTo>
                <a:lnTo>
                  <a:pt x="47262" y="292775"/>
                </a:lnTo>
                <a:lnTo>
                  <a:pt x="47018" y="291839"/>
                </a:lnTo>
                <a:lnTo>
                  <a:pt x="46747" y="285067"/>
                </a:lnTo>
                <a:lnTo>
                  <a:pt x="46675" y="280251"/>
                </a:lnTo>
                <a:lnTo>
                  <a:pt x="47702" y="275966"/>
                </a:lnTo>
                <a:lnTo>
                  <a:pt x="51709" y="268338"/>
                </a:lnTo>
                <a:lnTo>
                  <a:pt x="54207" y="261365"/>
                </a:lnTo>
                <a:lnTo>
                  <a:pt x="56391" y="253608"/>
                </a:lnTo>
                <a:lnTo>
                  <a:pt x="58479" y="248530"/>
                </a:lnTo>
                <a:lnTo>
                  <a:pt x="60946" y="242995"/>
                </a:lnTo>
                <a:lnTo>
                  <a:pt x="63686" y="233978"/>
                </a:lnTo>
                <a:lnTo>
                  <a:pt x="64417" y="230069"/>
                </a:lnTo>
                <a:lnTo>
                  <a:pt x="67054" y="225313"/>
                </a:lnTo>
                <a:lnTo>
                  <a:pt x="70962" y="219993"/>
                </a:lnTo>
                <a:lnTo>
                  <a:pt x="75716" y="214296"/>
                </a:lnTo>
                <a:lnTo>
                  <a:pt x="81036" y="208349"/>
                </a:lnTo>
                <a:lnTo>
                  <a:pt x="92679" y="196008"/>
                </a:lnTo>
                <a:lnTo>
                  <a:pt x="113531" y="174672"/>
                </a:lnTo>
                <a:lnTo>
                  <a:pt x="127004" y="161139"/>
                </a:lnTo>
                <a:lnTo>
                  <a:pt x="129202" y="157862"/>
                </a:lnTo>
                <a:lnTo>
                  <a:pt x="133368" y="148115"/>
                </a:lnTo>
                <a:lnTo>
                  <a:pt x="138152" y="141649"/>
                </a:lnTo>
                <a:lnTo>
                  <a:pt x="140995" y="135192"/>
                </a:lnTo>
                <a:lnTo>
                  <a:pt x="141753" y="131966"/>
                </a:lnTo>
                <a:lnTo>
                  <a:pt x="143333" y="129815"/>
                </a:lnTo>
                <a:lnTo>
                  <a:pt x="145462" y="128381"/>
                </a:lnTo>
                <a:lnTo>
                  <a:pt x="147955" y="127425"/>
                </a:lnTo>
                <a:lnTo>
                  <a:pt x="149618" y="125712"/>
                </a:lnTo>
                <a:lnTo>
                  <a:pt x="150726" y="123496"/>
                </a:lnTo>
                <a:lnTo>
                  <a:pt x="152943" y="11583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SMARTPenAnnotation2130"/>
          <p:cNvSpPr/>
          <p:nvPr/>
        </p:nvSpPr>
        <p:spPr>
          <a:xfrm>
            <a:off x="3327796" y="4106167"/>
            <a:ext cx="125042" cy="261195"/>
          </a:xfrm>
          <a:custGeom>
            <a:avLst/>
            <a:gdLst/>
            <a:ahLst/>
            <a:cxnLst/>
            <a:rect l="0" t="0" r="0" b="0"/>
            <a:pathLst>
              <a:path w="125042" h="261195">
                <a:moveTo>
                  <a:pt x="0" y="0"/>
                </a:moveTo>
                <a:lnTo>
                  <a:pt x="14412" y="0"/>
                </a:lnTo>
                <a:lnTo>
                  <a:pt x="17132" y="1075"/>
                </a:lnTo>
                <a:lnTo>
                  <a:pt x="20020" y="2867"/>
                </a:lnTo>
                <a:lnTo>
                  <a:pt x="23021" y="5136"/>
                </a:lnTo>
                <a:lnTo>
                  <a:pt x="25021" y="7724"/>
                </a:lnTo>
                <a:lnTo>
                  <a:pt x="26355" y="10523"/>
                </a:lnTo>
                <a:lnTo>
                  <a:pt x="27244" y="13465"/>
                </a:lnTo>
                <a:lnTo>
                  <a:pt x="28911" y="15426"/>
                </a:lnTo>
                <a:lnTo>
                  <a:pt x="31098" y="16734"/>
                </a:lnTo>
                <a:lnTo>
                  <a:pt x="33630" y="17605"/>
                </a:lnTo>
                <a:lnTo>
                  <a:pt x="36394" y="19261"/>
                </a:lnTo>
                <a:lnTo>
                  <a:pt x="39311" y="21440"/>
                </a:lnTo>
                <a:lnTo>
                  <a:pt x="42330" y="23967"/>
                </a:lnTo>
                <a:lnTo>
                  <a:pt x="45418" y="26727"/>
                </a:lnTo>
                <a:lnTo>
                  <a:pt x="51716" y="32660"/>
                </a:lnTo>
                <a:lnTo>
                  <a:pt x="70953" y="51631"/>
                </a:lnTo>
                <a:lnTo>
                  <a:pt x="75248" y="56993"/>
                </a:lnTo>
                <a:lnTo>
                  <a:pt x="80262" y="63792"/>
                </a:lnTo>
                <a:lnTo>
                  <a:pt x="85754" y="71550"/>
                </a:lnTo>
                <a:lnTo>
                  <a:pt x="91565" y="78871"/>
                </a:lnTo>
                <a:lnTo>
                  <a:pt x="97589" y="85902"/>
                </a:lnTo>
                <a:lnTo>
                  <a:pt x="103755" y="92739"/>
                </a:lnTo>
                <a:lnTo>
                  <a:pt x="108941" y="100521"/>
                </a:lnTo>
                <a:lnTo>
                  <a:pt x="113472" y="108935"/>
                </a:lnTo>
                <a:lnTo>
                  <a:pt x="117568" y="117768"/>
                </a:lnTo>
                <a:lnTo>
                  <a:pt x="120299" y="125806"/>
                </a:lnTo>
                <a:lnTo>
                  <a:pt x="122119" y="133315"/>
                </a:lnTo>
                <a:lnTo>
                  <a:pt x="123333" y="140471"/>
                </a:lnTo>
                <a:lnTo>
                  <a:pt x="124142" y="147391"/>
                </a:lnTo>
                <a:lnTo>
                  <a:pt x="124682" y="154154"/>
                </a:lnTo>
                <a:lnTo>
                  <a:pt x="125041" y="160812"/>
                </a:lnTo>
                <a:lnTo>
                  <a:pt x="124206" y="167401"/>
                </a:lnTo>
                <a:lnTo>
                  <a:pt x="122574" y="173943"/>
                </a:lnTo>
                <a:lnTo>
                  <a:pt x="120412" y="180455"/>
                </a:lnTo>
                <a:lnTo>
                  <a:pt x="117895" y="185871"/>
                </a:lnTo>
                <a:lnTo>
                  <a:pt x="115143" y="190556"/>
                </a:lnTo>
                <a:lnTo>
                  <a:pt x="112233" y="194754"/>
                </a:lnTo>
                <a:lnTo>
                  <a:pt x="109218" y="198628"/>
                </a:lnTo>
                <a:lnTo>
                  <a:pt x="106133" y="202285"/>
                </a:lnTo>
                <a:lnTo>
                  <a:pt x="103001" y="205798"/>
                </a:lnTo>
                <a:lnTo>
                  <a:pt x="98764" y="209216"/>
                </a:lnTo>
                <a:lnTo>
                  <a:pt x="93789" y="212569"/>
                </a:lnTo>
                <a:lnTo>
                  <a:pt x="88323" y="215878"/>
                </a:lnTo>
                <a:lnTo>
                  <a:pt x="82529" y="219160"/>
                </a:lnTo>
                <a:lnTo>
                  <a:pt x="70359" y="225672"/>
                </a:lnTo>
                <a:lnTo>
                  <a:pt x="51422" y="235382"/>
                </a:lnTo>
                <a:lnTo>
                  <a:pt x="46105" y="238611"/>
                </a:lnTo>
                <a:lnTo>
                  <a:pt x="41485" y="241840"/>
                </a:lnTo>
                <a:lnTo>
                  <a:pt x="37331" y="245066"/>
                </a:lnTo>
                <a:lnTo>
                  <a:pt x="33486" y="247218"/>
                </a:lnTo>
                <a:lnTo>
                  <a:pt x="29849" y="248652"/>
                </a:lnTo>
                <a:lnTo>
                  <a:pt x="26348" y="249608"/>
                </a:lnTo>
                <a:lnTo>
                  <a:pt x="22940" y="250245"/>
                </a:lnTo>
                <a:lnTo>
                  <a:pt x="19593" y="250670"/>
                </a:lnTo>
                <a:lnTo>
                  <a:pt x="16287" y="250953"/>
                </a:lnTo>
                <a:lnTo>
                  <a:pt x="13008" y="251143"/>
                </a:lnTo>
                <a:lnTo>
                  <a:pt x="6498" y="251352"/>
                </a:lnTo>
                <a:lnTo>
                  <a:pt x="4332" y="252483"/>
                </a:lnTo>
                <a:lnTo>
                  <a:pt x="2888" y="254312"/>
                </a:lnTo>
                <a:lnTo>
                  <a:pt x="0" y="26119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SMARTPenAnnotation2131"/>
          <p:cNvSpPr/>
          <p:nvPr/>
        </p:nvSpPr>
        <p:spPr>
          <a:xfrm>
            <a:off x="3458035" y="4125515"/>
            <a:ext cx="111608" cy="212825"/>
          </a:xfrm>
          <a:custGeom>
            <a:avLst/>
            <a:gdLst/>
            <a:ahLst/>
            <a:cxnLst/>
            <a:rect l="0" t="0" r="0" b="0"/>
            <a:pathLst>
              <a:path w="111608" h="212825">
                <a:moveTo>
                  <a:pt x="111607" y="0"/>
                </a:moveTo>
                <a:lnTo>
                  <a:pt x="89813" y="0"/>
                </a:lnTo>
                <a:lnTo>
                  <a:pt x="84180" y="2150"/>
                </a:lnTo>
                <a:lnTo>
                  <a:pt x="77199" y="5733"/>
                </a:lnTo>
                <a:lnTo>
                  <a:pt x="69321" y="10271"/>
                </a:lnTo>
                <a:lnTo>
                  <a:pt x="62993" y="14371"/>
                </a:lnTo>
                <a:lnTo>
                  <a:pt x="57701" y="18180"/>
                </a:lnTo>
                <a:lnTo>
                  <a:pt x="53097" y="21794"/>
                </a:lnTo>
                <a:lnTo>
                  <a:pt x="48953" y="25278"/>
                </a:lnTo>
                <a:lnTo>
                  <a:pt x="45116" y="28676"/>
                </a:lnTo>
                <a:lnTo>
                  <a:pt x="37986" y="35317"/>
                </a:lnTo>
                <a:lnTo>
                  <a:pt x="24650" y="48339"/>
                </a:lnTo>
                <a:lnTo>
                  <a:pt x="21390" y="51574"/>
                </a:lnTo>
                <a:lnTo>
                  <a:pt x="18141" y="55880"/>
                </a:lnTo>
                <a:lnTo>
                  <a:pt x="14901" y="60901"/>
                </a:lnTo>
                <a:lnTo>
                  <a:pt x="11666" y="66397"/>
                </a:lnTo>
                <a:lnTo>
                  <a:pt x="9509" y="71136"/>
                </a:lnTo>
                <a:lnTo>
                  <a:pt x="8071" y="75371"/>
                </a:lnTo>
                <a:lnTo>
                  <a:pt x="7112" y="79269"/>
                </a:lnTo>
                <a:lnTo>
                  <a:pt x="627" y="110432"/>
                </a:lnTo>
                <a:lnTo>
                  <a:pt x="0" y="119841"/>
                </a:lnTo>
                <a:lnTo>
                  <a:pt x="657" y="127188"/>
                </a:lnTo>
                <a:lnTo>
                  <a:pt x="2170" y="133162"/>
                </a:lnTo>
                <a:lnTo>
                  <a:pt x="3178" y="139293"/>
                </a:lnTo>
                <a:lnTo>
                  <a:pt x="3850" y="145531"/>
                </a:lnTo>
                <a:lnTo>
                  <a:pt x="4299" y="151839"/>
                </a:lnTo>
                <a:lnTo>
                  <a:pt x="5672" y="157120"/>
                </a:lnTo>
                <a:lnTo>
                  <a:pt x="7663" y="161714"/>
                </a:lnTo>
                <a:lnTo>
                  <a:pt x="13446" y="171676"/>
                </a:lnTo>
                <a:lnTo>
                  <a:pt x="16070" y="174644"/>
                </a:lnTo>
                <a:lnTo>
                  <a:pt x="24718" y="183673"/>
                </a:lnTo>
                <a:lnTo>
                  <a:pt x="28959" y="186941"/>
                </a:lnTo>
                <a:lnTo>
                  <a:pt x="32861" y="189120"/>
                </a:lnTo>
                <a:lnTo>
                  <a:pt x="36538" y="190572"/>
                </a:lnTo>
                <a:lnTo>
                  <a:pt x="40063" y="192615"/>
                </a:lnTo>
                <a:lnTo>
                  <a:pt x="43489" y="195052"/>
                </a:lnTo>
                <a:lnTo>
                  <a:pt x="46847" y="197752"/>
                </a:lnTo>
                <a:lnTo>
                  <a:pt x="50161" y="199552"/>
                </a:lnTo>
                <a:lnTo>
                  <a:pt x="53445" y="200751"/>
                </a:lnTo>
                <a:lnTo>
                  <a:pt x="56709" y="201551"/>
                </a:lnTo>
                <a:lnTo>
                  <a:pt x="59960" y="203159"/>
                </a:lnTo>
                <a:lnTo>
                  <a:pt x="63203" y="205306"/>
                </a:lnTo>
                <a:lnTo>
                  <a:pt x="66439" y="207812"/>
                </a:lnTo>
                <a:lnTo>
                  <a:pt x="70746" y="209483"/>
                </a:lnTo>
                <a:lnTo>
                  <a:pt x="75768" y="210597"/>
                </a:lnTo>
                <a:lnTo>
                  <a:pt x="92259" y="21282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5" name="SMARTPenAnnotation2132"/>
          <p:cNvSpPr/>
          <p:nvPr/>
        </p:nvSpPr>
        <p:spPr>
          <a:xfrm>
            <a:off x="3908226" y="4202906"/>
            <a:ext cx="241847" cy="9675"/>
          </a:xfrm>
          <a:custGeom>
            <a:avLst/>
            <a:gdLst/>
            <a:ahLst/>
            <a:cxnLst/>
            <a:rect l="0" t="0" r="0" b="0"/>
            <a:pathLst>
              <a:path w="241847" h="9675">
                <a:moveTo>
                  <a:pt x="241846" y="0"/>
                </a:moveTo>
                <a:lnTo>
                  <a:pt x="205641" y="0"/>
                </a:lnTo>
                <a:lnTo>
                  <a:pt x="200511" y="1074"/>
                </a:lnTo>
                <a:lnTo>
                  <a:pt x="196017" y="2866"/>
                </a:lnTo>
                <a:lnTo>
                  <a:pt x="191946" y="5135"/>
                </a:lnTo>
                <a:lnTo>
                  <a:pt x="188156" y="6648"/>
                </a:lnTo>
                <a:lnTo>
                  <a:pt x="184555" y="7657"/>
                </a:lnTo>
                <a:lnTo>
                  <a:pt x="181080" y="8329"/>
                </a:lnTo>
                <a:lnTo>
                  <a:pt x="177688" y="7702"/>
                </a:lnTo>
                <a:lnTo>
                  <a:pt x="174352" y="6210"/>
                </a:lnTo>
                <a:lnTo>
                  <a:pt x="171053" y="4140"/>
                </a:lnTo>
                <a:lnTo>
                  <a:pt x="167779" y="2760"/>
                </a:lnTo>
                <a:lnTo>
                  <a:pt x="164521" y="1840"/>
                </a:lnTo>
                <a:lnTo>
                  <a:pt x="161275" y="1226"/>
                </a:lnTo>
                <a:lnTo>
                  <a:pt x="156960" y="818"/>
                </a:lnTo>
                <a:lnTo>
                  <a:pt x="151935" y="545"/>
                </a:lnTo>
                <a:lnTo>
                  <a:pt x="137456" y="161"/>
                </a:lnTo>
                <a:lnTo>
                  <a:pt x="48890" y="0"/>
                </a:lnTo>
                <a:lnTo>
                  <a:pt x="37968" y="1075"/>
                </a:lnTo>
                <a:lnTo>
                  <a:pt x="29611" y="2866"/>
                </a:lnTo>
                <a:lnTo>
                  <a:pt x="0" y="967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6" name="SMARTPenAnnotation2133"/>
          <p:cNvSpPr/>
          <p:nvPr/>
        </p:nvSpPr>
        <p:spPr>
          <a:xfrm>
            <a:off x="4024312" y="4115841"/>
            <a:ext cx="29022" cy="251521"/>
          </a:xfrm>
          <a:custGeom>
            <a:avLst/>
            <a:gdLst/>
            <a:ahLst/>
            <a:cxnLst/>
            <a:rect l="0" t="0" r="0" b="0"/>
            <a:pathLst>
              <a:path w="29022" h="251521">
                <a:moveTo>
                  <a:pt x="0" y="0"/>
                </a:moveTo>
                <a:lnTo>
                  <a:pt x="0" y="38378"/>
                </a:lnTo>
                <a:lnTo>
                  <a:pt x="1075" y="44933"/>
                </a:lnTo>
                <a:lnTo>
                  <a:pt x="2866" y="52528"/>
                </a:lnTo>
                <a:lnTo>
                  <a:pt x="5136" y="60816"/>
                </a:lnTo>
                <a:lnTo>
                  <a:pt x="6648" y="67416"/>
                </a:lnTo>
                <a:lnTo>
                  <a:pt x="7657" y="72890"/>
                </a:lnTo>
                <a:lnTo>
                  <a:pt x="8329" y="77615"/>
                </a:lnTo>
                <a:lnTo>
                  <a:pt x="8777" y="81840"/>
                </a:lnTo>
                <a:lnTo>
                  <a:pt x="9275" y="89400"/>
                </a:lnTo>
                <a:lnTo>
                  <a:pt x="10483" y="93996"/>
                </a:lnTo>
                <a:lnTo>
                  <a:pt x="12363" y="99210"/>
                </a:lnTo>
                <a:lnTo>
                  <a:pt x="14691" y="104835"/>
                </a:lnTo>
                <a:lnTo>
                  <a:pt x="16244" y="109661"/>
                </a:lnTo>
                <a:lnTo>
                  <a:pt x="17278" y="113952"/>
                </a:lnTo>
                <a:lnTo>
                  <a:pt x="17968" y="117888"/>
                </a:lnTo>
                <a:lnTo>
                  <a:pt x="18428" y="122662"/>
                </a:lnTo>
                <a:lnTo>
                  <a:pt x="18735" y="127994"/>
                </a:lnTo>
                <a:lnTo>
                  <a:pt x="18939" y="133699"/>
                </a:lnTo>
                <a:lnTo>
                  <a:pt x="19227" y="157134"/>
                </a:lnTo>
                <a:lnTo>
                  <a:pt x="20342" y="166023"/>
                </a:lnTo>
                <a:lnTo>
                  <a:pt x="22160" y="175175"/>
                </a:lnTo>
                <a:lnTo>
                  <a:pt x="24447" y="184500"/>
                </a:lnTo>
                <a:lnTo>
                  <a:pt x="25972" y="191792"/>
                </a:lnTo>
                <a:lnTo>
                  <a:pt x="26989" y="197728"/>
                </a:lnTo>
                <a:lnTo>
                  <a:pt x="27666" y="202760"/>
                </a:lnTo>
                <a:lnTo>
                  <a:pt x="28118" y="207190"/>
                </a:lnTo>
                <a:lnTo>
                  <a:pt x="28620" y="214978"/>
                </a:lnTo>
                <a:lnTo>
                  <a:pt x="28843" y="222022"/>
                </a:lnTo>
                <a:lnTo>
                  <a:pt x="28998" y="238559"/>
                </a:lnTo>
                <a:lnTo>
                  <a:pt x="29021" y="25152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7" name="SMARTPenAnnotation2134"/>
          <p:cNvSpPr/>
          <p:nvPr/>
        </p:nvSpPr>
        <p:spPr>
          <a:xfrm>
            <a:off x="4295179" y="4106326"/>
            <a:ext cx="261195" cy="212667"/>
          </a:xfrm>
          <a:custGeom>
            <a:avLst/>
            <a:gdLst/>
            <a:ahLst/>
            <a:cxnLst/>
            <a:rect l="0" t="0" r="0" b="0"/>
            <a:pathLst>
              <a:path w="261195" h="212667">
                <a:moveTo>
                  <a:pt x="0" y="48211"/>
                </a:moveTo>
                <a:lnTo>
                  <a:pt x="0" y="21331"/>
                </a:lnTo>
                <a:lnTo>
                  <a:pt x="2867" y="17275"/>
                </a:lnTo>
                <a:lnTo>
                  <a:pt x="7723" y="11889"/>
                </a:lnTo>
                <a:lnTo>
                  <a:pt x="13465" y="5912"/>
                </a:lnTo>
                <a:lnTo>
                  <a:pt x="16501" y="3889"/>
                </a:lnTo>
                <a:lnTo>
                  <a:pt x="22740" y="1640"/>
                </a:lnTo>
                <a:lnTo>
                  <a:pt x="29096" y="641"/>
                </a:lnTo>
                <a:lnTo>
                  <a:pt x="36579" y="197"/>
                </a:lnTo>
                <a:lnTo>
                  <a:pt x="47070" y="0"/>
                </a:lnTo>
                <a:lnTo>
                  <a:pt x="52878" y="1022"/>
                </a:lnTo>
                <a:lnTo>
                  <a:pt x="58899" y="2778"/>
                </a:lnTo>
                <a:lnTo>
                  <a:pt x="65063" y="5024"/>
                </a:lnTo>
                <a:lnTo>
                  <a:pt x="70247" y="7596"/>
                </a:lnTo>
                <a:lnTo>
                  <a:pt x="74778" y="10385"/>
                </a:lnTo>
                <a:lnTo>
                  <a:pt x="82679" y="16351"/>
                </a:lnTo>
                <a:lnTo>
                  <a:pt x="89773" y="22586"/>
                </a:lnTo>
                <a:lnTo>
                  <a:pt x="92095" y="25753"/>
                </a:lnTo>
                <a:lnTo>
                  <a:pt x="94675" y="32139"/>
                </a:lnTo>
                <a:lnTo>
                  <a:pt x="98688" y="38560"/>
                </a:lnTo>
                <a:lnTo>
                  <a:pt x="101263" y="41777"/>
                </a:lnTo>
                <a:lnTo>
                  <a:pt x="104054" y="47146"/>
                </a:lnTo>
                <a:lnTo>
                  <a:pt x="106990" y="53950"/>
                </a:lnTo>
                <a:lnTo>
                  <a:pt x="110022" y="61711"/>
                </a:lnTo>
                <a:lnTo>
                  <a:pt x="112043" y="69034"/>
                </a:lnTo>
                <a:lnTo>
                  <a:pt x="113391" y="76066"/>
                </a:lnTo>
                <a:lnTo>
                  <a:pt x="114289" y="82904"/>
                </a:lnTo>
                <a:lnTo>
                  <a:pt x="114889" y="89612"/>
                </a:lnTo>
                <a:lnTo>
                  <a:pt x="115288" y="96234"/>
                </a:lnTo>
                <a:lnTo>
                  <a:pt x="115731" y="108250"/>
                </a:lnTo>
                <a:lnTo>
                  <a:pt x="115928" y="117173"/>
                </a:lnTo>
                <a:lnTo>
                  <a:pt x="114906" y="122132"/>
                </a:lnTo>
                <a:lnTo>
                  <a:pt x="113150" y="127588"/>
                </a:lnTo>
                <a:lnTo>
                  <a:pt x="110904" y="133375"/>
                </a:lnTo>
                <a:lnTo>
                  <a:pt x="105542" y="148404"/>
                </a:lnTo>
                <a:lnTo>
                  <a:pt x="102608" y="156926"/>
                </a:lnTo>
                <a:lnTo>
                  <a:pt x="99576" y="163683"/>
                </a:lnTo>
                <a:lnTo>
                  <a:pt x="96481" y="169262"/>
                </a:lnTo>
                <a:lnTo>
                  <a:pt x="93342" y="174056"/>
                </a:lnTo>
                <a:lnTo>
                  <a:pt x="90175" y="178327"/>
                </a:lnTo>
                <a:lnTo>
                  <a:pt x="86988" y="182249"/>
                </a:lnTo>
                <a:lnTo>
                  <a:pt x="83789" y="185939"/>
                </a:lnTo>
                <a:lnTo>
                  <a:pt x="80582" y="189473"/>
                </a:lnTo>
                <a:lnTo>
                  <a:pt x="74151" y="196267"/>
                </a:lnTo>
                <a:lnTo>
                  <a:pt x="69857" y="199584"/>
                </a:lnTo>
                <a:lnTo>
                  <a:pt x="64844" y="202870"/>
                </a:lnTo>
                <a:lnTo>
                  <a:pt x="51624" y="210731"/>
                </a:lnTo>
                <a:lnTo>
                  <a:pt x="51614" y="210301"/>
                </a:lnTo>
                <a:lnTo>
                  <a:pt x="54469" y="206957"/>
                </a:lnTo>
                <a:lnTo>
                  <a:pt x="56735" y="205635"/>
                </a:lnTo>
                <a:lnTo>
                  <a:pt x="62120" y="204167"/>
                </a:lnTo>
                <a:lnTo>
                  <a:pt x="66135" y="202700"/>
                </a:lnTo>
                <a:lnTo>
                  <a:pt x="70962" y="200648"/>
                </a:lnTo>
                <a:lnTo>
                  <a:pt x="82058" y="195501"/>
                </a:lnTo>
                <a:lnTo>
                  <a:pt x="94155" y="189630"/>
                </a:lnTo>
                <a:lnTo>
                  <a:pt x="100390" y="187635"/>
                </a:lnTo>
                <a:lnTo>
                  <a:pt x="106697" y="186305"/>
                </a:lnTo>
                <a:lnTo>
                  <a:pt x="113051" y="185418"/>
                </a:lnTo>
                <a:lnTo>
                  <a:pt x="123737" y="185901"/>
                </a:lnTo>
                <a:lnTo>
                  <a:pt x="137310" y="187299"/>
                </a:lnTo>
                <a:lnTo>
                  <a:pt x="164214" y="190643"/>
                </a:lnTo>
                <a:lnTo>
                  <a:pt x="172894" y="191534"/>
                </a:lnTo>
                <a:lnTo>
                  <a:pt x="179755" y="192129"/>
                </a:lnTo>
                <a:lnTo>
                  <a:pt x="185404" y="192525"/>
                </a:lnTo>
                <a:lnTo>
                  <a:pt x="194546" y="192966"/>
                </a:lnTo>
                <a:lnTo>
                  <a:pt x="200639" y="194158"/>
                </a:lnTo>
                <a:lnTo>
                  <a:pt x="207925" y="196028"/>
                </a:lnTo>
                <a:lnTo>
                  <a:pt x="216008" y="198349"/>
                </a:lnTo>
                <a:lnTo>
                  <a:pt x="222471" y="199897"/>
                </a:lnTo>
                <a:lnTo>
                  <a:pt x="227854" y="200928"/>
                </a:lnTo>
                <a:lnTo>
                  <a:pt x="232518" y="201616"/>
                </a:lnTo>
                <a:lnTo>
                  <a:pt x="240567" y="202381"/>
                </a:lnTo>
                <a:lnTo>
                  <a:pt x="244217" y="202584"/>
                </a:lnTo>
                <a:lnTo>
                  <a:pt x="247727" y="203795"/>
                </a:lnTo>
                <a:lnTo>
                  <a:pt x="251141" y="205677"/>
                </a:lnTo>
                <a:lnTo>
                  <a:pt x="261194" y="21266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8" name="SMARTPenAnnotation2135"/>
          <p:cNvSpPr/>
          <p:nvPr/>
        </p:nvSpPr>
        <p:spPr>
          <a:xfrm>
            <a:off x="4585394" y="4077146"/>
            <a:ext cx="164456" cy="135435"/>
          </a:xfrm>
          <a:custGeom>
            <a:avLst/>
            <a:gdLst/>
            <a:ahLst/>
            <a:cxnLst/>
            <a:rect l="0" t="0" r="0" b="0"/>
            <a:pathLst>
              <a:path w="164456" h="135435">
                <a:moveTo>
                  <a:pt x="0" y="0"/>
                </a:moveTo>
                <a:lnTo>
                  <a:pt x="5135" y="0"/>
                </a:lnTo>
                <a:lnTo>
                  <a:pt x="6648" y="1075"/>
                </a:lnTo>
                <a:lnTo>
                  <a:pt x="7657" y="2866"/>
                </a:lnTo>
                <a:lnTo>
                  <a:pt x="8329" y="5136"/>
                </a:lnTo>
                <a:lnTo>
                  <a:pt x="9853" y="7723"/>
                </a:lnTo>
                <a:lnTo>
                  <a:pt x="11943" y="10523"/>
                </a:lnTo>
                <a:lnTo>
                  <a:pt x="14411" y="13465"/>
                </a:lnTo>
                <a:lnTo>
                  <a:pt x="17132" y="17575"/>
                </a:lnTo>
                <a:lnTo>
                  <a:pt x="20020" y="22466"/>
                </a:lnTo>
                <a:lnTo>
                  <a:pt x="23021" y="27876"/>
                </a:lnTo>
                <a:lnTo>
                  <a:pt x="28245" y="34707"/>
                </a:lnTo>
                <a:lnTo>
                  <a:pt x="34953" y="42486"/>
                </a:lnTo>
                <a:lnTo>
                  <a:pt x="48856" y="57578"/>
                </a:lnTo>
                <a:lnTo>
                  <a:pt x="58617" y="67868"/>
                </a:lnTo>
                <a:lnTo>
                  <a:pt x="80427" y="89976"/>
                </a:lnTo>
                <a:lnTo>
                  <a:pt x="86939" y="95454"/>
                </a:lnTo>
                <a:lnTo>
                  <a:pt x="92356" y="99107"/>
                </a:lnTo>
                <a:lnTo>
                  <a:pt x="97041" y="101542"/>
                </a:lnTo>
                <a:lnTo>
                  <a:pt x="104464" y="106390"/>
                </a:lnTo>
                <a:lnTo>
                  <a:pt x="124178" y="120376"/>
                </a:lnTo>
                <a:lnTo>
                  <a:pt x="132229" y="125395"/>
                </a:lnTo>
                <a:lnTo>
                  <a:pt x="138672" y="128741"/>
                </a:lnTo>
                <a:lnTo>
                  <a:pt x="164455" y="13543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9" name="SMARTPenAnnotation2136"/>
          <p:cNvSpPr/>
          <p:nvPr/>
        </p:nvSpPr>
        <p:spPr>
          <a:xfrm>
            <a:off x="4672458" y="4086820"/>
            <a:ext cx="87066" cy="454671"/>
          </a:xfrm>
          <a:custGeom>
            <a:avLst/>
            <a:gdLst/>
            <a:ahLst/>
            <a:cxnLst/>
            <a:rect l="0" t="0" r="0" b="0"/>
            <a:pathLst>
              <a:path w="87066" h="454671">
                <a:moveTo>
                  <a:pt x="87065" y="0"/>
                </a:moveTo>
                <a:lnTo>
                  <a:pt x="87065" y="21794"/>
                </a:lnTo>
                <a:lnTo>
                  <a:pt x="85990" y="28502"/>
                </a:lnTo>
                <a:lnTo>
                  <a:pt x="84198" y="37274"/>
                </a:lnTo>
                <a:lnTo>
                  <a:pt x="81930" y="47422"/>
                </a:lnTo>
                <a:lnTo>
                  <a:pt x="80417" y="57411"/>
                </a:lnTo>
                <a:lnTo>
                  <a:pt x="79408" y="67296"/>
                </a:lnTo>
                <a:lnTo>
                  <a:pt x="78736" y="77110"/>
                </a:lnTo>
                <a:lnTo>
                  <a:pt x="77213" y="85802"/>
                </a:lnTo>
                <a:lnTo>
                  <a:pt x="75122" y="93747"/>
                </a:lnTo>
                <a:lnTo>
                  <a:pt x="72654" y="101193"/>
                </a:lnTo>
                <a:lnTo>
                  <a:pt x="71009" y="108307"/>
                </a:lnTo>
                <a:lnTo>
                  <a:pt x="69180" y="121944"/>
                </a:lnTo>
                <a:lnTo>
                  <a:pt x="67618" y="128590"/>
                </a:lnTo>
                <a:lnTo>
                  <a:pt x="65502" y="135171"/>
                </a:lnTo>
                <a:lnTo>
                  <a:pt x="63016" y="141708"/>
                </a:lnTo>
                <a:lnTo>
                  <a:pt x="61358" y="148215"/>
                </a:lnTo>
                <a:lnTo>
                  <a:pt x="59517" y="161178"/>
                </a:lnTo>
                <a:lnTo>
                  <a:pt x="57951" y="167645"/>
                </a:lnTo>
                <a:lnTo>
                  <a:pt x="55832" y="174106"/>
                </a:lnTo>
                <a:lnTo>
                  <a:pt x="53345" y="180562"/>
                </a:lnTo>
                <a:lnTo>
                  <a:pt x="51686" y="187017"/>
                </a:lnTo>
                <a:lnTo>
                  <a:pt x="49844" y="199921"/>
                </a:lnTo>
                <a:lnTo>
                  <a:pt x="48277" y="206372"/>
                </a:lnTo>
                <a:lnTo>
                  <a:pt x="46159" y="212822"/>
                </a:lnTo>
                <a:lnTo>
                  <a:pt x="43671" y="219272"/>
                </a:lnTo>
                <a:lnTo>
                  <a:pt x="42013" y="225722"/>
                </a:lnTo>
                <a:lnTo>
                  <a:pt x="40170" y="238621"/>
                </a:lnTo>
                <a:lnTo>
                  <a:pt x="38604" y="245070"/>
                </a:lnTo>
                <a:lnTo>
                  <a:pt x="36485" y="251519"/>
                </a:lnTo>
                <a:lnTo>
                  <a:pt x="33997" y="257969"/>
                </a:lnTo>
                <a:lnTo>
                  <a:pt x="32339" y="264418"/>
                </a:lnTo>
                <a:lnTo>
                  <a:pt x="30496" y="277316"/>
                </a:lnTo>
                <a:lnTo>
                  <a:pt x="28930" y="283765"/>
                </a:lnTo>
                <a:lnTo>
                  <a:pt x="26811" y="290215"/>
                </a:lnTo>
                <a:lnTo>
                  <a:pt x="24323" y="296664"/>
                </a:lnTo>
                <a:lnTo>
                  <a:pt x="22665" y="303113"/>
                </a:lnTo>
                <a:lnTo>
                  <a:pt x="20822" y="316012"/>
                </a:lnTo>
                <a:lnTo>
                  <a:pt x="20003" y="328910"/>
                </a:lnTo>
                <a:lnTo>
                  <a:pt x="19785" y="335359"/>
                </a:lnTo>
                <a:lnTo>
                  <a:pt x="18564" y="341808"/>
                </a:lnTo>
                <a:lnTo>
                  <a:pt x="16676" y="348258"/>
                </a:lnTo>
                <a:lnTo>
                  <a:pt x="14342" y="354707"/>
                </a:lnTo>
                <a:lnTo>
                  <a:pt x="11749" y="364739"/>
                </a:lnTo>
                <a:lnTo>
                  <a:pt x="4949" y="405615"/>
                </a:lnTo>
                <a:lnTo>
                  <a:pt x="3299" y="416592"/>
                </a:lnTo>
                <a:lnTo>
                  <a:pt x="2200" y="424985"/>
                </a:lnTo>
                <a:lnTo>
                  <a:pt x="652" y="439067"/>
                </a:lnTo>
                <a:lnTo>
                  <a:pt x="0" y="45467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0" name="SMARTPenAnnotation2137"/>
          <p:cNvSpPr/>
          <p:nvPr/>
        </p:nvSpPr>
        <p:spPr>
          <a:xfrm>
            <a:off x="2718345" y="4657576"/>
            <a:ext cx="3685730" cy="48370"/>
          </a:xfrm>
          <a:custGeom>
            <a:avLst/>
            <a:gdLst/>
            <a:ahLst/>
            <a:cxnLst/>
            <a:rect l="0" t="0" r="0" b="0"/>
            <a:pathLst>
              <a:path w="3685730" h="48370">
                <a:moveTo>
                  <a:pt x="3685729" y="38695"/>
                </a:moveTo>
                <a:lnTo>
                  <a:pt x="3372782" y="38695"/>
                </a:lnTo>
                <a:lnTo>
                  <a:pt x="3089204" y="29619"/>
                </a:lnTo>
                <a:lnTo>
                  <a:pt x="2886730" y="29032"/>
                </a:lnTo>
                <a:lnTo>
                  <a:pt x="2870372" y="27953"/>
                </a:lnTo>
                <a:lnTo>
                  <a:pt x="2854092" y="26160"/>
                </a:lnTo>
                <a:lnTo>
                  <a:pt x="2837865" y="23889"/>
                </a:lnTo>
                <a:lnTo>
                  <a:pt x="2810924" y="22375"/>
                </a:lnTo>
                <a:lnTo>
                  <a:pt x="2737994" y="20693"/>
                </a:lnTo>
                <a:lnTo>
                  <a:pt x="2548624" y="19382"/>
                </a:lnTo>
                <a:lnTo>
                  <a:pt x="2532107" y="18296"/>
                </a:lnTo>
                <a:lnTo>
                  <a:pt x="2515721" y="16497"/>
                </a:lnTo>
                <a:lnTo>
                  <a:pt x="2499423" y="14222"/>
                </a:lnTo>
                <a:lnTo>
                  <a:pt x="2483183" y="12706"/>
                </a:lnTo>
                <a:lnTo>
                  <a:pt x="2466982" y="11695"/>
                </a:lnTo>
                <a:lnTo>
                  <a:pt x="2418503" y="10273"/>
                </a:lnTo>
                <a:lnTo>
                  <a:pt x="2305599" y="9708"/>
                </a:lnTo>
                <a:lnTo>
                  <a:pt x="2283026" y="8622"/>
                </a:lnTo>
                <a:lnTo>
                  <a:pt x="2201215" y="3032"/>
                </a:lnTo>
                <a:lnTo>
                  <a:pt x="2158883" y="1347"/>
                </a:lnTo>
                <a:lnTo>
                  <a:pt x="1873580" y="52"/>
                </a:lnTo>
                <a:lnTo>
                  <a:pt x="1450373" y="0"/>
                </a:lnTo>
                <a:lnTo>
                  <a:pt x="1429109" y="1075"/>
                </a:lnTo>
                <a:lnTo>
                  <a:pt x="1409560" y="2866"/>
                </a:lnTo>
                <a:lnTo>
                  <a:pt x="1391152" y="5135"/>
                </a:lnTo>
                <a:lnTo>
                  <a:pt x="1367056" y="6648"/>
                </a:lnTo>
                <a:lnTo>
                  <a:pt x="1308754" y="8329"/>
                </a:lnTo>
                <a:lnTo>
                  <a:pt x="983549" y="9621"/>
                </a:lnTo>
                <a:lnTo>
                  <a:pt x="366901" y="9674"/>
                </a:lnTo>
                <a:lnTo>
                  <a:pt x="344564" y="10749"/>
                </a:lnTo>
                <a:lnTo>
                  <a:pt x="323223" y="12540"/>
                </a:lnTo>
                <a:lnTo>
                  <a:pt x="302546" y="14809"/>
                </a:lnTo>
                <a:lnTo>
                  <a:pt x="281238" y="16322"/>
                </a:lnTo>
                <a:lnTo>
                  <a:pt x="259508" y="17330"/>
                </a:lnTo>
                <a:lnTo>
                  <a:pt x="204443" y="18750"/>
                </a:lnTo>
                <a:lnTo>
                  <a:pt x="179003" y="20157"/>
                </a:lnTo>
                <a:lnTo>
                  <a:pt x="167705" y="22037"/>
                </a:lnTo>
                <a:lnTo>
                  <a:pt x="156948" y="24365"/>
                </a:lnTo>
                <a:lnTo>
                  <a:pt x="146552" y="25917"/>
                </a:lnTo>
                <a:lnTo>
                  <a:pt x="136397" y="26952"/>
                </a:lnTo>
                <a:lnTo>
                  <a:pt x="126402" y="27641"/>
                </a:lnTo>
                <a:lnTo>
                  <a:pt x="113289" y="29177"/>
                </a:lnTo>
                <a:lnTo>
                  <a:pt x="68322" y="35397"/>
                </a:lnTo>
                <a:lnTo>
                  <a:pt x="57371" y="36496"/>
                </a:lnTo>
                <a:lnTo>
                  <a:pt x="47922" y="37230"/>
                </a:lnTo>
                <a:lnTo>
                  <a:pt x="38397" y="38793"/>
                </a:lnTo>
                <a:lnTo>
                  <a:pt x="28823" y="40910"/>
                </a:lnTo>
                <a:lnTo>
                  <a:pt x="0" y="4836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1" name="SMARTPenAnnotation2138"/>
          <p:cNvSpPr/>
          <p:nvPr/>
        </p:nvSpPr>
        <p:spPr>
          <a:xfrm>
            <a:off x="2466826" y="3991426"/>
            <a:ext cx="338585" cy="18004"/>
          </a:xfrm>
          <a:custGeom>
            <a:avLst/>
            <a:gdLst/>
            <a:ahLst/>
            <a:cxnLst/>
            <a:rect l="0" t="0" r="0" b="0"/>
            <a:pathLst>
              <a:path w="338585" h="18004">
                <a:moveTo>
                  <a:pt x="338584" y="8329"/>
                </a:moveTo>
                <a:lnTo>
                  <a:pt x="325119" y="8329"/>
                </a:lnTo>
                <a:lnTo>
                  <a:pt x="322083" y="7255"/>
                </a:lnTo>
                <a:lnTo>
                  <a:pt x="318984" y="5463"/>
                </a:lnTo>
                <a:lnTo>
                  <a:pt x="315844" y="3194"/>
                </a:lnTo>
                <a:lnTo>
                  <a:pt x="312675" y="1681"/>
                </a:lnTo>
                <a:lnTo>
                  <a:pt x="309488" y="672"/>
                </a:lnTo>
                <a:lnTo>
                  <a:pt x="306288" y="0"/>
                </a:lnTo>
                <a:lnTo>
                  <a:pt x="300930" y="627"/>
                </a:lnTo>
                <a:lnTo>
                  <a:pt x="294134" y="2120"/>
                </a:lnTo>
                <a:lnTo>
                  <a:pt x="286378" y="4189"/>
                </a:lnTo>
                <a:lnTo>
                  <a:pt x="280133" y="5569"/>
                </a:lnTo>
                <a:lnTo>
                  <a:pt x="274895" y="6490"/>
                </a:lnTo>
                <a:lnTo>
                  <a:pt x="270328" y="7103"/>
                </a:lnTo>
                <a:lnTo>
                  <a:pt x="265133" y="7512"/>
                </a:lnTo>
                <a:lnTo>
                  <a:pt x="259520" y="7784"/>
                </a:lnTo>
                <a:lnTo>
                  <a:pt x="247551" y="8087"/>
                </a:lnTo>
                <a:lnTo>
                  <a:pt x="66031" y="8329"/>
                </a:lnTo>
                <a:lnTo>
                  <a:pt x="55844" y="9404"/>
                </a:lnTo>
                <a:lnTo>
                  <a:pt x="0" y="1800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2" name="SMARTPenAnnotation2139"/>
          <p:cNvSpPr/>
          <p:nvPr/>
        </p:nvSpPr>
        <p:spPr>
          <a:xfrm>
            <a:off x="2621607" y="3878096"/>
            <a:ext cx="53941" cy="276442"/>
          </a:xfrm>
          <a:custGeom>
            <a:avLst/>
            <a:gdLst/>
            <a:ahLst/>
            <a:cxnLst/>
            <a:rect l="0" t="0" r="0" b="0"/>
            <a:pathLst>
              <a:path w="53941" h="276442">
                <a:moveTo>
                  <a:pt x="0" y="5573"/>
                </a:moveTo>
                <a:lnTo>
                  <a:pt x="0" y="0"/>
                </a:lnTo>
                <a:lnTo>
                  <a:pt x="0" y="9763"/>
                </a:lnTo>
                <a:lnTo>
                  <a:pt x="1075" y="12666"/>
                </a:lnTo>
                <a:lnTo>
                  <a:pt x="2866" y="15676"/>
                </a:lnTo>
                <a:lnTo>
                  <a:pt x="5136" y="18758"/>
                </a:lnTo>
                <a:lnTo>
                  <a:pt x="6648" y="24037"/>
                </a:lnTo>
                <a:lnTo>
                  <a:pt x="7657" y="30781"/>
                </a:lnTo>
                <a:lnTo>
                  <a:pt x="8329" y="38502"/>
                </a:lnTo>
                <a:lnTo>
                  <a:pt x="9852" y="44723"/>
                </a:lnTo>
                <a:lnTo>
                  <a:pt x="11943" y="49946"/>
                </a:lnTo>
                <a:lnTo>
                  <a:pt x="14411" y="54503"/>
                </a:lnTo>
                <a:lnTo>
                  <a:pt x="16056" y="59691"/>
                </a:lnTo>
                <a:lnTo>
                  <a:pt x="17154" y="65298"/>
                </a:lnTo>
                <a:lnTo>
                  <a:pt x="17885" y="71187"/>
                </a:lnTo>
                <a:lnTo>
                  <a:pt x="19447" y="76188"/>
                </a:lnTo>
                <a:lnTo>
                  <a:pt x="21564" y="80596"/>
                </a:lnTo>
                <a:lnTo>
                  <a:pt x="24050" y="84610"/>
                </a:lnTo>
                <a:lnTo>
                  <a:pt x="25707" y="89436"/>
                </a:lnTo>
                <a:lnTo>
                  <a:pt x="26812" y="94803"/>
                </a:lnTo>
                <a:lnTo>
                  <a:pt x="27548" y="100530"/>
                </a:lnTo>
                <a:lnTo>
                  <a:pt x="29114" y="107573"/>
                </a:lnTo>
                <a:lnTo>
                  <a:pt x="31233" y="115493"/>
                </a:lnTo>
                <a:lnTo>
                  <a:pt x="33721" y="123998"/>
                </a:lnTo>
                <a:lnTo>
                  <a:pt x="35379" y="130743"/>
                </a:lnTo>
                <a:lnTo>
                  <a:pt x="36484" y="136314"/>
                </a:lnTo>
                <a:lnTo>
                  <a:pt x="37221" y="141103"/>
                </a:lnTo>
                <a:lnTo>
                  <a:pt x="38788" y="147520"/>
                </a:lnTo>
                <a:lnTo>
                  <a:pt x="40907" y="155023"/>
                </a:lnTo>
                <a:lnTo>
                  <a:pt x="43394" y="163249"/>
                </a:lnTo>
                <a:lnTo>
                  <a:pt x="45052" y="169809"/>
                </a:lnTo>
                <a:lnTo>
                  <a:pt x="46158" y="175256"/>
                </a:lnTo>
                <a:lnTo>
                  <a:pt x="46895" y="179963"/>
                </a:lnTo>
                <a:lnTo>
                  <a:pt x="47386" y="185250"/>
                </a:lnTo>
                <a:lnTo>
                  <a:pt x="47714" y="190925"/>
                </a:lnTo>
                <a:lnTo>
                  <a:pt x="48078" y="201888"/>
                </a:lnTo>
                <a:lnTo>
                  <a:pt x="48312" y="217685"/>
                </a:lnTo>
                <a:lnTo>
                  <a:pt x="48358" y="231155"/>
                </a:lnTo>
                <a:lnTo>
                  <a:pt x="49436" y="235502"/>
                </a:lnTo>
                <a:lnTo>
                  <a:pt x="51230" y="240549"/>
                </a:lnTo>
                <a:lnTo>
                  <a:pt x="53501" y="246064"/>
                </a:lnTo>
                <a:lnTo>
                  <a:pt x="53940" y="250815"/>
                </a:lnTo>
                <a:lnTo>
                  <a:pt x="53158" y="255057"/>
                </a:lnTo>
                <a:lnTo>
                  <a:pt x="49788" y="263297"/>
                </a:lnTo>
                <a:lnTo>
                  <a:pt x="48369" y="27644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3" name="SMARTPenAnnotation2140"/>
          <p:cNvSpPr/>
          <p:nvPr/>
        </p:nvSpPr>
        <p:spPr>
          <a:xfrm>
            <a:off x="2960191" y="4812357"/>
            <a:ext cx="19347" cy="328911"/>
          </a:xfrm>
          <a:custGeom>
            <a:avLst/>
            <a:gdLst/>
            <a:ahLst/>
            <a:cxnLst/>
            <a:rect l="0" t="0" r="0" b="0"/>
            <a:pathLst>
              <a:path w="19347" h="328911">
                <a:moveTo>
                  <a:pt x="0" y="0"/>
                </a:moveTo>
                <a:lnTo>
                  <a:pt x="0" y="69521"/>
                </a:lnTo>
                <a:lnTo>
                  <a:pt x="1075" y="79668"/>
                </a:lnTo>
                <a:lnTo>
                  <a:pt x="2866" y="90733"/>
                </a:lnTo>
                <a:lnTo>
                  <a:pt x="13465" y="144518"/>
                </a:lnTo>
                <a:lnTo>
                  <a:pt x="15426" y="156538"/>
                </a:lnTo>
                <a:lnTo>
                  <a:pt x="16733" y="166701"/>
                </a:lnTo>
                <a:lnTo>
                  <a:pt x="17605" y="175626"/>
                </a:lnTo>
                <a:lnTo>
                  <a:pt x="18186" y="183726"/>
                </a:lnTo>
                <a:lnTo>
                  <a:pt x="18573" y="191276"/>
                </a:lnTo>
                <a:lnTo>
                  <a:pt x="19003" y="205397"/>
                </a:lnTo>
                <a:lnTo>
                  <a:pt x="19302" y="238492"/>
                </a:lnTo>
                <a:lnTo>
                  <a:pt x="19346" y="283196"/>
                </a:lnTo>
                <a:lnTo>
                  <a:pt x="18272" y="288760"/>
                </a:lnTo>
                <a:lnTo>
                  <a:pt x="16481" y="295694"/>
                </a:lnTo>
                <a:lnTo>
                  <a:pt x="11691" y="312261"/>
                </a:lnTo>
                <a:lnTo>
                  <a:pt x="9674" y="32891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4" name="SMARTPenAnnotation2141"/>
          <p:cNvSpPr/>
          <p:nvPr/>
        </p:nvSpPr>
        <p:spPr>
          <a:xfrm>
            <a:off x="3114973" y="4822031"/>
            <a:ext cx="167229" cy="290216"/>
          </a:xfrm>
          <a:custGeom>
            <a:avLst/>
            <a:gdLst/>
            <a:ahLst/>
            <a:cxnLst/>
            <a:rect l="0" t="0" r="0" b="0"/>
            <a:pathLst>
              <a:path w="167229" h="290216">
                <a:moveTo>
                  <a:pt x="154780" y="0"/>
                </a:moveTo>
                <a:lnTo>
                  <a:pt x="167228" y="0"/>
                </a:lnTo>
                <a:lnTo>
                  <a:pt x="100471" y="0"/>
                </a:lnTo>
                <a:lnTo>
                  <a:pt x="94927" y="1075"/>
                </a:lnTo>
                <a:lnTo>
                  <a:pt x="90156" y="2866"/>
                </a:lnTo>
                <a:lnTo>
                  <a:pt x="85901" y="5135"/>
                </a:lnTo>
                <a:lnTo>
                  <a:pt x="79839" y="6648"/>
                </a:lnTo>
                <a:lnTo>
                  <a:pt x="72574" y="7657"/>
                </a:lnTo>
                <a:lnTo>
                  <a:pt x="64505" y="8329"/>
                </a:lnTo>
                <a:lnTo>
                  <a:pt x="58051" y="9852"/>
                </a:lnTo>
                <a:lnTo>
                  <a:pt x="52674" y="11942"/>
                </a:lnTo>
                <a:lnTo>
                  <a:pt x="48014" y="14411"/>
                </a:lnTo>
                <a:lnTo>
                  <a:pt x="43833" y="16056"/>
                </a:lnTo>
                <a:lnTo>
                  <a:pt x="39970" y="17153"/>
                </a:lnTo>
                <a:lnTo>
                  <a:pt x="36320" y="17885"/>
                </a:lnTo>
                <a:lnTo>
                  <a:pt x="32812" y="19447"/>
                </a:lnTo>
                <a:lnTo>
                  <a:pt x="29399" y="21564"/>
                </a:lnTo>
                <a:lnTo>
                  <a:pt x="26048" y="24050"/>
                </a:lnTo>
                <a:lnTo>
                  <a:pt x="22739" y="25707"/>
                </a:lnTo>
                <a:lnTo>
                  <a:pt x="19459" y="26812"/>
                </a:lnTo>
                <a:lnTo>
                  <a:pt x="16197" y="27548"/>
                </a:lnTo>
                <a:lnTo>
                  <a:pt x="14022" y="29114"/>
                </a:lnTo>
                <a:lnTo>
                  <a:pt x="12573" y="31233"/>
                </a:lnTo>
                <a:lnTo>
                  <a:pt x="11606" y="33721"/>
                </a:lnTo>
                <a:lnTo>
                  <a:pt x="7666" y="39350"/>
                </a:lnTo>
                <a:lnTo>
                  <a:pt x="5110" y="42357"/>
                </a:lnTo>
                <a:lnTo>
                  <a:pt x="3407" y="46511"/>
                </a:lnTo>
                <a:lnTo>
                  <a:pt x="2271" y="51430"/>
                </a:lnTo>
                <a:lnTo>
                  <a:pt x="1514" y="56858"/>
                </a:lnTo>
                <a:lnTo>
                  <a:pt x="1009" y="66927"/>
                </a:lnTo>
                <a:lnTo>
                  <a:pt x="199" y="115094"/>
                </a:lnTo>
                <a:lnTo>
                  <a:pt x="1" y="150180"/>
                </a:lnTo>
                <a:lnTo>
                  <a:pt x="0" y="148078"/>
                </a:lnTo>
                <a:lnTo>
                  <a:pt x="1075" y="147088"/>
                </a:lnTo>
                <a:lnTo>
                  <a:pt x="2866" y="146428"/>
                </a:lnTo>
                <a:lnTo>
                  <a:pt x="5135" y="145987"/>
                </a:lnTo>
                <a:lnTo>
                  <a:pt x="8797" y="144620"/>
                </a:lnTo>
                <a:lnTo>
                  <a:pt x="13389" y="142632"/>
                </a:lnTo>
                <a:lnTo>
                  <a:pt x="18600" y="140232"/>
                </a:lnTo>
                <a:lnTo>
                  <a:pt x="23148" y="138633"/>
                </a:lnTo>
                <a:lnTo>
                  <a:pt x="27255" y="137567"/>
                </a:lnTo>
                <a:lnTo>
                  <a:pt x="31068" y="136855"/>
                </a:lnTo>
                <a:lnTo>
                  <a:pt x="34685" y="136382"/>
                </a:lnTo>
                <a:lnTo>
                  <a:pt x="38171" y="136065"/>
                </a:lnTo>
                <a:lnTo>
                  <a:pt x="41570" y="135855"/>
                </a:lnTo>
                <a:lnTo>
                  <a:pt x="53946" y="135621"/>
                </a:lnTo>
                <a:lnTo>
                  <a:pt x="61761" y="135559"/>
                </a:lnTo>
                <a:lnTo>
                  <a:pt x="68045" y="136592"/>
                </a:lnTo>
                <a:lnTo>
                  <a:pt x="73310" y="138355"/>
                </a:lnTo>
                <a:lnTo>
                  <a:pt x="77895" y="140606"/>
                </a:lnTo>
                <a:lnTo>
                  <a:pt x="83100" y="142107"/>
                </a:lnTo>
                <a:lnTo>
                  <a:pt x="88721" y="143107"/>
                </a:lnTo>
                <a:lnTo>
                  <a:pt x="94618" y="143774"/>
                </a:lnTo>
                <a:lnTo>
                  <a:pt x="100699" y="145293"/>
                </a:lnTo>
                <a:lnTo>
                  <a:pt x="106903" y="147381"/>
                </a:lnTo>
                <a:lnTo>
                  <a:pt x="113188" y="149848"/>
                </a:lnTo>
                <a:lnTo>
                  <a:pt x="118453" y="152567"/>
                </a:lnTo>
                <a:lnTo>
                  <a:pt x="123038" y="155455"/>
                </a:lnTo>
                <a:lnTo>
                  <a:pt x="127170" y="158455"/>
                </a:lnTo>
                <a:lnTo>
                  <a:pt x="129924" y="161530"/>
                </a:lnTo>
                <a:lnTo>
                  <a:pt x="131760" y="164654"/>
                </a:lnTo>
                <a:lnTo>
                  <a:pt x="132984" y="167813"/>
                </a:lnTo>
                <a:lnTo>
                  <a:pt x="135950" y="170993"/>
                </a:lnTo>
                <a:lnTo>
                  <a:pt x="140077" y="174188"/>
                </a:lnTo>
                <a:lnTo>
                  <a:pt x="144978" y="177393"/>
                </a:lnTo>
                <a:lnTo>
                  <a:pt x="148246" y="180604"/>
                </a:lnTo>
                <a:lnTo>
                  <a:pt x="150424" y="183820"/>
                </a:lnTo>
                <a:lnTo>
                  <a:pt x="152844" y="190259"/>
                </a:lnTo>
                <a:lnTo>
                  <a:pt x="153920" y="196704"/>
                </a:lnTo>
                <a:lnTo>
                  <a:pt x="154207" y="202078"/>
                </a:lnTo>
                <a:lnTo>
                  <a:pt x="154526" y="216647"/>
                </a:lnTo>
                <a:lnTo>
                  <a:pt x="153536" y="221822"/>
                </a:lnTo>
                <a:lnTo>
                  <a:pt x="151801" y="225272"/>
                </a:lnTo>
                <a:lnTo>
                  <a:pt x="149569" y="227572"/>
                </a:lnTo>
                <a:lnTo>
                  <a:pt x="145932" y="232330"/>
                </a:lnTo>
                <a:lnTo>
                  <a:pt x="136158" y="246215"/>
                </a:lnTo>
                <a:lnTo>
                  <a:pt x="131617" y="252283"/>
                </a:lnTo>
                <a:lnTo>
                  <a:pt x="127514" y="257403"/>
                </a:lnTo>
                <a:lnTo>
                  <a:pt x="123705" y="261891"/>
                </a:lnTo>
                <a:lnTo>
                  <a:pt x="117940" y="265958"/>
                </a:lnTo>
                <a:lnTo>
                  <a:pt x="110873" y="269744"/>
                </a:lnTo>
                <a:lnTo>
                  <a:pt x="102936" y="273343"/>
                </a:lnTo>
                <a:lnTo>
                  <a:pt x="96571" y="276817"/>
                </a:lnTo>
                <a:lnTo>
                  <a:pt x="91252" y="280208"/>
                </a:lnTo>
                <a:lnTo>
                  <a:pt x="77390" y="29021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5" name="SMARTPenAnnotation2142"/>
          <p:cNvSpPr/>
          <p:nvPr/>
        </p:nvSpPr>
        <p:spPr>
          <a:xfrm>
            <a:off x="3366492" y="4831705"/>
            <a:ext cx="133918" cy="229919"/>
          </a:xfrm>
          <a:custGeom>
            <a:avLst/>
            <a:gdLst/>
            <a:ahLst/>
            <a:cxnLst/>
            <a:rect l="0" t="0" r="0" b="0"/>
            <a:pathLst>
              <a:path w="133918" h="229919">
                <a:moveTo>
                  <a:pt x="0" y="0"/>
                </a:moveTo>
                <a:lnTo>
                  <a:pt x="21794" y="21794"/>
                </a:lnTo>
                <a:lnTo>
                  <a:pt x="26352" y="25277"/>
                </a:lnTo>
                <a:lnTo>
                  <a:pt x="31542" y="28675"/>
                </a:lnTo>
                <a:lnTo>
                  <a:pt x="37151" y="32015"/>
                </a:lnTo>
                <a:lnTo>
                  <a:pt x="41965" y="34242"/>
                </a:lnTo>
                <a:lnTo>
                  <a:pt x="46250" y="35726"/>
                </a:lnTo>
                <a:lnTo>
                  <a:pt x="50180" y="36716"/>
                </a:lnTo>
                <a:lnTo>
                  <a:pt x="54951" y="39525"/>
                </a:lnTo>
                <a:lnTo>
                  <a:pt x="60281" y="43548"/>
                </a:lnTo>
                <a:lnTo>
                  <a:pt x="65984" y="48379"/>
                </a:lnTo>
                <a:lnTo>
                  <a:pt x="71936" y="53751"/>
                </a:lnTo>
                <a:lnTo>
                  <a:pt x="84282" y="65450"/>
                </a:lnTo>
                <a:lnTo>
                  <a:pt x="109109" y="89806"/>
                </a:lnTo>
                <a:lnTo>
                  <a:pt x="119154" y="99820"/>
                </a:lnTo>
                <a:lnTo>
                  <a:pt x="121356" y="103092"/>
                </a:lnTo>
                <a:lnTo>
                  <a:pt x="123803" y="109594"/>
                </a:lnTo>
                <a:lnTo>
                  <a:pt x="127756" y="116067"/>
                </a:lnTo>
                <a:lnTo>
                  <a:pt x="130315" y="119297"/>
                </a:lnTo>
                <a:lnTo>
                  <a:pt x="133159" y="125754"/>
                </a:lnTo>
                <a:lnTo>
                  <a:pt x="133917" y="128980"/>
                </a:lnTo>
                <a:lnTo>
                  <a:pt x="133347" y="133281"/>
                </a:lnTo>
                <a:lnTo>
                  <a:pt x="131893" y="138298"/>
                </a:lnTo>
                <a:lnTo>
                  <a:pt x="129849" y="143792"/>
                </a:lnTo>
                <a:lnTo>
                  <a:pt x="128486" y="148530"/>
                </a:lnTo>
                <a:lnTo>
                  <a:pt x="127577" y="152763"/>
                </a:lnTo>
                <a:lnTo>
                  <a:pt x="126971" y="156660"/>
                </a:lnTo>
                <a:lnTo>
                  <a:pt x="125492" y="161409"/>
                </a:lnTo>
                <a:lnTo>
                  <a:pt x="123432" y="166723"/>
                </a:lnTo>
                <a:lnTo>
                  <a:pt x="120983" y="172416"/>
                </a:lnTo>
                <a:lnTo>
                  <a:pt x="118275" y="177286"/>
                </a:lnTo>
                <a:lnTo>
                  <a:pt x="115396" y="181608"/>
                </a:lnTo>
                <a:lnTo>
                  <a:pt x="112401" y="185564"/>
                </a:lnTo>
                <a:lnTo>
                  <a:pt x="109330" y="189276"/>
                </a:lnTo>
                <a:lnTo>
                  <a:pt x="106208" y="192826"/>
                </a:lnTo>
                <a:lnTo>
                  <a:pt x="103051" y="196267"/>
                </a:lnTo>
                <a:lnTo>
                  <a:pt x="98797" y="198561"/>
                </a:lnTo>
                <a:lnTo>
                  <a:pt x="93811" y="200091"/>
                </a:lnTo>
                <a:lnTo>
                  <a:pt x="88338" y="201111"/>
                </a:lnTo>
                <a:lnTo>
                  <a:pt x="83614" y="202865"/>
                </a:lnTo>
                <a:lnTo>
                  <a:pt x="79389" y="205110"/>
                </a:lnTo>
                <a:lnTo>
                  <a:pt x="75499" y="207681"/>
                </a:lnTo>
                <a:lnTo>
                  <a:pt x="69680" y="210470"/>
                </a:lnTo>
                <a:lnTo>
                  <a:pt x="62576" y="213405"/>
                </a:lnTo>
                <a:lnTo>
                  <a:pt x="54616" y="216436"/>
                </a:lnTo>
                <a:lnTo>
                  <a:pt x="48234" y="218457"/>
                </a:lnTo>
                <a:lnTo>
                  <a:pt x="42904" y="219804"/>
                </a:lnTo>
                <a:lnTo>
                  <a:pt x="38277" y="220702"/>
                </a:lnTo>
                <a:lnTo>
                  <a:pt x="34117" y="222376"/>
                </a:lnTo>
                <a:lnTo>
                  <a:pt x="30268" y="224566"/>
                </a:lnTo>
                <a:lnTo>
                  <a:pt x="26628" y="227101"/>
                </a:lnTo>
                <a:lnTo>
                  <a:pt x="23126" y="228791"/>
                </a:lnTo>
                <a:lnTo>
                  <a:pt x="19717" y="229918"/>
                </a:lnTo>
                <a:lnTo>
                  <a:pt x="9674" y="22249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6" name="SMARTPenAnnotation2143"/>
          <p:cNvSpPr/>
          <p:nvPr/>
        </p:nvSpPr>
        <p:spPr>
          <a:xfrm>
            <a:off x="3493728" y="4860879"/>
            <a:ext cx="95263" cy="193325"/>
          </a:xfrm>
          <a:custGeom>
            <a:avLst/>
            <a:gdLst/>
            <a:ahLst/>
            <a:cxnLst/>
            <a:rect l="0" t="0" r="0" b="0"/>
            <a:pathLst>
              <a:path w="95263" h="193325">
                <a:moveTo>
                  <a:pt x="95262" y="19195"/>
                </a:moveTo>
                <a:lnTo>
                  <a:pt x="90126" y="14060"/>
                </a:lnTo>
                <a:lnTo>
                  <a:pt x="88613" y="11472"/>
                </a:lnTo>
                <a:lnTo>
                  <a:pt x="86933" y="5730"/>
                </a:lnTo>
                <a:lnTo>
                  <a:pt x="85410" y="3769"/>
                </a:lnTo>
                <a:lnTo>
                  <a:pt x="83319" y="2462"/>
                </a:lnTo>
                <a:lnTo>
                  <a:pt x="80851" y="1590"/>
                </a:lnTo>
                <a:lnTo>
                  <a:pt x="78130" y="1009"/>
                </a:lnTo>
                <a:lnTo>
                  <a:pt x="75242" y="622"/>
                </a:lnTo>
                <a:lnTo>
                  <a:pt x="68018" y="0"/>
                </a:lnTo>
                <a:lnTo>
                  <a:pt x="66351" y="1024"/>
                </a:lnTo>
                <a:lnTo>
                  <a:pt x="64164" y="2781"/>
                </a:lnTo>
                <a:lnTo>
                  <a:pt x="61632" y="5028"/>
                </a:lnTo>
                <a:lnTo>
                  <a:pt x="58868" y="6526"/>
                </a:lnTo>
                <a:lnTo>
                  <a:pt x="55951" y="7524"/>
                </a:lnTo>
                <a:lnTo>
                  <a:pt x="52932" y="8190"/>
                </a:lnTo>
                <a:lnTo>
                  <a:pt x="49844" y="9708"/>
                </a:lnTo>
                <a:lnTo>
                  <a:pt x="46710" y="11796"/>
                </a:lnTo>
                <a:lnTo>
                  <a:pt x="39094" y="17733"/>
                </a:lnTo>
                <a:lnTo>
                  <a:pt x="37394" y="19295"/>
                </a:lnTo>
                <a:lnTo>
                  <a:pt x="32639" y="23898"/>
                </a:lnTo>
                <a:lnTo>
                  <a:pt x="29866" y="25554"/>
                </a:lnTo>
                <a:lnTo>
                  <a:pt x="26943" y="26659"/>
                </a:lnTo>
                <a:lnTo>
                  <a:pt x="23919" y="27395"/>
                </a:lnTo>
                <a:lnTo>
                  <a:pt x="21903" y="28961"/>
                </a:lnTo>
                <a:lnTo>
                  <a:pt x="20559" y="31080"/>
                </a:lnTo>
                <a:lnTo>
                  <a:pt x="19663" y="33568"/>
                </a:lnTo>
                <a:lnTo>
                  <a:pt x="17991" y="36301"/>
                </a:lnTo>
                <a:lnTo>
                  <a:pt x="15801" y="39198"/>
                </a:lnTo>
                <a:lnTo>
                  <a:pt x="13266" y="42204"/>
                </a:lnTo>
                <a:lnTo>
                  <a:pt x="11577" y="45283"/>
                </a:lnTo>
                <a:lnTo>
                  <a:pt x="10450" y="48410"/>
                </a:lnTo>
                <a:lnTo>
                  <a:pt x="9700" y="51571"/>
                </a:lnTo>
                <a:lnTo>
                  <a:pt x="8124" y="54752"/>
                </a:lnTo>
                <a:lnTo>
                  <a:pt x="5999" y="57948"/>
                </a:lnTo>
                <a:lnTo>
                  <a:pt x="3507" y="61153"/>
                </a:lnTo>
                <a:lnTo>
                  <a:pt x="1846" y="64365"/>
                </a:lnTo>
                <a:lnTo>
                  <a:pt x="738" y="67581"/>
                </a:lnTo>
                <a:lnTo>
                  <a:pt x="0" y="70800"/>
                </a:lnTo>
                <a:lnTo>
                  <a:pt x="583" y="75096"/>
                </a:lnTo>
                <a:lnTo>
                  <a:pt x="2046" y="80109"/>
                </a:lnTo>
                <a:lnTo>
                  <a:pt x="4097" y="85601"/>
                </a:lnTo>
                <a:lnTo>
                  <a:pt x="5463" y="90337"/>
                </a:lnTo>
                <a:lnTo>
                  <a:pt x="6375" y="94570"/>
                </a:lnTo>
                <a:lnTo>
                  <a:pt x="6983" y="98467"/>
                </a:lnTo>
                <a:lnTo>
                  <a:pt x="7387" y="102139"/>
                </a:lnTo>
                <a:lnTo>
                  <a:pt x="7657" y="105662"/>
                </a:lnTo>
                <a:lnTo>
                  <a:pt x="7837" y="109086"/>
                </a:lnTo>
                <a:lnTo>
                  <a:pt x="8037" y="115756"/>
                </a:lnTo>
                <a:lnTo>
                  <a:pt x="8091" y="119040"/>
                </a:lnTo>
                <a:lnTo>
                  <a:pt x="10276" y="124453"/>
                </a:lnTo>
                <a:lnTo>
                  <a:pt x="13883" y="131287"/>
                </a:lnTo>
                <a:lnTo>
                  <a:pt x="18437" y="139068"/>
                </a:lnTo>
                <a:lnTo>
                  <a:pt x="22548" y="145329"/>
                </a:lnTo>
                <a:lnTo>
                  <a:pt x="26363" y="150579"/>
                </a:lnTo>
                <a:lnTo>
                  <a:pt x="29982" y="155153"/>
                </a:lnTo>
                <a:lnTo>
                  <a:pt x="37768" y="161427"/>
                </a:lnTo>
                <a:lnTo>
                  <a:pt x="48334" y="168835"/>
                </a:lnTo>
                <a:lnTo>
                  <a:pt x="85588" y="19332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7" name="SMARTPenAnnotation2144"/>
          <p:cNvSpPr/>
          <p:nvPr/>
        </p:nvSpPr>
        <p:spPr>
          <a:xfrm>
            <a:off x="3917900" y="4938117"/>
            <a:ext cx="212825" cy="38696"/>
          </a:xfrm>
          <a:custGeom>
            <a:avLst/>
            <a:gdLst/>
            <a:ahLst/>
            <a:cxnLst/>
            <a:rect l="0" t="0" r="0" b="0"/>
            <a:pathLst>
              <a:path w="212825" h="38696">
                <a:moveTo>
                  <a:pt x="212824" y="0"/>
                </a:moveTo>
                <a:lnTo>
                  <a:pt x="180445" y="0"/>
                </a:lnTo>
                <a:lnTo>
                  <a:pt x="178340" y="1075"/>
                </a:lnTo>
                <a:lnTo>
                  <a:pt x="176936" y="2866"/>
                </a:lnTo>
                <a:lnTo>
                  <a:pt x="176000" y="5135"/>
                </a:lnTo>
                <a:lnTo>
                  <a:pt x="174302" y="6648"/>
                </a:lnTo>
                <a:lnTo>
                  <a:pt x="172094" y="7657"/>
                </a:lnTo>
                <a:lnTo>
                  <a:pt x="169548" y="8329"/>
                </a:lnTo>
                <a:lnTo>
                  <a:pt x="164626" y="8777"/>
                </a:lnTo>
                <a:lnTo>
                  <a:pt x="158120" y="9076"/>
                </a:lnTo>
                <a:lnTo>
                  <a:pt x="134779" y="9555"/>
                </a:lnTo>
                <a:lnTo>
                  <a:pt x="130698" y="10670"/>
                </a:lnTo>
                <a:lnTo>
                  <a:pt x="126902" y="12488"/>
                </a:lnTo>
                <a:lnTo>
                  <a:pt x="123297" y="14774"/>
                </a:lnTo>
                <a:lnTo>
                  <a:pt x="119818" y="16299"/>
                </a:lnTo>
                <a:lnTo>
                  <a:pt x="116425" y="17315"/>
                </a:lnTo>
                <a:lnTo>
                  <a:pt x="113087" y="17992"/>
                </a:lnTo>
                <a:lnTo>
                  <a:pt x="109787" y="17369"/>
                </a:lnTo>
                <a:lnTo>
                  <a:pt x="106512" y="15879"/>
                </a:lnTo>
                <a:lnTo>
                  <a:pt x="103254" y="13810"/>
                </a:lnTo>
                <a:lnTo>
                  <a:pt x="100007" y="13506"/>
                </a:lnTo>
                <a:lnTo>
                  <a:pt x="96768" y="14379"/>
                </a:lnTo>
                <a:lnTo>
                  <a:pt x="93533" y="16035"/>
                </a:lnTo>
                <a:lnTo>
                  <a:pt x="90302" y="17139"/>
                </a:lnTo>
                <a:lnTo>
                  <a:pt x="87073" y="17875"/>
                </a:lnTo>
                <a:lnTo>
                  <a:pt x="80619" y="18693"/>
                </a:lnTo>
                <a:lnTo>
                  <a:pt x="74167" y="19057"/>
                </a:lnTo>
                <a:lnTo>
                  <a:pt x="67717" y="19218"/>
                </a:lnTo>
                <a:lnTo>
                  <a:pt x="49683" y="19322"/>
                </a:lnTo>
                <a:lnTo>
                  <a:pt x="43871" y="20405"/>
                </a:lnTo>
                <a:lnTo>
                  <a:pt x="37846" y="22202"/>
                </a:lnTo>
                <a:lnTo>
                  <a:pt x="23002" y="27674"/>
                </a:lnTo>
                <a:lnTo>
                  <a:pt x="18105" y="28422"/>
                </a:lnTo>
                <a:lnTo>
                  <a:pt x="12346" y="28755"/>
                </a:lnTo>
                <a:lnTo>
                  <a:pt x="6204" y="28903"/>
                </a:lnTo>
                <a:lnTo>
                  <a:pt x="4136" y="30017"/>
                </a:lnTo>
                <a:lnTo>
                  <a:pt x="2757" y="31835"/>
                </a:lnTo>
                <a:lnTo>
                  <a:pt x="0" y="3869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8" name="SMARTPenAnnotation2145"/>
          <p:cNvSpPr/>
          <p:nvPr/>
        </p:nvSpPr>
        <p:spPr>
          <a:xfrm>
            <a:off x="4024312" y="4870400"/>
            <a:ext cx="29022" cy="193477"/>
          </a:xfrm>
          <a:custGeom>
            <a:avLst/>
            <a:gdLst/>
            <a:ahLst/>
            <a:cxnLst/>
            <a:rect l="0" t="0" r="0" b="0"/>
            <a:pathLst>
              <a:path w="29022" h="193477">
                <a:moveTo>
                  <a:pt x="0" y="0"/>
                </a:moveTo>
                <a:lnTo>
                  <a:pt x="5136" y="25678"/>
                </a:lnTo>
                <a:lnTo>
                  <a:pt x="7723" y="41840"/>
                </a:lnTo>
                <a:lnTo>
                  <a:pt x="29021" y="19347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9" name="SMARTPenAnnotation2146"/>
          <p:cNvSpPr/>
          <p:nvPr/>
        </p:nvSpPr>
        <p:spPr>
          <a:xfrm>
            <a:off x="4024312" y="4860726"/>
            <a:ext cx="9675" cy="212825"/>
          </a:xfrm>
          <a:custGeom>
            <a:avLst/>
            <a:gdLst/>
            <a:ahLst/>
            <a:cxnLst/>
            <a:rect l="0" t="0" r="0" b="0"/>
            <a:pathLst>
              <a:path w="9675" h="212825">
                <a:moveTo>
                  <a:pt x="0" y="0"/>
                </a:moveTo>
                <a:lnTo>
                  <a:pt x="0" y="129722"/>
                </a:lnTo>
                <a:lnTo>
                  <a:pt x="1075" y="132701"/>
                </a:lnTo>
                <a:lnTo>
                  <a:pt x="2866" y="135762"/>
                </a:lnTo>
                <a:lnTo>
                  <a:pt x="5136" y="138877"/>
                </a:lnTo>
                <a:lnTo>
                  <a:pt x="6648" y="142029"/>
                </a:lnTo>
                <a:lnTo>
                  <a:pt x="7657" y="145205"/>
                </a:lnTo>
                <a:lnTo>
                  <a:pt x="8329" y="148397"/>
                </a:lnTo>
                <a:lnTo>
                  <a:pt x="7703" y="151600"/>
                </a:lnTo>
                <a:lnTo>
                  <a:pt x="6210" y="154810"/>
                </a:lnTo>
                <a:lnTo>
                  <a:pt x="4140" y="158025"/>
                </a:lnTo>
                <a:lnTo>
                  <a:pt x="2760" y="161243"/>
                </a:lnTo>
                <a:lnTo>
                  <a:pt x="1840" y="164464"/>
                </a:lnTo>
                <a:lnTo>
                  <a:pt x="1227" y="167686"/>
                </a:lnTo>
                <a:lnTo>
                  <a:pt x="1893" y="169833"/>
                </a:lnTo>
                <a:lnTo>
                  <a:pt x="3411" y="171265"/>
                </a:lnTo>
                <a:lnTo>
                  <a:pt x="5499" y="172219"/>
                </a:lnTo>
                <a:lnTo>
                  <a:pt x="6891" y="173931"/>
                </a:lnTo>
                <a:lnTo>
                  <a:pt x="7819" y="176147"/>
                </a:lnTo>
                <a:lnTo>
                  <a:pt x="8437" y="178699"/>
                </a:lnTo>
                <a:lnTo>
                  <a:pt x="8849" y="181475"/>
                </a:lnTo>
                <a:lnTo>
                  <a:pt x="9124" y="184401"/>
                </a:lnTo>
                <a:lnTo>
                  <a:pt x="9565" y="191684"/>
                </a:lnTo>
                <a:lnTo>
                  <a:pt x="9642" y="198081"/>
                </a:lnTo>
                <a:lnTo>
                  <a:pt x="9674" y="21282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0" name="SMARTPenAnnotation2147"/>
          <p:cNvSpPr/>
          <p:nvPr/>
        </p:nvSpPr>
        <p:spPr>
          <a:xfrm>
            <a:off x="4241237" y="4755658"/>
            <a:ext cx="206787" cy="385610"/>
          </a:xfrm>
          <a:custGeom>
            <a:avLst/>
            <a:gdLst/>
            <a:ahLst/>
            <a:cxnLst/>
            <a:rect l="0" t="0" r="0" b="0"/>
            <a:pathLst>
              <a:path w="206787" h="385610">
                <a:moveTo>
                  <a:pt x="5573" y="8330"/>
                </a:moveTo>
                <a:lnTo>
                  <a:pt x="438" y="3195"/>
                </a:lnTo>
                <a:lnTo>
                  <a:pt x="0" y="1681"/>
                </a:lnTo>
                <a:lnTo>
                  <a:pt x="783" y="673"/>
                </a:lnTo>
                <a:lnTo>
                  <a:pt x="2379" y="0"/>
                </a:lnTo>
                <a:lnTo>
                  <a:pt x="4519" y="628"/>
                </a:lnTo>
                <a:lnTo>
                  <a:pt x="9762" y="4190"/>
                </a:lnTo>
                <a:lnTo>
                  <a:pt x="15676" y="6490"/>
                </a:lnTo>
                <a:lnTo>
                  <a:pt x="21887" y="7512"/>
                </a:lnTo>
                <a:lnTo>
                  <a:pt x="28230" y="7966"/>
                </a:lnTo>
                <a:lnTo>
                  <a:pt x="34633" y="8168"/>
                </a:lnTo>
                <a:lnTo>
                  <a:pt x="50012" y="8282"/>
                </a:lnTo>
                <a:lnTo>
                  <a:pt x="57771" y="8298"/>
                </a:lnTo>
                <a:lnTo>
                  <a:pt x="72618" y="9384"/>
                </a:lnTo>
                <a:lnTo>
                  <a:pt x="143024" y="15982"/>
                </a:lnTo>
                <a:lnTo>
                  <a:pt x="159101" y="17106"/>
                </a:lnTo>
                <a:lnTo>
                  <a:pt x="169829" y="17604"/>
                </a:lnTo>
                <a:lnTo>
                  <a:pt x="178181" y="17826"/>
                </a:lnTo>
                <a:lnTo>
                  <a:pt x="192300" y="17969"/>
                </a:lnTo>
                <a:lnTo>
                  <a:pt x="195625" y="19055"/>
                </a:lnTo>
                <a:lnTo>
                  <a:pt x="198916" y="20854"/>
                </a:lnTo>
                <a:lnTo>
                  <a:pt x="206786" y="26329"/>
                </a:lnTo>
                <a:lnTo>
                  <a:pt x="206357" y="26779"/>
                </a:lnTo>
                <a:lnTo>
                  <a:pt x="203014" y="27278"/>
                </a:lnTo>
                <a:lnTo>
                  <a:pt x="201692" y="28486"/>
                </a:lnTo>
                <a:lnTo>
                  <a:pt x="200812" y="30366"/>
                </a:lnTo>
                <a:lnTo>
                  <a:pt x="199398" y="35972"/>
                </a:lnTo>
                <a:lnTo>
                  <a:pt x="194018" y="42078"/>
                </a:lnTo>
                <a:lnTo>
                  <a:pt x="185616" y="50695"/>
                </a:lnTo>
                <a:lnTo>
                  <a:pt x="183644" y="53771"/>
                </a:lnTo>
                <a:lnTo>
                  <a:pt x="181455" y="60056"/>
                </a:lnTo>
                <a:lnTo>
                  <a:pt x="179795" y="62161"/>
                </a:lnTo>
                <a:lnTo>
                  <a:pt x="177614" y="63565"/>
                </a:lnTo>
                <a:lnTo>
                  <a:pt x="175086" y="64501"/>
                </a:lnTo>
                <a:lnTo>
                  <a:pt x="173400" y="66200"/>
                </a:lnTo>
                <a:lnTo>
                  <a:pt x="172276" y="68408"/>
                </a:lnTo>
                <a:lnTo>
                  <a:pt x="167828" y="79515"/>
                </a:lnTo>
                <a:lnTo>
                  <a:pt x="163676" y="89412"/>
                </a:lnTo>
                <a:lnTo>
                  <a:pt x="161831" y="97393"/>
                </a:lnTo>
                <a:lnTo>
                  <a:pt x="158144" y="107390"/>
                </a:lnTo>
                <a:lnTo>
                  <a:pt x="153998" y="117923"/>
                </a:lnTo>
                <a:lnTo>
                  <a:pt x="152155" y="126188"/>
                </a:lnTo>
                <a:lnTo>
                  <a:pt x="151336" y="136310"/>
                </a:lnTo>
                <a:lnTo>
                  <a:pt x="151117" y="142019"/>
                </a:lnTo>
                <a:lnTo>
                  <a:pt x="149897" y="152274"/>
                </a:lnTo>
                <a:lnTo>
                  <a:pt x="145675" y="180867"/>
                </a:lnTo>
                <a:lnTo>
                  <a:pt x="144118" y="193221"/>
                </a:lnTo>
                <a:lnTo>
                  <a:pt x="143081" y="203607"/>
                </a:lnTo>
                <a:lnTo>
                  <a:pt x="142390" y="212680"/>
                </a:lnTo>
                <a:lnTo>
                  <a:pt x="141929" y="220880"/>
                </a:lnTo>
                <a:lnTo>
                  <a:pt x="141417" y="235722"/>
                </a:lnTo>
                <a:lnTo>
                  <a:pt x="140205" y="242689"/>
                </a:lnTo>
                <a:lnTo>
                  <a:pt x="138322" y="249484"/>
                </a:lnTo>
                <a:lnTo>
                  <a:pt x="135993" y="256164"/>
                </a:lnTo>
                <a:lnTo>
                  <a:pt x="134440" y="264916"/>
                </a:lnTo>
                <a:lnTo>
                  <a:pt x="133404" y="275051"/>
                </a:lnTo>
                <a:lnTo>
                  <a:pt x="132714" y="286107"/>
                </a:lnTo>
                <a:lnTo>
                  <a:pt x="131947" y="306990"/>
                </a:lnTo>
                <a:lnTo>
                  <a:pt x="131369" y="352128"/>
                </a:lnTo>
                <a:lnTo>
                  <a:pt x="131343" y="365537"/>
                </a:lnTo>
                <a:lnTo>
                  <a:pt x="130265" y="369004"/>
                </a:lnTo>
                <a:lnTo>
                  <a:pt x="128471" y="371314"/>
                </a:lnTo>
                <a:lnTo>
                  <a:pt x="126201" y="372854"/>
                </a:lnTo>
                <a:lnTo>
                  <a:pt x="124687" y="374956"/>
                </a:lnTo>
                <a:lnTo>
                  <a:pt x="121659" y="38560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1" name="SMARTPenAnnotation2148"/>
          <p:cNvSpPr/>
          <p:nvPr/>
        </p:nvSpPr>
        <p:spPr>
          <a:xfrm>
            <a:off x="4538370" y="4783335"/>
            <a:ext cx="172785" cy="174130"/>
          </a:xfrm>
          <a:custGeom>
            <a:avLst/>
            <a:gdLst/>
            <a:ahLst/>
            <a:cxnLst/>
            <a:rect l="0" t="0" r="0" b="0"/>
            <a:pathLst>
              <a:path w="172785" h="174130">
                <a:moveTo>
                  <a:pt x="8329" y="0"/>
                </a:moveTo>
                <a:lnTo>
                  <a:pt x="0" y="0"/>
                </a:lnTo>
                <a:lnTo>
                  <a:pt x="626" y="1076"/>
                </a:lnTo>
                <a:lnTo>
                  <a:pt x="4189" y="5136"/>
                </a:lnTo>
                <a:lnTo>
                  <a:pt x="9355" y="10523"/>
                </a:lnTo>
                <a:lnTo>
                  <a:pt x="12238" y="13465"/>
                </a:lnTo>
                <a:lnTo>
                  <a:pt x="14159" y="16501"/>
                </a:lnTo>
                <a:lnTo>
                  <a:pt x="15441" y="19600"/>
                </a:lnTo>
                <a:lnTo>
                  <a:pt x="16295" y="22740"/>
                </a:lnTo>
                <a:lnTo>
                  <a:pt x="17939" y="25909"/>
                </a:lnTo>
                <a:lnTo>
                  <a:pt x="20110" y="29096"/>
                </a:lnTo>
                <a:lnTo>
                  <a:pt x="22632" y="32297"/>
                </a:lnTo>
                <a:lnTo>
                  <a:pt x="25389" y="35504"/>
                </a:lnTo>
                <a:lnTo>
                  <a:pt x="28301" y="38718"/>
                </a:lnTo>
                <a:lnTo>
                  <a:pt x="34403" y="45155"/>
                </a:lnTo>
                <a:lnTo>
                  <a:pt x="106549" y="117568"/>
                </a:lnTo>
                <a:lnTo>
                  <a:pt x="112504" y="122448"/>
                </a:lnTo>
                <a:lnTo>
                  <a:pt x="119699" y="127852"/>
                </a:lnTo>
                <a:lnTo>
                  <a:pt x="139009" y="141699"/>
                </a:lnTo>
                <a:lnTo>
                  <a:pt x="141668" y="143910"/>
                </a:lnTo>
                <a:lnTo>
                  <a:pt x="144516" y="146459"/>
                </a:lnTo>
                <a:lnTo>
                  <a:pt x="150546" y="152158"/>
                </a:lnTo>
                <a:lnTo>
                  <a:pt x="172784" y="17412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2" name="SMARTPenAnnotation2149"/>
          <p:cNvSpPr/>
          <p:nvPr/>
        </p:nvSpPr>
        <p:spPr>
          <a:xfrm>
            <a:off x="4595068" y="4822031"/>
            <a:ext cx="135434" cy="415975"/>
          </a:xfrm>
          <a:custGeom>
            <a:avLst/>
            <a:gdLst/>
            <a:ahLst/>
            <a:cxnLst/>
            <a:rect l="0" t="0" r="0" b="0"/>
            <a:pathLst>
              <a:path w="135434" h="415975">
                <a:moveTo>
                  <a:pt x="135433" y="0"/>
                </a:moveTo>
                <a:lnTo>
                  <a:pt x="135433" y="5135"/>
                </a:lnTo>
                <a:lnTo>
                  <a:pt x="132567" y="13389"/>
                </a:lnTo>
                <a:lnTo>
                  <a:pt x="128785" y="23149"/>
                </a:lnTo>
                <a:lnTo>
                  <a:pt x="126656" y="34686"/>
                </a:lnTo>
                <a:lnTo>
                  <a:pt x="126026" y="44912"/>
                </a:lnTo>
                <a:lnTo>
                  <a:pt x="125878" y="51490"/>
                </a:lnTo>
                <a:lnTo>
                  <a:pt x="122946" y="60863"/>
                </a:lnTo>
                <a:lnTo>
                  <a:pt x="119135" y="72195"/>
                </a:lnTo>
                <a:lnTo>
                  <a:pt x="117441" y="84397"/>
                </a:lnTo>
                <a:lnTo>
                  <a:pt x="115914" y="91735"/>
                </a:lnTo>
                <a:lnTo>
                  <a:pt x="113822" y="99852"/>
                </a:lnTo>
                <a:lnTo>
                  <a:pt x="111352" y="108488"/>
                </a:lnTo>
                <a:lnTo>
                  <a:pt x="105741" y="126682"/>
                </a:lnTo>
                <a:lnTo>
                  <a:pt x="102740" y="136048"/>
                </a:lnTo>
                <a:lnTo>
                  <a:pt x="99665" y="147667"/>
                </a:lnTo>
                <a:lnTo>
                  <a:pt x="93381" y="174908"/>
                </a:lnTo>
                <a:lnTo>
                  <a:pt x="90201" y="186472"/>
                </a:lnTo>
                <a:lnTo>
                  <a:pt x="87005" y="196331"/>
                </a:lnTo>
                <a:lnTo>
                  <a:pt x="83801" y="205053"/>
                </a:lnTo>
                <a:lnTo>
                  <a:pt x="80589" y="213018"/>
                </a:lnTo>
                <a:lnTo>
                  <a:pt x="77373" y="220477"/>
                </a:lnTo>
                <a:lnTo>
                  <a:pt x="74154" y="227600"/>
                </a:lnTo>
                <a:lnTo>
                  <a:pt x="70934" y="236648"/>
                </a:lnTo>
                <a:lnTo>
                  <a:pt x="67712" y="246979"/>
                </a:lnTo>
                <a:lnTo>
                  <a:pt x="64489" y="258167"/>
                </a:lnTo>
                <a:lnTo>
                  <a:pt x="62340" y="266700"/>
                </a:lnTo>
                <a:lnTo>
                  <a:pt x="59953" y="279047"/>
                </a:lnTo>
                <a:lnTo>
                  <a:pt x="56025" y="290984"/>
                </a:lnTo>
                <a:lnTo>
                  <a:pt x="53473" y="297177"/>
                </a:lnTo>
                <a:lnTo>
                  <a:pt x="50697" y="303455"/>
                </a:lnTo>
                <a:lnTo>
                  <a:pt x="44746" y="316163"/>
                </a:lnTo>
                <a:lnTo>
                  <a:pt x="41384" y="328977"/>
                </a:lnTo>
                <a:lnTo>
                  <a:pt x="40488" y="335404"/>
                </a:lnTo>
                <a:lnTo>
                  <a:pt x="36626" y="345412"/>
                </a:lnTo>
                <a:lnTo>
                  <a:pt x="34091" y="349585"/>
                </a:lnTo>
                <a:lnTo>
                  <a:pt x="31274" y="359954"/>
                </a:lnTo>
                <a:lnTo>
                  <a:pt x="30524" y="365729"/>
                </a:lnTo>
                <a:lnTo>
                  <a:pt x="26823" y="375013"/>
                </a:lnTo>
                <a:lnTo>
                  <a:pt x="22670" y="382721"/>
                </a:lnTo>
                <a:lnTo>
                  <a:pt x="19257" y="393104"/>
                </a:lnTo>
                <a:lnTo>
                  <a:pt x="17138" y="396428"/>
                </a:lnTo>
                <a:lnTo>
                  <a:pt x="11148" y="404350"/>
                </a:lnTo>
                <a:lnTo>
                  <a:pt x="10329" y="408300"/>
                </a:lnTo>
                <a:lnTo>
                  <a:pt x="0" y="41597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3" name="SMARTPenAnnotation2150"/>
          <p:cNvSpPr/>
          <p:nvPr/>
        </p:nvSpPr>
        <p:spPr>
          <a:xfrm>
            <a:off x="5011042" y="4947792"/>
            <a:ext cx="203152" cy="9673"/>
          </a:xfrm>
          <a:custGeom>
            <a:avLst/>
            <a:gdLst/>
            <a:ahLst/>
            <a:cxnLst/>
            <a:rect l="0" t="0" r="0" b="0"/>
            <a:pathLst>
              <a:path w="203152" h="9673">
                <a:moveTo>
                  <a:pt x="203151" y="9672"/>
                </a:moveTo>
                <a:lnTo>
                  <a:pt x="203151" y="4537"/>
                </a:lnTo>
                <a:lnTo>
                  <a:pt x="202076" y="3024"/>
                </a:lnTo>
                <a:lnTo>
                  <a:pt x="200285" y="2015"/>
                </a:lnTo>
                <a:lnTo>
                  <a:pt x="198016" y="1343"/>
                </a:lnTo>
                <a:lnTo>
                  <a:pt x="195428" y="895"/>
                </a:lnTo>
                <a:lnTo>
                  <a:pt x="192628" y="596"/>
                </a:lnTo>
                <a:lnTo>
                  <a:pt x="189687" y="397"/>
                </a:lnTo>
                <a:lnTo>
                  <a:pt x="183552" y="176"/>
                </a:lnTo>
                <a:lnTo>
                  <a:pt x="170856" y="33"/>
                </a:lnTo>
                <a:lnTo>
                  <a:pt x="136747" y="0"/>
                </a:lnTo>
                <a:lnTo>
                  <a:pt x="132009" y="1074"/>
                </a:lnTo>
                <a:lnTo>
                  <a:pt x="127777" y="2865"/>
                </a:lnTo>
                <a:lnTo>
                  <a:pt x="123880" y="5134"/>
                </a:lnTo>
                <a:lnTo>
                  <a:pt x="120207" y="6647"/>
                </a:lnTo>
                <a:lnTo>
                  <a:pt x="116684" y="7655"/>
                </a:lnTo>
                <a:lnTo>
                  <a:pt x="113260" y="8328"/>
                </a:lnTo>
                <a:lnTo>
                  <a:pt x="102379" y="8776"/>
                </a:lnTo>
                <a:lnTo>
                  <a:pt x="0" y="967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4" name="SMARTPenAnnotation2151"/>
          <p:cNvSpPr/>
          <p:nvPr/>
        </p:nvSpPr>
        <p:spPr>
          <a:xfrm>
            <a:off x="5127128" y="4860726"/>
            <a:ext cx="48371" cy="251521"/>
          </a:xfrm>
          <a:custGeom>
            <a:avLst/>
            <a:gdLst/>
            <a:ahLst/>
            <a:cxnLst/>
            <a:rect l="0" t="0" r="0" b="0"/>
            <a:pathLst>
              <a:path w="48371" h="251521">
                <a:moveTo>
                  <a:pt x="0" y="0"/>
                </a:moveTo>
                <a:lnTo>
                  <a:pt x="0" y="32016"/>
                </a:lnTo>
                <a:lnTo>
                  <a:pt x="1076" y="36392"/>
                </a:lnTo>
                <a:lnTo>
                  <a:pt x="2867" y="41459"/>
                </a:lnTo>
                <a:lnTo>
                  <a:pt x="5136" y="46987"/>
                </a:lnTo>
                <a:lnTo>
                  <a:pt x="7724" y="58197"/>
                </a:lnTo>
                <a:lnTo>
                  <a:pt x="10523" y="73194"/>
                </a:lnTo>
                <a:lnTo>
                  <a:pt x="13465" y="90716"/>
                </a:lnTo>
                <a:lnTo>
                  <a:pt x="17576" y="107771"/>
                </a:lnTo>
                <a:lnTo>
                  <a:pt x="22466" y="124516"/>
                </a:lnTo>
                <a:lnTo>
                  <a:pt x="27876" y="141054"/>
                </a:lnTo>
                <a:lnTo>
                  <a:pt x="31483" y="154229"/>
                </a:lnTo>
                <a:lnTo>
                  <a:pt x="33887" y="165162"/>
                </a:lnTo>
                <a:lnTo>
                  <a:pt x="37746" y="187883"/>
                </a:lnTo>
                <a:lnTo>
                  <a:pt x="38274" y="193858"/>
                </a:lnTo>
                <a:lnTo>
                  <a:pt x="38508" y="200095"/>
                </a:lnTo>
                <a:lnTo>
                  <a:pt x="38612" y="206450"/>
                </a:lnTo>
                <a:lnTo>
                  <a:pt x="39715" y="211800"/>
                </a:lnTo>
                <a:lnTo>
                  <a:pt x="41525" y="218591"/>
                </a:lnTo>
                <a:lnTo>
                  <a:pt x="47017" y="237252"/>
                </a:lnTo>
                <a:lnTo>
                  <a:pt x="47768" y="242671"/>
                </a:lnTo>
                <a:lnTo>
                  <a:pt x="48370" y="25152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5" name="SMARTPenAnnotation2152"/>
          <p:cNvSpPr/>
          <p:nvPr/>
        </p:nvSpPr>
        <p:spPr>
          <a:xfrm>
            <a:off x="5407792" y="4793045"/>
            <a:ext cx="222376" cy="464309"/>
          </a:xfrm>
          <a:custGeom>
            <a:avLst/>
            <a:gdLst/>
            <a:ahLst/>
            <a:cxnLst/>
            <a:rect l="0" t="0" r="0" b="0"/>
            <a:pathLst>
              <a:path w="222376" h="464309">
                <a:moveTo>
                  <a:pt x="96616" y="58007"/>
                </a:moveTo>
                <a:lnTo>
                  <a:pt x="91481" y="47737"/>
                </a:lnTo>
                <a:lnTo>
                  <a:pt x="86093" y="39827"/>
                </a:lnTo>
                <a:lnTo>
                  <a:pt x="83151" y="36213"/>
                </a:lnTo>
                <a:lnTo>
                  <a:pt x="79883" y="29332"/>
                </a:lnTo>
                <a:lnTo>
                  <a:pt x="79011" y="25992"/>
                </a:lnTo>
                <a:lnTo>
                  <a:pt x="77355" y="23765"/>
                </a:lnTo>
                <a:lnTo>
                  <a:pt x="75177" y="22281"/>
                </a:lnTo>
                <a:lnTo>
                  <a:pt x="72649" y="21291"/>
                </a:lnTo>
                <a:lnTo>
                  <a:pt x="70965" y="19556"/>
                </a:lnTo>
                <a:lnTo>
                  <a:pt x="69841" y="17326"/>
                </a:lnTo>
                <a:lnTo>
                  <a:pt x="69092" y="14763"/>
                </a:lnTo>
                <a:lnTo>
                  <a:pt x="67518" y="13055"/>
                </a:lnTo>
                <a:lnTo>
                  <a:pt x="65394" y="11916"/>
                </a:lnTo>
                <a:lnTo>
                  <a:pt x="60167" y="10651"/>
                </a:lnTo>
                <a:lnTo>
                  <a:pt x="54261" y="10088"/>
                </a:lnTo>
                <a:lnTo>
                  <a:pt x="52256" y="8863"/>
                </a:lnTo>
                <a:lnTo>
                  <a:pt x="50920" y="6972"/>
                </a:lnTo>
                <a:lnTo>
                  <a:pt x="50029" y="4636"/>
                </a:lnTo>
                <a:lnTo>
                  <a:pt x="47285" y="3079"/>
                </a:lnTo>
                <a:lnTo>
                  <a:pt x="43306" y="2041"/>
                </a:lnTo>
                <a:lnTo>
                  <a:pt x="31745" y="375"/>
                </a:lnTo>
                <a:lnTo>
                  <a:pt x="27297" y="147"/>
                </a:lnTo>
                <a:lnTo>
                  <a:pt x="18751" y="19"/>
                </a:lnTo>
                <a:lnTo>
                  <a:pt x="15684" y="0"/>
                </a:lnTo>
                <a:lnTo>
                  <a:pt x="13640" y="1063"/>
                </a:lnTo>
                <a:lnTo>
                  <a:pt x="12277" y="2847"/>
                </a:lnTo>
                <a:lnTo>
                  <a:pt x="10090" y="8297"/>
                </a:lnTo>
                <a:lnTo>
                  <a:pt x="4576" y="14376"/>
                </a:lnTo>
                <a:lnTo>
                  <a:pt x="3010" y="17096"/>
                </a:lnTo>
                <a:lnTo>
                  <a:pt x="1269" y="22985"/>
                </a:lnTo>
                <a:lnTo>
                  <a:pt x="496" y="34918"/>
                </a:lnTo>
                <a:lnTo>
                  <a:pt x="0" y="58582"/>
                </a:lnTo>
                <a:lnTo>
                  <a:pt x="1034" y="62690"/>
                </a:lnTo>
                <a:lnTo>
                  <a:pt x="6550" y="73607"/>
                </a:lnTo>
                <a:lnTo>
                  <a:pt x="9737" y="84723"/>
                </a:lnTo>
                <a:lnTo>
                  <a:pt x="14292" y="95320"/>
                </a:lnTo>
                <a:lnTo>
                  <a:pt x="19899" y="104329"/>
                </a:lnTo>
                <a:lnTo>
                  <a:pt x="25974" y="111915"/>
                </a:lnTo>
                <a:lnTo>
                  <a:pt x="32257" y="118870"/>
                </a:lnTo>
                <a:lnTo>
                  <a:pt x="36512" y="122230"/>
                </a:lnTo>
                <a:lnTo>
                  <a:pt x="41499" y="125545"/>
                </a:lnTo>
                <a:lnTo>
                  <a:pt x="46972" y="128829"/>
                </a:lnTo>
                <a:lnTo>
                  <a:pt x="51696" y="132094"/>
                </a:lnTo>
                <a:lnTo>
                  <a:pt x="55921" y="135345"/>
                </a:lnTo>
                <a:lnTo>
                  <a:pt x="59812" y="138588"/>
                </a:lnTo>
                <a:lnTo>
                  <a:pt x="64556" y="140748"/>
                </a:lnTo>
                <a:lnTo>
                  <a:pt x="69868" y="142190"/>
                </a:lnTo>
                <a:lnTo>
                  <a:pt x="75559" y="143150"/>
                </a:lnTo>
                <a:lnTo>
                  <a:pt x="81503" y="142716"/>
                </a:lnTo>
                <a:lnTo>
                  <a:pt x="87615" y="141351"/>
                </a:lnTo>
                <a:lnTo>
                  <a:pt x="93841" y="139367"/>
                </a:lnTo>
                <a:lnTo>
                  <a:pt x="99065" y="138044"/>
                </a:lnTo>
                <a:lnTo>
                  <a:pt x="103623" y="137162"/>
                </a:lnTo>
                <a:lnTo>
                  <a:pt x="107736" y="136574"/>
                </a:lnTo>
                <a:lnTo>
                  <a:pt x="110479" y="135107"/>
                </a:lnTo>
                <a:lnTo>
                  <a:pt x="112307" y="133054"/>
                </a:lnTo>
                <a:lnTo>
                  <a:pt x="113526" y="130611"/>
                </a:lnTo>
                <a:lnTo>
                  <a:pt x="116488" y="126832"/>
                </a:lnTo>
                <a:lnTo>
                  <a:pt x="120613" y="122164"/>
                </a:lnTo>
                <a:lnTo>
                  <a:pt x="125512" y="116901"/>
                </a:lnTo>
                <a:lnTo>
                  <a:pt x="130956" y="108188"/>
                </a:lnTo>
                <a:lnTo>
                  <a:pt x="133375" y="100732"/>
                </a:lnTo>
                <a:lnTo>
                  <a:pt x="135141" y="87298"/>
                </a:lnTo>
                <a:lnTo>
                  <a:pt x="135304" y="77806"/>
                </a:lnTo>
                <a:lnTo>
                  <a:pt x="135309" y="82624"/>
                </a:lnTo>
                <a:lnTo>
                  <a:pt x="136385" y="84092"/>
                </a:lnTo>
                <a:lnTo>
                  <a:pt x="138176" y="85071"/>
                </a:lnTo>
                <a:lnTo>
                  <a:pt x="140446" y="85724"/>
                </a:lnTo>
                <a:lnTo>
                  <a:pt x="141959" y="87234"/>
                </a:lnTo>
                <a:lnTo>
                  <a:pt x="142968" y="89315"/>
                </a:lnTo>
                <a:lnTo>
                  <a:pt x="144088" y="94494"/>
                </a:lnTo>
                <a:lnTo>
                  <a:pt x="144808" y="106577"/>
                </a:lnTo>
                <a:lnTo>
                  <a:pt x="144950" y="119315"/>
                </a:lnTo>
                <a:lnTo>
                  <a:pt x="144974" y="128961"/>
                </a:lnTo>
                <a:lnTo>
                  <a:pt x="146053" y="132181"/>
                </a:lnTo>
                <a:lnTo>
                  <a:pt x="152706" y="143999"/>
                </a:lnTo>
                <a:lnTo>
                  <a:pt x="155507" y="150806"/>
                </a:lnTo>
                <a:lnTo>
                  <a:pt x="160410" y="164819"/>
                </a:lnTo>
                <a:lnTo>
                  <a:pt x="162590" y="174629"/>
                </a:lnTo>
                <a:lnTo>
                  <a:pt x="163558" y="185439"/>
                </a:lnTo>
                <a:lnTo>
                  <a:pt x="163816" y="191330"/>
                </a:lnTo>
                <a:lnTo>
                  <a:pt x="165063" y="196333"/>
                </a:lnTo>
                <a:lnTo>
                  <a:pt x="170879" y="209585"/>
                </a:lnTo>
                <a:lnTo>
                  <a:pt x="172616" y="220680"/>
                </a:lnTo>
                <a:lnTo>
                  <a:pt x="176255" y="229911"/>
                </a:lnTo>
                <a:lnTo>
                  <a:pt x="178730" y="233878"/>
                </a:lnTo>
                <a:lnTo>
                  <a:pt x="181480" y="244017"/>
                </a:lnTo>
                <a:lnTo>
                  <a:pt x="182214" y="249731"/>
                </a:lnTo>
                <a:lnTo>
                  <a:pt x="185895" y="258945"/>
                </a:lnTo>
                <a:lnTo>
                  <a:pt x="188381" y="262908"/>
                </a:lnTo>
                <a:lnTo>
                  <a:pt x="191144" y="273043"/>
                </a:lnTo>
                <a:lnTo>
                  <a:pt x="193447" y="285788"/>
                </a:lnTo>
                <a:lnTo>
                  <a:pt x="195566" y="293701"/>
                </a:lnTo>
                <a:lnTo>
                  <a:pt x="198053" y="302200"/>
                </a:lnTo>
                <a:lnTo>
                  <a:pt x="200786" y="313242"/>
                </a:lnTo>
                <a:lnTo>
                  <a:pt x="206690" y="339841"/>
                </a:lnTo>
                <a:lnTo>
                  <a:pt x="208694" y="354459"/>
                </a:lnTo>
                <a:lnTo>
                  <a:pt x="210030" y="369578"/>
                </a:lnTo>
                <a:lnTo>
                  <a:pt x="210920" y="385031"/>
                </a:lnTo>
                <a:lnTo>
                  <a:pt x="212589" y="396409"/>
                </a:lnTo>
                <a:lnTo>
                  <a:pt x="214776" y="405069"/>
                </a:lnTo>
                <a:lnTo>
                  <a:pt x="218998" y="417557"/>
                </a:lnTo>
                <a:lnTo>
                  <a:pt x="221375" y="430630"/>
                </a:lnTo>
                <a:lnTo>
                  <a:pt x="222079" y="442386"/>
                </a:lnTo>
                <a:lnTo>
                  <a:pt x="222375" y="46430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6" name="SMARTPenAnnotation2153"/>
          <p:cNvSpPr/>
          <p:nvPr/>
        </p:nvSpPr>
        <p:spPr>
          <a:xfrm>
            <a:off x="5736580" y="4899421"/>
            <a:ext cx="164417" cy="222499"/>
          </a:xfrm>
          <a:custGeom>
            <a:avLst/>
            <a:gdLst/>
            <a:ahLst/>
            <a:cxnLst/>
            <a:rect l="0" t="0" r="0" b="0"/>
            <a:pathLst>
              <a:path w="164417" h="222499">
                <a:moveTo>
                  <a:pt x="0" y="0"/>
                </a:moveTo>
                <a:lnTo>
                  <a:pt x="22739" y="0"/>
                </a:lnTo>
                <a:lnTo>
                  <a:pt x="25908" y="1076"/>
                </a:lnTo>
                <a:lnTo>
                  <a:pt x="29095" y="2867"/>
                </a:lnTo>
                <a:lnTo>
                  <a:pt x="32296" y="5136"/>
                </a:lnTo>
                <a:lnTo>
                  <a:pt x="36578" y="7724"/>
                </a:lnTo>
                <a:lnTo>
                  <a:pt x="41583" y="10523"/>
                </a:lnTo>
                <a:lnTo>
                  <a:pt x="47070" y="13465"/>
                </a:lnTo>
                <a:lnTo>
                  <a:pt x="51802" y="16501"/>
                </a:lnTo>
                <a:lnTo>
                  <a:pt x="56032" y="19600"/>
                </a:lnTo>
                <a:lnTo>
                  <a:pt x="59927" y="22740"/>
                </a:lnTo>
                <a:lnTo>
                  <a:pt x="63598" y="24835"/>
                </a:lnTo>
                <a:lnTo>
                  <a:pt x="67121" y="26230"/>
                </a:lnTo>
                <a:lnTo>
                  <a:pt x="70544" y="27161"/>
                </a:lnTo>
                <a:lnTo>
                  <a:pt x="74976" y="28856"/>
                </a:lnTo>
                <a:lnTo>
                  <a:pt x="80080" y="31061"/>
                </a:lnTo>
                <a:lnTo>
                  <a:pt x="85633" y="33606"/>
                </a:lnTo>
                <a:lnTo>
                  <a:pt x="90410" y="36378"/>
                </a:lnTo>
                <a:lnTo>
                  <a:pt x="94668" y="39300"/>
                </a:lnTo>
                <a:lnTo>
                  <a:pt x="98583" y="42323"/>
                </a:lnTo>
                <a:lnTo>
                  <a:pt x="102267" y="45413"/>
                </a:lnTo>
                <a:lnTo>
                  <a:pt x="105799" y="48549"/>
                </a:lnTo>
                <a:lnTo>
                  <a:pt x="112588" y="54898"/>
                </a:lnTo>
                <a:lnTo>
                  <a:pt x="119189" y="61303"/>
                </a:lnTo>
                <a:lnTo>
                  <a:pt x="122454" y="63441"/>
                </a:lnTo>
                <a:lnTo>
                  <a:pt x="125705" y="64867"/>
                </a:lnTo>
                <a:lnTo>
                  <a:pt x="128948" y="65817"/>
                </a:lnTo>
                <a:lnTo>
                  <a:pt x="132185" y="68600"/>
                </a:lnTo>
                <a:lnTo>
                  <a:pt x="135417" y="72606"/>
                </a:lnTo>
                <a:lnTo>
                  <a:pt x="138648" y="77425"/>
                </a:lnTo>
                <a:lnTo>
                  <a:pt x="141875" y="80638"/>
                </a:lnTo>
                <a:lnTo>
                  <a:pt x="145102" y="82781"/>
                </a:lnTo>
                <a:lnTo>
                  <a:pt x="148329" y="84209"/>
                </a:lnTo>
                <a:lnTo>
                  <a:pt x="150480" y="86236"/>
                </a:lnTo>
                <a:lnTo>
                  <a:pt x="151913" y="88662"/>
                </a:lnTo>
                <a:lnTo>
                  <a:pt x="152869" y="91354"/>
                </a:lnTo>
                <a:lnTo>
                  <a:pt x="156798" y="97212"/>
                </a:lnTo>
                <a:lnTo>
                  <a:pt x="159350" y="100279"/>
                </a:lnTo>
                <a:lnTo>
                  <a:pt x="161051" y="104473"/>
                </a:lnTo>
                <a:lnTo>
                  <a:pt x="162186" y="109419"/>
                </a:lnTo>
                <a:lnTo>
                  <a:pt x="162942" y="114867"/>
                </a:lnTo>
                <a:lnTo>
                  <a:pt x="163446" y="119572"/>
                </a:lnTo>
                <a:lnTo>
                  <a:pt x="163783" y="123785"/>
                </a:lnTo>
                <a:lnTo>
                  <a:pt x="164007" y="127668"/>
                </a:lnTo>
                <a:lnTo>
                  <a:pt x="164256" y="134849"/>
                </a:lnTo>
                <a:lnTo>
                  <a:pt x="164416" y="148217"/>
                </a:lnTo>
                <a:lnTo>
                  <a:pt x="163354" y="151480"/>
                </a:lnTo>
                <a:lnTo>
                  <a:pt x="159308" y="157972"/>
                </a:lnTo>
                <a:lnTo>
                  <a:pt x="155649" y="162283"/>
                </a:lnTo>
                <a:lnTo>
                  <a:pt x="151061" y="167307"/>
                </a:lnTo>
                <a:lnTo>
                  <a:pt x="145852" y="172805"/>
                </a:lnTo>
                <a:lnTo>
                  <a:pt x="141304" y="176471"/>
                </a:lnTo>
                <a:lnTo>
                  <a:pt x="137197" y="178915"/>
                </a:lnTo>
                <a:lnTo>
                  <a:pt x="133384" y="180544"/>
                </a:lnTo>
                <a:lnTo>
                  <a:pt x="129768" y="182706"/>
                </a:lnTo>
                <a:lnTo>
                  <a:pt x="126282" y="185221"/>
                </a:lnTo>
                <a:lnTo>
                  <a:pt x="122883" y="187973"/>
                </a:lnTo>
                <a:lnTo>
                  <a:pt x="116318" y="191958"/>
                </a:lnTo>
                <a:lnTo>
                  <a:pt x="107641" y="196763"/>
                </a:lnTo>
                <a:lnTo>
                  <a:pt x="80621" y="210932"/>
                </a:lnTo>
                <a:lnTo>
                  <a:pt x="73095" y="214788"/>
                </a:lnTo>
                <a:lnTo>
                  <a:pt x="67002" y="217358"/>
                </a:lnTo>
                <a:lnTo>
                  <a:pt x="61866" y="219071"/>
                </a:lnTo>
                <a:lnTo>
                  <a:pt x="38695" y="22249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7" name="SMARTPenAnnotation2154"/>
          <p:cNvSpPr/>
          <p:nvPr/>
        </p:nvSpPr>
        <p:spPr>
          <a:xfrm>
            <a:off x="5901119" y="4931132"/>
            <a:ext cx="145024" cy="190788"/>
          </a:xfrm>
          <a:custGeom>
            <a:avLst/>
            <a:gdLst/>
            <a:ahLst/>
            <a:cxnLst/>
            <a:rect l="0" t="0" r="0" b="0"/>
            <a:pathLst>
              <a:path w="145024" h="190788">
                <a:moveTo>
                  <a:pt x="96654" y="16659"/>
                </a:moveTo>
                <a:lnTo>
                  <a:pt x="86383" y="6388"/>
                </a:lnTo>
                <a:lnTo>
                  <a:pt x="82283" y="3362"/>
                </a:lnTo>
                <a:lnTo>
                  <a:pt x="78474" y="1345"/>
                </a:lnTo>
                <a:lnTo>
                  <a:pt x="74860" y="0"/>
                </a:lnTo>
                <a:lnTo>
                  <a:pt x="70301" y="179"/>
                </a:lnTo>
                <a:lnTo>
                  <a:pt x="65112" y="1373"/>
                </a:lnTo>
                <a:lnTo>
                  <a:pt x="51609" y="5877"/>
                </a:lnTo>
                <a:lnTo>
                  <a:pt x="49426" y="7321"/>
                </a:lnTo>
                <a:lnTo>
                  <a:pt x="46896" y="9358"/>
                </a:lnTo>
                <a:lnTo>
                  <a:pt x="44135" y="11792"/>
                </a:lnTo>
                <a:lnTo>
                  <a:pt x="41219" y="13414"/>
                </a:lnTo>
                <a:lnTo>
                  <a:pt x="38199" y="14496"/>
                </a:lnTo>
                <a:lnTo>
                  <a:pt x="35112" y="15217"/>
                </a:lnTo>
                <a:lnTo>
                  <a:pt x="31979" y="16772"/>
                </a:lnTo>
                <a:lnTo>
                  <a:pt x="28815" y="18884"/>
                </a:lnTo>
                <a:lnTo>
                  <a:pt x="25631" y="21367"/>
                </a:lnTo>
                <a:lnTo>
                  <a:pt x="21359" y="25172"/>
                </a:lnTo>
                <a:lnTo>
                  <a:pt x="10879" y="35132"/>
                </a:lnTo>
                <a:lnTo>
                  <a:pt x="7225" y="39723"/>
                </a:lnTo>
                <a:lnTo>
                  <a:pt x="4789" y="43858"/>
                </a:lnTo>
                <a:lnTo>
                  <a:pt x="3164" y="47690"/>
                </a:lnTo>
                <a:lnTo>
                  <a:pt x="2081" y="51319"/>
                </a:lnTo>
                <a:lnTo>
                  <a:pt x="1359" y="54814"/>
                </a:lnTo>
                <a:lnTo>
                  <a:pt x="878" y="58219"/>
                </a:lnTo>
                <a:lnTo>
                  <a:pt x="557" y="64788"/>
                </a:lnTo>
                <a:lnTo>
                  <a:pt x="106" y="91351"/>
                </a:lnTo>
                <a:lnTo>
                  <a:pt x="0" y="102882"/>
                </a:lnTo>
                <a:lnTo>
                  <a:pt x="1047" y="107462"/>
                </a:lnTo>
                <a:lnTo>
                  <a:pt x="2819" y="111590"/>
                </a:lnTo>
                <a:lnTo>
                  <a:pt x="5076" y="115417"/>
                </a:lnTo>
                <a:lnTo>
                  <a:pt x="6581" y="120118"/>
                </a:lnTo>
                <a:lnTo>
                  <a:pt x="7584" y="125402"/>
                </a:lnTo>
                <a:lnTo>
                  <a:pt x="8252" y="131074"/>
                </a:lnTo>
                <a:lnTo>
                  <a:pt x="9773" y="135930"/>
                </a:lnTo>
                <a:lnTo>
                  <a:pt x="11861" y="140242"/>
                </a:lnTo>
                <a:lnTo>
                  <a:pt x="14329" y="144193"/>
                </a:lnTo>
                <a:lnTo>
                  <a:pt x="17049" y="147901"/>
                </a:lnTo>
                <a:lnTo>
                  <a:pt x="19937" y="151447"/>
                </a:lnTo>
                <a:lnTo>
                  <a:pt x="22937" y="154887"/>
                </a:lnTo>
                <a:lnTo>
                  <a:pt x="26012" y="157180"/>
                </a:lnTo>
                <a:lnTo>
                  <a:pt x="29137" y="158709"/>
                </a:lnTo>
                <a:lnTo>
                  <a:pt x="32295" y="159728"/>
                </a:lnTo>
                <a:lnTo>
                  <a:pt x="35475" y="161482"/>
                </a:lnTo>
                <a:lnTo>
                  <a:pt x="38670" y="163726"/>
                </a:lnTo>
                <a:lnTo>
                  <a:pt x="41875" y="166297"/>
                </a:lnTo>
                <a:lnTo>
                  <a:pt x="45087" y="168012"/>
                </a:lnTo>
                <a:lnTo>
                  <a:pt x="48303" y="169154"/>
                </a:lnTo>
                <a:lnTo>
                  <a:pt x="51521" y="169916"/>
                </a:lnTo>
                <a:lnTo>
                  <a:pt x="54742" y="171499"/>
                </a:lnTo>
                <a:lnTo>
                  <a:pt x="57964" y="173629"/>
                </a:lnTo>
                <a:lnTo>
                  <a:pt x="61187" y="176124"/>
                </a:lnTo>
                <a:lnTo>
                  <a:pt x="64411" y="177787"/>
                </a:lnTo>
                <a:lnTo>
                  <a:pt x="67634" y="178896"/>
                </a:lnTo>
                <a:lnTo>
                  <a:pt x="70858" y="179635"/>
                </a:lnTo>
                <a:lnTo>
                  <a:pt x="75157" y="180128"/>
                </a:lnTo>
                <a:lnTo>
                  <a:pt x="80173" y="180456"/>
                </a:lnTo>
                <a:lnTo>
                  <a:pt x="85666" y="180676"/>
                </a:lnTo>
                <a:lnTo>
                  <a:pt x="108805" y="180984"/>
                </a:lnTo>
                <a:lnTo>
                  <a:pt x="115503" y="182102"/>
                </a:lnTo>
                <a:lnTo>
                  <a:pt x="121044" y="183922"/>
                </a:lnTo>
                <a:lnTo>
                  <a:pt x="145023" y="19078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8" name="SMARTPenAnnotation2155"/>
          <p:cNvSpPr/>
          <p:nvPr/>
        </p:nvSpPr>
        <p:spPr>
          <a:xfrm>
            <a:off x="6104185" y="4860726"/>
            <a:ext cx="174130" cy="183804"/>
          </a:xfrm>
          <a:custGeom>
            <a:avLst/>
            <a:gdLst/>
            <a:ahLst/>
            <a:cxnLst/>
            <a:rect l="0" t="0" r="0" b="0"/>
            <a:pathLst>
              <a:path w="174130" h="183804">
                <a:moveTo>
                  <a:pt x="0" y="0"/>
                </a:moveTo>
                <a:lnTo>
                  <a:pt x="0" y="5136"/>
                </a:lnTo>
                <a:lnTo>
                  <a:pt x="3224" y="10947"/>
                </a:lnTo>
                <a:lnTo>
                  <a:pt x="8599" y="19122"/>
                </a:lnTo>
                <a:lnTo>
                  <a:pt x="15406" y="28871"/>
                </a:lnTo>
                <a:lnTo>
                  <a:pt x="21020" y="36445"/>
                </a:lnTo>
                <a:lnTo>
                  <a:pt x="25837" y="42570"/>
                </a:lnTo>
                <a:lnTo>
                  <a:pt x="30123" y="47727"/>
                </a:lnTo>
                <a:lnTo>
                  <a:pt x="35130" y="53316"/>
                </a:lnTo>
                <a:lnTo>
                  <a:pt x="46426" y="65258"/>
                </a:lnTo>
                <a:lnTo>
                  <a:pt x="70488" y="89790"/>
                </a:lnTo>
                <a:lnTo>
                  <a:pt x="119310" y="138657"/>
                </a:lnTo>
                <a:lnTo>
                  <a:pt x="122535" y="140807"/>
                </a:lnTo>
                <a:lnTo>
                  <a:pt x="125759" y="142241"/>
                </a:lnTo>
                <a:lnTo>
                  <a:pt x="128984" y="143196"/>
                </a:lnTo>
                <a:lnTo>
                  <a:pt x="132209" y="144909"/>
                </a:lnTo>
                <a:lnTo>
                  <a:pt x="135434" y="147124"/>
                </a:lnTo>
                <a:lnTo>
                  <a:pt x="138658" y="149677"/>
                </a:lnTo>
                <a:lnTo>
                  <a:pt x="140808" y="152453"/>
                </a:lnTo>
                <a:lnTo>
                  <a:pt x="142241" y="155379"/>
                </a:lnTo>
                <a:lnTo>
                  <a:pt x="143197" y="158404"/>
                </a:lnTo>
                <a:lnTo>
                  <a:pt x="144909" y="160421"/>
                </a:lnTo>
                <a:lnTo>
                  <a:pt x="147124" y="161766"/>
                </a:lnTo>
                <a:lnTo>
                  <a:pt x="149677" y="162663"/>
                </a:lnTo>
                <a:lnTo>
                  <a:pt x="151378" y="164335"/>
                </a:lnTo>
                <a:lnTo>
                  <a:pt x="152513" y="166525"/>
                </a:lnTo>
                <a:lnTo>
                  <a:pt x="153269" y="169060"/>
                </a:lnTo>
                <a:lnTo>
                  <a:pt x="154848" y="170749"/>
                </a:lnTo>
                <a:lnTo>
                  <a:pt x="156975" y="171876"/>
                </a:lnTo>
                <a:lnTo>
                  <a:pt x="162206" y="173127"/>
                </a:lnTo>
                <a:lnTo>
                  <a:pt x="165105" y="173461"/>
                </a:lnTo>
                <a:lnTo>
                  <a:pt x="168113" y="173684"/>
                </a:lnTo>
                <a:lnTo>
                  <a:pt x="170119" y="174907"/>
                </a:lnTo>
                <a:lnTo>
                  <a:pt x="171455" y="176798"/>
                </a:lnTo>
                <a:lnTo>
                  <a:pt x="174129" y="18380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9" name="SMARTPenAnnotation2156"/>
          <p:cNvSpPr/>
          <p:nvPr/>
        </p:nvSpPr>
        <p:spPr>
          <a:xfrm>
            <a:off x="6191250" y="4899421"/>
            <a:ext cx="154782" cy="415976"/>
          </a:xfrm>
          <a:custGeom>
            <a:avLst/>
            <a:gdLst/>
            <a:ahLst/>
            <a:cxnLst/>
            <a:rect l="0" t="0" r="0" b="0"/>
            <a:pathLst>
              <a:path w="154782" h="415976">
                <a:moveTo>
                  <a:pt x="154781" y="0"/>
                </a:moveTo>
                <a:lnTo>
                  <a:pt x="154781" y="5136"/>
                </a:lnTo>
                <a:lnTo>
                  <a:pt x="153706" y="7724"/>
                </a:lnTo>
                <a:lnTo>
                  <a:pt x="149646" y="13465"/>
                </a:lnTo>
                <a:lnTo>
                  <a:pt x="148132" y="16501"/>
                </a:lnTo>
                <a:lnTo>
                  <a:pt x="144929" y="25909"/>
                </a:lnTo>
                <a:lnTo>
                  <a:pt x="140370" y="32296"/>
                </a:lnTo>
                <a:lnTo>
                  <a:pt x="137627" y="38718"/>
                </a:lnTo>
                <a:lnTo>
                  <a:pt x="134259" y="49454"/>
                </a:lnTo>
                <a:lnTo>
                  <a:pt x="125596" y="72141"/>
                </a:lnTo>
                <a:lnTo>
                  <a:pt x="121350" y="82490"/>
                </a:lnTo>
                <a:lnTo>
                  <a:pt x="117446" y="91539"/>
                </a:lnTo>
                <a:lnTo>
                  <a:pt x="113768" y="99721"/>
                </a:lnTo>
                <a:lnTo>
                  <a:pt x="110240" y="106251"/>
                </a:lnTo>
                <a:lnTo>
                  <a:pt x="106815" y="111679"/>
                </a:lnTo>
                <a:lnTo>
                  <a:pt x="103456" y="116373"/>
                </a:lnTo>
                <a:lnTo>
                  <a:pt x="99724" y="127321"/>
                </a:lnTo>
                <a:lnTo>
                  <a:pt x="98728" y="133250"/>
                </a:lnTo>
                <a:lnTo>
                  <a:pt x="96990" y="141502"/>
                </a:lnTo>
                <a:lnTo>
                  <a:pt x="92192" y="162136"/>
                </a:lnTo>
                <a:lnTo>
                  <a:pt x="88333" y="174733"/>
                </a:lnTo>
                <a:lnTo>
                  <a:pt x="83610" y="188506"/>
                </a:lnTo>
                <a:lnTo>
                  <a:pt x="78313" y="203061"/>
                </a:lnTo>
                <a:lnTo>
                  <a:pt x="73706" y="214914"/>
                </a:lnTo>
                <a:lnTo>
                  <a:pt x="69560" y="224966"/>
                </a:lnTo>
                <a:lnTo>
                  <a:pt x="65721" y="233818"/>
                </a:lnTo>
                <a:lnTo>
                  <a:pt x="58589" y="249385"/>
                </a:lnTo>
                <a:lnTo>
                  <a:pt x="55182" y="256546"/>
                </a:lnTo>
                <a:lnTo>
                  <a:pt x="51836" y="265619"/>
                </a:lnTo>
                <a:lnTo>
                  <a:pt x="48530" y="275968"/>
                </a:lnTo>
                <a:lnTo>
                  <a:pt x="45252" y="287166"/>
                </a:lnTo>
                <a:lnTo>
                  <a:pt x="43067" y="295706"/>
                </a:lnTo>
                <a:lnTo>
                  <a:pt x="40638" y="308062"/>
                </a:lnTo>
                <a:lnTo>
                  <a:pt x="36692" y="320003"/>
                </a:lnTo>
                <a:lnTo>
                  <a:pt x="34135" y="326197"/>
                </a:lnTo>
                <a:lnTo>
                  <a:pt x="31356" y="331401"/>
                </a:lnTo>
                <a:lnTo>
                  <a:pt x="28428" y="335945"/>
                </a:lnTo>
                <a:lnTo>
                  <a:pt x="25401" y="340049"/>
                </a:lnTo>
                <a:lnTo>
                  <a:pt x="23383" y="344935"/>
                </a:lnTo>
                <a:lnTo>
                  <a:pt x="21141" y="356097"/>
                </a:lnTo>
                <a:lnTo>
                  <a:pt x="17278" y="365357"/>
                </a:lnTo>
                <a:lnTo>
                  <a:pt x="14744" y="369331"/>
                </a:lnTo>
                <a:lnTo>
                  <a:pt x="11979" y="375205"/>
                </a:lnTo>
                <a:lnTo>
                  <a:pt x="9061" y="382346"/>
                </a:lnTo>
                <a:lnTo>
                  <a:pt x="6040" y="390331"/>
                </a:lnTo>
                <a:lnTo>
                  <a:pt x="2684" y="402070"/>
                </a:lnTo>
                <a:lnTo>
                  <a:pt x="0" y="41597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FC45E7D1-4702-4A5C-B677-E3E7081005B7}" type="slidenum">
              <a:rPr lang="ar-SA" smtClean="0"/>
              <a:pPr/>
              <a:t>17</a:t>
            </a:fld>
            <a:endParaRPr lang="en-US" smtClean="0"/>
          </a:p>
        </p:txBody>
      </p:sp>
      <p:sp>
        <p:nvSpPr>
          <p:cNvPr id="21507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ar-SA" smtClean="0"/>
              <a:t>طرح المقادير الجبرية</a:t>
            </a:r>
            <a:endParaRPr lang="en-US" smtClean="0"/>
          </a:p>
        </p:txBody>
      </p:sp>
      <p:sp>
        <p:nvSpPr>
          <p:cNvPr id="21508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rtl="1">
              <a:lnSpc>
                <a:spcPct val="90000"/>
              </a:lnSpc>
              <a:buFont typeface="Arial" charset="0"/>
              <a:buNone/>
            </a:pPr>
            <a:r>
              <a:rPr lang="ar-SA" sz="2800" b="1" dirty="0" smtClean="0"/>
              <a:t>لطرح المقادير فأننا نستخدم العلامة (-) لدلالة على عملية الطرح والتى تمثل عملية صرف أو سحب.</a:t>
            </a:r>
          </a:p>
          <a:p>
            <a:pPr rtl="1">
              <a:lnSpc>
                <a:spcPct val="90000"/>
              </a:lnSpc>
              <a:buFont typeface="Arial" charset="0"/>
              <a:buNone/>
            </a:pPr>
            <a:r>
              <a:rPr lang="ar-SA" sz="2800" b="1" dirty="0" smtClean="0"/>
              <a:t>مثال:</a:t>
            </a:r>
          </a:p>
          <a:p>
            <a:pPr rtl="1">
              <a:lnSpc>
                <a:spcPct val="90000"/>
              </a:lnSpc>
              <a:buFont typeface="Arial" charset="0"/>
              <a:buNone/>
            </a:pPr>
            <a:r>
              <a:rPr lang="ar-SA" sz="2800" b="1" dirty="0" smtClean="0"/>
              <a:t>إذا كان لديك </a:t>
            </a:r>
            <a:r>
              <a:rPr lang="en-US" sz="2800" b="1" dirty="0" smtClean="0"/>
              <a:t>10</a:t>
            </a:r>
            <a:r>
              <a:rPr lang="ar-SA" sz="2800" b="1" dirty="0" smtClean="0"/>
              <a:t> ريالات وتم شراء حلويات </a:t>
            </a:r>
            <a:r>
              <a:rPr lang="ar-SA" sz="2800" b="1" dirty="0" err="1" smtClean="0"/>
              <a:t>بـ</a:t>
            </a:r>
            <a:r>
              <a:rPr lang="ar-SA" sz="2800" b="1" dirty="0" smtClean="0"/>
              <a:t> </a:t>
            </a:r>
            <a:r>
              <a:rPr lang="en-US" sz="2800" b="1" dirty="0" smtClean="0"/>
              <a:t>6</a:t>
            </a:r>
            <a:r>
              <a:rPr lang="ar-SA" sz="2800" b="1" dirty="0" smtClean="0"/>
              <a:t> ريالات فأن </a:t>
            </a:r>
            <a:r>
              <a:rPr lang="ar-SA" sz="2800" b="1" dirty="0" err="1" smtClean="0"/>
              <a:t>المتبقى</a:t>
            </a:r>
            <a:r>
              <a:rPr lang="ar-SA" sz="2800" b="1" dirty="0" smtClean="0"/>
              <a:t> معك يكون </a:t>
            </a:r>
            <a:r>
              <a:rPr lang="en-US" sz="2800" b="1" dirty="0" smtClean="0"/>
              <a:t>4</a:t>
            </a:r>
            <a:r>
              <a:rPr lang="ar-SA" sz="2800" b="1" dirty="0" smtClean="0"/>
              <a:t> ريالات.</a:t>
            </a:r>
          </a:p>
          <a:p>
            <a:pPr rtl="1">
              <a:lnSpc>
                <a:spcPct val="90000"/>
              </a:lnSpc>
              <a:buFont typeface="Arial" charset="0"/>
              <a:buNone/>
            </a:pPr>
            <a:r>
              <a:rPr lang="ar-SA" sz="2800" b="1" dirty="0" smtClean="0"/>
              <a:t>يمكن التعبير عن ذلك رياضياً كما </a:t>
            </a:r>
            <a:r>
              <a:rPr lang="ar-SA" sz="2800" b="1" dirty="0" err="1" smtClean="0"/>
              <a:t>يلى</a:t>
            </a:r>
            <a:r>
              <a:rPr lang="ar-SA" sz="2800" b="1" dirty="0" smtClean="0"/>
              <a:t>:  </a:t>
            </a:r>
          </a:p>
          <a:p>
            <a:pPr rtl="1">
              <a:lnSpc>
                <a:spcPct val="90000"/>
              </a:lnSpc>
              <a:buFont typeface="Arial" charset="0"/>
              <a:buNone/>
            </a:pPr>
            <a:endParaRPr lang="ar-SA" sz="2800" b="1" dirty="0" smtClean="0"/>
          </a:p>
          <a:p>
            <a:pPr rtl="1">
              <a:lnSpc>
                <a:spcPct val="90000"/>
              </a:lnSpc>
              <a:buFont typeface="Arial" charset="0"/>
              <a:buNone/>
            </a:pPr>
            <a:r>
              <a:rPr lang="ar-SA" sz="2800" b="1" dirty="0" err="1" smtClean="0"/>
              <a:t>أى</a:t>
            </a:r>
            <a:r>
              <a:rPr lang="ar-SA" sz="2800" b="1" dirty="0" smtClean="0"/>
              <a:t> أن المقدار المصروف أو المسحوب نضع أمامه أشارة سالب.</a:t>
            </a:r>
          </a:p>
          <a:p>
            <a:pPr rtl="1">
              <a:lnSpc>
                <a:spcPct val="90000"/>
              </a:lnSpc>
              <a:buFont typeface="Arial" charset="0"/>
              <a:buNone/>
            </a:pPr>
            <a:r>
              <a:rPr lang="ar-SA" sz="2800" b="1" dirty="0" smtClean="0"/>
              <a:t>لذلك عند إجراء عملية الطرح يتم تغيير أشارة العدد أو المقدار </a:t>
            </a:r>
            <a:r>
              <a:rPr lang="ar-SA" sz="2800" b="1" dirty="0" err="1" smtClean="0"/>
              <a:t>الجبرى</a:t>
            </a:r>
            <a:r>
              <a:rPr lang="ar-SA" sz="2800" b="1" dirty="0" smtClean="0"/>
              <a:t> المراد طرحة ثم نطبق قاعدة الجمع.</a:t>
            </a:r>
            <a:endParaRPr lang="en-US" sz="2800" b="1" dirty="0" smtClean="0"/>
          </a:p>
        </p:txBody>
      </p:sp>
      <p:graphicFrame>
        <p:nvGraphicFramePr>
          <p:cNvPr id="53250" name="Object 2"/>
          <p:cNvGraphicFramePr>
            <a:graphicFrameLocks noChangeAspect="1"/>
          </p:cNvGraphicFramePr>
          <p:nvPr/>
        </p:nvGraphicFramePr>
        <p:xfrm>
          <a:off x="3657600" y="4191000"/>
          <a:ext cx="2362200" cy="442913"/>
        </p:xfrm>
        <a:graphic>
          <a:graphicData uri="http://schemas.openxmlformats.org/presentationml/2006/ole">
            <p:oleObj spid="_x0000_s53250" name="Equation" r:id="rId3" imgW="622080" imgH="177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1BD8E522-3A9D-49B2-8EE1-8F1174B08D91}" type="slidenum">
              <a:rPr lang="ar-SA" smtClean="0"/>
              <a:pPr/>
              <a:t>18</a:t>
            </a:fld>
            <a:endParaRPr lang="en-US" smtClean="0"/>
          </a:p>
        </p:txBody>
      </p:sp>
      <p:sp>
        <p:nvSpPr>
          <p:cNvPr id="22531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ar-SA" smtClean="0"/>
          </a:p>
        </p:txBody>
      </p:sp>
      <p:sp>
        <p:nvSpPr>
          <p:cNvPr id="22532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rtl="1">
              <a:lnSpc>
                <a:spcPct val="90000"/>
              </a:lnSpc>
              <a:buFont typeface="Arial" charset="0"/>
              <a:buNone/>
            </a:pPr>
            <a:r>
              <a:rPr lang="ar-SA" b="1" dirty="0" smtClean="0"/>
              <a:t>مثال:     </a:t>
            </a:r>
          </a:p>
          <a:p>
            <a:pPr rtl="1">
              <a:lnSpc>
                <a:spcPct val="90000"/>
              </a:lnSpc>
              <a:buFont typeface="Arial" charset="0"/>
              <a:buNone/>
            </a:pPr>
            <a:r>
              <a:rPr lang="ar-SA" b="1" dirty="0" err="1" smtClean="0"/>
              <a:t>اوجد</a:t>
            </a:r>
            <a:r>
              <a:rPr lang="ar-SA" b="1" dirty="0" smtClean="0"/>
              <a:t> ناتج                       ؟</a:t>
            </a:r>
          </a:p>
          <a:p>
            <a:pPr rtl="1">
              <a:lnSpc>
                <a:spcPct val="90000"/>
              </a:lnSpc>
              <a:buFont typeface="Arial" charset="0"/>
              <a:buNone/>
            </a:pPr>
            <a:r>
              <a:rPr lang="ar-SA" b="1" dirty="0" smtClean="0"/>
              <a:t>الحل:</a:t>
            </a:r>
          </a:p>
          <a:p>
            <a:pPr rtl="1">
              <a:lnSpc>
                <a:spcPct val="90000"/>
              </a:lnSpc>
              <a:buFont typeface="Arial" charset="0"/>
              <a:buNone/>
            </a:pPr>
            <a:r>
              <a:rPr lang="ar-SA" b="1" dirty="0" smtClean="0"/>
              <a:t>مثال:</a:t>
            </a:r>
          </a:p>
          <a:p>
            <a:pPr rtl="1">
              <a:lnSpc>
                <a:spcPct val="90000"/>
              </a:lnSpc>
              <a:buFont typeface="Arial" charset="0"/>
              <a:buNone/>
            </a:pPr>
            <a:r>
              <a:rPr lang="ar-SA" b="1" dirty="0" smtClean="0"/>
              <a:t>أوجد ناتج                  ؟</a:t>
            </a:r>
          </a:p>
          <a:p>
            <a:pPr rtl="1">
              <a:lnSpc>
                <a:spcPct val="90000"/>
              </a:lnSpc>
              <a:buFont typeface="Arial" charset="0"/>
              <a:buNone/>
            </a:pPr>
            <a:r>
              <a:rPr lang="ar-SA" b="1" dirty="0" smtClean="0"/>
              <a:t>الحل:   </a:t>
            </a:r>
          </a:p>
          <a:p>
            <a:pPr rtl="1">
              <a:lnSpc>
                <a:spcPct val="90000"/>
              </a:lnSpc>
              <a:buFont typeface="Arial" charset="0"/>
              <a:buNone/>
            </a:pPr>
            <a:r>
              <a:rPr lang="ar-SA" b="1" dirty="0" smtClean="0"/>
              <a:t>نلاحظ أن أشارة المقدار الأكبر </a:t>
            </a:r>
            <a:r>
              <a:rPr lang="ar-SA" b="1" dirty="0" err="1" smtClean="0"/>
              <a:t>هى</a:t>
            </a:r>
            <a:r>
              <a:rPr lang="ar-SA" b="1" dirty="0" smtClean="0"/>
              <a:t> سالبة لذلك عند الطرح نضع الفرق بين المقداران مع أشارة المقدار الأكبر.</a:t>
            </a:r>
            <a:endParaRPr lang="en-US" b="1" dirty="0" smtClean="0"/>
          </a:p>
        </p:txBody>
      </p:sp>
      <p:graphicFrame>
        <p:nvGraphicFramePr>
          <p:cNvPr id="54274" name="Object 2"/>
          <p:cNvGraphicFramePr>
            <a:graphicFrameLocks noChangeAspect="1"/>
          </p:cNvGraphicFramePr>
          <p:nvPr/>
        </p:nvGraphicFramePr>
        <p:xfrm>
          <a:off x="6172200" y="2057400"/>
          <a:ext cx="1109662" cy="442913"/>
        </p:xfrm>
        <a:graphic>
          <a:graphicData uri="http://schemas.openxmlformats.org/presentationml/2006/ole">
            <p:oleObj spid="_x0000_s54274" name="Equation" r:id="rId3" imgW="482400" imgH="177480" progId="Equation.3">
              <p:embed/>
            </p:oleObj>
          </a:graphicData>
        </a:graphic>
      </p:graphicFrame>
      <p:graphicFrame>
        <p:nvGraphicFramePr>
          <p:cNvPr id="54276" name="Object 4"/>
          <p:cNvGraphicFramePr>
            <a:graphicFrameLocks noChangeAspect="1"/>
          </p:cNvGraphicFramePr>
          <p:nvPr/>
        </p:nvGraphicFramePr>
        <p:xfrm>
          <a:off x="6389688" y="3733800"/>
          <a:ext cx="1314450" cy="506413"/>
        </p:xfrm>
        <a:graphic>
          <a:graphicData uri="http://schemas.openxmlformats.org/presentationml/2006/ole">
            <p:oleObj spid="_x0000_s54276" name="Equation" r:id="rId4" imgW="571320" imgH="203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94478DD6-F67C-4BB2-91FE-1125D72D4DCD}" type="slidenum">
              <a:rPr lang="ar-SA" smtClean="0"/>
              <a:pPr/>
              <a:t>19</a:t>
            </a:fld>
            <a:endParaRPr lang="en-US" smtClean="0"/>
          </a:p>
        </p:txBody>
      </p:sp>
      <p:sp>
        <p:nvSpPr>
          <p:cNvPr id="23555" name="Rectangle 107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ar-SA" smtClean="0"/>
          </a:p>
        </p:txBody>
      </p:sp>
      <p:sp>
        <p:nvSpPr>
          <p:cNvPr id="23556" name="Rectangle 3"/>
          <p:cNvSpPr>
            <a:spLocks noGrp="1"/>
          </p:cNvSpPr>
          <p:nvPr>
            <p:ph type="body" sz="half" idx="4294967295"/>
          </p:nvPr>
        </p:nvSpPr>
        <p:spPr>
          <a:xfrm>
            <a:off x="2590800" y="1447800"/>
            <a:ext cx="6667500" cy="1447800"/>
          </a:xfrm>
        </p:spPr>
        <p:txBody>
          <a:bodyPr/>
          <a:lstStyle/>
          <a:p>
            <a:pPr rtl="1">
              <a:lnSpc>
                <a:spcPct val="90000"/>
              </a:lnSpc>
              <a:buFont typeface="Arial" charset="0"/>
              <a:buNone/>
            </a:pPr>
            <a:r>
              <a:rPr lang="ar-SA" sz="2800" b="1" dirty="0" smtClean="0"/>
              <a:t>مثال أوجد ناتج جمع المقادير التالية:</a:t>
            </a:r>
          </a:p>
          <a:p>
            <a:pPr rtl="1">
              <a:lnSpc>
                <a:spcPct val="90000"/>
              </a:lnSpc>
              <a:buFont typeface="Arial" charset="0"/>
              <a:buNone/>
            </a:pPr>
            <a:endParaRPr lang="ar-SA" sz="2800" b="1" dirty="0" smtClean="0"/>
          </a:p>
          <a:p>
            <a:pPr rtl="1">
              <a:lnSpc>
                <a:spcPct val="90000"/>
              </a:lnSpc>
              <a:buFont typeface="Arial" charset="0"/>
              <a:buNone/>
            </a:pPr>
            <a:r>
              <a:rPr lang="ar-SA" sz="2800" b="1" dirty="0" smtClean="0"/>
              <a:t>الحل:</a:t>
            </a:r>
          </a:p>
          <a:p>
            <a:pPr algn="l">
              <a:lnSpc>
                <a:spcPct val="90000"/>
              </a:lnSpc>
              <a:buFont typeface="Arial" charset="0"/>
              <a:buNone/>
            </a:pPr>
            <a:endParaRPr lang="ar-SA" sz="2800" b="1" dirty="0" smtClean="0"/>
          </a:p>
          <a:p>
            <a:pPr rtl="1">
              <a:lnSpc>
                <a:spcPct val="90000"/>
              </a:lnSpc>
              <a:buFont typeface="Arial" charset="0"/>
              <a:buNone/>
            </a:pPr>
            <a:endParaRPr lang="ar-SA" sz="2800" b="1" dirty="0" smtClean="0"/>
          </a:p>
          <a:p>
            <a:pPr rtl="1">
              <a:lnSpc>
                <a:spcPct val="90000"/>
              </a:lnSpc>
              <a:buFont typeface="Arial" charset="0"/>
              <a:buNone/>
            </a:pPr>
            <a:endParaRPr lang="en-US" sz="2800" dirty="0" smtClean="0"/>
          </a:p>
        </p:txBody>
      </p:sp>
      <p:sp>
        <p:nvSpPr>
          <p:cNvPr id="23569" name="Rectangle 261"/>
          <p:cNvSpPr>
            <a:spLocks noChangeArrowheads="1"/>
          </p:cNvSpPr>
          <p:nvPr/>
        </p:nvSpPr>
        <p:spPr bwMode="auto">
          <a:xfrm>
            <a:off x="2628918" y="4047035"/>
            <a:ext cx="6523004" cy="1538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Low" rtl="1"/>
            <a:endParaRPr lang="ar-SA" b="1" dirty="0" smtClean="0"/>
          </a:p>
          <a:p>
            <a:pPr algn="justLow" rtl="1"/>
            <a:endParaRPr lang="ar-SA" b="1" dirty="0" smtClean="0"/>
          </a:p>
          <a:p>
            <a:pPr algn="justLow" rtl="1"/>
            <a:endParaRPr lang="ar-SA" b="1" dirty="0" smtClean="0"/>
          </a:p>
          <a:p>
            <a:pPr algn="justLow" rtl="1"/>
            <a:r>
              <a:rPr lang="ar-SA" sz="2000" b="1" dirty="0" smtClean="0"/>
              <a:t>نلاحظ </a:t>
            </a:r>
            <a:r>
              <a:rPr lang="ar-SA" sz="2000" b="1" dirty="0"/>
              <a:t>أن عند جمع </a:t>
            </a:r>
            <a:r>
              <a:rPr lang="ar-SA" sz="2000" b="1" dirty="0" err="1"/>
              <a:t>مقدارن</a:t>
            </a:r>
            <a:r>
              <a:rPr lang="ar-SA" sz="2000" b="1" dirty="0"/>
              <a:t> جبريان متساويان </a:t>
            </a:r>
            <a:r>
              <a:rPr lang="ar-SA" sz="2000" b="1" dirty="0" err="1"/>
              <a:t>فى</a:t>
            </a:r>
            <a:r>
              <a:rPr lang="ar-SA" sz="2000" b="1" dirty="0"/>
              <a:t> القيمة ومختلفان </a:t>
            </a:r>
            <a:r>
              <a:rPr lang="ar-SA" sz="2000" b="1" dirty="0" err="1"/>
              <a:t>فى</a:t>
            </a:r>
            <a:r>
              <a:rPr lang="ar-SA" sz="2000" b="1" dirty="0"/>
              <a:t> </a:t>
            </a:r>
            <a:r>
              <a:rPr lang="ar-SA" sz="2000" b="1" dirty="0" err="1"/>
              <a:t>الأشارة</a:t>
            </a:r>
            <a:endParaRPr lang="ar-SA" sz="2000" b="1" dirty="0"/>
          </a:p>
          <a:p>
            <a:pPr algn="justLow" rtl="1"/>
            <a:r>
              <a:rPr lang="ar-SA" sz="2000" b="1" dirty="0"/>
              <a:t> فأن حاصل جمعهما يساوى صفر.</a:t>
            </a:r>
          </a:p>
        </p:txBody>
      </p:sp>
      <p:graphicFrame>
        <p:nvGraphicFramePr>
          <p:cNvPr id="55298" name="Object 2"/>
          <p:cNvGraphicFramePr>
            <a:graphicFrameLocks noChangeAspect="1"/>
          </p:cNvGraphicFramePr>
          <p:nvPr/>
        </p:nvGraphicFramePr>
        <p:xfrm>
          <a:off x="2225675" y="1905000"/>
          <a:ext cx="5487988" cy="506413"/>
        </p:xfrm>
        <a:graphic>
          <a:graphicData uri="http://schemas.openxmlformats.org/presentationml/2006/ole">
            <p:oleObj spid="_x0000_s55298" name="Equation" r:id="rId3" imgW="1955520" imgH="203040" progId="Equation.3">
              <p:embed/>
            </p:oleObj>
          </a:graphicData>
        </a:graphic>
      </p:graphicFrame>
      <p:cxnSp>
        <p:nvCxnSpPr>
          <p:cNvPr id="10" name="رابط مستقيم 9"/>
          <p:cNvCxnSpPr/>
          <p:nvPr/>
        </p:nvCxnSpPr>
        <p:spPr>
          <a:xfrm>
            <a:off x="1981200" y="3886200"/>
            <a:ext cx="2514600" cy="76200"/>
          </a:xfrm>
          <a:prstGeom prst="line">
            <a:avLst/>
          </a:prstGeom>
          <a:ln w="3175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MARTPenAnnotation2065"/>
          <p:cNvSpPr/>
          <p:nvPr/>
        </p:nvSpPr>
        <p:spPr>
          <a:xfrm>
            <a:off x="2331392" y="2579047"/>
            <a:ext cx="123697" cy="163112"/>
          </a:xfrm>
          <a:custGeom>
            <a:avLst/>
            <a:gdLst/>
            <a:ahLst/>
            <a:cxnLst/>
            <a:rect l="0" t="0" r="0" b="0"/>
            <a:pathLst>
              <a:path w="123697" h="163112">
                <a:moveTo>
                  <a:pt x="9674" y="8329"/>
                </a:moveTo>
                <a:lnTo>
                  <a:pt x="9674" y="3194"/>
                </a:lnTo>
                <a:lnTo>
                  <a:pt x="10749" y="1681"/>
                </a:lnTo>
                <a:lnTo>
                  <a:pt x="12540" y="673"/>
                </a:lnTo>
                <a:lnTo>
                  <a:pt x="14809" y="0"/>
                </a:lnTo>
                <a:lnTo>
                  <a:pt x="18472" y="627"/>
                </a:lnTo>
                <a:lnTo>
                  <a:pt x="23063" y="2119"/>
                </a:lnTo>
                <a:lnTo>
                  <a:pt x="28274" y="4190"/>
                </a:lnTo>
                <a:lnTo>
                  <a:pt x="32823" y="5569"/>
                </a:lnTo>
                <a:lnTo>
                  <a:pt x="36930" y="6490"/>
                </a:lnTo>
                <a:lnTo>
                  <a:pt x="40743" y="7103"/>
                </a:lnTo>
                <a:lnTo>
                  <a:pt x="44360" y="7512"/>
                </a:lnTo>
                <a:lnTo>
                  <a:pt x="47846" y="7785"/>
                </a:lnTo>
                <a:lnTo>
                  <a:pt x="51245" y="7966"/>
                </a:lnTo>
                <a:lnTo>
                  <a:pt x="54586" y="9162"/>
                </a:lnTo>
                <a:lnTo>
                  <a:pt x="57888" y="11034"/>
                </a:lnTo>
                <a:lnTo>
                  <a:pt x="61164" y="13357"/>
                </a:lnTo>
                <a:lnTo>
                  <a:pt x="65498" y="14906"/>
                </a:lnTo>
                <a:lnTo>
                  <a:pt x="70537" y="15938"/>
                </a:lnTo>
                <a:lnTo>
                  <a:pt x="76046" y="16627"/>
                </a:lnTo>
                <a:lnTo>
                  <a:pt x="81869" y="18160"/>
                </a:lnTo>
                <a:lnTo>
                  <a:pt x="87900" y="20258"/>
                </a:lnTo>
                <a:lnTo>
                  <a:pt x="94071" y="22731"/>
                </a:lnTo>
                <a:lnTo>
                  <a:pt x="99260" y="26529"/>
                </a:lnTo>
                <a:lnTo>
                  <a:pt x="103794" y="31212"/>
                </a:lnTo>
                <a:lnTo>
                  <a:pt x="107891" y="36482"/>
                </a:lnTo>
                <a:lnTo>
                  <a:pt x="111698" y="39997"/>
                </a:lnTo>
                <a:lnTo>
                  <a:pt x="115310" y="42339"/>
                </a:lnTo>
                <a:lnTo>
                  <a:pt x="118793" y="43901"/>
                </a:lnTo>
                <a:lnTo>
                  <a:pt x="121116" y="46017"/>
                </a:lnTo>
                <a:lnTo>
                  <a:pt x="122664" y="48503"/>
                </a:lnTo>
                <a:lnTo>
                  <a:pt x="123696" y="51235"/>
                </a:lnTo>
                <a:lnTo>
                  <a:pt x="123309" y="55206"/>
                </a:lnTo>
                <a:lnTo>
                  <a:pt x="121976" y="60003"/>
                </a:lnTo>
                <a:lnTo>
                  <a:pt x="120013" y="65351"/>
                </a:lnTo>
                <a:lnTo>
                  <a:pt x="118704" y="69991"/>
                </a:lnTo>
                <a:lnTo>
                  <a:pt x="117831" y="74159"/>
                </a:lnTo>
                <a:lnTo>
                  <a:pt x="117250" y="78013"/>
                </a:lnTo>
                <a:lnTo>
                  <a:pt x="116862" y="81657"/>
                </a:lnTo>
                <a:lnTo>
                  <a:pt x="116603" y="85161"/>
                </a:lnTo>
                <a:lnTo>
                  <a:pt x="116431" y="88572"/>
                </a:lnTo>
                <a:lnTo>
                  <a:pt x="115241" y="91921"/>
                </a:lnTo>
                <a:lnTo>
                  <a:pt x="113373" y="95228"/>
                </a:lnTo>
                <a:lnTo>
                  <a:pt x="111053" y="98508"/>
                </a:lnTo>
                <a:lnTo>
                  <a:pt x="108431" y="101769"/>
                </a:lnTo>
                <a:lnTo>
                  <a:pt x="105608" y="105019"/>
                </a:lnTo>
                <a:lnTo>
                  <a:pt x="102652" y="108260"/>
                </a:lnTo>
                <a:lnTo>
                  <a:pt x="96500" y="114727"/>
                </a:lnTo>
                <a:lnTo>
                  <a:pt x="93355" y="117956"/>
                </a:lnTo>
                <a:lnTo>
                  <a:pt x="88034" y="121184"/>
                </a:lnTo>
                <a:lnTo>
                  <a:pt x="81261" y="124411"/>
                </a:lnTo>
                <a:lnTo>
                  <a:pt x="73522" y="127637"/>
                </a:lnTo>
                <a:lnTo>
                  <a:pt x="65138" y="130863"/>
                </a:lnTo>
                <a:lnTo>
                  <a:pt x="47223" y="137313"/>
                </a:lnTo>
                <a:lnTo>
                  <a:pt x="37931" y="141613"/>
                </a:lnTo>
                <a:lnTo>
                  <a:pt x="28512" y="146629"/>
                </a:lnTo>
                <a:lnTo>
                  <a:pt x="0" y="16311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SMARTPenAnnotation2066"/>
          <p:cNvSpPr/>
          <p:nvPr/>
        </p:nvSpPr>
        <p:spPr>
          <a:xfrm>
            <a:off x="2461357" y="2587376"/>
            <a:ext cx="92534" cy="135435"/>
          </a:xfrm>
          <a:custGeom>
            <a:avLst/>
            <a:gdLst/>
            <a:ahLst/>
            <a:cxnLst/>
            <a:rect l="0" t="0" r="0" b="0"/>
            <a:pathLst>
              <a:path w="92534" h="135435">
                <a:moveTo>
                  <a:pt x="92533" y="0"/>
                </a:moveTo>
                <a:lnTo>
                  <a:pt x="75875" y="0"/>
                </a:lnTo>
                <a:lnTo>
                  <a:pt x="73903" y="1075"/>
                </a:lnTo>
                <a:lnTo>
                  <a:pt x="71514" y="2867"/>
                </a:lnTo>
                <a:lnTo>
                  <a:pt x="68847" y="5136"/>
                </a:lnTo>
                <a:lnTo>
                  <a:pt x="65994" y="6649"/>
                </a:lnTo>
                <a:lnTo>
                  <a:pt x="63017" y="7657"/>
                </a:lnTo>
                <a:lnTo>
                  <a:pt x="59957" y="8330"/>
                </a:lnTo>
                <a:lnTo>
                  <a:pt x="56842" y="9853"/>
                </a:lnTo>
                <a:lnTo>
                  <a:pt x="53691" y="11943"/>
                </a:lnTo>
                <a:lnTo>
                  <a:pt x="46046" y="17885"/>
                </a:lnTo>
                <a:lnTo>
                  <a:pt x="44344" y="19448"/>
                </a:lnTo>
                <a:lnTo>
                  <a:pt x="39586" y="24050"/>
                </a:lnTo>
                <a:lnTo>
                  <a:pt x="36813" y="25707"/>
                </a:lnTo>
                <a:lnTo>
                  <a:pt x="33889" y="26812"/>
                </a:lnTo>
                <a:lnTo>
                  <a:pt x="26609" y="28586"/>
                </a:lnTo>
                <a:lnTo>
                  <a:pt x="24936" y="30881"/>
                </a:lnTo>
                <a:lnTo>
                  <a:pt x="22746" y="34561"/>
                </a:lnTo>
                <a:lnTo>
                  <a:pt x="20212" y="39164"/>
                </a:lnTo>
                <a:lnTo>
                  <a:pt x="17447" y="43307"/>
                </a:lnTo>
                <a:lnTo>
                  <a:pt x="14529" y="47144"/>
                </a:lnTo>
                <a:lnTo>
                  <a:pt x="11509" y="50777"/>
                </a:lnTo>
                <a:lnTo>
                  <a:pt x="9496" y="54274"/>
                </a:lnTo>
                <a:lnTo>
                  <a:pt x="8153" y="57680"/>
                </a:lnTo>
                <a:lnTo>
                  <a:pt x="7258" y="61026"/>
                </a:lnTo>
                <a:lnTo>
                  <a:pt x="6662" y="64331"/>
                </a:lnTo>
                <a:lnTo>
                  <a:pt x="6264" y="67610"/>
                </a:lnTo>
                <a:lnTo>
                  <a:pt x="5999" y="70870"/>
                </a:lnTo>
                <a:lnTo>
                  <a:pt x="4747" y="74119"/>
                </a:lnTo>
                <a:lnTo>
                  <a:pt x="2838" y="77359"/>
                </a:lnTo>
                <a:lnTo>
                  <a:pt x="490" y="80595"/>
                </a:lnTo>
                <a:lnTo>
                  <a:pt x="0" y="82751"/>
                </a:lnTo>
                <a:lnTo>
                  <a:pt x="748" y="84189"/>
                </a:lnTo>
                <a:lnTo>
                  <a:pt x="2322" y="85148"/>
                </a:lnTo>
                <a:lnTo>
                  <a:pt x="3371" y="86862"/>
                </a:lnTo>
                <a:lnTo>
                  <a:pt x="4070" y="89079"/>
                </a:lnTo>
                <a:lnTo>
                  <a:pt x="5193" y="95226"/>
                </a:lnTo>
                <a:lnTo>
                  <a:pt x="6359" y="96805"/>
                </a:lnTo>
                <a:lnTo>
                  <a:pt x="8212" y="98933"/>
                </a:lnTo>
                <a:lnTo>
                  <a:pt x="10522" y="101426"/>
                </a:lnTo>
                <a:lnTo>
                  <a:pt x="13137" y="103088"/>
                </a:lnTo>
                <a:lnTo>
                  <a:pt x="15956" y="104196"/>
                </a:lnTo>
                <a:lnTo>
                  <a:pt x="18909" y="104935"/>
                </a:lnTo>
                <a:lnTo>
                  <a:pt x="21953" y="106502"/>
                </a:lnTo>
                <a:lnTo>
                  <a:pt x="25057" y="108622"/>
                </a:lnTo>
                <a:lnTo>
                  <a:pt x="28202" y="111110"/>
                </a:lnTo>
                <a:lnTo>
                  <a:pt x="31373" y="112769"/>
                </a:lnTo>
                <a:lnTo>
                  <a:pt x="34562" y="113875"/>
                </a:lnTo>
                <a:lnTo>
                  <a:pt x="73185" y="13543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SMARTPenAnnotation2067"/>
          <p:cNvSpPr/>
          <p:nvPr/>
        </p:nvSpPr>
        <p:spPr>
          <a:xfrm>
            <a:off x="2098088" y="2577871"/>
            <a:ext cx="146241" cy="231837"/>
          </a:xfrm>
          <a:custGeom>
            <a:avLst/>
            <a:gdLst/>
            <a:ahLst/>
            <a:cxnLst/>
            <a:rect l="0" t="0" r="0" b="0"/>
            <a:pathLst>
              <a:path w="146241" h="231837">
                <a:moveTo>
                  <a:pt x="30154" y="57875"/>
                </a:moveTo>
                <a:lnTo>
                  <a:pt x="30154" y="25859"/>
                </a:lnTo>
                <a:lnTo>
                  <a:pt x="31229" y="22558"/>
                </a:lnTo>
                <a:lnTo>
                  <a:pt x="35289" y="16023"/>
                </a:lnTo>
                <a:lnTo>
                  <a:pt x="37877" y="12776"/>
                </a:lnTo>
                <a:lnTo>
                  <a:pt x="40677" y="9536"/>
                </a:lnTo>
                <a:lnTo>
                  <a:pt x="43618" y="6301"/>
                </a:lnTo>
                <a:lnTo>
                  <a:pt x="46654" y="4145"/>
                </a:lnTo>
                <a:lnTo>
                  <a:pt x="49753" y="2707"/>
                </a:lnTo>
                <a:lnTo>
                  <a:pt x="52894" y="1749"/>
                </a:lnTo>
                <a:lnTo>
                  <a:pt x="56063" y="1110"/>
                </a:lnTo>
                <a:lnTo>
                  <a:pt x="59250" y="684"/>
                </a:lnTo>
                <a:lnTo>
                  <a:pt x="62449" y="400"/>
                </a:lnTo>
                <a:lnTo>
                  <a:pt x="65658" y="210"/>
                </a:lnTo>
                <a:lnTo>
                  <a:pt x="72088" y="0"/>
                </a:lnTo>
                <a:lnTo>
                  <a:pt x="76383" y="1019"/>
                </a:lnTo>
                <a:lnTo>
                  <a:pt x="81396" y="2773"/>
                </a:lnTo>
                <a:lnTo>
                  <a:pt x="86887" y="5017"/>
                </a:lnTo>
                <a:lnTo>
                  <a:pt x="91623" y="6513"/>
                </a:lnTo>
                <a:lnTo>
                  <a:pt x="95855" y="7511"/>
                </a:lnTo>
                <a:lnTo>
                  <a:pt x="99752" y="8175"/>
                </a:lnTo>
                <a:lnTo>
                  <a:pt x="103424" y="9694"/>
                </a:lnTo>
                <a:lnTo>
                  <a:pt x="106947" y="11781"/>
                </a:lnTo>
                <a:lnTo>
                  <a:pt x="110371" y="14247"/>
                </a:lnTo>
                <a:lnTo>
                  <a:pt x="113728" y="16966"/>
                </a:lnTo>
                <a:lnTo>
                  <a:pt x="117041" y="19854"/>
                </a:lnTo>
                <a:lnTo>
                  <a:pt x="120325" y="22853"/>
                </a:lnTo>
                <a:lnTo>
                  <a:pt x="126840" y="29053"/>
                </a:lnTo>
                <a:lnTo>
                  <a:pt x="130082" y="32211"/>
                </a:lnTo>
                <a:lnTo>
                  <a:pt x="133318" y="36466"/>
                </a:lnTo>
                <a:lnTo>
                  <a:pt x="136550" y="41453"/>
                </a:lnTo>
                <a:lnTo>
                  <a:pt x="139780" y="46927"/>
                </a:lnTo>
                <a:lnTo>
                  <a:pt x="141933" y="52726"/>
                </a:lnTo>
                <a:lnTo>
                  <a:pt x="143369" y="58741"/>
                </a:lnTo>
                <a:lnTo>
                  <a:pt x="144326" y="64902"/>
                </a:lnTo>
                <a:lnTo>
                  <a:pt x="144964" y="72233"/>
                </a:lnTo>
                <a:lnTo>
                  <a:pt x="145389" y="80345"/>
                </a:lnTo>
                <a:lnTo>
                  <a:pt x="145988" y="101436"/>
                </a:lnTo>
                <a:lnTo>
                  <a:pt x="146072" y="106264"/>
                </a:lnTo>
                <a:lnTo>
                  <a:pt x="145053" y="111631"/>
                </a:lnTo>
                <a:lnTo>
                  <a:pt x="143299" y="117359"/>
                </a:lnTo>
                <a:lnTo>
                  <a:pt x="141054" y="123328"/>
                </a:lnTo>
                <a:lnTo>
                  <a:pt x="138483" y="128382"/>
                </a:lnTo>
                <a:lnTo>
                  <a:pt x="135695" y="132826"/>
                </a:lnTo>
                <a:lnTo>
                  <a:pt x="132760" y="136864"/>
                </a:lnTo>
                <a:lnTo>
                  <a:pt x="129729" y="141706"/>
                </a:lnTo>
                <a:lnTo>
                  <a:pt x="126634" y="147083"/>
                </a:lnTo>
                <a:lnTo>
                  <a:pt x="123495" y="152817"/>
                </a:lnTo>
                <a:lnTo>
                  <a:pt x="120328" y="157715"/>
                </a:lnTo>
                <a:lnTo>
                  <a:pt x="117142" y="162056"/>
                </a:lnTo>
                <a:lnTo>
                  <a:pt x="113943" y="166024"/>
                </a:lnTo>
                <a:lnTo>
                  <a:pt x="109660" y="169745"/>
                </a:lnTo>
                <a:lnTo>
                  <a:pt x="104655" y="173300"/>
                </a:lnTo>
                <a:lnTo>
                  <a:pt x="99169" y="176744"/>
                </a:lnTo>
                <a:lnTo>
                  <a:pt x="94437" y="180116"/>
                </a:lnTo>
                <a:lnTo>
                  <a:pt x="90207" y="183439"/>
                </a:lnTo>
                <a:lnTo>
                  <a:pt x="86312" y="186729"/>
                </a:lnTo>
                <a:lnTo>
                  <a:pt x="81566" y="189997"/>
                </a:lnTo>
                <a:lnTo>
                  <a:pt x="76252" y="193250"/>
                </a:lnTo>
                <a:lnTo>
                  <a:pt x="70560" y="196494"/>
                </a:lnTo>
                <a:lnTo>
                  <a:pt x="65690" y="199732"/>
                </a:lnTo>
                <a:lnTo>
                  <a:pt x="61369" y="202965"/>
                </a:lnTo>
                <a:lnTo>
                  <a:pt x="57413" y="206195"/>
                </a:lnTo>
                <a:lnTo>
                  <a:pt x="52626" y="209424"/>
                </a:lnTo>
                <a:lnTo>
                  <a:pt x="47285" y="212651"/>
                </a:lnTo>
                <a:lnTo>
                  <a:pt x="41575" y="215877"/>
                </a:lnTo>
                <a:lnTo>
                  <a:pt x="29497" y="222328"/>
                </a:lnTo>
                <a:lnTo>
                  <a:pt x="23267" y="225553"/>
                </a:lnTo>
                <a:lnTo>
                  <a:pt x="16963" y="227703"/>
                </a:lnTo>
                <a:lnTo>
                  <a:pt x="10611" y="229137"/>
                </a:lnTo>
                <a:lnTo>
                  <a:pt x="4227" y="230093"/>
                </a:lnTo>
                <a:lnTo>
                  <a:pt x="1046" y="230729"/>
                </a:lnTo>
                <a:lnTo>
                  <a:pt x="0" y="231154"/>
                </a:lnTo>
                <a:lnTo>
                  <a:pt x="377" y="231437"/>
                </a:lnTo>
                <a:lnTo>
                  <a:pt x="3663" y="231752"/>
                </a:lnTo>
                <a:lnTo>
                  <a:pt x="6044" y="231836"/>
                </a:lnTo>
                <a:lnTo>
                  <a:pt x="11931" y="229742"/>
                </a:lnTo>
                <a:lnTo>
                  <a:pt x="20155" y="226196"/>
                </a:lnTo>
                <a:lnTo>
                  <a:pt x="29937" y="221683"/>
                </a:lnTo>
                <a:lnTo>
                  <a:pt x="38608" y="218674"/>
                </a:lnTo>
                <a:lnTo>
                  <a:pt x="46539" y="216668"/>
                </a:lnTo>
                <a:lnTo>
                  <a:pt x="53975" y="215330"/>
                </a:lnTo>
                <a:lnTo>
                  <a:pt x="60008" y="214439"/>
                </a:lnTo>
                <a:lnTo>
                  <a:pt x="65105" y="213845"/>
                </a:lnTo>
                <a:lnTo>
                  <a:pt x="69578" y="213448"/>
                </a:lnTo>
                <a:lnTo>
                  <a:pt x="74709" y="213184"/>
                </a:lnTo>
                <a:lnTo>
                  <a:pt x="86143" y="212891"/>
                </a:lnTo>
                <a:lnTo>
                  <a:pt x="146240" y="21265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SMARTPenAnnotation2068"/>
          <p:cNvSpPr/>
          <p:nvPr/>
        </p:nvSpPr>
        <p:spPr>
          <a:xfrm>
            <a:off x="2710016" y="2678541"/>
            <a:ext cx="201807" cy="15128"/>
          </a:xfrm>
          <a:custGeom>
            <a:avLst/>
            <a:gdLst/>
            <a:ahLst/>
            <a:cxnLst/>
            <a:rect l="0" t="0" r="0" b="0"/>
            <a:pathLst>
              <a:path w="201807" h="15128">
                <a:moveTo>
                  <a:pt x="8329" y="5574"/>
                </a:moveTo>
                <a:lnTo>
                  <a:pt x="3194" y="438"/>
                </a:lnTo>
                <a:lnTo>
                  <a:pt x="1681" y="0"/>
                </a:lnTo>
                <a:lnTo>
                  <a:pt x="672" y="783"/>
                </a:lnTo>
                <a:lnTo>
                  <a:pt x="0" y="2380"/>
                </a:lnTo>
                <a:lnTo>
                  <a:pt x="627" y="3445"/>
                </a:lnTo>
                <a:lnTo>
                  <a:pt x="2119" y="4154"/>
                </a:lnTo>
                <a:lnTo>
                  <a:pt x="4189" y="4627"/>
                </a:lnTo>
                <a:lnTo>
                  <a:pt x="6644" y="4943"/>
                </a:lnTo>
                <a:lnTo>
                  <a:pt x="12238" y="5293"/>
                </a:lnTo>
                <a:lnTo>
                  <a:pt x="17384" y="6462"/>
                </a:lnTo>
                <a:lnTo>
                  <a:pt x="24040" y="8315"/>
                </a:lnTo>
                <a:lnTo>
                  <a:pt x="31701" y="10626"/>
                </a:lnTo>
                <a:lnTo>
                  <a:pt x="38959" y="12167"/>
                </a:lnTo>
                <a:lnTo>
                  <a:pt x="45947" y="13194"/>
                </a:lnTo>
                <a:lnTo>
                  <a:pt x="52755" y="13878"/>
                </a:lnTo>
                <a:lnTo>
                  <a:pt x="59444" y="14335"/>
                </a:lnTo>
                <a:lnTo>
                  <a:pt x="66053" y="14639"/>
                </a:lnTo>
                <a:lnTo>
                  <a:pt x="72608" y="14842"/>
                </a:lnTo>
                <a:lnTo>
                  <a:pt x="102377" y="15127"/>
                </a:lnTo>
                <a:lnTo>
                  <a:pt x="112948" y="14093"/>
                </a:lnTo>
                <a:lnTo>
                  <a:pt x="123219" y="12328"/>
                </a:lnTo>
                <a:lnTo>
                  <a:pt x="133292" y="10076"/>
                </a:lnTo>
                <a:lnTo>
                  <a:pt x="141082" y="8575"/>
                </a:lnTo>
                <a:lnTo>
                  <a:pt x="147350" y="7575"/>
                </a:lnTo>
                <a:lnTo>
                  <a:pt x="152604" y="6908"/>
                </a:lnTo>
                <a:lnTo>
                  <a:pt x="158256" y="6463"/>
                </a:lnTo>
                <a:lnTo>
                  <a:pt x="164173" y="6167"/>
                </a:lnTo>
                <a:lnTo>
                  <a:pt x="179907" y="5749"/>
                </a:lnTo>
                <a:lnTo>
                  <a:pt x="201806" y="557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SMARTPenAnnotation2069"/>
          <p:cNvSpPr/>
          <p:nvPr/>
        </p:nvSpPr>
        <p:spPr>
          <a:xfrm>
            <a:off x="2911822" y="2684115"/>
            <a:ext cx="2867" cy="1"/>
          </a:xfrm>
          <a:custGeom>
            <a:avLst/>
            <a:gdLst/>
            <a:ahLst/>
            <a:cxnLst/>
            <a:rect l="0" t="0" r="0" b="0"/>
            <a:pathLst>
              <a:path w="2867" h="1">
                <a:moveTo>
                  <a:pt x="0" y="0"/>
                </a:moveTo>
                <a:lnTo>
                  <a:pt x="2866" y="0"/>
                </a:lnTo>
                <a:close/>
              </a:path>
            </a:pathLst>
          </a:custGeom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SMARTPenAnnotation2070"/>
          <p:cNvSpPr/>
          <p:nvPr/>
        </p:nvSpPr>
        <p:spPr>
          <a:xfrm>
            <a:off x="2834431" y="2606724"/>
            <a:ext cx="38696" cy="232173"/>
          </a:xfrm>
          <a:custGeom>
            <a:avLst/>
            <a:gdLst/>
            <a:ahLst/>
            <a:cxnLst/>
            <a:rect l="0" t="0" r="0" b="0"/>
            <a:pathLst>
              <a:path w="38696" h="232173">
                <a:moveTo>
                  <a:pt x="0" y="0"/>
                </a:moveTo>
                <a:lnTo>
                  <a:pt x="0" y="31069"/>
                </a:lnTo>
                <a:lnTo>
                  <a:pt x="2150" y="41135"/>
                </a:lnTo>
                <a:lnTo>
                  <a:pt x="14372" y="89101"/>
                </a:lnTo>
                <a:lnTo>
                  <a:pt x="21794" y="122007"/>
                </a:lnTo>
                <a:lnTo>
                  <a:pt x="32016" y="170748"/>
                </a:lnTo>
                <a:lnTo>
                  <a:pt x="34242" y="182624"/>
                </a:lnTo>
                <a:lnTo>
                  <a:pt x="35727" y="191616"/>
                </a:lnTo>
                <a:lnTo>
                  <a:pt x="36716" y="198685"/>
                </a:lnTo>
                <a:lnTo>
                  <a:pt x="37376" y="204473"/>
                </a:lnTo>
                <a:lnTo>
                  <a:pt x="37816" y="209407"/>
                </a:lnTo>
                <a:lnTo>
                  <a:pt x="38109" y="213771"/>
                </a:lnTo>
                <a:lnTo>
                  <a:pt x="38435" y="221486"/>
                </a:lnTo>
                <a:lnTo>
                  <a:pt x="38695" y="23217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SMARTPenAnnotation2071"/>
          <p:cNvSpPr/>
          <p:nvPr/>
        </p:nvSpPr>
        <p:spPr>
          <a:xfrm>
            <a:off x="2989212" y="2587775"/>
            <a:ext cx="212628" cy="231774"/>
          </a:xfrm>
          <a:custGeom>
            <a:avLst/>
            <a:gdLst/>
            <a:ahLst/>
            <a:cxnLst/>
            <a:rect l="0" t="0" r="0" b="0"/>
            <a:pathLst>
              <a:path w="212628" h="231774">
                <a:moveTo>
                  <a:pt x="0" y="9275"/>
                </a:moveTo>
                <a:lnTo>
                  <a:pt x="48724" y="9275"/>
                </a:lnTo>
                <a:lnTo>
                  <a:pt x="60429" y="8200"/>
                </a:lnTo>
                <a:lnTo>
                  <a:pt x="73607" y="6409"/>
                </a:lnTo>
                <a:lnTo>
                  <a:pt x="87767" y="4140"/>
                </a:lnTo>
                <a:lnTo>
                  <a:pt x="103656" y="2627"/>
                </a:lnTo>
                <a:lnTo>
                  <a:pt x="120698" y="1618"/>
                </a:lnTo>
                <a:lnTo>
                  <a:pt x="164030" y="199"/>
                </a:lnTo>
                <a:lnTo>
                  <a:pt x="173846" y="0"/>
                </a:lnTo>
                <a:lnTo>
                  <a:pt x="181464" y="942"/>
                </a:lnTo>
                <a:lnTo>
                  <a:pt x="187618" y="2645"/>
                </a:lnTo>
                <a:lnTo>
                  <a:pt x="192796" y="4855"/>
                </a:lnTo>
                <a:lnTo>
                  <a:pt x="197322" y="6328"/>
                </a:lnTo>
                <a:lnTo>
                  <a:pt x="201415" y="7311"/>
                </a:lnTo>
                <a:lnTo>
                  <a:pt x="205218" y="7966"/>
                </a:lnTo>
                <a:lnTo>
                  <a:pt x="207754" y="9477"/>
                </a:lnTo>
                <a:lnTo>
                  <a:pt x="209444" y="11560"/>
                </a:lnTo>
                <a:lnTo>
                  <a:pt x="212157" y="17490"/>
                </a:lnTo>
                <a:lnTo>
                  <a:pt x="212627" y="23652"/>
                </a:lnTo>
                <a:lnTo>
                  <a:pt x="211618" y="26384"/>
                </a:lnTo>
                <a:lnTo>
                  <a:pt x="207631" y="32286"/>
                </a:lnTo>
                <a:lnTo>
                  <a:pt x="205062" y="39664"/>
                </a:lnTo>
                <a:lnTo>
                  <a:pt x="202275" y="49957"/>
                </a:lnTo>
                <a:lnTo>
                  <a:pt x="199343" y="62193"/>
                </a:lnTo>
                <a:lnTo>
                  <a:pt x="193088" y="80025"/>
                </a:lnTo>
                <a:lnTo>
                  <a:pt x="184619" y="101586"/>
                </a:lnTo>
                <a:lnTo>
                  <a:pt x="174673" y="125634"/>
                </a:lnTo>
                <a:lnTo>
                  <a:pt x="168043" y="143816"/>
                </a:lnTo>
                <a:lnTo>
                  <a:pt x="163622" y="158087"/>
                </a:lnTo>
                <a:lnTo>
                  <a:pt x="160675" y="169751"/>
                </a:lnTo>
                <a:lnTo>
                  <a:pt x="158711" y="178601"/>
                </a:lnTo>
                <a:lnTo>
                  <a:pt x="157401" y="185577"/>
                </a:lnTo>
                <a:lnTo>
                  <a:pt x="156528" y="191302"/>
                </a:lnTo>
                <a:lnTo>
                  <a:pt x="155946" y="196194"/>
                </a:lnTo>
                <a:lnTo>
                  <a:pt x="155558" y="200529"/>
                </a:lnTo>
                <a:lnTo>
                  <a:pt x="155012" y="208901"/>
                </a:lnTo>
                <a:lnTo>
                  <a:pt x="154782" y="23177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SMARTPenAnnotation2072"/>
          <p:cNvSpPr/>
          <p:nvPr/>
        </p:nvSpPr>
        <p:spPr>
          <a:xfrm>
            <a:off x="3279427" y="2558355"/>
            <a:ext cx="174130" cy="193478"/>
          </a:xfrm>
          <a:custGeom>
            <a:avLst/>
            <a:gdLst/>
            <a:ahLst/>
            <a:cxnLst/>
            <a:rect l="0" t="0" r="0" b="0"/>
            <a:pathLst>
              <a:path w="174130" h="193478">
                <a:moveTo>
                  <a:pt x="0" y="0"/>
                </a:moveTo>
                <a:lnTo>
                  <a:pt x="5136" y="5136"/>
                </a:lnTo>
                <a:lnTo>
                  <a:pt x="6649" y="7723"/>
                </a:lnTo>
                <a:lnTo>
                  <a:pt x="8329" y="13465"/>
                </a:lnTo>
                <a:lnTo>
                  <a:pt x="9409" y="19261"/>
                </a:lnTo>
                <a:lnTo>
                  <a:pt x="9556" y="23967"/>
                </a:lnTo>
                <a:lnTo>
                  <a:pt x="10670" y="26726"/>
                </a:lnTo>
                <a:lnTo>
                  <a:pt x="14775" y="32659"/>
                </a:lnTo>
                <a:lnTo>
                  <a:pt x="18449" y="38971"/>
                </a:lnTo>
                <a:lnTo>
                  <a:pt x="28264" y="57449"/>
                </a:lnTo>
                <a:lnTo>
                  <a:pt x="32816" y="65171"/>
                </a:lnTo>
                <a:lnTo>
                  <a:pt x="36925" y="71394"/>
                </a:lnTo>
                <a:lnTo>
                  <a:pt x="40740" y="76617"/>
                </a:lnTo>
                <a:lnTo>
                  <a:pt x="44358" y="81175"/>
                </a:lnTo>
                <a:lnTo>
                  <a:pt x="47845" y="85288"/>
                </a:lnTo>
                <a:lnTo>
                  <a:pt x="51244" y="89104"/>
                </a:lnTo>
                <a:lnTo>
                  <a:pt x="57888" y="96212"/>
                </a:lnTo>
                <a:lnTo>
                  <a:pt x="70537" y="109123"/>
                </a:lnTo>
                <a:lnTo>
                  <a:pt x="119276" y="157970"/>
                </a:lnTo>
                <a:lnTo>
                  <a:pt x="123587" y="161207"/>
                </a:lnTo>
                <a:lnTo>
                  <a:pt x="128611" y="164439"/>
                </a:lnTo>
                <a:lnTo>
                  <a:pt x="134110" y="167669"/>
                </a:lnTo>
                <a:lnTo>
                  <a:pt x="148819" y="176991"/>
                </a:lnTo>
                <a:lnTo>
                  <a:pt x="174129" y="19347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SMARTPenAnnotation2073"/>
          <p:cNvSpPr/>
          <p:nvPr/>
        </p:nvSpPr>
        <p:spPr>
          <a:xfrm>
            <a:off x="3405187" y="2587376"/>
            <a:ext cx="87065" cy="396628"/>
          </a:xfrm>
          <a:custGeom>
            <a:avLst/>
            <a:gdLst/>
            <a:ahLst/>
            <a:cxnLst/>
            <a:rect l="0" t="0" r="0" b="0"/>
            <a:pathLst>
              <a:path w="87065" h="396628">
                <a:moveTo>
                  <a:pt x="87064" y="0"/>
                </a:moveTo>
                <a:lnTo>
                  <a:pt x="87064" y="10272"/>
                </a:lnTo>
                <a:lnTo>
                  <a:pt x="85990" y="14372"/>
                </a:lnTo>
                <a:lnTo>
                  <a:pt x="84198" y="18181"/>
                </a:lnTo>
                <a:lnTo>
                  <a:pt x="81929" y="21794"/>
                </a:lnTo>
                <a:lnTo>
                  <a:pt x="79408" y="31542"/>
                </a:lnTo>
                <a:lnTo>
                  <a:pt x="78287" y="41966"/>
                </a:lnTo>
                <a:lnTo>
                  <a:pt x="77789" y="50181"/>
                </a:lnTo>
                <a:lnTo>
                  <a:pt x="76581" y="54952"/>
                </a:lnTo>
                <a:lnTo>
                  <a:pt x="74702" y="60282"/>
                </a:lnTo>
                <a:lnTo>
                  <a:pt x="72373" y="65985"/>
                </a:lnTo>
                <a:lnTo>
                  <a:pt x="69746" y="71937"/>
                </a:lnTo>
                <a:lnTo>
                  <a:pt x="63961" y="84283"/>
                </a:lnTo>
                <a:lnTo>
                  <a:pt x="61988" y="90584"/>
                </a:lnTo>
                <a:lnTo>
                  <a:pt x="60673" y="96935"/>
                </a:lnTo>
                <a:lnTo>
                  <a:pt x="59797" y="103319"/>
                </a:lnTo>
                <a:lnTo>
                  <a:pt x="57062" y="112949"/>
                </a:lnTo>
                <a:lnTo>
                  <a:pt x="53090" y="124744"/>
                </a:lnTo>
                <a:lnTo>
                  <a:pt x="48292" y="137981"/>
                </a:lnTo>
                <a:lnTo>
                  <a:pt x="45093" y="148956"/>
                </a:lnTo>
                <a:lnTo>
                  <a:pt x="42961" y="158422"/>
                </a:lnTo>
                <a:lnTo>
                  <a:pt x="41539" y="166882"/>
                </a:lnTo>
                <a:lnTo>
                  <a:pt x="39516" y="176822"/>
                </a:lnTo>
                <a:lnTo>
                  <a:pt x="34402" y="199332"/>
                </a:lnTo>
                <a:lnTo>
                  <a:pt x="32609" y="209204"/>
                </a:lnTo>
                <a:lnTo>
                  <a:pt x="31413" y="217935"/>
                </a:lnTo>
                <a:lnTo>
                  <a:pt x="30616" y="225905"/>
                </a:lnTo>
                <a:lnTo>
                  <a:pt x="30084" y="233369"/>
                </a:lnTo>
                <a:lnTo>
                  <a:pt x="29730" y="240494"/>
                </a:lnTo>
                <a:lnTo>
                  <a:pt x="29494" y="247394"/>
                </a:lnTo>
                <a:lnTo>
                  <a:pt x="28261" y="256293"/>
                </a:lnTo>
                <a:lnTo>
                  <a:pt x="26365" y="266526"/>
                </a:lnTo>
                <a:lnTo>
                  <a:pt x="24026" y="277647"/>
                </a:lnTo>
                <a:lnTo>
                  <a:pt x="21392" y="287211"/>
                </a:lnTo>
                <a:lnTo>
                  <a:pt x="18560" y="295736"/>
                </a:lnTo>
                <a:lnTo>
                  <a:pt x="15598" y="303570"/>
                </a:lnTo>
                <a:lnTo>
                  <a:pt x="13624" y="310942"/>
                </a:lnTo>
                <a:lnTo>
                  <a:pt x="12307" y="318006"/>
                </a:lnTo>
                <a:lnTo>
                  <a:pt x="11429" y="324866"/>
                </a:lnTo>
                <a:lnTo>
                  <a:pt x="9769" y="333738"/>
                </a:lnTo>
                <a:lnTo>
                  <a:pt x="5058" y="355062"/>
                </a:lnTo>
                <a:lnTo>
                  <a:pt x="3372" y="364617"/>
                </a:lnTo>
                <a:lnTo>
                  <a:pt x="2248" y="373138"/>
                </a:lnTo>
                <a:lnTo>
                  <a:pt x="0" y="39662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SMARTPenAnnotation2074"/>
          <p:cNvSpPr/>
          <p:nvPr/>
        </p:nvSpPr>
        <p:spPr>
          <a:xfrm>
            <a:off x="1896070" y="3109763"/>
            <a:ext cx="232173" cy="38696"/>
          </a:xfrm>
          <a:custGeom>
            <a:avLst/>
            <a:gdLst/>
            <a:ahLst/>
            <a:cxnLst/>
            <a:rect l="0" t="0" r="0" b="0"/>
            <a:pathLst>
              <a:path w="232173" h="38696">
                <a:moveTo>
                  <a:pt x="0" y="38695"/>
                </a:moveTo>
                <a:lnTo>
                  <a:pt x="0" y="30366"/>
                </a:lnTo>
                <a:lnTo>
                  <a:pt x="1075" y="29918"/>
                </a:lnTo>
                <a:lnTo>
                  <a:pt x="7723" y="29287"/>
                </a:lnTo>
                <a:lnTo>
                  <a:pt x="13464" y="29140"/>
                </a:lnTo>
                <a:lnTo>
                  <a:pt x="52838" y="29032"/>
                </a:lnTo>
                <a:lnTo>
                  <a:pt x="65321" y="27954"/>
                </a:lnTo>
                <a:lnTo>
                  <a:pt x="77943" y="26160"/>
                </a:lnTo>
                <a:lnTo>
                  <a:pt x="90658" y="23889"/>
                </a:lnTo>
                <a:lnTo>
                  <a:pt x="100208" y="22375"/>
                </a:lnTo>
                <a:lnTo>
                  <a:pt x="107651" y="21366"/>
                </a:lnTo>
                <a:lnTo>
                  <a:pt x="113687" y="20693"/>
                </a:lnTo>
                <a:lnTo>
                  <a:pt x="119861" y="19170"/>
                </a:lnTo>
                <a:lnTo>
                  <a:pt x="126127" y="17080"/>
                </a:lnTo>
                <a:lnTo>
                  <a:pt x="132453" y="14611"/>
                </a:lnTo>
                <a:lnTo>
                  <a:pt x="144195" y="11891"/>
                </a:lnTo>
                <a:lnTo>
                  <a:pt x="159548" y="9002"/>
                </a:lnTo>
                <a:lnTo>
                  <a:pt x="190221" y="4001"/>
                </a:lnTo>
                <a:lnTo>
                  <a:pt x="199905" y="2667"/>
                </a:lnTo>
                <a:lnTo>
                  <a:pt x="207436" y="1778"/>
                </a:lnTo>
                <a:lnTo>
                  <a:pt x="213531" y="1186"/>
                </a:lnTo>
                <a:lnTo>
                  <a:pt x="218670" y="790"/>
                </a:lnTo>
                <a:lnTo>
                  <a:pt x="232172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SMARTPenAnnotation2075"/>
          <p:cNvSpPr/>
          <p:nvPr/>
        </p:nvSpPr>
        <p:spPr>
          <a:xfrm>
            <a:off x="2143160" y="2978774"/>
            <a:ext cx="226928" cy="225688"/>
          </a:xfrm>
          <a:custGeom>
            <a:avLst/>
            <a:gdLst/>
            <a:ahLst/>
            <a:cxnLst/>
            <a:rect l="0" t="0" r="0" b="0"/>
            <a:pathLst>
              <a:path w="226928" h="225688">
                <a:moveTo>
                  <a:pt x="4429" y="24577"/>
                </a:moveTo>
                <a:lnTo>
                  <a:pt x="17894" y="11113"/>
                </a:lnTo>
                <a:lnTo>
                  <a:pt x="22005" y="9151"/>
                </a:lnTo>
                <a:lnTo>
                  <a:pt x="26895" y="7844"/>
                </a:lnTo>
                <a:lnTo>
                  <a:pt x="32305" y="6973"/>
                </a:lnTo>
                <a:lnTo>
                  <a:pt x="38061" y="5317"/>
                </a:lnTo>
                <a:lnTo>
                  <a:pt x="44049" y="3138"/>
                </a:lnTo>
                <a:lnTo>
                  <a:pt x="50190" y="610"/>
                </a:lnTo>
                <a:lnTo>
                  <a:pt x="55359" y="0"/>
                </a:lnTo>
                <a:lnTo>
                  <a:pt x="59880" y="668"/>
                </a:lnTo>
                <a:lnTo>
                  <a:pt x="63969" y="2189"/>
                </a:lnTo>
                <a:lnTo>
                  <a:pt x="67769" y="3202"/>
                </a:lnTo>
                <a:lnTo>
                  <a:pt x="74859" y="4328"/>
                </a:lnTo>
                <a:lnTo>
                  <a:pt x="79329" y="5704"/>
                </a:lnTo>
                <a:lnTo>
                  <a:pt x="84459" y="7695"/>
                </a:lnTo>
                <a:lnTo>
                  <a:pt x="90028" y="10098"/>
                </a:lnTo>
                <a:lnTo>
                  <a:pt x="94816" y="12775"/>
                </a:lnTo>
                <a:lnTo>
                  <a:pt x="99083" y="15634"/>
                </a:lnTo>
                <a:lnTo>
                  <a:pt x="103003" y="18615"/>
                </a:lnTo>
                <a:lnTo>
                  <a:pt x="106691" y="22752"/>
                </a:lnTo>
                <a:lnTo>
                  <a:pt x="110224" y="27660"/>
                </a:lnTo>
                <a:lnTo>
                  <a:pt x="113654" y="33082"/>
                </a:lnTo>
                <a:lnTo>
                  <a:pt x="117016" y="38846"/>
                </a:lnTo>
                <a:lnTo>
                  <a:pt x="120332" y="44838"/>
                </a:lnTo>
                <a:lnTo>
                  <a:pt x="123618" y="50983"/>
                </a:lnTo>
                <a:lnTo>
                  <a:pt x="125808" y="57229"/>
                </a:lnTo>
                <a:lnTo>
                  <a:pt x="127269" y="63543"/>
                </a:lnTo>
                <a:lnTo>
                  <a:pt x="128242" y="69902"/>
                </a:lnTo>
                <a:lnTo>
                  <a:pt x="128891" y="75216"/>
                </a:lnTo>
                <a:lnTo>
                  <a:pt x="129324" y="79834"/>
                </a:lnTo>
                <a:lnTo>
                  <a:pt x="129612" y="83987"/>
                </a:lnTo>
                <a:lnTo>
                  <a:pt x="128730" y="88906"/>
                </a:lnTo>
                <a:lnTo>
                  <a:pt x="127066" y="94335"/>
                </a:lnTo>
                <a:lnTo>
                  <a:pt x="124883" y="100104"/>
                </a:lnTo>
                <a:lnTo>
                  <a:pt x="123427" y="106099"/>
                </a:lnTo>
                <a:lnTo>
                  <a:pt x="122456" y="112246"/>
                </a:lnTo>
                <a:lnTo>
                  <a:pt x="121809" y="118494"/>
                </a:lnTo>
                <a:lnTo>
                  <a:pt x="120303" y="124809"/>
                </a:lnTo>
                <a:lnTo>
                  <a:pt x="118224" y="131168"/>
                </a:lnTo>
                <a:lnTo>
                  <a:pt x="115763" y="137558"/>
                </a:lnTo>
                <a:lnTo>
                  <a:pt x="113048" y="142893"/>
                </a:lnTo>
                <a:lnTo>
                  <a:pt x="110163" y="147524"/>
                </a:lnTo>
                <a:lnTo>
                  <a:pt x="107164" y="151686"/>
                </a:lnTo>
                <a:lnTo>
                  <a:pt x="103016" y="156611"/>
                </a:lnTo>
                <a:lnTo>
                  <a:pt x="98100" y="162043"/>
                </a:lnTo>
                <a:lnTo>
                  <a:pt x="83777" y="177094"/>
                </a:lnTo>
                <a:lnTo>
                  <a:pt x="79900" y="181074"/>
                </a:lnTo>
                <a:lnTo>
                  <a:pt x="74091" y="185876"/>
                </a:lnTo>
                <a:lnTo>
                  <a:pt x="66994" y="191228"/>
                </a:lnTo>
                <a:lnTo>
                  <a:pt x="59037" y="196945"/>
                </a:lnTo>
                <a:lnTo>
                  <a:pt x="51583" y="201832"/>
                </a:lnTo>
                <a:lnTo>
                  <a:pt x="44464" y="206164"/>
                </a:lnTo>
                <a:lnTo>
                  <a:pt x="37569" y="210127"/>
                </a:lnTo>
                <a:lnTo>
                  <a:pt x="29747" y="213844"/>
                </a:lnTo>
                <a:lnTo>
                  <a:pt x="21308" y="217397"/>
                </a:lnTo>
                <a:lnTo>
                  <a:pt x="0" y="225687"/>
                </a:lnTo>
                <a:lnTo>
                  <a:pt x="402" y="225292"/>
                </a:lnTo>
                <a:lnTo>
                  <a:pt x="6581" y="221987"/>
                </a:lnTo>
                <a:lnTo>
                  <a:pt x="11238" y="220676"/>
                </a:lnTo>
                <a:lnTo>
                  <a:pt x="16492" y="219802"/>
                </a:lnTo>
                <a:lnTo>
                  <a:pt x="22145" y="219219"/>
                </a:lnTo>
                <a:lnTo>
                  <a:pt x="29138" y="217756"/>
                </a:lnTo>
                <a:lnTo>
                  <a:pt x="37025" y="215706"/>
                </a:lnTo>
                <a:lnTo>
                  <a:pt x="45507" y="213263"/>
                </a:lnTo>
                <a:lnTo>
                  <a:pt x="56537" y="211635"/>
                </a:lnTo>
                <a:lnTo>
                  <a:pt x="69264" y="210550"/>
                </a:lnTo>
                <a:lnTo>
                  <a:pt x="95587" y="209345"/>
                </a:lnTo>
                <a:lnTo>
                  <a:pt x="133028" y="208570"/>
                </a:lnTo>
                <a:lnTo>
                  <a:pt x="226927" y="20838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SMARTPenAnnotation2076"/>
          <p:cNvSpPr/>
          <p:nvPr/>
        </p:nvSpPr>
        <p:spPr>
          <a:xfrm>
            <a:off x="2350740" y="3026799"/>
            <a:ext cx="164207" cy="199051"/>
          </a:xfrm>
          <a:custGeom>
            <a:avLst/>
            <a:gdLst/>
            <a:ahLst/>
            <a:cxnLst/>
            <a:rect l="0" t="0" r="0" b="0"/>
            <a:pathLst>
              <a:path w="164207" h="199051">
                <a:moveTo>
                  <a:pt x="0" y="5574"/>
                </a:moveTo>
                <a:lnTo>
                  <a:pt x="10271" y="438"/>
                </a:lnTo>
                <a:lnTo>
                  <a:pt x="14371" y="0"/>
                </a:lnTo>
                <a:lnTo>
                  <a:pt x="18180" y="783"/>
                </a:lnTo>
                <a:lnTo>
                  <a:pt x="21793" y="2380"/>
                </a:lnTo>
                <a:lnTo>
                  <a:pt x="25278" y="3444"/>
                </a:lnTo>
                <a:lnTo>
                  <a:pt x="28675" y="4154"/>
                </a:lnTo>
                <a:lnTo>
                  <a:pt x="32015" y="4627"/>
                </a:lnTo>
                <a:lnTo>
                  <a:pt x="37466" y="6018"/>
                </a:lnTo>
                <a:lnTo>
                  <a:pt x="44325" y="8020"/>
                </a:lnTo>
                <a:lnTo>
                  <a:pt x="52122" y="10429"/>
                </a:lnTo>
                <a:lnTo>
                  <a:pt x="59470" y="14185"/>
                </a:lnTo>
                <a:lnTo>
                  <a:pt x="66519" y="18838"/>
                </a:lnTo>
                <a:lnTo>
                  <a:pt x="73367" y="24090"/>
                </a:lnTo>
                <a:lnTo>
                  <a:pt x="83307" y="30817"/>
                </a:lnTo>
                <a:lnTo>
                  <a:pt x="108683" y="46889"/>
                </a:lnTo>
                <a:lnTo>
                  <a:pt x="119750" y="54615"/>
                </a:lnTo>
                <a:lnTo>
                  <a:pt x="129277" y="61915"/>
                </a:lnTo>
                <a:lnTo>
                  <a:pt x="137778" y="68931"/>
                </a:lnTo>
                <a:lnTo>
                  <a:pt x="144521" y="74684"/>
                </a:lnTo>
                <a:lnTo>
                  <a:pt x="150091" y="79594"/>
                </a:lnTo>
                <a:lnTo>
                  <a:pt x="154879" y="83942"/>
                </a:lnTo>
                <a:lnTo>
                  <a:pt x="158071" y="87915"/>
                </a:lnTo>
                <a:lnTo>
                  <a:pt x="160199" y="91639"/>
                </a:lnTo>
                <a:lnTo>
                  <a:pt x="161617" y="95197"/>
                </a:lnTo>
                <a:lnTo>
                  <a:pt x="162563" y="98643"/>
                </a:lnTo>
                <a:lnTo>
                  <a:pt x="163194" y="102016"/>
                </a:lnTo>
                <a:lnTo>
                  <a:pt x="163614" y="105339"/>
                </a:lnTo>
                <a:lnTo>
                  <a:pt x="163894" y="110779"/>
                </a:lnTo>
                <a:lnTo>
                  <a:pt x="164206" y="125423"/>
                </a:lnTo>
                <a:lnTo>
                  <a:pt x="163214" y="130618"/>
                </a:lnTo>
                <a:lnTo>
                  <a:pt x="161478" y="134081"/>
                </a:lnTo>
                <a:lnTo>
                  <a:pt x="150968" y="144775"/>
                </a:lnTo>
                <a:lnTo>
                  <a:pt x="145790" y="148893"/>
                </a:lnTo>
                <a:lnTo>
                  <a:pt x="139113" y="153789"/>
                </a:lnTo>
                <a:lnTo>
                  <a:pt x="131437" y="159202"/>
                </a:lnTo>
                <a:lnTo>
                  <a:pt x="125245" y="163886"/>
                </a:lnTo>
                <a:lnTo>
                  <a:pt x="120042" y="168083"/>
                </a:lnTo>
                <a:lnTo>
                  <a:pt x="115499" y="171956"/>
                </a:lnTo>
                <a:lnTo>
                  <a:pt x="110320" y="175613"/>
                </a:lnTo>
                <a:lnTo>
                  <a:pt x="104718" y="179126"/>
                </a:lnTo>
                <a:lnTo>
                  <a:pt x="98833" y="182543"/>
                </a:lnTo>
                <a:lnTo>
                  <a:pt x="93835" y="185895"/>
                </a:lnTo>
                <a:lnTo>
                  <a:pt x="89429" y="189206"/>
                </a:lnTo>
                <a:lnTo>
                  <a:pt x="85416" y="192487"/>
                </a:lnTo>
                <a:lnTo>
                  <a:pt x="81666" y="194675"/>
                </a:lnTo>
                <a:lnTo>
                  <a:pt x="78091" y="196133"/>
                </a:lnTo>
                <a:lnTo>
                  <a:pt x="74633" y="197105"/>
                </a:lnTo>
                <a:lnTo>
                  <a:pt x="71253" y="197754"/>
                </a:lnTo>
                <a:lnTo>
                  <a:pt x="67924" y="198186"/>
                </a:lnTo>
                <a:lnTo>
                  <a:pt x="58043" y="19905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SMARTPenAnnotation2077"/>
          <p:cNvSpPr/>
          <p:nvPr/>
        </p:nvSpPr>
        <p:spPr>
          <a:xfrm>
            <a:off x="2525033" y="3013025"/>
            <a:ext cx="77227" cy="212825"/>
          </a:xfrm>
          <a:custGeom>
            <a:avLst/>
            <a:gdLst/>
            <a:ahLst/>
            <a:cxnLst/>
            <a:rect l="0" t="0" r="0" b="0"/>
            <a:pathLst>
              <a:path w="77227" h="212825">
                <a:moveTo>
                  <a:pt x="77226" y="0"/>
                </a:moveTo>
                <a:lnTo>
                  <a:pt x="61820" y="5136"/>
                </a:lnTo>
                <a:lnTo>
                  <a:pt x="56206" y="7723"/>
                </a:lnTo>
                <a:lnTo>
                  <a:pt x="51390" y="10523"/>
                </a:lnTo>
                <a:lnTo>
                  <a:pt x="47103" y="13465"/>
                </a:lnTo>
                <a:lnTo>
                  <a:pt x="43171" y="16500"/>
                </a:lnTo>
                <a:lnTo>
                  <a:pt x="39475" y="19599"/>
                </a:lnTo>
                <a:lnTo>
                  <a:pt x="35935" y="22740"/>
                </a:lnTo>
                <a:lnTo>
                  <a:pt x="33576" y="25909"/>
                </a:lnTo>
                <a:lnTo>
                  <a:pt x="32003" y="29096"/>
                </a:lnTo>
                <a:lnTo>
                  <a:pt x="30954" y="32296"/>
                </a:lnTo>
                <a:lnTo>
                  <a:pt x="29180" y="35504"/>
                </a:lnTo>
                <a:lnTo>
                  <a:pt x="26923" y="38717"/>
                </a:lnTo>
                <a:lnTo>
                  <a:pt x="24343" y="41935"/>
                </a:lnTo>
                <a:lnTo>
                  <a:pt x="21548" y="46229"/>
                </a:lnTo>
                <a:lnTo>
                  <a:pt x="18610" y="51242"/>
                </a:lnTo>
                <a:lnTo>
                  <a:pt x="15577" y="56734"/>
                </a:lnTo>
                <a:lnTo>
                  <a:pt x="12479" y="64694"/>
                </a:lnTo>
                <a:lnTo>
                  <a:pt x="9340" y="74301"/>
                </a:lnTo>
                <a:lnTo>
                  <a:pt x="6172" y="85004"/>
                </a:lnTo>
                <a:lnTo>
                  <a:pt x="4060" y="93215"/>
                </a:lnTo>
                <a:lnTo>
                  <a:pt x="2652" y="99764"/>
                </a:lnTo>
                <a:lnTo>
                  <a:pt x="1713" y="105205"/>
                </a:lnTo>
                <a:lnTo>
                  <a:pt x="1087" y="110981"/>
                </a:lnTo>
                <a:lnTo>
                  <a:pt x="670" y="116982"/>
                </a:lnTo>
                <a:lnTo>
                  <a:pt x="206" y="128308"/>
                </a:lnTo>
                <a:lnTo>
                  <a:pt x="0" y="136924"/>
                </a:lnTo>
                <a:lnTo>
                  <a:pt x="1020" y="142877"/>
                </a:lnTo>
                <a:lnTo>
                  <a:pt x="2775" y="150069"/>
                </a:lnTo>
                <a:lnTo>
                  <a:pt x="5020" y="158089"/>
                </a:lnTo>
                <a:lnTo>
                  <a:pt x="7591" y="164511"/>
                </a:lnTo>
                <a:lnTo>
                  <a:pt x="10380" y="169866"/>
                </a:lnTo>
                <a:lnTo>
                  <a:pt x="13315" y="174512"/>
                </a:lnTo>
                <a:lnTo>
                  <a:pt x="16346" y="178684"/>
                </a:lnTo>
                <a:lnTo>
                  <a:pt x="19441" y="182540"/>
                </a:lnTo>
                <a:lnTo>
                  <a:pt x="22580" y="186185"/>
                </a:lnTo>
                <a:lnTo>
                  <a:pt x="25747" y="189690"/>
                </a:lnTo>
                <a:lnTo>
                  <a:pt x="32133" y="196452"/>
                </a:lnTo>
                <a:lnTo>
                  <a:pt x="37490" y="199759"/>
                </a:lnTo>
                <a:lnTo>
                  <a:pt x="44286" y="203040"/>
                </a:lnTo>
                <a:lnTo>
                  <a:pt x="77226" y="21282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SMARTPenAnnotation2078"/>
          <p:cNvSpPr/>
          <p:nvPr/>
        </p:nvSpPr>
        <p:spPr>
          <a:xfrm>
            <a:off x="2873126" y="3119437"/>
            <a:ext cx="232173" cy="27675"/>
          </a:xfrm>
          <a:custGeom>
            <a:avLst/>
            <a:gdLst/>
            <a:ahLst/>
            <a:cxnLst/>
            <a:rect l="0" t="0" r="0" b="0"/>
            <a:pathLst>
              <a:path w="232173" h="27675">
                <a:moveTo>
                  <a:pt x="0" y="0"/>
                </a:moveTo>
                <a:lnTo>
                  <a:pt x="0" y="5136"/>
                </a:lnTo>
                <a:lnTo>
                  <a:pt x="1075" y="6648"/>
                </a:lnTo>
                <a:lnTo>
                  <a:pt x="2867" y="7657"/>
                </a:lnTo>
                <a:lnTo>
                  <a:pt x="5136" y="8329"/>
                </a:lnTo>
                <a:lnTo>
                  <a:pt x="7724" y="9852"/>
                </a:lnTo>
                <a:lnTo>
                  <a:pt x="10524" y="11943"/>
                </a:lnTo>
                <a:lnTo>
                  <a:pt x="13465" y="14411"/>
                </a:lnTo>
                <a:lnTo>
                  <a:pt x="16501" y="16057"/>
                </a:lnTo>
                <a:lnTo>
                  <a:pt x="19600" y="17154"/>
                </a:lnTo>
                <a:lnTo>
                  <a:pt x="22741" y="17885"/>
                </a:lnTo>
                <a:lnTo>
                  <a:pt x="26984" y="18373"/>
                </a:lnTo>
                <a:lnTo>
                  <a:pt x="31963" y="18698"/>
                </a:lnTo>
                <a:lnTo>
                  <a:pt x="42153" y="19059"/>
                </a:lnTo>
                <a:lnTo>
                  <a:pt x="55007" y="19262"/>
                </a:lnTo>
                <a:lnTo>
                  <a:pt x="66009" y="19309"/>
                </a:lnTo>
                <a:lnTo>
                  <a:pt x="71953" y="20397"/>
                </a:lnTo>
                <a:lnTo>
                  <a:pt x="78065" y="22197"/>
                </a:lnTo>
                <a:lnTo>
                  <a:pt x="84290" y="24472"/>
                </a:lnTo>
                <a:lnTo>
                  <a:pt x="90589" y="25988"/>
                </a:lnTo>
                <a:lnTo>
                  <a:pt x="96939" y="27000"/>
                </a:lnTo>
                <a:lnTo>
                  <a:pt x="103321" y="27674"/>
                </a:lnTo>
                <a:lnTo>
                  <a:pt x="109726" y="27048"/>
                </a:lnTo>
                <a:lnTo>
                  <a:pt x="116146" y="25556"/>
                </a:lnTo>
                <a:lnTo>
                  <a:pt x="122575" y="23487"/>
                </a:lnTo>
                <a:lnTo>
                  <a:pt x="129011" y="22107"/>
                </a:lnTo>
                <a:lnTo>
                  <a:pt x="135452" y="21187"/>
                </a:lnTo>
                <a:lnTo>
                  <a:pt x="141895" y="20574"/>
                </a:lnTo>
                <a:lnTo>
                  <a:pt x="148340" y="20165"/>
                </a:lnTo>
                <a:lnTo>
                  <a:pt x="161234" y="19711"/>
                </a:lnTo>
                <a:lnTo>
                  <a:pt x="190611" y="19396"/>
                </a:lnTo>
                <a:lnTo>
                  <a:pt x="232172" y="1934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5" name="SMARTPenAnnotation2079"/>
          <p:cNvSpPr/>
          <p:nvPr/>
        </p:nvSpPr>
        <p:spPr>
          <a:xfrm>
            <a:off x="3184311" y="2984003"/>
            <a:ext cx="131593" cy="270761"/>
          </a:xfrm>
          <a:custGeom>
            <a:avLst/>
            <a:gdLst/>
            <a:ahLst/>
            <a:cxnLst/>
            <a:rect l="0" t="0" r="0" b="0"/>
            <a:pathLst>
              <a:path w="131593" h="270761">
                <a:moveTo>
                  <a:pt x="75769" y="0"/>
                </a:moveTo>
                <a:lnTo>
                  <a:pt x="70633" y="5136"/>
                </a:lnTo>
                <a:lnTo>
                  <a:pt x="69120" y="7724"/>
                </a:lnTo>
                <a:lnTo>
                  <a:pt x="67440" y="13465"/>
                </a:lnTo>
                <a:lnTo>
                  <a:pt x="63826" y="19600"/>
                </a:lnTo>
                <a:lnTo>
                  <a:pt x="61358" y="22740"/>
                </a:lnTo>
                <a:lnTo>
                  <a:pt x="59712" y="25909"/>
                </a:lnTo>
                <a:lnTo>
                  <a:pt x="55246" y="39804"/>
                </a:lnTo>
                <a:lnTo>
                  <a:pt x="46583" y="62477"/>
                </a:lnTo>
                <a:lnTo>
                  <a:pt x="43413" y="73898"/>
                </a:lnTo>
                <a:lnTo>
                  <a:pt x="41300" y="84736"/>
                </a:lnTo>
                <a:lnTo>
                  <a:pt x="39891" y="95186"/>
                </a:lnTo>
                <a:lnTo>
                  <a:pt x="37877" y="104303"/>
                </a:lnTo>
                <a:lnTo>
                  <a:pt x="35459" y="112530"/>
                </a:lnTo>
                <a:lnTo>
                  <a:pt x="24055" y="145846"/>
                </a:lnTo>
                <a:lnTo>
                  <a:pt x="18721" y="161723"/>
                </a:lnTo>
                <a:lnTo>
                  <a:pt x="15164" y="174457"/>
                </a:lnTo>
                <a:lnTo>
                  <a:pt x="12794" y="185096"/>
                </a:lnTo>
                <a:lnTo>
                  <a:pt x="11213" y="194339"/>
                </a:lnTo>
                <a:lnTo>
                  <a:pt x="9084" y="201576"/>
                </a:lnTo>
                <a:lnTo>
                  <a:pt x="6590" y="207475"/>
                </a:lnTo>
                <a:lnTo>
                  <a:pt x="3853" y="212483"/>
                </a:lnTo>
                <a:lnTo>
                  <a:pt x="2028" y="219046"/>
                </a:lnTo>
                <a:lnTo>
                  <a:pt x="811" y="226646"/>
                </a:lnTo>
                <a:lnTo>
                  <a:pt x="0" y="234937"/>
                </a:lnTo>
                <a:lnTo>
                  <a:pt x="534" y="242615"/>
                </a:lnTo>
                <a:lnTo>
                  <a:pt x="1965" y="249883"/>
                </a:lnTo>
                <a:lnTo>
                  <a:pt x="3994" y="256878"/>
                </a:lnTo>
                <a:lnTo>
                  <a:pt x="6422" y="261541"/>
                </a:lnTo>
                <a:lnTo>
                  <a:pt x="9115" y="264650"/>
                </a:lnTo>
                <a:lnTo>
                  <a:pt x="16025" y="269639"/>
                </a:lnTo>
                <a:lnTo>
                  <a:pt x="19836" y="270322"/>
                </a:lnTo>
                <a:lnTo>
                  <a:pt x="22357" y="270504"/>
                </a:lnTo>
                <a:lnTo>
                  <a:pt x="26187" y="270625"/>
                </a:lnTo>
                <a:lnTo>
                  <a:pt x="36176" y="270760"/>
                </a:lnTo>
                <a:lnTo>
                  <a:pt x="40775" y="269721"/>
                </a:lnTo>
                <a:lnTo>
                  <a:pt x="44916" y="267953"/>
                </a:lnTo>
                <a:lnTo>
                  <a:pt x="48750" y="265700"/>
                </a:lnTo>
                <a:lnTo>
                  <a:pt x="61611" y="257464"/>
                </a:lnTo>
                <a:lnTo>
                  <a:pt x="69555" y="252258"/>
                </a:lnTo>
                <a:lnTo>
                  <a:pt x="78075" y="247712"/>
                </a:lnTo>
                <a:lnTo>
                  <a:pt x="86980" y="243607"/>
                </a:lnTo>
                <a:lnTo>
                  <a:pt x="96141" y="239796"/>
                </a:lnTo>
                <a:lnTo>
                  <a:pt x="103324" y="235105"/>
                </a:lnTo>
                <a:lnTo>
                  <a:pt x="109187" y="229828"/>
                </a:lnTo>
                <a:lnTo>
                  <a:pt x="114170" y="224160"/>
                </a:lnTo>
                <a:lnTo>
                  <a:pt x="118568" y="218232"/>
                </a:lnTo>
                <a:lnTo>
                  <a:pt x="122574" y="212130"/>
                </a:lnTo>
                <a:lnTo>
                  <a:pt x="131592" y="197162"/>
                </a:lnTo>
                <a:lnTo>
                  <a:pt x="131257" y="194859"/>
                </a:lnTo>
                <a:lnTo>
                  <a:pt x="128018" y="189433"/>
                </a:lnTo>
                <a:lnTo>
                  <a:pt x="125862" y="183439"/>
                </a:lnTo>
                <a:lnTo>
                  <a:pt x="125288" y="180336"/>
                </a:lnTo>
                <a:lnTo>
                  <a:pt x="121782" y="174022"/>
                </a:lnTo>
                <a:lnTo>
                  <a:pt x="119343" y="170833"/>
                </a:lnTo>
                <a:lnTo>
                  <a:pt x="116642" y="167632"/>
                </a:lnTo>
                <a:lnTo>
                  <a:pt x="113766" y="164424"/>
                </a:lnTo>
                <a:lnTo>
                  <a:pt x="110774" y="161210"/>
                </a:lnTo>
                <a:lnTo>
                  <a:pt x="107705" y="159067"/>
                </a:lnTo>
                <a:lnTo>
                  <a:pt x="104583" y="157638"/>
                </a:lnTo>
                <a:lnTo>
                  <a:pt x="101427" y="156686"/>
                </a:lnTo>
                <a:lnTo>
                  <a:pt x="98249" y="156051"/>
                </a:lnTo>
                <a:lnTo>
                  <a:pt x="95055" y="155628"/>
                </a:lnTo>
                <a:lnTo>
                  <a:pt x="91851" y="155346"/>
                </a:lnTo>
                <a:lnTo>
                  <a:pt x="88640" y="155158"/>
                </a:lnTo>
                <a:lnTo>
                  <a:pt x="82206" y="154949"/>
                </a:lnTo>
                <a:lnTo>
                  <a:pt x="54540" y="154796"/>
                </a:lnTo>
                <a:lnTo>
                  <a:pt x="50868" y="155866"/>
                </a:lnTo>
                <a:lnTo>
                  <a:pt x="47344" y="157655"/>
                </a:lnTo>
                <a:lnTo>
                  <a:pt x="43921" y="159921"/>
                </a:lnTo>
                <a:lnTo>
                  <a:pt x="40563" y="161433"/>
                </a:lnTo>
                <a:lnTo>
                  <a:pt x="37250" y="162441"/>
                </a:lnTo>
                <a:lnTo>
                  <a:pt x="33967" y="163112"/>
                </a:lnTo>
                <a:lnTo>
                  <a:pt x="30703" y="164635"/>
                </a:lnTo>
                <a:lnTo>
                  <a:pt x="27452" y="166725"/>
                </a:lnTo>
                <a:lnTo>
                  <a:pt x="17726" y="17412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6" name="SMARTPenAnnotation2080"/>
          <p:cNvSpPr/>
          <p:nvPr/>
        </p:nvSpPr>
        <p:spPr>
          <a:xfrm>
            <a:off x="3414861" y="3042046"/>
            <a:ext cx="154782" cy="116087"/>
          </a:xfrm>
          <a:custGeom>
            <a:avLst/>
            <a:gdLst/>
            <a:ahLst/>
            <a:cxnLst/>
            <a:rect l="0" t="0" r="0" b="0"/>
            <a:pathLst>
              <a:path w="154782" h="116087">
                <a:moveTo>
                  <a:pt x="0" y="0"/>
                </a:moveTo>
                <a:lnTo>
                  <a:pt x="5136" y="10271"/>
                </a:lnTo>
                <a:lnTo>
                  <a:pt x="7723" y="14372"/>
                </a:lnTo>
                <a:lnTo>
                  <a:pt x="10523" y="18180"/>
                </a:lnTo>
                <a:lnTo>
                  <a:pt x="13465" y="21794"/>
                </a:lnTo>
                <a:lnTo>
                  <a:pt x="16500" y="25278"/>
                </a:lnTo>
                <a:lnTo>
                  <a:pt x="19599" y="28676"/>
                </a:lnTo>
                <a:lnTo>
                  <a:pt x="22740" y="32016"/>
                </a:lnTo>
                <a:lnTo>
                  <a:pt x="25908" y="34242"/>
                </a:lnTo>
                <a:lnTo>
                  <a:pt x="29096" y="35727"/>
                </a:lnTo>
                <a:lnTo>
                  <a:pt x="32296" y="36717"/>
                </a:lnTo>
                <a:lnTo>
                  <a:pt x="35504" y="39526"/>
                </a:lnTo>
                <a:lnTo>
                  <a:pt x="38717" y="43549"/>
                </a:lnTo>
                <a:lnTo>
                  <a:pt x="41934" y="48380"/>
                </a:lnTo>
                <a:lnTo>
                  <a:pt x="45154" y="52676"/>
                </a:lnTo>
                <a:lnTo>
                  <a:pt x="48376" y="56615"/>
                </a:lnTo>
                <a:lnTo>
                  <a:pt x="51598" y="60316"/>
                </a:lnTo>
                <a:lnTo>
                  <a:pt x="56971" y="63858"/>
                </a:lnTo>
                <a:lnTo>
                  <a:pt x="63777" y="67294"/>
                </a:lnTo>
                <a:lnTo>
                  <a:pt x="71540" y="70660"/>
                </a:lnTo>
                <a:lnTo>
                  <a:pt x="85897" y="77266"/>
                </a:lnTo>
                <a:lnTo>
                  <a:pt x="92736" y="80532"/>
                </a:lnTo>
                <a:lnTo>
                  <a:pt x="98369" y="83785"/>
                </a:lnTo>
                <a:lnTo>
                  <a:pt x="103200" y="87028"/>
                </a:lnTo>
                <a:lnTo>
                  <a:pt x="107495" y="90265"/>
                </a:lnTo>
                <a:lnTo>
                  <a:pt x="112508" y="93497"/>
                </a:lnTo>
                <a:lnTo>
                  <a:pt x="118001" y="96728"/>
                </a:lnTo>
                <a:lnTo>
                  <a:pt x="154781" y="11608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7" name="SMARTPenAnnotation2081"/>
          <p:cNvSpPr/>
          <p:nvPr/>
        </p:nvSpPr>
        <p:spPr>
          <a:xfrm>
            <a:off x="3511599" y="3042046"/>
            <a:ext cx="125761" cy="299890"/>
          </a:xfrm>
          <a:custGeom>
            <a:avLst/>
            <a:gdLst/>
            <a:ahLst/>
            <a:cxnLst/>
            <a:rect l="0" t="0" r="0" b="0"/>
            <a:pathLst>
              <a:path w="125761" h="299890">
                <a:moveTo>
                  <a:pt x="125760" y="0"/>
                </a:moveTo>
                <a:lnTo>
                  <a:pt x="125760" y="5136"/>
                </a:lnTo>
                <a:lnTo>
                  <a:pt x="124685" y="7724"/>
                </a:lnTo>
                <a:lnTo>
                  <a:pt x="122893" y="10524"/>
                </a:lnTo>
                <a:lnTo>
                  <a:pt x="120625" y="13465"/>
                </a:lnTo>
                <a:lnTo>
                  <a:pt x="119111" y="17576"/>
                </a:lnTo>
                <a:lnTo>
                  <a:pt x="118103" y="22466"/>
                </a:lnTo>
                <a:lnTo>
                  <a:pt x="117431" y="27876"/>
                </a:lnTo>
                <a:lnTo>
                  <a:pt x="115908" y="32557"/>
                </a:lnTo>
                <a:lnTo>
                  <a:pt x="113817" y="36753"/>
                </a:lnTo>
                <a:lnTo>
                  <a:pt x="111349" y="40625"/>
                </a:lnTo>
                <a:lnTo>
                  <a:pt x="108628" y="45357"/>
                </a:lnTo>
                <a:lnTo>
                  <a:pt x="102740" y="56346"/>
                </a:lnTo>
                <a:lnTo>
                  <a:pt x="99664" y="63361"/>
                </a:lnTo>
                <a:lnTo>
                  <a:pt x="96540" y="71262"/>
                </a:lnTo>
                <a:lnTo>
                  <a:pt x="93381" y="79754"/>
                </a:lnTo>
                <a:lnTo>
                  <a:pt x="89126" y="89715"/>
                </a:lnTo>
                <a:lnTo>
                  <a:pt x="78665" y="112248"/>
                </a:lnTo>
                <a:lnTo>
                  <a:pt x="73941" y="124276"/>
                </a:lnTo>
                <a:lnTo>
                  <a:pt x="69716" y="136595"/>
                </a:lnTo>
                <a:lnTo>
                  <a:pt x="65826" y="149106"/>
                </a:lnTo>
                <a:lnTo>
                  <a:pt x="60007" y="164971"/>
                </a:lnTo>
                <a:lnTo>
                  <a:pt x="52903" y="183072"/>
                </a:lnTo>
                <a:lnTo>
                  <a:pt x="0" y="29988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8" name="SMARTPenAnnotation2082"/>
          <p:cNvSpPr/>
          <p:nvPr/>
        </p:nvSpPr>
        <p:spPr>
          <a:xfrm>
            <a:off x="2072080" y="3409973"/>
            <a:ext cx="248904" cy="318766"/>
          </a:xfrm>
          <a:custGeom>
            <a:avLst/>
            <a:gdLst/>
            <a:ahLst/>
            <a:cxnLst/>
            <a:rect l="0" t="0" r="0" b="0"/>
            <a:pathLst>
              <a:path w="248904" h="318766">
                <a:moveTo>
                  <a:pt x="152900" y="106091"/>
                </a:moveTo>
                <a:lnTo>
                  <a:pt x="152900" y="95820"/>
                </a:lnTo>
                <a:lnTo>
                  <a:pt x="151825" y="90645"/>
                </a:lnTo>
                <a:lnTo>
                  <a:pt x="150034" y="85045"/>
                </a:lnTo>
                <a:lnTo>
                  <a:pt x="147764" y="79162"/>
                </a:lnTo>
                <a:lnTo>
                  <a:pt x="145243" y="69759"/>
                </a:lnTo>
                <a:lnTo>
                  <a:pt x="144123" y="61997"/>
                </a:lnTo>
                <a:lnTo>
                  <a:pt x="143625" y="54964"/>
                </a:lnTo>
                <a:lnTo>
                  <a:pt x="143403" y="48255"/>
                </a:lnTo>
                <a:lnTo>
                  <a:pt x="143344" y="44962"/>
                </a:lnTo>
                <a:lnTo>
                  <a:pt x="141155" y="40616"/>
                </a:lnTo>
                <a:lnTo>
                  <a:pt x="137546" y="35569"/>
                </a:lnTo>
                <a:lnTo>
                  <a:pt x="132990" y="30055"/>
                </a:lnTo>
                <a:lnTo>
                  <a:pt x="128878" y="24229"/>
                </a:lnTo>
                <a:lnTo>
                  <a:pt x="125062" y="18196"/>
                </a:lnTo>
                <a:lnTo>
                  <a:pt x="121443" y="12023"/>
                </a:lnTo>
                <a:lnTo>
                  <a:pt x="116880" y="7909"/>
                </a:lnTo>
                <a:lnTo>
                  <a:pt x="111689" y="5165"/>
                </a:lnTo>
                <a:lnTo>
                  <a:pt x="106078" y="3336"/>
                </a:lnTo>
                <a:lnTo>
                  <a:pt x="101263" y="2117"/>
                </a:lnTo>
                <a:lnTo>
                  <a:pt x="96978" y="1305"/>
                </a:lnTo>
                <a:lnTo>
                  <a:pt x="93046" y="762"/>
                </a:lnTo>
                <a:lnTo>
                  <a:pt x="87201" y="402"/>
                </a:lnTo>
                <a:lnTo>
                  <a:pt x="72107" y="0"/>
                </a:lnTo>
                <a:lnTo>
                  <a:pt x="64642" y="968"/>
                </a:lnTo>
                <a:lnTo>
                  <a:pt x="57516" y="2688"/>
                </a:lnTo>
                <a:lnTo>
                  <a:pt x="50615" y="4910"/>
                </a:lnTo>
                <a:lnTo>
                  <a:pt x="44940" y="6391"/>
                </a:lnTo>
                <a:lnTo>
                  <a:pt x="40081" y="7378"/>
                </a:lnTo>
                <a:lnTo>
                  <a:pt x="35768" y="8036"/>
                </a:lnTo>
                <a:lnTo>
                  <a:pt x="32892" y="9550"/>
                </a:lnTo>
                <a:lnTo>
                  <a:pt x="30975" y="11634"/>
                </a:lnTo>
                <a:lnTo>
                  <a:pt x="27770" y="16816"/>
                </a:lnTo>
                <a:lnTo>
                  <a:pt x="22762" y="22702"/>
                </a:lnTo>
                <a:lnTo>
                  <a:pt x="16954" y="28901"/>
                </a:lnTo>
                <a:lnTo>
                  <a:pt x="13900" y="32059"/>
                </a:lnTo>
                <a:lnTo>
                  <a:pt x="10789" y="37389"/>
                </a:lnTo>
                <a:lnTo>
                  <a:pt x="7641" y="44166"/>
                </a:lnTo>
                <a:lnTo>
                  <a:pt x="4467" y="51909"/>
                </a:lnTo>
                <a:lnTo>
                  <a:pt x="2351" y="58146"/>
                </a:lnTo>
                <a:lnTo>
                  <a:pt x="0" y="67943"/>
                </a:lnTo>
                <a:lnTo>
                  <a:pt x="447" y="72060"/>
                </a:lnTo>
                <a:lnTo>
                  <a:pt x="1821" y="75880"/>
                </a:lnTo>
                <a:lnTo>
                  <a:pt x="5138" y="82990"/>
                </a:lnTo>
                <a:lnTo>
                  <a:pt x="6613" y="89733"/>
                </a:lnTo>
                <a:lnTo>
                  <a:pt x="10135" y="96312"/>
                </a:lnTo>
                <a:lnTo>
                  <a:pt x="15283" y="102820"/>
                </a:lnTo>
                <a:lnTo>
                  <a:pt x="21154" y="109295"/>
                </a:lnTo>
                <a:lnTo>
                  <a:pt x="27346" y="115755"/>
                </a:lnTo>
                <a:lnTo>
                  <a:pt x="30502" y="118983"/>
                </a:lnTo>
                <a:lnTo>
                  <a:pt x="34756" y="122210"/>
                </a:lnTo>
                <a:lnTo>
                  <a:pt x="39741" y="125436"/>
                </a:lnTo>
                <a:lnTo>
                  <a:pt x="45215" y="128662"/>
                </a:lnTo>
                <a:lnTo>
                  <a:pt x="52088" y="131887"/>
                </a:lnTo>
                <a:lnTo>
                  <a:pt x="59895" y="135112"/>
                </a:lnTo>
                <a:lnTo>
                  <a:pt x="68325" y="138337"/>
                </a:lnTo>
                <a:lnTo>
                  <a:pt x="80393" y="143711"/>
                </a:lnTo>
                <a:lnTo>
                  <a:pt x="123892" y="164532"/>
                </a:lnTo>
                <a:lnTo>
                  <a:pt x="167326" y="185909"/>
                </a:lnTo>
                <a:lnTo>
                  <a:pt x="174341" y="188325"/>
                </a:lnTo>
                <a:lnTo>
                  <a:pt x="181167" y="189935"/>
                </a:lnTo>
                <a:lnTo>
                  <a:pt x="187868" y="191009"/>
                </a:lnTo>
                <a:lnTo>
                  <a:pt x="194485" y="193874"/>
                </a:lnTo>
                <a:lnTo>
                  <a:pt x="201046" y="197934"/>
                </a:lnTo>
                <a:lnTo>
                  <a:pt x="207570" y="202790"/>
                </a:lnTo>
                <a:lnTo>
                  <a:pt x="214068" y="207103"/>
                </a:lnTo>
                <a:lnTo>
                  <a:pt x="220551" y="211053"/>
                </a:lnTo>
                <a:lnTo>
                  <a:pt x="227022" y="214761"/>
                </a:lnTo>
                <a:lnTo>
                  <a:pt x="232411" y="218308"/>
                </a:lnTo>
                <a:lnTo>
                  <a:pt x="237079" y="221747"/>
                </a:lnTo>
                <a:lnTo>
                  <a:pt x="241265" y="225115"/>
                </a:lnTo>
                <a:lnTo>
                  <a:pt x="244056" y="229510"/>
                </a:lnTo>
                <a:lnTo>
                  <a:pt x="245917" y="234590"/>
                </a:lnTo>
                <a:lnTo>
                  <a:pt x="247157" y="240126"/>
                </a:lnTo>
                <a:lnTo>
                  <a:pt x="248536" y="249143"/>
                </a:lnTo>
                <a:lnTo>
                  <a:pt x="248903" y="253053"/>
                </a:lnTo>
                <a:lnTo>
                  <a:pt x="248073" y="256734"/>
                </a:lnTo>
                <a:lnTo>
                  <a:pt x="244285" y="263691"/>
                </a:lnTo>
                <a:lnTo>
                  <a:pt x="241885" y="270366"/>
                </a:lnTo>
                <a:lnTo>
                  <a:pt x="241245" y="273650"/>
                </a:lnTo>
                <a:lnTo>
                  <a:pt x="239743" y="275840"/>
                </a:lnTo>
                <a:lnTo>
                  <a:pt x="237667" y="277300"/>
                </a:lnTo>
                <a:lnTo>
                  <a:pt x="235208" y="278273"/>
                </a:lnTo>
                <a:lnTo>
                  <a:pt x="230344" y="282147"/>
                </a:lnTo>
                <a:lnTo>
                  <a:pt x="223877" y="287954"/>
                </a:lnTo>
                <a:lnTo>
                  <a:pt x="216341" y="295050"/>
                </a:lnTo>
                <a:lnTo>
                  <a:pt x="209167" y="299780"/>
                </a:lnTo>
                <a:lnTo>
                  <a:pt x="202235" y="302934"/>
                </a:lnTo>
                <a:lnTo>
                  <a:pt x="195464" y="305037"/>
                </a:lnTo>
                <a:lnTo>
                  <a:pt x="189875" y="307513"/>
                </a:lnTo>
                <a:lnTo>
                  <a:pt x="185074" y="310239"/>
                </a:lnTo>
                <a:lnTo>
                  <a:pt x="180799" y="313131"/>
                </a:lnTo>
                <a:lnTo>
                  <a:pt x="175799" y="315059"/>
                </a:lnTo>
                <a:lnTo>
                  <a:pt x="170316" y="316344"/>
                </a:lnTo>
                <a:lnTo>
                  <a:pt x="164510" y="317201"/>
                </a:lnTo>
                <a:lnTo>
                  <a:pt x="159565" y="317773"/>
                </a:lnTo>
                <a:lnTo>
                  <a:pt x="155194" y="318154"/>
                </a:lnTo>
                <a:lnTo>
                  <a:pt x="151205" y="318407"/>
                </a:lnTo>
                <a:lnTo>
                  <a:pt x="146395" y="318577"/>
                </a:lnTo>
                <a:lnTo>
                  <a:pt x="135319" y="318765"/>
                </a:lnTo>
                <a:lnTo>
                  <a:pt x="130431" y="317740"/>
                </a:lnTo>
                <a:lnTo>
                  <a:pt x="126097" y="315982"/>
                </a:lnTo>
                <a:lnTo>
                  <a:pt x="118415" y="312237"/>
                </a:lnTo>
                <a:lnTo>
                  <a:pt x="111418" y="310573"/>
                </a:lnTo>
                <a:lnTo>
                  <a:pt x="104726" y="306967"/>
                </a:lnTo>
                <a:lnTo>
                  <a:pt x="101436" y="304501"/>
                </a:lnTo>
                <a:lnTo>
                  <a:pt x="99243" y="300707"/>
                </a:lnTo>
                <a:lnTo>
                  <a:pt x="95082" y="285096"/>
                </a:lnTo>
                <a:lnTo>
                  <a:pt x="92857" y="279171"/>
                </a:lnTo>
                <a:lnTo>
                  <a:pt x="90299" y="273071"/>
                </a:lnTo>
                <a:lnTo>
                  <a:pt x="89669" y="262556"/>
                </a:lnTo>
                <a:lnTo>
                  <a:pt x="90323" y="249096"/>
                </a:lnTo>
                <a:lnTo>
                  <a:pt x="91835" y="233674"/>
                </a:lnTo>
                <a:lnTo>
                  <a:pt x="93917" y="220168"/>
                </a:lnTo>
                <a:lnTo>
                  <a:pt x="96380" y="207939"/>
                </a:lnTo>
                <a:lnTo>
                  <a:pt x="99097" y="196562"/>
                </a:lnTo>
                <a:lnTo>
                  <a:pt x="101983" y="186827"/>
                </a:lnTo>
                <a:lnTo>
                  <a:pt x="104982" y="178188"/>
                </a:lnTo>
                <a:lnTo>
                  <a:pt x="108056" y="170279"/>
                </a:lnTo>
                <a:lnTo>
                  <a:pt x="111181" y="163931"/>
                </a:lnTo>
                <a:lnTo>
                  <a:pt x="120713" y="148787"/>
                </a:lnTo>
                <a:lnTo>
                  <a:pt x="123918" y="143154"/>
                </a:lnTo>
                <a:lnTo>
                  <a:pt x="127129" y="137249"/>
                </a:lnTo>
                <a:lnTo>
                  <a:pt x="131420" y="131162"/>
                </a:lnTo>
                <a:lnTo>
                  <a:pt x="136430" y="124955"/>
                </a:lnTo>
                <a:lnTo>
                  <a:pt x="141920" y="118667"/>
                </a:lnTo>
                <a:lnTo>
                  <a:pt x="146655" y="114475"/>
                </a:lnTo>
                <a:lnTo>
                  <a:pt x="150886" y="111681"/>
                </a:lnTo>
                <a:close/>
              </a:path>
            </a:pathLst>
          </a:custGeom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9" name="SMARTPenAnnotation2083"/>
          <p:cNvSpPr/>
          <p:nvPr/>
        </p:nvSpPr>
        <p:spPr>
          <a:xfrm>
            <a:off x="2379761" y="3448347"/>
            <a:ext cx="124120" cy="251521"/>
          </a:xfrm>
          <a:custGeom>
            <a:avLst/>
            <a:gdLst/>
            <a:ahLst/>
            <a:cxnLst/>
            <a:rect l="0" t="0" r="0" b="0"/>
            <a:pathLst>
              <a:path w="124120" h="251521">
                <a:moveTo>
                  <a:pt x="0" y="0"/>
                </a:moveTo>
                <a:lnTo>
                  <a:pt x="10271" y="0"/>
                </a:lnTo>
                <a:lnTo>
                  <a:pt x="14372" y="1075"/>
                </a:lnTo>
                <a:lnTo>
                  <a:pt x="18180" y="2867"/>
                </a:lnTo>
                <a:lnTo>
                  <a:pt x="21794" y="5136"/>
                </a:lnTo>
                <a:lnTo>
                  <a:pt x="25278" y="6649"/>
                </a:lnTo>
                <a:lnTo>
                  <a:pt x="28676" y="7657"/>
                </a:lnTo>
                <a:lnTo>
                  <a:pt x="32016" y="8329"/>
                </a:lnTo>
                <a:lnTo>
                  <a:pt x="35317" y="9853"/>
                </a:lnTo>
                <a:lnTo>
                  <a:pt x="38593" y="11943"/>
                </a:lnTo>
                <a:lnTo>
                  <a:pt x="41852" y="14411"/>
                </a:lnTo>
                <a:lnTo>
                  <a:pt x="45099" y="16057"/>
                </a:lnTo>
                <a:lnTo>
                  <a:pt x="48339" y="17154"/>
                </a:lnTo>
                <a:lnTo>
                  <a:pt x="51574" y="17885"/>
                </a:lnTo>
                <a:lnTo>
                  <a:pt x="54805" y="19447"/>
                </a:lnTo>
                <a:lnTo>
                  <a:pt x="58034" y="21564"/>
                </a:lnTo>
                <a:lnTo>
                  <a:pt x="61262" y="24050"/>
                </a:lnTo>
                <a:lnTo>
                  <a:pt x="65563" y="27857"/>
                </a:lnTo>
                <a:lnTo>
                  <a:pt x="76075" y="37820"/>
                </a:lnTo>
                <a:lnTo>
                  <a:pt x="104700" y="66043"/>
                </a:lnTo>
                <a:lnTo>
                  <a:pt x="108495" y="70900"/>
                </a:lnTo>
                <a:lnTo>
                  <a:pt x="111026" y="75214"/>
                </a:lnTo>
                <a:lnTo>
                  <a:pt x="112713" y="79164"/>
                </a:lnTo>
                <a:lnTo>
                  <a:pt x="114912" y="85022"/>
                </a:lnTo>
                <a:lnTo>
                  <a:pt x="120222" y="100130"/>
                </a:lnTo>
                <a:lnTo>
                  <a:pt x="122068" y="108673"/>
                </a:lnTo>
                <a:lnTo>
                  <a:pt x="123299" y="117593"/>
                </a:lnTo>
                <a:lnTo>
                  <a:pt x="124119" y="126765"/>
                </a:lnTo>
                <a:lnTo>
                  <a:pt x="123591" y="136103"/>
                </a:lnTo>
                <a:lnTo>
                  <a:pt x="122164" y="145554"/>
                </a:lnTo>
                <a:lnTo>
                  <a:pt x="120138" y="155079"/>
                </a:lnTo>
                <a:lnTo>
                  <a:pt x="117713" y="163579"/>
                </a:lnTo>
                <a:lnTo>
                  <a:pt x="115021" y="171395"/>
                </a:lnTo>
                <a:lnTo>
                  <a:pt x="112151" y="178756"/>
                </a:lnTo>
                <a:lnTo>
                  <a:pt x="109164" y="184738"/>
                </a:lnTo>
                <a:lnTo>
                  <a:pt x="106097" y="189800"/>
                </a:lnTo>
                <a:lnTo>
                  <a:pt x="102977" y="194250"/>
                </a:lnTo>
                <a:lnTo>
                  <a:pt x="99823" y="198292"/>
                </a:lnTo>
                <a:lnTo>
                  <a:pt x="96645" y="202061"/>
                </a:lnTo>
                <a:lnTo>
                  <a:pt x="93452" y="205649"/>
                </a:lnTo>
                <a:lnTo>
                  <a:pt x="87037" y="212502"/>
                </a:lnTo>
                <a:lnTo>
                  <a:pt x="74161" y="225659"/>
                </a:lnTo>
                <a:lnTo>
                  <a:pt x="64491" y="235378"/>
                </a:lnTo>
                <a:lnTo>
                  <a:pt x="61267" y="237534"/>
                </a:lnTo>
                <a:lnTo>
                  <a:pt x="58043" y="238971"/>
                </a:lnTo>
                <a:lnTo>
                  <a:pt x="54818" y="239929"/>
                </a:lnTo>
                <a:lnTo>
                  <a:pt x="51594" y="241643"/>
                </a:lnTo>
                <a:lnTo>
                  <a:pt x="48369" y="243860"/>
                </a:lnTo>
                <a:lnTo>
                  <a:pt x="45145" y="246413"/>
                </a:lnTo>
                <a:lnTo>
                  <a:pt x="41920" y="248116"/>
                </a:lnTo>
                <a:lnTo>
                  <a:pt x="38696" y="249250"/>
                </a:lnTo>
                <a:lnTo>
                  <a:pt x="29022" y="25152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0" name="SMARTPenAnnotation2084"/>
          <p:cNvSpPr/>
          <p:nvPr/>
        </p:nvSpPr>
        <p:spPr>
          <a:xfrm>
            <a:off x="2505658" y="3448465"/>
            <a:ext cx="115950" cy="222381"/>
          </a:xfrm>
          <a:custGeom>
            <a:avLst/>
            <a:gdLst/>
            <a:ahLst/>
            <a:cxnLst/>
            <a:rect l="0" t="0" r="0" b="0"/>
            <a:pathLst>
              <a:path w="115950" h="222381">
                <a:moveTo>
                  <a:pt x="115949" y="9556"/>
                </a:moveTo>
                <a:lnTo>
                  <a:pt x="110814" y="4421"/>
                </a:lnTo>
                <a:lnTo>
                  <a:pt x="108226" y="2908"/>
                </a:lnTo>
                <a:lnTo>
                  <a:pt x="105426" y="1899"/>
                </a:lnTo>
                <a:lnTo>
                  <a:pt x="98345" y="281"/>
                </a:lnTo>
                <a:lnTo>
                  <a:pt x="96689" y="148"/>
                </a:lnTo>
                <a:lnTo>
                  <a:pt x="94510" y="59"/>
                </a:lnTo>
                <a:lnTo>
                  <a:pt x="91982" y="0"/>
                </a:lnTo>
                <a:lnTo>
                  <a:pt x="89222" y="1036"/>
                </a:lnTo>
                <a:lnTo>
                  <a:pt x="86308" y="2801"/>
                </a:lnTo>
                <a:lnTo>
                  <a:pt x="83290" y="5053"/>
                </a:lnTo>
                <a:lnTo>
                  <a:pt x="79128" y="7629"/>
                </a:lnTo>
                <a:lnTo>
                  <a:pt x="74204" y="10421"/>
                </a:lnTo>
                <a:lnTo>
                  <a:pt x="68771" y="13357"/>
                </a:lnTo>
                <a:lnTo>
                  <a:pt x="63000" y="17464"/>
                </a:lnTo>
                <a:lnTo>
                  <a:pt x="57002" y="22352"/>
                </a:lnTo>
                <a:lnTo>
                  <a:pt x="50854" y="27761"/>
                </a:lnTo>
                <a:lnTo>
                  <a:pt x="44606" y="34591"/>
                </a:lnTo>
                <a:lnTo>
                  <a:pt x="38290" y="42369"/>
                </a:lnTo>
                <a:lnTo>
                  <a:pt x="31931" y="50779"/>
                </a:lnTo>
                <a:lnTo>
                  <a:pt x="26616" y="57460"/>
                </a:lnTo>
                <a:lnTo>
                  <a:pt x="21998" y="62990"/>
                </a:lnTo>
                <a:lnTo>
                  <a:pt x="17844" y="67751"/>
                </a:lnTo>
                <a:lnTo>
                  <a:pt x="15075" y="72000"/>
                </a:lnTo>
                <a:lnTo>
                  <a:pt x="13229" y="75907"/>
                </a:lnTo>
                <a:lnTo>
                  <a:pt x="11998" y="79587"/>
                </a:lnTo>
                <a:lnTo>
                  <a:pt x="10103" y="84190"/>
                </a:lnTo>
                <a:lnTo>
                  <a:pt x="7765" y="89408"/>
                </a:lnTo>
                <a:lnTo>
                  <a:pt x="5131" y="95037"/>
                </a:lnTo>
                <a:lnTo>
                  <a:pt x="3375" y="99864"/>
                </a:lnTo>
                <a:lnTo>
                  <a:pt x="2204" y="104158"/>
                </a:lnTo>
                <a:lnTo>
                  <a:pt x="1424" y="108094"/>
                </a:lnTo>
                <a:lnTo>
                  <a:pt x="904" y="111794"/>
                </a:lnTo>
                <a:lnTo>
                  <a:pt x="557" y="115335"/>
                </a:lnTo>
                <a:lnTo>
                  <a:pt x="171" y="122136"/>
                </a:lnTo>
                <a:lnTo>
                  <a:pt x="0" y="128741"/>
                </a:lnTo>
                <a:lnTo>
                  <a:pt x="1029" y="134158"/>
                </a:lnTo>
                <a:lnTo>
                  <a:pt x="2790" y="140993"/>
                </a:lnTo>
                <a:lnTo>
                  <a:pt x="5039" y="148774"/>
                </a:lnTo>
                <a:lnTo>
                  <a:pt x="7613" y="155037"/>
                </a:lnTo>
                <a:lnTo>
                  <a:pt x="10404" y="160287"/>
                </a:lnTo>
                <a:lnTo>
                  <a:pt x="13339" y="164862"/>
                </a:lnTo>
                <a:lnTo>
                  <a:pt x="16371" y="168987"/>
                </a:lnTo>
                <a:lnTo>
                  <a:pt x="19468" y="172811"/>
                </a:lnTo>
                <a:lnTo>
                  <a:pt x="22607" y="176436"/>
                </a:lnTo>
                <a:lnTo>
                  <a:pt x="25774" y="179927"/>
                </a:lnTo>
                <a:lnTo>
                  <a:pt x="32160" y="186673"/>
                </a:lnTo>
                <a:lnTo>
                  <a:pt x="41798" y="196513"/>
                </a:lnTo>
                <a:lnTo>
                  <a:pt x="45017" y="198686"/>
                </a:lnTo>
                <a:lnTo>
                  <a:pt x="48239" y="200135"/>
                </a:lnTo>
                <a:lnTo>
                  <a:pt x="106275" y="22238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1" name="SMARTPenAnnotation2085"/>
          <p:cNvSpPr/>
          <p:nvPr/>
        </p:nvSpPr>
        <p:spPr>
          <a:xfrm>
            <a:off x="2921496" y="3583781"/>
            <a:ext cx="212825" cy="1"/>
          </a:xfrm>
          <a:custGeom>
            <a:avLst/>
            <a:gdLst/>
            <a:ahLst/>
            <a:cxnLst/>
            <a:rect l="0" t="0" r="0" b="0"/>
            <a:pathLst>
              <a:path w="212825" h="1">
                <a:moveTo>
                  <a:pt x="0" y="0"/>
                </a:moveTo>
                <a:lnTo>
                  <a:pt x="212824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2" name="SMARTPenAnnotation2086"/>
          <p:cNvSpPr/>
          <p:nvPr/>
        </p:nvSpPr>
        <p:spPr>
          <a:xfrm>
            <a:off x="3211710" y="3467695"/>
            <a:ext cx="241279" cy="299889"/>
          </a:xfrm>
          <a:custGeom>
            <a:avLst/>
            <a:gdLst/>
            <a:ahLst/>
            <a:cxnLst/>
            <a:rect l="0" t="0" r="0" b="0"/>
            <a:pathLst>
              <a:path w="241279" h="299889">
                <a:moveTo>
                  <a:pt x="0" y="0"/>
                </a:moveTo>
                <a:lnTo>
                  <a:pt x="10272" y="0"/>
                </a:lnTo>
                <a:lnTo>
                  <a:pt x="15447" y="1075"/>
                </a:lnTo>
                <a:lnTo>
                  <a:pt x="21047" y="2866"/>
                </a:lnTo>
                <a:lnTo>
                  <a:pt x="26930" y="5136"/>
                </a:lnTo>
                <a:lnTo>
                  <a:pt x="42065" y="10523"/>
                </a:lnTo>
                <a:lnTo>
                  <a:pt x="50616" y="13464"/>
                </a:lnTo>
                <a:lnTo>
                  <a:pt x="58466" y="15426"/>
                </a:lnTo>
                <a:lnTo>
                  <a:pt x="65850" y="16733"/>
                </a:lnTo>
                <a:lnTo>
                  <a:pt x="72921" y="17605"/>
                </a:lnTo>
                <a:lnTo>
                  <a:pt x="80861" y="19260"/>
                </a:lnTo>
                <a:lnTo>
                  <a:pt x="89378" y="21439"/>
                </a:lnTo>
                <a:lnTo>
                  <a:pt x="98280" y="23967"/>
                </a:lnTo>
                <a:lnTo>
                  <a:pt x="105291" y="25652"/>
                </a:lnTo>
                <a:lnTo>
                  <a:pt x="111039" y="26775"/>
                </a:lnTo>
                <a:lnTo>
                  <a:pt x="115946" y="27524"/>
                </a:lnTo>
                <a:lnTo>
                  <a:pt x="120292" y="29098"/>
                </a:lnTo>
                <a:lnTo>
                  <a:pt x="124265" y="31222"/>
                </a:lnTo>
                <a:lnTo>
                  <a:pt x="133228" y="37219"/>
                </a:lnTo>
                <a:lnTo>
                  <a:pt x="137320" y="43772"/>
                </a:lnTo>
                <a:lnTo>
                  <a:pt x="143570" y="55224"/>
                </a:lnTo>
                <a:lnTo>
                  <a:pt x="143007" y="58313"/>
                </a:lnTo>
                <a:lnTo>
                  <a:pt x="139517" y="67479"/>
                </a:lnTo>
                <a:lnTo>
                  <a:pt x="137081" y="72932"/>
                </a:lnTo>
                <a:lnTo>
                  <a:pt x="131508" y="84724"/>
                </a:lnTo>
                <a:lnTo>
                  <a:pt x="128517" y="89804"/>
                </a:lnTo>
                <a:lnTo>
                  <a:pt x="122328" y="98314"/>
                </a:lnTo>
                <a:lnTo>
                  <a:pt x="116245" y="105887"/>
                </a:lnTo>
                <a:lnTo>
                  <a:pt x="107920" y="114530"/>
                </a:lnTo>
                <a:lnTo>
                  <a:pt x="107418" y="116124"/>
                </a:lnTo>
                <a:lnTo>
                  <a:pt x="106545" y="124278"/>
                </a:lnTo>
                <a:lnTo>
                  <a:pt x="109338" y="127968"/>
                </a:lnTo>
                <a:lnTo>
                  <a:pt x="111587" y="130456"/>
                </a:lnTo>
                <a:lnTo>
                  <a:pt x="114162" y="132115"/>
                </a:lnTo>
                <a:lnTo>
                  <a:pt x="119889" y="133959"/>
                </a:lnTo>
                <a:lnTo>
                  <a:pt x="126017" y="137645"/>
                </a:lnTo>
                <a:lnTo>
                  <a:pt x="129156" y="140132"/>
                </a:lnTo>
                <a:lnTo>
                  <a:pt x="135548" y="142866"/>
                </a:lnTo>
                <a:lnTo>
                  <a:pt x="144109" y="145762"/>
                </a:lnTo>
                <a:lnTo>
                  <a:pt x="154116" y="148769"/>
                </a:lnTo>
                <a:lnTo>
                  <a:pt x="162937" y="150773"/>
                </a:lnTo>
                <a:lnTo>
                  <a:pt x="170967" y="152109"/>
                </a:lnTo>
                <a:lnTo>
                  <a:pt x="178471" y="153000"/>
                </a:lnTo>
                <a:lnTo>
                  <a:pt x="184547" y="154668"/>
                </a:lnTo>
                <a:lnTo>
                  <a:pt x="189674" y="156856"/>
                </a:lnTo>
                <a:lnTo>
                  <a:pt x="194166" y="159389"/>
                </a:lnTo>
                <a:lnTo>
                  <a:pt x="198236" y="161078"/>
                </a:lnTo>
                <a:lnTo>
                  <a:pt x="205624" y="162954"/>
                </a:lnTo>
                <a:lnTo>
                  <a:pt x="212491" y="166654"/>
                </a:lnTo>
                <a:lnTo>
                  <a:pt x="215827" y="169146"/>
                </a:lnTo>
                <a:lnTo>
                  <a:pt x="222400" y="171914"/>
                </a:lnTo>
                <a:lnTo>
                  <a:pt x="225657" y="172652"/>
                </a:lnTo>
                <a:lnTo>
                  <a:pt x="232143" y="176339"/>
                </a:lnTo>
                <a:lnTo>
                  <a:pt x="239930" y="182328"/>
                </a:lnTo>
                <a:lnTo>
                  <a:pt x="240994" y="188880"/>
                </a:lnTo>
                <a:lnTo>
                  <a:pt x="241278" y="193637"/>
                </a:lnTo>
                <a:lnTo>
                  <a:pt x="240393" y="197883"/>
                </a:lnTo>
                <a:lnTo>
                  <a:pt x="236543" y="205467"/>
                </a:lnTo>
                <a:lnTo>
                  <a:pt x="231248" y="212421"/>
                </a:lnTo>
                <a:lnTo>
                  <a:pt x="225313" y="219094"/>
                </a:lnTo>
                <a:lnTo>
                  <a:pt x="219091" y="225643"/>
                </a:lnTo>
                <a:lnTo>
                  <a:pt x="213778" y="229969"/>
                </a:lnTo>
                <a:lnTo>
                  <a:pt x="207011" y="235003"/>
                </a:lnTo>
                <a:lnTo>
                  <a:pt x="199275" y="240508"/>
                </a:lnTo>
                <a:lnTo>
                  <a:pt x="191968" y="245253"/>
                </a:lnTo>
                <a:lnTo>
                  <a:pt x="184947" y="249492"/>
                </a:lnTo>
                <a:lnTo>
                  <a:pt x="178117" y="253392"/>
                </a:lnTo>
                <a:lnTo>
                  <a:pt x="164794" y="260592"/>
                </a:lnTo>
                <a:lnTo>
                  <a:pt x="158232" y="264017"/>
                </a:lnTo>
                <a:lnTo>
                  <a:pt x="152783" y="267375"/>
                </a:lnTo>
                <a:lnTo>
                  <a:pt x="148075" y="270689"/>
                </a:lnTo>
                <a:lnTo>
                  <a:pt x="143861" y="273973"/>
                </a:lnTo>
                <a:lnTo>
                  <a:pt x="139977" y="276162"/>
                </a:lnTo>
                <a:lnTo>
                  <a:pt x="132796" y="278595"/>
                </a:lnTo>
                <a:lnTo>
                  <a:pt x="126021" y="282542"/>
                </a:lnTo>
                <a:lnTo>
                  <a:pt x="122709" y="285099"/>
                </a:lnTo>
                <a:lnTo>
                  <a:pt x="118352" y="287880"/>
                </a:lnTo>
                <a:lnTo>
                  <a:pt x="113297" y="290808"/>
                </a:lnTo>
                <a:lnTo>
                  <a:pt x="96739" y="29988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3" name="SMARTPenAnnotation2087"/>
          <p:cNvSpPr/>
          <p:nvPr/>
        </p:nvSpPr>
        <p:spPr>
          <a:xfrm>
            <a:off x="3540621" y="3419326"/>
            <a:ext cx="212825" cy="183803"/>
          </a:xfrm>
          <a:custGeom>
            <a:avLst/>
            <a:gdLst/>
            <a:ahLst/>
            <a:cxnLst/>
            <a:rect l="0" t="0" r="0" b="0"/>
            <a:pathLst>
              <a:path w="212825" h="183803">
                <a:moveTo>
                  <a:pt x="0" y="0"/>
                </a:moveTo>
                <a:lnTo>
                  <a:pt x="5135" y="5135"/>
                </a:lnTo>
                <a:lnTo>
                  <a:pt x="7723" y="6648"/>
                </a:lnTo>
                <a:lnTo>
                  <a:pt x="13464" y="8329"/>
                </a:lnTo>
                <a:lnTo>
                  <a:pt x="19599" y="11942"/>
                </a:lnTo>
                <a:lnTo>
                  <a:pt x="22740" y="14411"/>
                </a:lnTo>
                <a:lnTo>
                  <a:pt x="26983" y="19281"/>
                </a:lnTo>
                <a:lnTo>
                  <a:pt x="31962" y="25752"/>
                </a:lnTo>
                <a:lnTo>
                  <a:pt x="37431" y="33291"/>
                </a:lnTo>
                <a:lnTo>
                  <a:pt x="42152" y="39392"/>
                </a:lnTo>
                <a:lnTo>
                  <a:pt x="46374" y="44534"/>
                </a:lnTo>
                <a:lnTo>
                  <a:pt x="50264" y="49037"/>
                </a:lnTo>
                <a:lnTo>
                  <a:pt x="53931" y="53113"/>
                </a:lnTo>
                <a:lnTo>
                  <a:pt x="60873" y="60510"/>
                </a:lnTo>
                <a:lnTo>
                  <a:pt x="70824" y="70717"/>
                </a:lnTo>
                <a:lnTo>
                  <a:pt x="76238" y="75091"/>
                </a:lnTo>
                <a:lnTo>
                  <a:pt x="83071" y="80157"/>
                </a:lnTo>
                <a:lnTo>
                  <a:pt x="90851" y="85684"/>
                </a:lnTo>
                <a:lnTo>
                  <a:pt x="97113" y="91519"/>
                </a:lnTo>
                <a:lnTo>
                  <a:pt x="102362" y="97558"/>
                </a:lnTo>
                <a:lnTo>
                  <a:pt x="106936" y="103734"/>
                </a:lnTo>
                <a:lnTo>
                  <a:pt x="112136" y="108926"/>
                </a:lnTo>
                <a:lnTo>
                  <a:pt x="117752" y="113462"/>
                </a:lnTo>
                <a:lnTo>
                  <a:pt x="123646" y="117561"/>
                </a:lnTo>
                <a:lnTo>
                  <a:pt x="129725" y="122444"/>
                </a:lnTo>
                <a:lnTo>
                  <a:pt x="135927" y="127848"/>
                </a:lnTo>
                <a:lnTo>
                  <a:pt x="147476" y="138511"/>
                </a:lnTo>
                <a:lnTo>
                  <a:pt x="156192" y="146834"/>
                </a:lnTo>
                <a:lnTo>
                  <a:pt x="163246" y="151632"/>
                </a:lnTo>
                <a:lnTo>
                  <a:pt x="172248" y="156982"/>
                </a:lnTo>
                <a:lnTo>
                  <a:pt x="182549" y="162697"/>
                </a:lnTo>
                <a:lnTo>
                  <a:pt x="190491" y="167582"/>
                </a:lnTo>
                <a:lnTo>
                  <a:pt x="196860" y="171914"/>
                </a:lnTo>
                <a:lnTo>
                  <a:pt x="212824" y="18380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4" name="SMARTPenAnnotation2088"/>
          <p:cNvSpPr/>
          <p:nvPr/>
        </p:nvSpPr>
        <p:spPr>
          <a:xfrm>
            <a:off x="3637359" y="3409652"/>
            <a:ext cx="193477" cy="454671"/>
          </a:xfrm>
          <a:custGeom>
            <a:avLst/>
            <a:gdLst/>
            <a:ahLst/>
            <a:cxnLst/>
            <a:rect l="0" t="0" r="0" b="0"/>
            <a:pathLst>
              <a:path w="193477" h="454671">
                <a:moveTo>
                  <a:pt x="193476" y="0"/>
                </a:moveTo>
                <a:lnTo>
                  <a:pt x="183206" y="5136"/>
                </a:lnTo>
                <a:lnTo>
                  <a:pt x="180180" y="8798"/>
                </a:lnTo>
                <a:lnTo>
                  <a:pt x="178163" y="13389"/>
                </a:lnTo>
                <a:lnTo>
                  <a:pt x="176818" y="18600"/>
                </a:lnTo>
                <a:lnTo>
                  <a:pt x="172458" y="27256"/>
                </a:lnTo>
                <a:lnTo>
                  <a:pt x="169790" y="31069"/>
                </a:lnTo>
                <a:lnTo>
                  <a:pt x="166826" y="41039"/>
                </a:lnTo>
                <a:lnTo>
                  <a:pt x="164434" y="52635"/>
                </a:lnTo>
                <a:lnTo>
                  <a:pt x="159788" y="64955"/>
                </a:lnTo>
                <a:lnTo>
                  <a:pt x="145994" y="99383"/>
                </a:lnTo>
                <a:lnTo>
                  <a:pt x="141399" y="110325"/>
                </a:lnTo>
                <a:lnTo>
                  <a:pt x="133427" y="128215"/>
                </a:lnTo>
                <a:lnTo>
                  <a:pt x="127646" y="139220"/>
                </a:lnTo>
                <a:lnTo>
                  <a:pt x="112625" y="165780"/>
                </a:lnTo>
                <a:lnTo>
                  <a:pt x="104105" y="184686"/>
                </a:lnTo>
                <a:lnTo>
                  <a:pt x="95200" y="206964"/>
                </a:lnTo>
                <a:lnTo>
                  <a:pt x="86039" y="231490"/>
                </a:lnTo>
                <a:lnTo>
                  <a:pt x="79931" y="249990"/>
                </a:lnTo>
                <a:lnTo>
                  <a:pt x="75860" y="264473"/>
                </a:lnTo>
                <a:lnTo>
                  <a:pt x="73145" y="276278"/>
                </a:lnTo>
                <a:lnTo>
                  <a:pt x="70261" y="287373"/>
                </a:lnTo>
                <a:lnTo>
                  <a:pt x="67263" y="297994"/>
                </a:lnTo>
                <a:lnTo>
                  <a:pt x="64190" y="308299"/>
                </a:lnTo>
                <a:lnTo>
                  <a:pt x="57841" y="323769"/>
                </a:lnTo>
                <a:lnTo>
                  <a:pt x="49310" y="342680"/>
                </a:lnTo>
                <a:lnTo>
                  <a:pt x="20130" y="404005"/>
                </a:lnTo>
                <a:lnTo>
                  <a:pt x="16645" y="412294"/>
                </a:lnTo>
                <a:lnTo>
                  <a:pt x="14321" y="418895"/>
                </a:lnTo>
                <a:lnTo>
                  <a:pt x="0" y="45467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5" name="SMARTPenAnnotation2089"/>
          <p:cNvSpPr/>
          <p:nvPr/>
        </p:nvSpPr>
        <p:spPr>
          <a:xfrm>
            <a:off x="3482578" y="3071068"/>
            <a:ext cx="145108" cy="280542"/>
          </a:xfrm>
          <a:custGeom>
            <a:avLst/>
            <a:gdLst/>
            <a:ahLst/>
            <a:cxnLst/>
            <a:rect l="0" t="0" r="0" b="0"/>
            <a:pathLst>
              <a:path w="145108" h="280542">
                <a:moveTo>
                  <a:pt x="145107" y="0"/>
                </a:moveTo>
                <a:lnTo>
                  <a:pt x="145107" y="10271"/>
                </a:lnTo>
                <a:lnTo>
                  <a:pt x="144032" y="14371"/>
                </a:lnTo>
                <a:lnTo>
                  <a:pt x="139972" y="21794"/>
                </a:lnTo>
                <a:lnTo>
                  <a:pt x="138459" y="26353"/>
                </a:lnTo>
                <a:lnTo>
                  <a:pt x="137450" y="31542"/>
                </a:lnTo>
                <a:lnTo>
                  <a:pt x="136778" y="37151"/>
                </a:lnTo>
                <a:lnTo>
                  <a:pt x="135255" y="43040"/>
                </a:lnTo>
                <a:lnTo>
                  <a:pt x="133164" y="49116"/>
                </a:lnTo>
                <a:lnTo>
                  <a:pt x="116951" y="89720"/>
                </a:lnTo>
                <a:lnTo>
                  <a:pt x="112363" y="99584"/>
                </a:lnTo>
                <a:lnTo>
                  <a:pt x="108230" y="107234"/>
                </a:lnTo>
                <a:lnTo>
                  <a:pt x="83601" y="147777"/>
                </a:lnTo>
                <a:lnTo>
                  <a:pt x="78306" y="157636"/>
                </a:lnTo>
                <a:lnTo>
                  <a:pt x="74777" y="165284"/>
                </a:lnTo>
                <a:lnTo>
                  <a:pt x="72423" y="171456"/>
                </a:lnTo>
                <a:lnTo>
                  <a:pt x="69779" y="176647"/>
                </a:lnTo>
                <a:lnTo>
                  <a:pt x="66942" y="181182"/>
                </a:lnTo>
                <a:lnTo>
                  <a:pt x="63976" y="185280"/>
                </a:lnTo>
                <a:lnTo>
                  <a:pt x="61998" y="190162"/>
                </a:lnTo>
                <a:lnTo>
                  <a:pt x="60680" y="195566"/>
                </a:lnTo>
                <a:lnTo>
                  <a:pt x="59800" y="201319"/>
                </a:lnTo>
                <a:lnTo>
                  <a:pt x="58140" y="206229"/>
                </a:lnTo>
                <a:lnTo>
                  <a:pt x="55958" y="210577"/>
                </a:lnTo>
                <a:lnTo>
                  <a:pt x="51742" y="218275"/>
                </a:lnTo>
                <a:lnTo>
                  <a:pt x="49868" y="225279"/>
                </a:lnTo>
                <a:lnTo>
                  <a:pt x="48293" y="229726"/>
                </a:lnTo>
                <a:lnTo>
                  <a:pt x="46169" y="234841"/>
                </a:lnTo>
                <a:lnTo>
                  <a:pt x="43678" y="240400"/>
                </a:lnTo>
                <a:lnTo>
                  <a:pt x="40942" y="245181"/>
                </a:lnTo>
                <a:lnTo>
                  <a:pt x="38043" y="249444"/>
                </a:lnTo>
                <a:lnTo>
                  <a:pt x="35035" y="253360"/>
                </a:lnTo>
                <a:lnTo>
                  <a:pt x="31956" y="255971"/>
                </a:lnTo>
                <a:lnTo>
                  <a:pt x="28828" y="257712"/>
                </a:lnTo>
                <a:lnTo>
                  <a:pt x="25668" y="258872"/>
                </a:lnTo>
                <a:lnTo>
                  <a:pt x="23561" y="260721"/>
                </a:lnTo>
                <a:lnTo>
                  <a:pt x="22156" y="263028"/>
                </a:lnTo>
                <a:lnTo>
                  <a:pt x="21220" y="265641"/>
                </a:lnTo>
                <a:lnTo>
                  <a:pt x="19521" y="267383"/>
                </a:lnTo>
                <a:lnTo>
                  <a:pt x="17314" y="268545"/>
                </a:lnTo>
                <a:lnTo>
                  <a:pt x="14767" y="269319"/>
                </a:lnTo>
                <a:lnTo>
                  <a:pt x="13069" y="270910"/>
                </a:lnTo>
                <a:lnTo>
                  <a:pt x="11937" y="273045"/>
                </a:lnTo>
                <a:lnTo>
                  <a:pt x="11183" y="275544"/>
                </a:lnTo>
                <a:lnTo>
                  <a:pt x="9605" y="277210"/>
                </a:lnTo>
                <a:lnTo>
                  <a:pt x="7478" y="278320"/>
                </a:lnTo>
                <a:lnTo>
                  <a:pt x="0" y="28054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6" name="SMARTPenAnnotation2090"/>
          <p:cNvSpPr/>
          <p:nvPr/>
        </p:nvSpPr>
        <p:spPr>
          <a:xfrm>
            <a:off x="1761347" y="2427620"/>
            <a:ext cx="1063411" cy="1523764"/>
          </a:xfrm>
          <a:custGeom>
            <a:avLst/>
            <a:gdLst/>
            <a:ahLst/>
            <a:cxnLst/>
            <a:rect l="0" t="0" r="0" b="0"/>
            <a:pathLst>
              <a:path w="1063411" h="1523764">
                <a:moveTo>
                  <a:pt x="1044063" y="1320616"/>
                </a:moveTo>
                <a:lnTo>
                  <a:pt x="1044063" y="1265299"/>
                </a:lnTo>
                <a:lnTo>
                  <a:pt x="1054334" y="1225760"/>
                </a:lnTo>
                <a:lnTo>
                  <a:pt x="1060721" y="1193742"/>
                </a:lnTo>
                <a:lnTo>
                  <a:pt x="1057478" y="1150098"/>
                </a:lnTo>
                <a:lnTo>
                  <a:pt x="1054476" y="1107390"/>
                </a:lnTo>
                <a:lnTo>
                  <a:pt x="1052881" y="1073277"/>
                </a:lnTo>
                <a:lnTo>
                  <a:pt x="1047153" y="1017547"/>
                </a:lnTo>
                <a:lnTo>
                  <a:pt x="1043904" y="980254"/>
                </a:lnTo>
                <a:lnTo>
                  <a:pt x="1039334" y="947920"/>
                </a:lnTo>
                <a:lnTo>
                  <a:pt x="1033720" y="914919"/>
                </a:lnTo>
                <a:lnTo>
                  <a:pt x="1024517" y="871858"/>
                </a:lnTo>
                <a:lnTo>
                  <a:pt x="1014982" y="832943"/>
                </a:lnTo>
                <a:lnTo>
                  <a:pt x="1002131" y="787052"/>
                </a:lnTo>
                <a:lnTo>
                  <a:pt x="992466" y="743682"/>
                </a:lnTo>
                <a:lnTo>
                  <a:pt x="985143" y="697842"/>
                </a:lnTo>
                <a:lnTo>
                  <a:pt x="973101" y="652399"/>
                </a:lnTo>
                <a:lnTo>
                  <a:pt x="962383" y="585986"/>
                </a:lnTo>
                <a:lnTo>
                  <a:pt x="950793" y="546610"/>
                </a:lnTo>
                <a:lnTo>
                  <a:pt x="937042" y="504745"/>
                </a:lnTo>
                <a:lnTo>
                  <a:pt x="927348" y="471807"/>
                </a:lnTo>
                <a:lnTo>
                  <a:pt x="916590" y="439970"/>
                </a:lnTo>
                <a:lnTo>
                  <a:pt x="901314" y="400430"/>
                </a:lnTo>
                <a:lnTo>
                  <a:pt x="878515" y="355036"/>
                </a:lnTo>
                <a:lnTo>
                  <a:pt x="843205" y="288978"/>
                </a:lnTo>
                <a:lnTo>
                  <a:pt x="814363" y="232353"/>
                </a:lnTo>
                <a:lnTo>
                  <a:pt x="790706" y="185094"/>
                </a:lnTo>
                <a:lnTo>
                  <a:pt x="780620" y="173526"/>
                </a:lnTo>
                <a:lnTo>
                  <a:pt x="766821" y="160502"/>
                </a:lnTo>
                <a:lnTo>
                  <a:pt x="735956" y="126179"/>
                </a:lnTo>
                <a:lnTo>
                  <a:pt x="708060" y="102036"/>
                </a:lnTo>
                <a:lnTo>
                  <a:pt x="685049" y="83704"/>
                </a:lnTo>
                <a:lnTo>
                  <a:pt x="672752" y="75436"/>
                </a:lnTo>
                <a:lnTo>
                  <a:pt x="646059" y="51543"/>
                </a:lnTo>
                <a:lnTo>
                  <a:pt x="641143" y="48919"/>
                </a:lnTo>
                <a:lnTo>
                  <a:pt x="612076" y="38975"/>
                </a:lnTo>
                <a:lnTo>
                  <a:pt x="591950" y="30835"/>
                </a:lnTo>
                <a:lnTo>
                  <a:pt x="566384" y="25177"/>
                </a:lnTo>
                <a:lnTo>
                  <a:pt x="534684" y="17171"/>
                </a:lnTo>
                <a:lnTo>
                  <a:pt x="503624" y="7703"/>
                </a:lnTo>
                <a:lnTo>
                  <a:pt x="468103" y="4260"/>
                </a:lnTo>
                <a:lnTo>
                  <a:pt x="446989" y="0"/>
                </a:lnTo>
                <a:lnTo>
                  <a:pt x="420407" y="256"/>
                </a:lnTo>
                <a:lnTo>
                  <a:pt x="393902" y="2878"/>
                </a:lnTo>
                <a:lnTo>
                  <a:pt x="366895" y="5429"/>
                </a:lnTo>
                <a:lnTo>
                  <a:pt x="335644" y="12509"/>
                </a:lnTo>
                <a:lnTo>
                  <a:pt x="319685" y="14773"/>
                </a:lnTo>
                <a:lnTo>
                  <a:pt x="291820" y="27989"/>
                </a:lnTo>
                <a:lnTo>
                  <a:pt x="253954" y="46934"/>
                </a:lnTo>
                <a:lnTo>
                  <a:pt x="221573" y="67524"/>
                </a:lnTo>
                <a:lnTo>
                  <a:pt x="193360" y="89427"/>
                </a:lnTo>
                <a:lnTo>
                  <a:pt x="179057" y="99477"/>
                </a:lnTo>
                <a:lnTo>
                  <a:pt x="155025" y="122190"/>
                </a:lnTo>
                <a:lnTo>
                  <a:pt x="139066" y="145162"/>
                </a:lnTo>
                <a:lnTo>
                  <a:pt x="117826" y="187488"/>
                </a:lnTo>
                <a:lnTo>
                  <a:pt x="97825" y="232354"/>
                </a:lnTo>
                <a:lnTo>
                  <a:pt x="84617" y="275019"/>
                </a:lnTo>
                <a:lnTo>
                  <a:pt x="68761" y="331970"/>
                </a:lnTo>
                <a:lnTo>
                  <a:pt x="62801" y="356255"/>
                </a:lnTo>
                <a:lnTo>
                  <a:pt x="50448" y="411903"/>
                </a:lnTo>
                <a:lnTo>
                  <a:pt x="40657" y="460998"/>
                </a:lnTo>
                <a:lnTo>
                  <a:pt x="33798" y="501092"/>
                </a:lnTo>
                <a:lnTo>
                  <a:pt x="30750" y="529660"/>
                </a:lnTo>
                <a:lnTo>
                  <a:pt x="18762" y="651175"/>
                </a:lnTo>
                <a:lnTo>
                  <a:pt x="15496" y="696969"/>
                </a:lnTo>
                <a:lnTo>
                  <a:pt x="13318" y="740396"/>
                </a:lnTo>
                <a:lnTo>
                  <a:pt x="11867" y="782246"/>
                </a:lnTo>
                <a:lnTo>
                  <a:pt x="9824" y="813370"/>
                </a:lnTo>
                <a:lnTo>
                  <a:pt x="2888" y="874732"/>
                </a:lnTo>
                <a:lnTo>
                  <a:pt x="889" y="909263"/>
                </a:lnTo>
                <a:lnTo>
                  <a:pt x="0" y="942524"/>
                </a:lnTo>
                <a:lnTo>
                  <a:pt x="680" y="975222"/>
                </a:lnTo>
                <a:lnTo>
                  <a:pt x="4565" y="1007668"/>
                </a:lnTo>
                <a:lnTo>
                  <a:pt x="7008" y="1048603"/>
                </a:lnTo>
                <a:lnTo>
                  <a:pt x="8577" y="1114134"/>
                </a:lnTo>
                <a:lnTo>
                  <a:pt x="11037" y="1157454"/>
                </a:lnTo>
                <a:lnTo>
                  <a:pt x="22237" y="1228321"/>
                </a:lnTo>
                <a:lnTo>
                  <a:pt x="26511" y="1267233"/>
                </a:lnTo>
                <a:lnTo>
                  <a:pt x="27511" y="1284709"/>
                </a:lnTo>
                <a:lnTo>
                  <a:pt x="38345" y="1316904"/>
                </a:lnTo>
                <a:lnTo>
                  <a:pt x="53542" y="1349780"/>
                </a:lnTo>
                <a:lnTo>
                  <a:pt x="63614" y="1366042"/>
                </a:lnTo>
                <a:lnTo>
                  <a:pt x="83114" y="1409147"/>
                </a:lnTo>
                <a:lnTo>
                  <a:pt x="89572" y="1418365"/>
                </a:lnTo>
                <a:lnTo>
                  <a:pt x="98891" y="1426044"/>
                </a:lnTo>
                <a:lnTo>
                  <a:pt x="104386" y="1429597"/>
                </a:lnTo>
                <a:lnTo>
                  <a:pt x="136204" y="1466201"/>
                </a:lnTo>
                <a:lnTo>
                  <a:pt x="141085" y="1469266"/>
                </a:lnTo>
                <a:lnTo>
                  <a:pt x="161498" y="1477052"/>
                </a:lnTo>
                <a:lnTo>
                  <a:pt x="193418" y="1494890"/>
                </a:lnTo>
                <a:lnTo>
                  <a:pt x="204879" y="1500184"/>
                </a:lnTo>
                <a:lnTo>
                  <a:pt x="237757" y="1510695"/>
                </a:lnTo>
                <a:lnTo>
                  <a:pt x="268678" y="1514161"/>
                </a:lnTo>
                <a:lnTo>
                  <a:pt x="297665" y="1520442"/>
                </a:lnTo>
                <a:lnTo>
                  <a:pt x="327264" y="1523110"/>
                </a:lnTo>
                <a:lnTo>
                  <a:pt x="353812" y="1523637"/>
                </a:lnTo>
                <a:lnTo>
                  <a:pt x="458412" y="1523763"/>
                </a:lnTo>
                <a:lnTo>
                  <a:pt x="481018" y="1520899"/>
                </a:lnTo>
                <a:lnTo>
                  <a:pt x="505756" y="1517117"/>
                </a:lnTo>
                <a:lnTo>
                  <a:pt x="533918" y="1514989"/>
                </a:lnTo>
                <a:lnTo>
                  <a:pt x="566387" y="1513283"/>
                </a:lnTo>
                <a:lnTo>
                  <a:pt x="597707" y="1506488"/>
                </a:lnTo>
                <a:lnTo>
                  <a:pt x="623744" y="1502166"/>
                </a:lnTo>
                <a:lnTo>
                  <a:pt x="647655" y="1498043"/>
                </a:lnTo>
                <a:lnTo>
                  <a:pt x="676196" y="1496211"/>
                </a:lnTo>
                <a:lnTo>
                  <a:pt x="707074" y="1490043"/>
                </a:lnTo>
                <a:lnTo>
                  <a:pt x="751137" y="1478330"/>
                </a:lnTo>
                <a:lnTo>
                  <a:pt x="783141" y="1468861"/>
                </a:lnTo>
                <a:lnTo>
                  <a:pt x="806995" y="1462460"/>
                </a:lnTo>
                <a:lnTo>
                  <a:pt x="834326" y="1452814"/>
                </a:lnTo>
                <a:lnTo>
                  <a:pt x="860558" y="1443504"/>
                </a:lnTo>
                <a:lnTo>
                  <a:pt x="889414" y="1433276"/>
                </a:lnTo>
                <a:lnTo>
                  <a:pt x="916670" y="1421474"/>
                </a:lnTo>
                <a:lnTo>
                  <a:pt x="932031" y="1412245"/>
                </a:lnTo>
                <a:lnTo>
                  <a:pt x="939811" y="1409709"/>
                </a:lnTo>
                <a:lnTo>
                  <a:pt x="965640" y="1392875"/>
                </a:lnTo>
                <a:lnTo>
                  <a:pt x="996365" y="1373744"/>
                </a:lnTo>
                <a:lnTo>
                  <a:pt x="1020983" y="1354072"/>
                </a:lnTo>
                <a:lnTo>
                  <a:pt x="1027714" y="1351608"/>
                </a:lnTo>
                <a:lnTo>
                  <a:pt x="1037155" y="1341914"/>
                </a:lnTo>
                <a:lnTo>
                  <a:pt x="1046367" y="1329007"/>
                </a:lnTo>
                <a:lnTo>
                  <a:pt x="1048823" y="1324060"/>
                </a:lnTo>
                <a:lnTo>
                  <a:pt x="1063410" y="131094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7" name="SMARTPenAnnotation2091"/>
          <p:cNvSpPr/>
          <p:nvPr/>
        </p:nvSpPr>
        <p:spPr>
          <a:xfrm>
            <a:off x="2186732" y="4062068"/>
            <a:ext cx="161817" cy="372477"/>
          </a:xfrm>
          <a:custGeom>
            <a:avLst/>
            <a:gdLst/>
            <a:ahLst/>
            <a:cxnLst/>
            <a:rect l="0" t="0" r="0" b="0"/>
            <a:pathLst>
              <a:path w="161817" h="372477">
                <a:moveTo>
                  <a:pt x="67269" y="140838"/>
                </a:moveTo>
                <a:lnTo>
                  <a:pt x="67269" y="117152"/>
                </a:lnTo>
                <a:lnTo>
                  <a:pt x="68344" y="114298"/>
                </a:lnTo>
                <a:lnTo>
                  <a:pt x="72405" y="108262"/>
                </a:lnTo>
                <a:lnTo>
                  <a:pt x="74926" y="101996"/>
                </a:lnTo>
                <a:lnTo>
                  <a:pt x="76047" y="94553"/>
                </a:lnTo>
                <a:lnTo>
                  <a:pt x="76545" y="84080"/>
                </a:lnTo>
                <a:lnTo>
                  <a:pt x="76825" y="71233"/>
                </a:lnTo>
                <a:lnTo>
                  <a:pt x="76908" y="60619"/>
                </a:lnTo>
                <a:lnTo>
                  <a:pt x="79794" y="51083"/>
                </a:lnTo>
                <a:lnTo>
                  <a:pt x="82068" y="45531"/>
                </a:lnTo>
                <a:lnTo>
                  <a:pt x="82510" y="40754"/>
                </a:lnTo>
                <a:lnTo>
                  <a:pt x="81729" y="36495"/>
                </a:lnTo>
                <a:lnTo>
                  <a:pt x="77889" y="27071"/>
                </a:lnTo>
                <a:lnTo>
                  <a:pt x="74497" y="20050"/>
                </a:lnTo>
                <a:lnTo>
                  <a:pt x="72088" y="15168"/>
                </a:lnTo>
                <a:lnTo>
                  <a:pt x="69407" y="11913"/>
                </a:lnTo>
                <a:lnTo>
                  <a:pt x="66545" y="9744"/>
                </a:lnTo>
                <a:lnTo>
                  <a:pt x="59363" y="6261"/>
                </a:lnTo>
                <a:lnTo>
                  <a:pt x="55515" y="2919"/>
                </a:lnTo>
                <a:lnTo>
                  <a:pt x="52984" y="523"/>
                </a:lnTo>
                <a:lnTo>
                  <a:pt x="50222" y="0"/>
                </a:lnTo>
                <a:lnTo>
                  <a:pt x="47305" y="727"/>
                </a:lnTo>
                <a:lnTo>
                  <a:pt x="40037" y="4481"/>
                </a:lnTo>
                <a:lnTo>
                  <a:pt x="36177" y="7860"/>
                </a:lnTo>
                <a:lnTo>
                  <a:pt x="33643" y="10266"/>
                </a:lnTo>
                <a:lnTo>
                  <a:pt x="30878" y="11870"/>
                </a:lnTo>
                <a:lnTo>
                  <a:pt x="27961" y="12939"/>
                </a:lnTo>
                <a:lnTo>
                  <a:pt x="24941" y="13652"/>
                </a:lnTo>
                <a:lnTo>
                  <a:pt x="21852" y="16277"/>
                </a:lnTo>
                <a:lnTo>
                  <a:pt x="18719" y="20177"/>
                </a:lnTo>
                <a:lnTo>
                  <a:pt x="15554" y="24927"/>
                </a:lnTo>
                <a:lnTo>
                  <a:pt x="12039" y="35936"/>
                </a:lnTo>
                <a:lnTo>
                  <a:pt x="11101" y="41882"/>
                </a:lnTo>
                <a:lnTo>
                  <a:pt x="9401" y="50145"/>
                </a:lnTo>
                <a:lnTo>
                  <a:pt x="4647" y="70792"/>
                </a:lnTo>
                <a:lnTo>
                  <a:pt x="2949" y="79092"/>
                </a:lnTo>
                <a:lnTo>
                  <a:pt x="1817" y="85701"/>
                </a:lnTo>
                <a:lnTo>
                  <a:pt x="559" y="95910"/>
                </a:lnTo>
                <a:lnTo>
                  <a:pt x="0" y="104030"/>
                </a:lnTo>
                <a:lnTo>
                  <a:pt x="926" y="107700"/>
                </a:lnTo>
                <a:lnTo>
                  <a:pt x="4821" y="114645"/>
                </a:lnTo>
                <a:lnTo>
                  <a:pt x="7364" y="119076"/>
                </a:lnTo>
                <a:lnTo>
                  <a:pt x="13056" y="129733"/>
                </a:lnTo>
                <a:lnTo>
                  <a:pt x="16079" y="133434"/>
                </a:lnTo>
                <a:lnTo>
                  <a:pt x="19169" y="135902"/>
                </a:lnTo>
                <a:lnTo>
                  <a:pt x="22304" y="137548"/>
                </a:lnTo>
                <a:lnTo>
                  <a:pt x="25469" y="139719"/>
                </a:lnTo>
                <a:lnTo>
                  <a:pt x="28654" y="142242"/>
                </a:lnTo>
                <a:lnTo>
                  <a:pt x="31852" y="144998"/>
                </a:lnTo>
                <a:lnTo>
                  <a:pt x="35059" y="146836"/>
                </a:lnTo>
                <a:lnTo>
                  <a:pt x="38272" y="148061"/>
                </a:lnTo>
                <a:lnTo>
                  <a:pt x="41488" y="148878"/>
                </a:lnTo>
                <a:lnTo>
                  <a:pt x="44708" y="150497"/>
                </a:lnTo>
                <a:lnTo>
                  <a:pt x="47929" y="152652"/>
                </a:lnTo>
                <a:lnTo>
                  <a:pt x="51151" y="155163"/>
                </a:lnTo>
                <a:lnTo>
                  <a:pt x="54374" y="156837"/>
                </a:lnTo>
                <a:lnTo>
                  <a:pt x="57598" y="157953"/>
                </a:lnTo>
                <a:lnTo>
                  <a:pt x="60822" y="158698"/>
                </a:lnTo>
                <a:lnTo>
                  <a:pt x="64046" y="160268"/>
                </a:lnTo>
                <a:lnTo>
                  <a:pt x="67270" y="162390"/>
                </a:lnTo>
                <a:lnTo>
                  <a:pt x="70494" y="164880"/>
                </a:lnTo>
                <a:lnTo>
                  <a:pt x="74794" y="167615"/>
                </a:lnTo>
                <a:lnTo>
                  <a:pt x="79810" y="170513"/>
                </a:lnTo>
                <a:lnTo>
                  <a:pt x="91116" y="176599"/>
                </a:lnTo>
                <a:lnTo>
                  <a:pt x="103306" y="182887"/>
                </a:lnTo>
                <a:lnTo>
                  <a:pt x="110642" y="187143"/>
                </a:lnTo>
                <a:lnTo>
                  <a:pt x="127391" y="197605"/>
                </a:lnTo>
                <a:lnTo>
                  <a:pt x="134222" y="203405"/>
                </a:lnTo>
                <a:lnTo>
                  <a:pt x="139851" y="209421"/>
                </a:lnTo>
                <a:lnTo>
                  <a:pt x="144679" y="215581"/>
                </a:lnTo>
                <a:lnTo>
                  <a:pt x="148972" y="223988"/>
                </a:lnTo>
                <a:lnTo>
                  <a:pt x="152909" y="233892"/>
                </a:lnTo>
                <a:lnTo>
                  <a:pt x="156609" y="244793"/>
                </a:lnTo>
                <a:lnTo>
                  <a:pt x="159075" y="253137"/>
                </a:lnTo>
                <a:lnTo>
                  <a:pt x="160719" y="259773"/>
                </a:lnTo>
                <a:lnTo>
                  <a:pt x="161816" y="265272"/>
                </a:lnTo>
                <a:lnTo>
                  <a:pt x="161471" y="272163"/>
                </a:lnTo>
                <a:lnTo>
                  <a:pt x="160167" y="279982"/>
                </a:lnTo>
                <a:lnTo>
                  <a:pt x="158223" y="288419"/>
                </a:lnTo>
                <a:lnTo>
                  <a:pt x="155852" y="296193"/>
                </a:lnTo>
                <a:lnTo>
                  <a:pt x="153196" y="303526"/>
                </a:lnTo>
                <a:lnTo>
                  <a:pt x="150351" y="310564"/>
                </a:lnTo>
                <a:lnTo>
                  <a:pt x="147379" y="315256"/>
                </a:lnTo>
                <a:lnTo>
                  <a:pt x="144323" y="318384"/>
                </a:lnTo>
                <a:lnTo>
                  <a:pt x="141211" y="320470"/>
                </a:lnTo>
                <a:lnTo>
                  <a:pt x="138061" y="324010"/>
                </a:lnTo>
                <a:lnTo>
                  <a:pt x="134886" y="328519"/>
                </a:lnTo>
                <a:lnTo>
                  <a:pt x="131695" y="333676"/>
                </a:lnTo>
                <a:lnTo>
                  <a:pt x="128492" y="338188"/>
                </a:lnTo>
                <a:lnTo>
                  <a:pt x="125283" y="342271"/>
                </a:lnTo>
                <a:lnTo>
                  <a:pt x="122068" y="346068"/>
                </a:lnTo>
                <a:lnTo>
                  <a:pt x="118850" y="348599"/>
                </a:lnTo>
                <a:lnTo>
                  <a:pt x="115630" y="350287"/>
                </a:lnTo>
                <a:lnTo>
                  <a:pt x="112408" y="351412"/>
                </a:lnTo>
                <a:lnTo>
                  <a:pt x="109185" y="353237"/>
                </a:lnTo>
                <a:lnTo>
                  <a:pt x="105962" y="355529"/>
                </a:lnTo>
                <a:lnTo>
                  <a:pt x="102738" y="358131"/>
                </a:lnTo>
                <a:lnTo>
                  <a:pt x="98440" y="360941"/>
                </a:lnTo>
                <a:lnTo>
                  <a:pt x="93424" y="363889"/>
                </a:lnTo>
                <a:lnTo>
                  <a:pt x="87930" y="366929"/>
                </a:lnTo>
                <a:lnTo>
                  <a:pt x="83193" y="368956"/>
                </a:lnTo>
                <a:lnTo>
                  <a:pt x="78960" y="370307"/>
                </a:lnTo>
                <a:lnTo>
                  <a:pt x="75063" y="371208"/>
                </a:lnTo>
                <a:lnTo>
                  <a:pt x="70316" y="371809"/>
                </a:lnTo>
                <a:lnTo>
                  <a:pt x="65001" y="372209"/>
                </a:lnTo>
                <a:lnTo>
                  <a:pt x="59308" y="372476"/>
                </a:lnTo>
                <a:lnTo>
                  <a:pt x="53363" y="371579"/>
                </a:lnTo>
                <a:lnTo>
                  <a:pt x="47250" y="369906"/>
                </a:lnTo>
                <a:lnTo>
                  <a:pt x="41024" y="367716"/>
                </a:lnTo>
                <a:lnTo>
                  <a:pt x="35799" y="366256"/>
                </a:lnTo>
                <a:lnTo>
                  <a:pt x="31241" y="365283"/>
                </a:lnTo>
                <a:lnTo>
                  <a:pt x="27128" y="364634"/>
                </a:lnTo>
                <a:lnTo>
                  <a:pt x="24385" y="363126"/>
                </a:lnTo>
                <a:lnTo>
                  <a:pt x="22557" y="361046"/>
                </a:lnTo>
                <a:lnTo>
                  <a:pt x="21338" y="358585"/>
                </a:lnTo>
                <a:lnTo>
                  <a:pt x="19451" y="356944"/>
                </a:lnTo>
                <a:lnTo>
                  <a:pt x="17117" y="355850"/>
                </a:lnTo>
                <a:lnTo>
                  <a:pt x="14487" y="355121"/>
                </a:lnTo>
                <a:lnTo>
                  <a:pt x="11659" y="350335"/>
                </a:lnTo>
                <a:lnTo>
                  <a:pt x="8698" y="342845"/>
                </a:lnTo>
                <a:lnTo>
                  <a:pt x="5650" y="333552"/>
                </a:lnTo>
                <a:lnTo>
                  <a:pt x="3617" y="326282"/>
                </a:lnTo>
                <a:lnTo>
                  <a:pt x="1359" y="315338"/>
                </a:lnTo>
                <a:lnTo>
                  <a:pt x="757" y="308765"/>
                </a:lnTo>
                <a:lnTo>
                  <a:pt x="356" y="301159"/>
                </a:lnTo>
                <a:lnTo>
                  <a:pt x="88" y="292863"/>
                </a:lnTo>
                <a:lnTo>
                  <a:pt x="985" y="281958"/>
                </a:lnTo>
                <a:lnTo>
                  <a:pt x="2657" y="269314"/>
                </a:lnTo>
                <a:lnTo>
                  <a:pt x="4847" y="255510"/>
                </a:lnTo>
                <a:lnTo>
                  <a:pt x="7382" y="244157"/>
                </a:lnTo>
                <a:lnTo>
                  <a:pt x="10146" y="234439"/>
                </a:lnTo>
                <a:lnTo>
                  <a:pt x="13064" y="225811"/>
                </a:lnTo>
                <a:lnTo>
                  <a:pt x="16084" y="217909"/>
                </a:lnTo>
                <a:lnTo>
                  <a:pt x="19173" y="210492"/>
                </a:lnTo>
                <a:lnTo>
                  <a:pt x="22307" y="203397"/>
                </a:lnTo>
                <a:lnTo>
                  <a:pt x="25471" y="197592"/>
                </a:lnTo>
                <a:lnTo>
                  <a:pt x="28655" y="192647"/>
                </a:lnTo>
                <a:lnTo>
                  <a:pt x="31853" y="188276"/>
                </a:lnTo>
                <a:lnTo>
                  <a:pt x="35059" y="184287"/>
                </a:lnTo>
                <a:lnTo>
                  <a:pt x="38272" y="180552"/>
                </a:lnTo>
                <a:lnTo>
                  <a:pt x="47922" y="16985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8" name="SMARTPenAnnotation2092"/>
          <p:cNvSpPr/>
          <p:nvPr/>
        </p:nvSpPr>
        <p:spPr>
          <a:xfrm>
            <a:off x="2396336" y="4146208"/>
            <a:ext cx="127838" cy="259849"/>
          </a:xfrm>
          <a:custGeom>
            <a:avLst/>
            <a:gdLst/>
            <a:ahLst/>
            <a:cxnLst/>
            <a:rect l="0" t="0" r="0" b="0"/>
            <a:pathLst>
              <a:path w="127838" h="259849">
                <a:moveTo>
                  <a:pt x="12447" y="8329"/>
                </a:moveTo>
                <a:lnTo>
                  <a:pt x="2176" y="3193"/>
                </a:lnTo>
                <a:lnTo>
                  <a:pt x="225" y="1681"/>
                </a:lnTo>
                <a:lnTo>
                  <a:pt x="0" y="672"/>
                </a:lnTo>
                <a:lnTo>
                  <a:pt x="924" y="0"/>
                </a:lnTo>
                <a:lnTo>
                  <a:pt x="1540" y="626"/>
                </a:lnTo>
                <a:lnTo>
                  <a:pt x="2225" y="4189"/>
                </a:lnTo>
                <a:lnTo>
                  <a:pt x="3483" y="5569"/>
                </a:lnTo>
                <a:lnTo>
                  <a:pt x="5396" y="6489"/>
                </a:lnTo>
                <a:lnTo>
                  <a:pt x="7746" y="7102"/>
                </a:lnTo>
                <a:lnTo>
                  <a:pt x="10388" y="8586"/>
                </a:lnTo>
                <a:lnTo>
                  <a:pt x="13224" y="10650"/>
                </a:lnTo>
                <a:lnTo>
                  <a:pt x="16189" y="13101"/>
                </a:lnTo>
                <a:lnTo>
                  <a:pt x="20316" y="15810"/>
                </a:lnTo>
                <a:lnTo>
                  <a:pt x="25217" y="18690"/>
                </a:lnTo>
                <a:lnTo>
                  <a:pt x="30634" y="21686"/>
                </a:lnTo>
                <a:lnTo>
                  <a:pt x="36395" y="25832"/>
                </a:lnTo>
                <a:lnTo>
                  <a:pt x="42386" y="30747"/>
                </a:lnTo>
                <a:lnTo>
                  <a:pt x="53700" y="40864"/>
                </a:lnTo>
                <a:lnTo>
                  <a:pt x="62311" y="48944"/>
                </a:lnTo>
                <a:lnTo>
                  <a:pt x="67187" y="54753"/>
                </a:lnTo>
                <a:lnTo>
                  <a:pt x="72587" y="61851"/>
                </a:lnTo>
                <a:lnTo>
                  <a:pt x="78337" y="69807"/>
                </a:lnTo>
                <a:lnTo>
                  <a:pt x="83246" y="76186"/>
                </a:lnTo>
                <a:lnTo>
                  <a:pt x="87593" y="81514"/>
                </a:lnTo>
                <a:lnTo>
                  <a:pt x="91566" y="86140"/>
                </a:lnTo>
                <a:lnTo>
                  <a:pt x="96364" y="93524"/>
                </a:lnTo>
                <a:lnTo>
                  <a:pt x="101712" y="102746"/>
                </a:lnTo>
                <a:lnTo>
                  <a:pt x="107428" y="113194"/>
                </a:lnTo>
                <a:lnTo>
                  <a:pt x="112313" y="121233"/>
                </a:lnTo>
                <a:lnTo>
                  <a:pt x="116645" y="127668"/>
                </a:lnTo>
                <a:lnTo>
                  <a:pt x="120607" y="133033"/>
                </a:lnTo>
                <a:lnTo>
                  <a:pt x="123249" y="137684"/>
                </a:lnTo>
                <a:lnTo>
                  <a:pt x="126185" y="145718"/>
                </a:lnTo>
                <a:lnTo>
                  <a:pt x="126967" y="151516"/>
                </a:lnTo>
                <a:lnTo>
                  <a:pt x="127489" y="158605"/>
                </a:lnTo>
                <a:lnTo>
                  <a:pt x="127837" y="166556"/>
                </a:lnTo>
                <a:lnTo>
                  <a:pt x="126994" y="172931"/>
                </a:lnTo>
                <a:lnTo>
                  <a:pt x="125357" y="178257"/>
                </a:lnTo>
                <a:lnTo>
                  <a:pt x="123191" y="182882"/>
                </a:lnTo>
                <a:lnTo>
                  <a:pt x="120672" y="187040"/>
                </a:lnTo>
                <a:lnTo>
                  <a:pt x="117918" y="190887"/>
                </a:lnTo>
                <a:lnTo>
                  <a:pt x="115007" y="194527"/>
                </a:lnTo>
                <a:lnTo>
                  <a:pt x="111991" y="198027"/>
                </a:lnTo>
                <a:lnTo>
                  <a:pt x="108906" y="201437"/>
                </a:lnTo>
                <a:lnTo>
                  <a:pt x="105775" y="204784"/>
                </a:lnTo>
                <a:lnTo>
                  <a:pt x="100462" y="209166"/>
                </a:lnTo>
                <a:lnTo>
                  <a:pt x="93696" y="214236"/>
                </a:lnTo>
                <a:lnTo>
                  <a:pt x="85960" y="219766"/>
                </a:lnTo>
                <a:lnTo>
                  <a:pt x="79729" y="224528"/>
                </a:lnTo>
                <a:lnTo>
                  <a:pt x="74499" y="228777"/>
                </a:lnTo>
                <a:lnTo>
                  <a:pt x="69938" y="232685"/>
                </a:lnTo>
                <a:lnTo>
                  <a:pt x="64748" y="235290"/>
                </a:lnTo>
                <a:lnTo>
                  <a:pt x="59137" y="237027"/>
                </a:lnTo>
                <a:lnTo>
                  <a:pt x="53248" y="238185"/>
                </a:lnTo>
                <a:lnTo>
                  <a:pt x="48246" y="240032"/>
                </a:lnTo>
                <a:lnTo>
                  <a:pt x="43837" y="242338"/>
                </a:lnTo>
                <a:lnTo>
                  <a:pt x="39823" y="244950"/>
                </a:lnTo>
                <a:lnTo>
                  <a:pt x="36072" y="246692"/>
                </a:lnTo>
                <a:lnTo>
                  <a:pt x="32496" y="247852"/>
                </a:lnTo>
                <a:lnTo>
                  <a:pt x="29038" y="248626"/>
                </a:lnTo>
                <a:lnTo>
                  <a:pt x="25657" y="250217"/>
                </a:lnTo>
                <a:lnTo>
                  <a:pt x="22328" y="252353"/>
                </a:lnTo>
                <a:lnTo>
                  <a:pt x="19035" y="254851"/>
                </a:lnTo>
                <a:lnTo>
                  <a:pt x="15764" y="256517"/>
                </a:lnTo>
                <a:lnTo>
                  <a:pt x="12508" y="257627"/>
                </a:lnTo>
                <a:lnTo>
                  <a:pt x="2773" y="25984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9" name="SMARTPenAnnotation2093"/>
          <p:cNvSpPr/>
          <p:nvPr/>
        </p:nvSpPr>
        <p:spPr>
          <a:xfrm>
            <a:off x="2505571" y="4154935"/>
            <a:ext cx="145058" cy="251122"/>
          </a:xfrm>
          <a:custGeom>
            <a:avLst/>
            <a:gdLst/>
            <a:ahLst/>
            <a:cxnLst/>
            <a:rect l="0" t="0" r="0" b="0"/>
            <a:pathLst>
              <a:path w="145058" h="251122">
                <a:moveTo>
                  <a:pt x="145057" y="9275"/>
                </a:moveTo>
                <a:lnTo>
                  <a:pt x="139922" y="4140"/>
                </a:lnTo>
                <a:lnTo>
                  <a:pt x="137334" y="2627"/>
                </a:lnTo>
                <a:lnTo>
                  <a:pt x="134534" y="1619"/>
                </a:lnTo>
                <a:lnTo>
                  <a:pt x="131593" y="946"/>
                </a:lnTo>
                <a:lnTo>
                  <a:pt x="128557" y="498"/>
                </a:lnTo>
                <a:lnTo>
                  <a:pt x="125458" y="199"/>
                </a:lnTo>
                <a:lnTo>
                  <a:pt x="122317" y="0"/>
                </a:lnTo>
                <a:lnTo>
                  <a:pt x="116999" y="2017"/>
                </a:lnTo>
                <a:lnTo>
                  <a:pt x="110229" y="5511"/>
                </a:lnTo>
                <a:lnTo>
                  <a:pt x="102491" y="9991"/>
                </a:lnTo>
                <a:lnTo>
                  <a:pt x="95182" y="15127"/>
                </a:lnTo>
                <a:lnTo>
                  <a:pt x="88160" y="20700"/>
                </a:lnTo>
                <a:lnTo>
                  <a:pt x="81329" y="26566"/>
                </a:lnTo>
                <a:lnTo>
                  <a:pt x="70873" y="35949"/>
                </a:lnTo>
                <a:lnTo>
                  <a:pt x="66579" y="39957"/>
                </a:lnTo>
                <a:lnTo>
                  <a:pt x="61568" y="43703"/>
                </a:lnTo>
                <a:lnTo>
                  <a:pt x="56076" y="47275"/>
                </a:lnTo>
                <a:lnTo>
                  <a:pt x="50266" y="50732"/>
                </a:lnTo>
                <a:lnTo>
                  <a:pt x="45318" y="55186"/>
                </a:lnTo>
                <a:lnTo>
                  <a:pt x="40944" y="60305"/>
                </a:lnTo>
                <a:lnTo>
                  <a:pt x="36953" y="65867"/>
                </a:lnTo>
                <a:lnTo>
                  <a:pt x="33218" y="70651"/>
                </a:lnTo>
                <a:lnTo>
                  <a:pt x="29653" y="74914"/>
                </a:lnTo>
                <a:lnTo>
                  <a:pt x="26201" y="78832"/>
                </a:lnTo>
                <a:lnTo>
                  <a:pt x="22825" y="83593"/>
                </a:lnTo>
                <a:lnTo>
                  <a:pt x="19500" y="88917"/>
                </a:lnTo>
                <a:lnTo>
                  <a:pt x="16208" y="94616"/>
                </a:lnTo>
                <a:lnTo>
                  <a:pt x="12938" y="99490"/>
                </a:lnTo>
                <a:lnTo>
                  <a:pt x="9684" y="103814"/>
                </a:lnTo>
                <a:lnTo>
                  <a:pt x="6439" y="107772"/>
                </a:lnTo>
                <a:lnTo>
                  <a:pt x="4276" y="112560"/>
                </a:lnTo>
                <a:lnTo>
                  <a:pt x="2834" y="117902"/>
                </a:lnTo>
                <a:lnTo>
                  <a:pt x="1873" y="123613"/>
                </a:lnTo>
                <a:lnTo>
                  <a:pt x="1232" y="128495"/>
                </a:lnTo>
                <a:lnTo>
                  <a:pt x="805" y="132825"/>
                </a:lnTo>
                <a:lnTo>
                  <a:pt x="520" y="136787"/>
                </a:lnTo>
                <a:lnTo>
                  <a:pt x="330" y="141577"/>
                </a:lnTo>
                <a:lnTo>
                  <a:pt x="62" y="157516"/>
                </a:lnTo>
                <a:lnTo>
                  <a:pt x="0" y="165807"/>
                </a:lnTo>
                <a:lnTo>
                  <a:pt x="1058" y="169523"/>
                </a:lnTo>
                <a:lnTo>
                  <a:pt x="5100" y="176519"/>
                </a:lnTo>
                <a:lnTo>
                  <a:pt x="6608" y="180963"/>
                </a:lnTo>
                <a:lnTo>
                  <a:pt x="7613" y="186077"/>
                </a:lnTo>
                <a:lnTo>
                  <a:pt x="8284" y="191635"/>
                </a:lnTo>
                <a:lnTo>
                  <a:pt x="9805" y="196416"/>
                </a:lnTo>
                <a:lnTo>
                  <a:pt x="11894" y="200677"/>
                </a:lnTo>
                <a:lnTo>
                  <a:pt x="14362" y="204594"/>
                </a:lnTo>
                <a:lnTo>
                  <a:pt x="17082" y="208279"/>
                </a:lnTo>
                <a:lnTo>
                  <a:pt x="19970" y="211811"/>
                </a:lnTo>
                <a:lnTo>
                  <a:pt x="22971" y="215241"/>
                </a:lnTo>
                <a:lnTo>
                  <a:pt x="28196" y="219677"/>
                </a:lnTo>
                <a:lnTo>
                  <a:pt x="34903" y="224784"/>
                </a:lnTo>
                <a:lnTo>
                  <a:pt x="42600" y="230338"/>
                </a:lnTo>
                <a:lnTo>
                  <a:pt x="50955" y="235116"/>
                </a:lnTo>
                <a:lnTo>
                  <a:pt x="59751" y="239377"/>
                </a:lnTo>
                <a:lnTo>
                  <a:pt x="87014" y="25112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0" name="SMARTPenAnnotation2094"/>
          <p:cNvSpPr/>
          <p:nvPr/>
        </p:nvSpPr>
        <p:spPr>
          <a:xfrm>
            <a:off x="2911822" y="4270623"/>
            <a:ext cx="319237" cy="9674"/>
          </a:xfrm>
          <a:custGeom>
            <a:avLst/>
            <a:gdLst/>
            <a:ahLst/>
            <a:cxnLst/>
            <a:rect l="0" t="0" r="0" b="0"/>
            <a:pathLst>
              <a:path w="319237" h="9674">
                <a:moveTo>
                  <a:pt x="0" y="9673"/>
                </a:moveTo>
                <a:lnTo>
                  <a:pt x="32295" y="9673"/>
                </a:lnTo>
                <a:lnTo>
                  <a:pt x="39803" y="8599"/>
                </a:lnTo>
                <a:lnTo>
                  <a:pt x="71747" y="3025"/>
                </a:lnTo>
                <a:lnTo>
                  <a:pt x="79003" y="2017"/>
                </a:lnTo>
                <a:lnTo>
                  <a:pt x="84914" y="1344"/>
                </a:lnTo>
                <a:lnTo>
                  <a:pt x="91005" y="896"/>
                </a:lnTo>
                <a:lnTo>
                  <a:pt x="97216" y="597"/>
                </a:lnTo>
                <a:lnTo>
                  <a:pt x="103506" y="398"/>
                </a:lnTo>
                <a:lnTo>
                  <a:pt x="313594" y="0"/>
                </a:lnTo>
                <a:lnTo>
                  <a:pt x="315475" y="1074"/>
                </a:lnTo>
                <a:lnTo>
                  <a:pt x="316728" y="2866"/>
                </a:lnTo>
                <a:lnTo>
                  <a:pt x="317564" y="5135"/>
                </a:lnTo>
                <a:lnTo>
                  <a:pt x="318122" y="5573"/>
                </a:lnTo>
                <a:lnTo>
                  <a:pt x="318493" y="4790"/>
                </a:lnTo>
                <a:lnTo>
                  <a:pt x="319236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1" name="SMARTPenAnnotation2095"/>
          <p:cNvSpPr/>
          <p:nvPr/>
        </p:nvSpPr>
        <p:spPr>
          <a:xfrm>
            <a:off x="3298775" y="4097062"/>
            <a:ext cx="396628" cy="318669"/>
          </a:xfrm>
          <a:custGeom>
            <a:avLst/>
            <a:gdLst/>
            <a:ahLst/>
            <a:cxnLst/>
            <a:rect l="0" t="0" r="0" b="0"/>
            <a:pathLst>
              <a:path w="396628" h="318669">
                <a:moveTo>
                  <a:pt x="0" y="57475"/>
                </a:moveTo>
                <a:lnTo>
                  <a:pt x="5136" y="47204"/>
                </a:lnTo>
                <a:lnTo>
                  <a:pt x="10523" y="39295"/>
                </a:lnTo>
                <a:lnTo>
                  <a:pt x="13465" y="35681"/>
                </a:lnTo>
                <a:lnTo>
                  <a:pt x="16733" y="28799"/>
                </a:lnTo>
                <a:lnTo>
                  <a:pt x="17605" y="25459"/>
                </a:lnTo>
                <a:lnTo>
                  <a:pt x="20335" y="22157"/>
                </a:lnTo>
                <a:lnTo>
                  <a:pt x="29102" y="15623"/>
                </a:lnTo>
                <a:lnTo>
                  <a:pt x="40988" y="5901"/>
                </a:lnTo>
                <a:lnTo>
                  <a:pt x="45598" y="3745"/>
                </a:lnTo>
                <a:lnTo>
                  <a:pt x="56453" y="1349"/>
                </a:lnTo>
                <a:lnTo>
                  <a:pt x="68443" y="284"/>
                </a:lnTo>
                <a:lnTo>
                  <a:pt x="74650" y="0"/>
                </a:lnTo>
                <a:lnTo>
                  <a:pt x="80938" y="885"/>
                </a:lnTo>
                <a:lnTo>
                  <a:pt x="87279" y="2550"/>
                </a:lnTo>
                <a:lnTo>
                  <a:pt x="98984" y="6192"/>
                </a:lnTo>
                <a:lnTo>
                  <a:pt x="107768" y="7811"/>
                </a:lnTo>
                <a:lnTo>
                  <a:pt x="113765" y="11467"/>
                </a:lnTo>
                <a:lnTo>
                  <a:pt x="120988" y="17129"/>
                </a:lnTo>
                <a:lnTo>
                  <a:pt x="135463" y="29869"/>
                </a:lnTo>
                <a:lnTo>
                  <a:pt x="145479" y="39115"/>
                </a:lnTo>
                <a:lnTo>
                  <a:pt x="150729" y="46310"/>
                </a:lnTo>
                <a:lnTo>
                  <a:pt x="156379" y="55406"/>
                </a:lnTo>
                <a:lnTo>
                  <a:pt x="162296" y="65769"/>
                </a:lnTo>
                <a:lnTo>
                  <a:pt x="166240" y="74828"/>
                </a:lnTo>
                <a:lnTo>
                  <a:pt x="168870" y="83017"/>
                </a:lnTo>
                <a:lnTo>
                  <a:pt x="175437" y="110545"/>
                </a:lnTo>
                <a:lnTo>
                  <a:pt x="178225" y="121877"/>
                </a:lnTo>
                <a:lnTo>
                  <a:pt x="179010" y="131581"/>
                </a:lnTo>
                <a:lnTo>
                  <a:pt x="178458" y="140199"/>
                </a:lnTo>
                <a:lnTo>
                  <a:pt x="177015" y="148095"/>
                </a:lnTo>
                <a:lnTo>
                  <a:pt x="176053" y="154434"/>
                </a:lnTo>
                <a:lnTo>
                  <a:pt x="174984" y="164343"/>
                </a:lnTo>
                <a:lnTo>
                  <a:pt x="173624" y="172790"/>
                </a:lnTo>
                <a:lnTo>
                  <a:pt x="169247" y="196507"/>
                </a:lnTo>
                <a:lnTo>
                  <a:pt x="166575" y="207131"/>
                </a:lnTo>
                <a:lnTo>
                  <a:pt x="163719" y="216363"/>
                </a:lnTo>
                <a:lnTo>
                  <a:pt x="160739" y="224668"/>
                </a:lnTo>
                <a:lnTo>
                  <a:pt x="157679" y="231280"/>
                </a:lnTo>
                <a:lnTo>
                  <a:pt x="154563" y="236762"/>
                </a:lnTo>
                <a:lnTo>
                  <a:pt x="151411" y="241491"/>
                </a:lnTo>
                <a:lnTo>
                  <a:pt x="139310" y="258212"/>
                </a:lnTo>
                <a:lnTo>
                  <a:pt x="131569" y="268690"/>
                </a:lnTo>
                <a:lnTo>
                  <a:pt x="125333" y="275676"/>
                </a:lnTo>
                <a:lnTo>
                  <a:pt x="115538" y="283438"/>
                </a:lnTo>
                <a:lnTo>
                  <a:pt x="104735" y="292620"/>
                </a:lnTo>
                <a:lnTo>
                  <a:pt x="98845" y="298078"/>
                </a:lnTo>
                <a:lnTo>
                  <a:pt x="86567" y="307009"/>
                </a:lnTo>
                <a:lnTo>
                  <a:pt x="80284" y="310895"/>
                </a:lnTo>
                <a:lnTo>
                  <a:pt x="72870" y="313486"/>
                </a:lnTo>
                <a:lnTo>
                  <a:pt x="64703" y="315214"/>
                </a:lnTo>
                <a:lnTo>
                  <a:pt x="56034" y="316365"/>
                </a:lnTo>
                <a:lnTo>
                  <a:pt x="49179" y="317133"/>
                </a:lnTo>
                <a:lnTo>
                  <a:pt x="38697" y="317986"/>
                </a:lnTo>
                <a:lnTo>
                  <a:pt x="31888" y="318466"/>
                </a:lnTo>
                <a:lnTo>
                  <a:pt x="29858" y="317458"/>
                </a:lnTo>
                <a:lnTo>
                  <a:pt x="24735" y="313473"/>
                </a:lnTo>
                <a:lnTo>
                  <a:pt x="24014" y="310905"/>
                </a:lnTo>
                <a:lnTo>
                  <a:pt x="24608" y="308118"/>
                </a:lnTo>
                <a:lnTo>
                  <a:pt x="28135" y="302156"/>
                </a:lnTo>
                <a:lnTo>
                  <a:pt x="33285" y="295923"/>
                </a:lnTo>
                <a:lnTo>
                  <a:pt x="36164" y="293831"/>
                </a:lnTo>
                <a:lnTo>
                  <a:pt x="42228" y="291506"/>
                </a:lnTo>
                <a:lnTo>
                  <a:pt x="51685" y="290198"/>
                </a:lnTo>
                <a:lnTo>
                  <a:pt x="54879" y="288939"/>
                </a:lnTo>
                <a:lnTo>
                  <a:pt x="61295" y="284674"/>
                </a:lnTo>
                <a:lnTo>
                  <a:pt x="73461" y="282062"/>
                </a:lnTo>
                <a:lnTo>
                  <a:pt x="81221" y="281366"/>
                </a:lnTo>
                <a:lnTo>
                  <a:pt x="88543" y="281976"/>
                </a:lnTo>
                <a:lnTo>
                  <a:pt x="95574" y="283458"/>
                </a:lnTo>
                <a:lnTo>
                  <a:pt x="102411" y="285521"/>
                </a:lnTo>
                <a:lnTo>
                  <a:pt x="112875" y="287813"/>
                </a:lnTo>
                <a:lnTo>
                  <a:pt x="122183" y="288831"/>
                </a:lnTo>
                <a:lnTo>
                  <a:pt x="133486" y="289284"/>
                </a:lnTo>
                <a:lnTo>
                  <a:pt x="172280" y="289599"/>
                </a:lnTo>
                <a:lnTo>
                  <a:pt x="199561" y="289637"/>
                </a:lnTo>
                <a:lnTo>
                  <a:pt x="206131" y="290715"/>
                </a:lnTo>
                <a:lnTo>
                  <a:pt x="212662" y="292509"/>
                </a:lnTo>
                <a:lnTo>
                  <a:pt x="224575" y="296293"/>
                </a:lnTo>
                <a:lnTo>
                  <a:pt x="233453" y="297975"/>
                </a:lnTo>
                <a:lnTo>
                  <a:pt x="243849" y="301588"/>
                </a:lnTo>
                <a:lnTo>
                  <a:pt x="249630" y="304057"/>
                </a:lnTo>
                <a:lnTo>
                  <a:pt x="265308" y="306778"/>
                </a:lnTo>
                <a:lnTo>
                  <a:pt x="287584" y="309666"/>
                </a:lnTo>
                <a:lnTo>
                  <a:pt x="333115" y="314667"/>
                </a:lnTo>
                <a:lnTo>
                  <a:pt x="356934" y="316890"/>
                </a:lnTo>
                <a:lnTo>
                  <a:pt x="365866" y="317483"/>
                </a:lnTo>
                <a:lnTo>
                  <a:pt x="396627" y="31866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2" name="SMARTPenAnnotation2096"/>
          <p:cNvSpPr/>
          <p:nvPr/>
        </p:nvSpPr>
        <p:spPr>
          <a:xfrm>
            <a:off x="3656707" y="4125515"/>
            <a:ext cx="145108" cy="145109"/>
          </a:xfrm>
          <a:custGeom>
            <a:avLst/>
            <a:gdLst/>
            <a:ahLst/>
            <a:cxnLst/>
            <a:rect l="0" t="0" r="0" b="0"/>
            <a:pathLst>
              <a:path w="145108" h="145109">
                <a:moveTo>
                  <a:pt x="0" y="0"/>
                </a:moveTo>
                <a:lnTo>
                  <a:pt x="0" y="13464"/>
                </a:lnTo>
                <a:lnTo>
                  <a:pt x="1074" y="16501"/>
                </a:lnTo>
                <a:lnTo>
                  <a:pt x="2866" y="19600"/>
                </a:lnTo>
                <a:lnTo>
                  <a:pt x="5135" y="22740"/>
                </a:lnTo>
                <a:lnTo>
                  <a:pt x="7723" y="24834"/>
                </a:lnTo>
                <a:lnTo>
                  <a:pt x="10523" y="26230"/>
                </a:lnTo>
                <a:lnTo>
                  <a:pt x="13464" y="27160"/>
                </a:lnTo>
                <a:lnTo>
                  <a:pt x="19725" y="33155"/>
                </a:lnTo>
                <a:lnTo>
                  <a:pt x="28198" y="42526"/>
                </a:lnTo>
                <a:lnTo>
                  <a:pt x="45853" y="62970"/>
                </a:lnTo>
                <a:lnTo>
                  <a:pt x="57282" y="75639"/>
                </a:lnTo>
                <a:lnTo>
                  <a:pt x="65946" y="84853"/>
                </a:lnTo>
                <a:lnTo>
                  <a:pt x="80265" y="99526"/>
                </a:lnTo>
                <a:lnTo>
                  <a:pt x="84681" y="102897"/>
                </a:lnTo>
                <a:lnTo>
                  <a:pt x="89775" y="106218"/>
                </a:lnTo>
                <a:lnTo>
                  <a:pt x="95320" y="109507"/>
                </a:lnTo>
                <a:lnTo>
                  <a:pt x="100092" y="112775"/>
                </a:lnTo>
                <a:lnTo>
                  <a:pt x="104349" y="116028"/>
                </a:lnTo>
                <a:lnTo>
                  <a:pt x="108261" y="119272"/>
                </a:lnTo>
                <a:lnTo>
                  <a:pt x="111944" y="121435"/>
                </a:lnTo>
                <a:lnTo>
                  <a:pt x="115474" y="122876"/>
                </a:lnTo>
                <a:lnTo>
                  <a:pt x="118903" y="123838"/>
                </a:lnTo>
                <a:lnTo>
                  <a:pt x="122263" y="125553"/>
                </a:lnTo>
                <a:lnTo>
                  <a:pt x="125578" y="127772"/>
                </a:lnTo>
                <a:lnTo>
                  <a:pt x="128863" y="130326"/>
                </a:lnTo>
                <a:lnTo>
                  <a:pt x="132128" y="132029"/>
                </a:lnTo>
                <a:lnTo>
                  <a:pt x="135379" y="133164"/>
                </a:lnTo>
                <a:lnTo>
                  <a:pt x="145107" y="14510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3" name="SMARTPenAnnotation2097"/>
          <p:cNvSpPr/>
          <p:nvPr/>
        </p:nvSpPr>
        <p:spPr>
          <a:xfrm>
            <a:off x="3772792" y="4096494"/>
            <a:ext cx="87066" cy="454671"/>
          </a:xfrm>
          <a:custGeom>
            <a:avLst/>
            <a:gdLst/>
            <a:ahLst/>
            <a:cxnLst/>
            <a:rect l="0" t="0" r="0" b="0"/>
            <a:pathLst>
              <a:path w="87066" h="454671">
                <a:moveTo>
                  <a:pt x="87065" y="0"/>
                </a:moveTo>
                <a:lnTo>
                  <a:pt x="87065" y="10271"/>
                </a:lnTo>
                <a:lnTo>
                  <a:pt x="85990" y="15446"/>
                </a:lnTo>
                <a:lnTo>
                  <a:pt x="84198" y="21046"/>
                </a:lnTo>
                <a:lnTo>
                  <a:pt x="81930" y="26929"/>
                </a:lnTo>
                <a:lnTo>
                  <a:pt x="79408" y="36332"/>
                </a:lnTo>
                <a:lnTo>
                  <a:pt x="77989" y="50535"/>
                </a:lnTo>
                <a:lnTo>
                  <a:pt x="77790" y="56262"/>
                </a:lnTo>
                <a:lnTo>
                  <a:pt x="76582" y="62230"/>
                </a:lnTo>
                <a:lnTo>
                  <a:pt x="74702" y="68358"/>
                </a:lnTo>
                <a:lnTo>
                  <a:pt x="72374" y="74594"/>
                </a:lnTo>
                <a:lnTo>
                  <a:pt x="69787" y="84388"/>
                </a:lnTo>
                <a:lnTo>
                  <a:pt x="67562" y="93399"/>
                </a:lnTo>
                <a:lnTo>
                  <a:pt x="65464" y="98811"/>
                </a:lnTo>
                <a:lnTo>
                  <a:pt x="62990" y="104570"/>
                </a:lnTo>
                <a:lnTo>
                  <a:pt x="61342" y="110558"/>
                </a:lnTo>
                <a:lnTo>
                  <a:pt x="59509" y="122944"/>
                </a:lnTo>
                <a:lnTo>
                  <a:pt x="57946" y="130332"/>
                </a:lnTo>
                <a:lnTo>
                  <a:pt x="55829" y="138482"/>
                </a:lnTo>
                <a:lnTo>
                  <a:pt x="53342" y="147139"/>
                </a:lnTo>
                <a:lnTo>
                  <a:pt x="51685" y="155061"/>
                </a:lnTo>
                <a:lnTo>
                  <a:pt x="50580" y="162492"/>
                </a:lnTo>
                <a:lnTo>
                  <a:pt x="49352" y="176481"/>
                </a:lnTo>
                <a:lnTo>
                  <a:pt x="48806" y="189864"/>
                </a:lnTo>
                <a:lnTo>
                  <a:pt x="47586" y="197517"/>
                </a:lnTo>
                <a:lnTo>
                  <a:pt x="45698" y="205844"/>
                </a:lnTo>
                <a:lnTo>
                  <a:pt x="43364" y="214620"/>
                </a:lnTo>
                <a:lnTo>
                  <a:pt x="41808" y="225845"/>
                </a:lnTo>
                <a:lnTo>
                  <a:pt x="40770" y="238703"/>
                </a:lnTo>
                <a:lnTo>
                  <a:pt x="40079" y="252649"/>
                </a:lnTo>
                <a:lnTo>
                  <a:pt x="38543" y="264096"/>
                </a:lnTo>
                <a:lnTo>
                  <a:pt x="36444" y="273877"/>
                </a:lnTo>
                <a:lnTo>
                  <a:pt x="33970" y="282547"/>
                </a:lnTo>
                <a:lnTo>
                  <a:pt x="32321" y="293702"/>
                </a:lnTo>
                <a:lnTo>
                  <a:pt x="31221" y="306513"/>
                </a:lnTo>
                <a:lnTo>
                  <a:pt x="30488" y="320428"/>
                </a:lnTo>
                <a:lnTo>
                  <a:pt x="28925" y="332929"/>
                </a:lnTo>
                <a:lnTo>
                  <a:pt x="26807" y="344488"/>
                </a:lnTo>
                <a:lnTo>
                  <a:pt x="24321" y="355418"/>
                </a:lnTo>
                <a:lnTo>
                  <a:pt x="21589" y="364855"/>
                </a:lnTo>
                <a:lnTo>
                  <a:pt x="18692" y="373296"/>
                </a:lnTo>
                <a:lnTo>
                  <a:pt x="15686" y="381073"/>
                </a:lnTo>
                <a:lnTo>
                  <a:pt x="13682" y="389482"/>
                </a:lnTo>
                <a:lnTo>
                  <a:pt x="12346" y="398313"/>
                </a:lnTo>
                <a:lnTo>
                  <a:pt x="11456" y="407425"/>
                </a:lnTo>
                <a:lnTo>
                  <a:pt x="9787" y="416724"/>
                </a:lnTo>
                <a:lnTo>
                  <a:pt x="7600" y="426148"/>
                </a:lnTo>
                <a:lnTo>
                  <a:pt x="0" y="45467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4" name="SMARTPenAnnotation2098"/>
          <p:cNvSpPr/>
          <p:nvPr/>
        </p:nvSpPr>
        <p:spPr>
          <a:xfrm>
            <a:off x="4856261" y="2848570"/>
            <a:ext cx="336584" cy="454671"/>
          </a:xfrm>
          <a:custGeom>
            <a:avLst/>
            <a:gdLst/>
            <a:ahLst/>
            <a:cxnLst/>
            <a:rect l="0" t="0" r="0" b="0"/>
            <a:pathLst>
              <a:path w="336584" h="454671">
                <a:moveTo>
                  <a:pt x="0" y="0"/>
                </a:moveTo>
                <a:lnTo>
                  <a:pt x="31069" y="0"/>
                </a:lnTo>
                <a:lnTo>
                  <a:pt x="37911" y="1075"/>
                </a:lnTo>
                <a:lnTo>
                  <a:pt x="46771" y="2866"/>
                </a:lnTo>
                <a:lnTo>
                  <a:pt x="56978" y="5136"/>
                </a:lnTo>
                <a:lnTo>
                  <a:pt x="65932" y="6648"/>
                </a:lnTo>
                <a:lnTo>
                  <a:pt x="74051" y="7657"/>
                </a:lnTo>
                <a:lnTo>
                  <a:pt x="81614" y="8329"/>
                </a:lnTo>
                <a:lnTo>
                  <a:pt x="88805" y="8777"/>
                </a:lnTo>
                <a:lnTo>
                  <a:pt x="102528" y="9275"/>
                </a:lnTo>
                <a:lnTo>
                  <a:pt x="110272" y="10483"/>
                </a:lnTo>
                <a:lnTo>
                  <a:pt x="118659" y="12363"/>
                </a:lnTo>
                <a:lnTo>
                  <a:pt x="127476" y="14691"/>
                </a:lnTo>
                <a:lnTo>
                  <a:pt x="135503" y="16243"/>
                </a:lnTo>
                <a:lnTo>
                  <a:pt x="143004" y="17278"/>
                </a:lnTo>
                <a:lnTo>
                  <a:pt x="150154" y="17968"/>
                </a:lnTo>
                <a:lnTo>
                  <a:pt x="158146" y="18428"/>
                </a:lnTo>
                <a:lnTo>
                  <a:pt x="175625" y="18939"/>
                </a:lnTo>
                <a:lnTo>
                  <a:pt x="186949" y="20150"/>
                </a:lnTo>
                <a:lnTo>
                  <a:pt x="199874" y="22032"/>
                </a:lnTo>
                <a:lnTo>
                  <a:pt x="213865" y="24362"/>
                </a:lnTo>
                <a:lnTo>
                  <a:pt x="228566" y="25915"/>
                </a:lnTo>
                <a:lnTo>
                  <a:pt x="243741" y="26950"/>
                </a:lnTo>
                <a:lnTo>
                  <a:pt x="259233" y="27641"/>
                </a:lnTo>
                <a:lnTo>
                  <a:pt x="271710" y="29176"/>
                </a:lnTo>
                <a:lnTo>
                  <a:pt x="282178" y="31274"/>
                </a:lnTo>
                <a:lnTo>
                  <a:pt x="291306" y="33748"/>
                </a:lnTo>
                <a:lnTo>
                  <a:pt x="298466" y="35397"/>
                </a:lnTo>
                <a:lnTo>
                  <a:pt x="304315" y="36496"/>
                </a:lnTo>
                <a:lnTo>
                  <a:pt x="309289" y="37229"/>
                </a:lnTo>
                <a:lnTo>
                  <a:pt x="317682" y="40910"/>
                </a:lnTo>
                <a:lnTo>
                  <a:pt x="321425" y="43396"/>
                </a:lnTo>
                <a:lnTo>
                  <a:pt x="328450" y="51892"/>
                </a:lnTo>
                <a:lnTo>
                  <a:pt x="334080" y="61758"/>
                </a:lnTo>
                <a:lnTo>
                  <a:pt x="336583" y="69726"/>
                </a:lnTo>
                <a:lnTo>
                  <a:pt x="334828" y="82583"/>
                </a:lnTo>
                <a:lnTo>
                  <a:pt x="332856" y="90526"/>
                </a:lnTo>
                <a:lnTo>
                  <a:pt x="330466" y="99046"/>
                </a:lnTo>
                <a:lnTo>
                  <a:pt x="324944" y="117111"/>
                </a:lnTo>
                <a:lnTo>
                  <a:pt x="315793" y="145411"/>
                </a:lnTo>
                <a:lnTo>
                  <a:pt x="311566" y="156059"/>
                </a:lnTo>
                <a:lnTo>
                  <a:pt x="306599" y="167456"/>
                </a:lnTo>
                <a:lnTo>
                  <a:pt x="301138" y="179354"/>
                </a:lnTo>
                <a:lnTo>
                  <a:pt x="296422" y="188361"/>
                </a:lnTo>
                <a:lnTo>
                  <a:pt x="288316" y="201235"/>
                </a:lnTo>
                <a:lnTo>
                  <a:pt x="282500" y="213697"/>
                </a:lnTo>
                <a:lnTo>
                  <a:pt x="275398" y="230604"/>
                </a:lnTo>
                <a:lnTo>
                  <a:pt x="267439" y="250474"/>
                </a:lnTo>
                <a:lnTo>
                  <a:pt x="262132" y="264796"/>
                </a:lnTo>
                <a:lnTo>
                  <a:pt x="258595" y="275419"/>
                </a:lnTo>
                <a:lnTo>
                  <a:pt x="256236" y="283575"/>
                </a:lnTo>
                <a:lnTo>
                  <a:pt x="252515" y="294387"/>
                </a:lnTo>
                <a:lnTo>
                  <a:pt x="242646" y="320733"/>
                </a:lnTo>
                <a:lnTo>
                  <a:pt x="239155" y="332057"/>
                </a:lnTo>
                <a:lnTo>
                  <a:pt x="236827" y="341757"/>
                </a:lnTo>
                <a:lnTo>
                  <a:pt x="235275" y="350373"/>
                </a:lnTo>
                <a:lnTo>
                  <a:pt x="233166" y="358267"/>
                </a:lnTo>
                <a:lnTo>
                  <a:pt x="230685" y="365679"/>
                </a:lnTo>
                <a:lnTo>
                  <a:pt x="226137" y="379648"/>
                </a:lnTo>
                <a:lnTo>
                  <a:pt x="224116" y="393022"/>
                </a:lnTo>
                <a:lnTo>
                  <a:pt x="220351" y="403265"/>
                </a:lnTo>
                <a:lnTo>
                  <a:pt x="217842" y="407502"/>
                </a:lnTo>
                <a:lnTo>
                  <a:pt x="215095" y="414625"/>
                </a:lnTo>
                <a:lnTo>
                  <a:pt x="212188" y="423674"/>
                </a:lnTo>
                <a:lnTo>
                  <a:pt x="203151" y="45467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5" name="SMARTPenAnnotation2099"/>
          <p:cNvSpPr/>
          <p:nvPr/>
        </p:nvSpPr>
        <p:spPr>
          <a:xfrm>
            <a:off x="5223867" y="2780853"/>
            <a:ext cx="251520" cy="203151"/>
          </a:xfrm>
          <a:custGeom>
            <a:avLst/>
            <a:gdLst/>
            <a:ahLst/>
            <a:cxnLst/>
            <a:rect l="0" t="0" r="0" b="0"/>
            <a:pathLst>
              <a:path w="251520" h="203151">
                <a:moveTo>
                  <a:pt x="0" y="0"/>
                </a:moveTo>
                <a:lnTo>
                  <a:pt x="0" y="5136"/>
                </a:lnTo>
                <a:lnTo>
                  <a:pt x="1075" y="7723"/>
                </a:lnTo>
                <a:lnTo>
                  <a:pt x="5135" y="13465"/>
                </a:lnTo>
                <a:lnTo>
                  <a:pt x="9852" y="19261"/>
                </a:lnTo>
                <a:lnTo>
                  <a:pt x="14411" y="23967"/>
                </a:lnTo>
                <a:lnTo>
                  <a:pt x="17132" y="25652"/>
                </a:lnTo>
                <a:lnTo>
                  <a:pt x="23020" y="27524"/>
                </a:lnTo>
                <a:lnTo>
                  <a:pt x="29221" y="31222"/>
                </a:lnTo>
                <a:lnTo>
                  <a:pt x="35559" y="36449"/>
                </a:lnTo>
                <a:lnTo>
                  <a:pt x="41959" y="42355"/>
                </a:lnTo>
                <a:lnTo>
                  <a:pt x="56741" y="56858"/>
                </a:lnTo>
                <a:lnTo>
                  <a:pt x="62549" y="63702"/>
                </a:lnTo>
                <a:lnTo>
                  <a:pt x="68571" y="71490"/>
                </a:lnTo>
                <a:lnTo>
                  <a:pt x="74735" y="79906"/>
                </a:lnTo>
                <a:lnTo>
                  <a:pt x="83144" y="88741"/>
                </a:lnTo>
                <a:lnTo>
                  <a:pt x="93050" y="97856"/>
                </a:lnTo>
                <a:lnTo>
                  <a:pt x="116596" y="117658"/>
                </a:lnTo>
                <a:lnTo>
                  <a:pt x="144976" y="140790"/>
                </a:lnTo>
                <a:lnTo>
                  <a:pt x="157918" y="150828"/>
                </a:lnTo>
                <a:lnTo>
                  <a:pt x="169771" y="159670"/>
                </a:lnTo>
                <a:lnTo>
                  <a:pt x="180898" y="167714"/>
                </a:lnTo>
                <a:lnTo>
                  <a:pt x="190464" y="174152"/>
                </a:lnTo>
                <a:lnTo>
                  <a:pt x="198993" y="179519"/>
                </a:lnTo>
                <a:lnTo>
                  <a:pt x="206828" y="184171"/>
                </a:lnTo>
                <a:lnTo>
                  <a:pt x="213126" y="188348"/>
                </a:lnTo>
                <a:lnTo>
                  <a:pt x="218400" y="192207"/>
                </a:lnTo>
                <a:lnTo>
                  <a:pt x="229452" y="200989"/>
                </a:lnTo>
                <a:lnTo>
                  <a:pt x="231433" y="201709"/>
                </a:lnTo>
                <a:lnTo>
                  <a:pt x="238283" y="202723"/>
                </a:lnTo>
                <a:lnTo>
                  <a:pt x="239470" y="202866"/>
                </a:lnTo>
                <a:lnTo>
                  <a:pt x="251519" y="20315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6" name="SMARTPenAnnotation2100"/>
          <p:cNvSpPr/>
          <p:nvPr/>
        </p:nvSpPr>
        <p:spPr>
          <a:xfrm>
            <a:off x="5397996" y="2829222"/>
            <a:ext cx="135434" cy="541736"/>
          </a:xfrm>
          <a:custGeom>
            <a:avLst/>
            <a:gdLst/>
            <a:ahLst/>
            <a:cxnLst/>
            <a:rect l="0" t="0" r="0" b="0"/>
            <a:pathLst>
              <a:path w="135434" h="541736">
                <a:moveTo>
                  <a:pt x="135433" y="0"/>
                </a:moveTo>
                <a:lnTo>
                  <a:pt x="121969" y="26929"/>
                </a:lnTo>
                <a:lnTo>
                  <a:pt x="118933" y="34076"/>
                </a:lnTo>
                <a:lnTo>
                  <a:pt x="115834" y="42065"/>
                </a:lnTo>
                <a:lnTo>
                  <a:pt x="109525" y="59541"/>
                </a:lnTo>
                <a:lnTo>
                  <a:pt x="103138" y="78056"/>
                </a:lnTo>
                <a:lnTo>
                  <a:pt x="99929" y="86433"/>
                </a:lnTo>
                <a:lnTo>
                  <a:pt x="96716" y="94168"/>
                </a:lnTo>
                <a:lnTo>
                  <a:pt x="93499" y="101474"/>
                </a:lnTo>
                <a:lnTo>
                  <a:pt x="90279" y="111719"/>
                </a:lnTo>
                <a:lnTo>
                  <a:pt x="87057" y="123924"/>
                </a:lnTo>
                <a:lnTo>
                  <a:pt x="83836" y="137434"/>
                </a:lnTo>
                <a:lnTo>
                  <a:pt x="80612" y="152890"/>
                </a:lnTo>
                <a:lnTo>
                  <a:pt x="74164" y="187262"/>
                </a:lnTo>
                <a:lnTo>
                  <a:pt x="70940" y="201157"/>
                </a:lnTo>
                <a:lnTo>
                  <a:pt x="67716" y="212570"/>
                </a:lnTo>
                <a:lnTo>
                  <a:pt x="64491" y="222329"/>
                </a:lnTo>
                <a:lnTo>
                  <a:pt x="61267" y="234209"/>
                </a:lnTo>
                <a:lnTo>
                  <a:pt x="58043" y="247503"/>
                </a:lnTo>
                <a:lnTo>
                  <a:pt x="54818" y="261741"/>
                </a:lnTo>
                <a:lnTo>
                  <a:pt x="45503" y="297624"/>
                </a:lnTo>
                <a:lnTo>
                  <a:pt x="40009" y="317726"/>
                </a:lnTo>
                <a:lnTo>
                  <a:pt x="36346" y="333278"/>
                </a:lnTo>
                <a:lnTo>
                  <a:pt x="33905" y="345796"/>
                </a:lnTo>
                <a:lnTo>
                  <a:pt x="32277" y="356290"/>
                </a:lnTo>
                <a:lnTo>
                  <a:pt x="24736" y="393748"/>
                </a:lnTo>
                <a:lnTo>
                  <a:pt x="19715" y="417280"/>
                </a:lnTo>
                <a:lnTo>
                  <a:pt x="16368" y="435117"/>
                </a:lnTo>
                <a:lnTo>
                  <a:pt x="14136" y="449159"/>
                </a:lnTo>
                <a:lnTo>
                  <a:pt x="12649" y="460670"/>
                </a:lnTo>
                <a:lnTo>
                  <a:pt x="11657" y="471569"/>
                </a:lnTo>
                <a:lnTo>
                  <a:pt x="10996" y="482059"/>
                </a:lnTo>
                <a:lnTo>
                  <a:pt x="10555" y="492277"/>
                </a:lnTo>
                <a:lnTo>
                  <a:pt x="9186" y="502314"/>
                </a:lnTo>
                <a:lnTo>
                  <a:pt x="7199" y="512229"/>
                </a:lnTo>
                <a:lnTo>
                  <a:pt x="0" y="541735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7" name="SMARTPenAnnotation2101"/>
          <p:cNvSpPr/>
          <p:nvPr/>
        </p:nvSpPr>
        <p:spPr>
          <a:xfrm>
            <a:off x="5668863" y="3121215"/>
            <a:ext cx="299889" cy="36800"/>
          </a:xfrm>
          <a:custGeom>
            <a:avLst/>
            <a:gdLst/>
            <a:ahLst/>
            <a:cxnLst/>
            <a:rect l="0" t="0" r="0" b="0"/>
            <a:pathLst>
              <a:path w="299889" h="36800">
                <a:moveTo>
                  <a:pt x="0" y="27243"/>
                </a:moveTo>
                <a:lnTo>
                  <a:pt x="0" y="32379"/>
                </a:lnTo>
                <a:lnTo>
                  <a:pt x="1075" y="33892"/>
                </a:lnTo>
                <a:lnTo>
                  <a:pt x="2866" y="34900"/>
                </a:lnTo>
                <a:lnTo>
                  <a:pt x="8329" y="36519"/>
                </a:lnTo>
                <a:lnTo>
                  <a:pt x="14411" y="36799"/>
                </a:lnTo>
                <a:lnTo>
                  <a:pt x="19281" y="35764"/>
                </a:lnTo>
                <a:lnTo>
                  <a:pt x="25752" y="33998"/>
                </a:lnTo>
                <a:lnTo>
                  <a:pt x="33292" y="31747"/>
                </a:lnTo>
                <a:lnTo>
                  <a:pt x="39392" y="30246"/>
                </a:lnTo>
                <a:lnTo>
                  <a:pt x="44534" y="29245"/>
                </a:lnTo>
                <a:lnTo>
                  <a:pt x="49037" y="28578"/>
                </a:lnTo>
                <a:lnTo>
                  <a:pt x="54188" y="28133"/>
                </a:lnTo>
                <a:lnTo>
                  <a:pt x="59773" y="27837"/>
                </a:lnTo>
                <a:lnTo>
                  <a:pt x="71711" y="27507"/>
                </a:lnTo>
                <a:lnTo>
                  <a:pt x="84182" y="27361"/>
                </a:lnTo>
                <a:lnTo>
                  <a:pt x="90517" y="26247"/>
                </a:lnTo>
                <a:lnTo>
                  <a:pt x="96890" y="24430"/>
                </a:lnTo>
                <a:lnTo>
                  <a:pt x="103289" y="22143"/>
                </a:lnTo>
                <a:lnTo>
                  <a:pt x="110779" y="20619"/>
                </a:lnTo>
                <a:lnTo>
                  <a:pt x="118997" y="19602"/>
                </a:lnTo>
                <a:lnTo>
                  <a:pt x="127701" y="18925"/>
                </a:lnTo>
                <a:lnTo>
                  <a:pt x="139952" y="17398"/>
                </a:lnTo>
                <a:lnTo>
                  <a:pt x="234638" y="4224"/>
                </a:lnTo>
                <a:lnTo>
                  <a:pt x="263006" y="890"/>
                </a:lnTo>
                <a:lnTo>
                  <a:pt x="272075" y="0"/>
                </a:lnTo>
                <a:lnTo>
                  <a:pt x="279197" y="483"/>
                </a:lnTo>
                <a:lnTo>
                  <a:pt x="285019" y="1879"/>
                </a:lnTo>
                <a:lnTo>
                  <a:pt x="299888" y="7896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8" name="SMARTPenAnnotation2102"/>
          <p:cNvSpPr/>
          <p:nvPr/>
        </p:nvSpPr>
        <p:spPr>
          <a:xfrm>
            <a:off x="6046720" y="2947051"/>
            <a:ext cx="289638" cy="356190"/>
          </a:xfrm>
          <a:custGeom>
            <a:avLst/>
            <a:gdLst/>
            <a:ahLst/>
            <a:cxnLst/>
            <a:rect l="0" t="0" r="0" b="0"/>
            <a:pathLst>
              <a:path w="289638" h="356190">
                <a:moveTo>
                  <a:pt x="125182" y="17605"/>
                </a:moveTo>
                <a:lnTo>
                  <a:pt x="114911" y="12469"/>
                </a:lnTo>
                <a:lnTo>
                  <a:pt x="107002" y="7082"/>
                </a:lnTo>
                <a:lnTo>
                  <a:pt x="103388" y="4140"/>
                </a:lnTo>
                <a:lnTo>
                  <a:pt x="96506" y="872"/>
                </a:lnTo>
                <a:lnTo>
                  <a:pt x="93166" y="0"/>
                </a:lnTo>
                <a:lnTo>
                  <a:pt x="89865" y="494"/>
                </a:lnTo>
                <a:lnTo>
                  <a:pt x="86589" y="1898"/>
                </a:lnTo>
                <a:lnTo>
                  <a:pt x="83330" y="3909"/>
                </a:lnTo>
                <a:lnTo>
                  <a:pt x="79008" y="5250"/>
                </a:lnTo>
                <a:lnTo>
                  <a:pt x="73977" y="6143"/>
                </a:lnTo>
                <a:lnTo>
                  <a:pt x="68473" y="6739"/>
                </a:lnTo>
                <a:lnTo>
                  <a:pt x="63729" y="8211"/>
                </a:lnTo>
                <a:lnTo>
                  <a:pt x="55592" y="12714"/>
                </a:lnTo>
                <a:lnTo>
                  <a:pt x="50841" y="14344"/>
                </a:lnTo>
                <a:lnTo>
                  <a:pt x="45526" y="15431"/>
                </a:lnTo>
                <a:lnTo>
                  <a:pt x="39832" y="16155"/>
                </a:lnTo>
                <a:lnTo>
                  <a:pt x="34961" y="18788"/>
                </a:lnTo>
                <a:lnTo>
                  <a:pt x="26682" y="27446"/>
                </a:lnTo>
                <a:lnTo>
                  <a:pt x="19420" y="35594"/>
                </a:lnTo>
                <a:lnTo>
                  <a:pt x="12610" y="42798"/>
                </a:lnTo>
                <a:lnTo>
                  <a:pt x="6000" y="49583"/>
                </a:lnTo>
                <a:lnTo>
                  <a:pt x="3807" y="52896"/>
                </a:lnTo>
                <a:lnTo>
                  <a:pt x="1371" y="59445"/>
                </a:lnTo>
                <a:lnTo>
                  <a:pt x="0" y="69175"/>
                </a:lnTo>
                <a:lnTo>
                  <a:pt x="882" y="72407"/>
                </a:lnTo>
                <a:lnTo>
                  <a:pt x="6184" y="82092"/>
                </a:lnTo>
                <a:lnTo>
                  <a:pt x="9308" y="91769"/>
                </a:lnTo>
                <a:lnTo>
                  <a:pt x="13848" y="98219"/>
                </a:lnTo>
                <a:lnTo>
                  <a:pt x="16564" y="100369"/>
                </a:lnTo>
                <a:lnTo>
                  <a:pt x="19449" y="101803"/>
                </a:lnTo>
                <a:lnTo>
                  <a:pt x="22447" y="102758"/>
                </a:lnTo>
                <a:lnTo>
                  <a:pt x="28645" y="106686"/>
                </a:lnTo>
                <a:lnTo>
                  <a:pt x="31802" y="109238"/>
                </a:lnTo>
                <a:lnTo>
                  <a:pt x="34982" y="110940"/>
                </a:lnTo>
                <a:lnTo>
                  <a:pt x="41382" y="112831"/>
                </a:lnTo>
                <a:lnTo>
                  <a:pt x="47809" y="113671"/>
                </a:lnTo>
                <a:lnTo>
                  <a:pt x="51028" y="113895"/>
                </a:lnTo>
                <a:lnTo>
                  <a:pt x="56398" y="112969"/>
                </a:lnTo>
                <a:lnTo>
                  <a:pt x="63203" y="111278"/>
                </a:lnTo>
                <a:lnTo>
                  <a:pt x="70964" y="109075"/>
                </a:lnTo>
                <a:lnTo>
                  <a:pt x="78288" y="106531"/>
                </a:lnTo>
                <a:lnTo>
                  <a:pt x="85320" y="103761"/>
                </a:lnTo>
                <a:lnTo>
                  <a:pt x="92158" y="100839"/>
                </a:lnTo>
                <a:lnTo>
                  <a:pt x="97792" y="97816"/>
                </a:lnTo>
                <a:lnTo>
                  <a:pt x="102622" y="94726"/>
                </a:lnTo>
                <a:lnTo>
                  <a:pt x="106918" y="91592"/>
                </a:lnTo>
                <a:lnTo>
                  <a:pt x="113006" y="88427"/>
                </a:lnTo>
                <a:lnTo>
                  <a:pt x="120289" y="85242"/>
                </a:lnTo>
                <a:lnTo>
                  <a:pt x="128369" y="82044"/>
                </a:lnTo>
                <a:lnTo>
                  <a:pt x="134831" y="78837"/>
                </a:lnTo>
                <a:lnTo>
                  <a:pt x="140213" y="75624"/>
                </a:lnTo>
                <a:lnTo>
                  <a:pt x="144877" y="72407"/>
                </a:lnTo>
                <a:lnTo>
                  <a:pt x="152924" y="63100"/>
                </a:lnTo>
                <a:lnTo>
                  <a:pt x="159010" y="52873"/>
                </a:lnTo>
                <a:lnTo>
                  <a:pt x="161714" y="44745"/>
                </a:lnTo>
                <a:lnTo>
                  <a:pt x="163236" y="34126"/>
                </a:lnTo>
                <a:lnTo>
                  <a:pt x="163450" y="32918"/>
                </a:lnTo>
                <a:lnTo>
                  <a:pt x="163593" y="33188"/>
                </a:lnTo>
                <a:lnTo>
                  <a:pt x="163821" y="41344"/>
                </a:lnTo>
                <a:lnTo>
                  <a:pt x="166718" y="50011"/>
                </a:lnTo>
                <a:lnTo>
                  <a:pt x="170514" y="59954"/>
                </a:lnTo>
                <a:lnTo>
                  <a:pt x="172201" y="67956"/>
                </a:lnTo>
                <a:lnTo>
                  <a:pt x="175818" y="77962"/>
                </a:lnTo>
                <a:lnTo>
                  <a:pt x="178287" y="83640"/>
                </a:lnTo>
                <a:lnTo>
                  <a:pt x="181008" y="90650"/>
                </a:lnTo>
                <a:lnTo>
                  <a:pt x="186897" y="107037"/>
                </a:lnTo>
                <a:lnTo>
                  <a:pt x="189972" y="113772"/>
                </a:lnTo>
                <a:lnTo>
                  <a:pt x="196256" y="124121"/>
                </a:lnTo>
                <a:lnTo>
                  <a:pt x="202631" y="135170"/>
                </a:lnTo>
                <a:lnTo>
                  <a:pt x="205837" y="141126"/>
                </a:lnTo>
                <a:lnTo>
                  <a:pt x="207973" y="147247"/>
                </a:lnTo>
                <a:lnTo>
                  <a:pt x="209397" y="153477"/>
                </a:lnTo>
                <a:lnTo>
                  <a:pt x="210347" y="159780"/>
                </a:lnTo>
                <a:lnTo>
                  <a:pt x="212055" y="166132"/>
                </a:lnTo>
                <a:lnTo>
                  <a:pt x="214269" y="172516"/>
                </a:lnTo>
                <a:lnTo>
                  <a:pt x="216819" y="178922"/>
                </a:lnTo>
                <a:lnTo>
                  <a:pt x="219594" y="185342"/>
                </a:lnTo>
                <a:lnTo>
                  <a:pt x="225544" y="198209"/>
                </a:lnTo>
                <a:lnTo>
                  <a:pt x="227560" y="204649"/>
                </a:lnTo>
                <a:lnTo>
                  <a:pt x="228905" y="211093"/>
                </a:lnTo>
                <a:lnTo>
                  <a:pt x="229801" y="217538"/>
                </a:lnTo>
                <a:lnTo>
                  <a:pt x="231474" y="223985"/>
                </a:lnTo>
                <a:lnTo>
                  <a:pt x="233664" y="230432"/>
                </a:lnTo>
                <a:lnTo>
                  <a:pt x="250037" y="271633"/>
                </a:lnTo>
                <a:lnTo>
                  <a:pt x="253563" y="281545"/>
                </a:lnTo>
                <a:lnTo>
                  <a:pt x="255914" y="289229"/>
                </a:lnTo>
                <a:lnTo>
                  <a:pt x="257482" y="295426"/>
                </a:lnTo>
                <a:lnTo>
                  <a:pt x="259601" y="301707"/>
                </a:lnTo>
                <a:lnTo>
                  <a:pt x="262089" y="308044"/>
                </a:lnTo>
                <a:lnTo>
                  <a:pt x="264822" y="314418"/>
                </a:lnTo>
                <a:lnTo>
                  <a:pt x="270726" y="324367"/>
                </a:lnTo>
                <a:lnTo>
                  <a:pt x="276932" y="333447"/>
                </a:lnTo>
                <a:lnTo>
                  <a:pt x="280093" y="338878"/>
                </a:lnTo>
                <a:lnTo>
                  <a:pt x="289637" y="356189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9" name="SMARTPenAnnotation2103"/>
          <p:cNvSpPr/>
          <p:nvPr/>
        </p:nvSpPr>
        <p:spPr>
          <a:xfrm>
            <a:off x="6346031" y="2819548"/>
            <a:ext cx="203151" cy="203152"/>
          </a:xfrm>
          <a:custGeom>
            <a:avLst/>
            <a:gdLst/>
            <a:ahLst/>
            <a:cxnLst/>
            <a:rect l="0" t="0" r="0" b="0"/>
            <a:pathLst>
              <a:path w="203151" h="203152">
                <a:moveTo>
                  <a:pt x="0" y="0"/>
                </a:moveTo>
                <a:lnTo>
                  <a:pt x="5135" y="10271"/>
                </a:lnTo>
                <a:lnTo>
                  <a:pt x="6648" y="14372"/>
                </a:lnTo>
                <a:lnTo>
                  <a:pt x="7657" y="18180"/>
                </a:lnTo>
                <a:lnTo>
                  <a:pt x="8329" y="21794"/>
                </a:lnTo>
                <a:lnTo>
                  <a:pt x="10927" y="27428"/>
                </a:lnTo>
                <a:lnTo>
                  <a:pt x="14809" y="34408"/>
                </a:lnTo>
                <a:lnTo>
                  <a:pt x="19546" y="42287"/>
                </a:lnTo>
                <a:lnTo>
                  <a:pt x="23779" y="49689"/>
                </a:lnTo>
                <a:lnTo>
                  <a:pt x="31349" y="63646"/>
                </a:lnTo>
                <a:lnTo>
                  <a:pt x="35948" y="71452"/>
                </a:lnTo>
                <a:lnTo>
                  <a:pt x="46790" y="88725"/>
                </a:lnTo>
                <a:lnTo>
                  <a:pt x="51616" y="95696"/>
                </a:lnTo>
                <a:lnTo>
                  <a:pt x="55908" y="101418"/>
                </a:lnTo>
                <a:lnTo>
                  <a:pt x="59844" y="106307"/>
                </a:lnTo>
                <a:lnTo>
                  <a:pt x="63543" y="110642"/>
                </a:lnTo>
                <a:lnTo>
                  <a:pt x="67084" y="114606"/>
                </a:lnTo>
                <a:lnTo>
                  <a:pt x="73885" y="121878"/>
                </a:lnTo>
                <a:lnTo>
                  <a:pt x="80490" y="128692"/>
                </a:lnTo>
                <a:lnTo>
                  <a:pt x="84831" y="132014"/>
                </a:lnTo>
                <a:lnTo>
                  <a:pt x="89875" y="135304"/>
                </a:lnTo>
                <a:lnTo>
                  <a:pt x="95388" y="138572"/>
                </a:lnTo>
                <a:lnTo>
                  <a:pt x="103362" y="145050"/>
                </a:lnTo>
                <a:lnTo>
                  <a:pt x="112978" y="153668"/>
                </a:lnTo>
                <a:lnTo>
                  <a:pt x="123688" y="163713"/>
                </a:lnTo>
                <a:lnTo>
                  <a:pt x="135127" y="171485"/>
                </a:lnTo>
                <a:lnTo>
                  <a:pt x="147053" y="177741"/>
                </a:lnTo>
                <a:lnTo>
                  <a:pt x="159302" y="182986"/>
                </a:lnTo>
                <a:lnTo>
                  <a:pt x="168545" y="187558"/>
                </a:lnTo>
                <a:lnTo>
                  <a:pt x="175780" y="191681"/>
                </a:lnTo>
                <a:lnTo>
                  <a:pt x="203150" y="203151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0" name="SMARTPenAnnotation2104"/>
          <p:cNvSpPr/>
          <p:nvPr/>
        </p:nvSpPr>
        <p:spPr>
          <a:xfrm>
            <a:off x="6500812" y="2838896"/>
            <a:ext cx="96739" cy="541735"/>
          </a:xfrm>
          <a:custGeom>
            <a:avLst/>
            <a:gdLst/>
            <a:ahLst/>
            <a:cxnLst/>
            <a:rect l="0" t="0" r="0" b="0"/>
            <a:pathLst>
              <a:path w="96739" h="541735">
                <a:moveTo>
                  <a:pt x="96738" y="0"/>
                </a:moveTo>
                <a:lnTo>
                  <a:pt x="91603" y="5136"/>
                </a:lnTo>
                <a:lnTo>
                  <a:pt x="90090" y="8798"/>
                </a:lnTo>
                <a:lnTo>
                  <a:pt x="88409" y="18600"/>
                </a:lnTo>
                <a:lnTo>
                  <a:pt x="85811" y="25298"/>
                </a:lnTo>
                <a:lnTo>
                  <a:pt x="81929" y="32989"/>
                </a:lnTo>
                <a:lnTo>
                  <a:pt x="77191" y="41340"/>
                </a:lnTo>
                <a:lnTo>
                  <a:pt x="74033" y="49058"/>
                </a:lnTo>
                <a:lnTo>
                  <a:pt x="71928" y="56352"/>
                </a:lnTo>
                <a:lnTo>
                  <a:pt x="70524" y="63365"/>
                </a:lnTo>
                <a:lnTo>
                  <a:pt x="68514" y="70190"/>
                </a:lnTo>
                <a:lnTo>
                  <a:pt x="66098" y="76890"/>
                </a:lnTo>
                <a:lnTo>
                  <a:pt x="63413" y="83506"/>
                </a:lnTo>
                <a:lnTo>
                  <a:pt x="60430" y="96590"/>
                </a:lnTo>
                <a:lnTo>
                  <a:pt x="59104" y="110646"/>
                </a:lnTo>
                <a:lnTo>
                  <a:pt x="58751" y="118908"/>
                </a:lnTo>
                <a:lnTo>
                  <a:pt x="57283" y="135613"/>
                </a:lnTo>
                <a:lnTo>
                  <a:pt x="55387" y="143077"/>
                </a:lnTo>
                <a:lnTo>
                  <a:pt x="53047" y="150203"/>
                </a:lnTo>
                <a:lnTo>
                  <a:pt x="50448" y="163854"/>
                </a:lnTo>
                <a:lnTo>
                  <a:pt x="49293" y="180311"/>
                </a:lnTo>
                <a:lnTo>
                  <a:pt x="48643" y="216567"/>
                </a:lnTo>
                <a:lnTo>
                  <a:pt x="48491" y="234552"/>
                </a:lnTo>
                <a:lnTo>
                  <a:pt x="47375" y="248807"/>
                </a:lnTo>
                <a:lnTo>
                  <a:pt x="43270" y="287576"/>
                </a:lnTo>
                <a:lnTo>
                  <a:pt x="40670" y="304578"/>
                </a:lnTo>
                <a:lnTo>
                  <a:pt x="37862" y="319138"/>
                </a:lnTo>
                <a:lnTo>
                  <a:pt x="34915" y="332070"/>
                </a:lnTo>
                <a:lnTo>
                  <a:pt x="32951" y="342840"/>
                </a:lnTo>
                <a:lnTo>
                  <a:pt x="31641" y="352170"/>
                </a:lnTo>
                <a:lnTo>
                  <a:pt x="30768" y="360540"/>
                </a:lnTo>
                <a:lnTo>
                  <a:pt x="26961" y="377943"/>
                </a:lnTo>
                <a:lnTo>
                  <a:pt x="14132" y="428810"/>
                </a:lnTo>
                <a:lnTo>
                  <a:pt x="9422" y="449254"/>
                </a:lnTo>
                <a:lnTo>
                  <a:pt x="6281" y="465032"/>
                </a:lnTo>
                <a:lnTo>
                  <a:pt x="4187" y="477701"/>
                </a:lnTo>
                <a:lnTo>
                  <a:pt x="2791" y="488297"/>
                </a:lnTo>
                <a:lnTo>
                  <a:pt x="1861" y="497510"/>
                </a:lnTo>
                <a:lnTo>
                  <a:pt x="0" y="541734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1" name="SMARTPenAnnotation2105"/>
          <p:cNvSpPr/>
          <p:nvPr/>
        </p:nvSpPr>
        <p:spPr>
          <a:xfrm>
            <a:off x="5194845" y="3777257"/>
            <a:ext cx="241847" cy="9675"/>
          </a:xfrm>
          <a:custGeom>
            <a:avLst/>
            <a:gdLst/>
            <a:ahLst/>
            <a:cxnLst/>
            <a:rect l="0" t="0" r="0" b="0"/>
            <a:pathLst>
              <a:path w="241847" h="9675">
                <a:moveTo>
                  <a:pt x="0" y="9674"/>
                </a:moveTo>
                <a:lnTo>
                  <a:pt x="182458" y="9674"/>
                </a:lnTo>
                <a:lnTo>
                  <a:pt x="191506" y="8599"/>
                </a:lnTo>
                <a:lnTo>
                  <a:pt x="199687" y="6808"/>
                </a:lnTo>
                <a:lnTo>
                  <a:pt x="217993" y="1345"/>
                </a:lnTo>
                <a:lnTo>
                  <a:pt x="220569" y="897"/>
                </a:lnTo>
                <a:lnTo>
                  <a:pt x="223362" y="598"/>
                </a:lnTo>
                <a:lnTo>
                  <a:pt x="241846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2" name="SMARTPenAnnotation2106"/>
          <p:cNvSpPr/>
          <p:nvPr/>
        </p:nvSpPr>
        <p:spPr>
          <a:xfrm>
            <a:off x="5272236" y="3903052"/>
            <a:ext cx="222499" cy="9640"/>
          </a:xfrm>
          <a:custGeom>
            <a:avLst/>
            <a:gdLst/>
            <a:ahLst/>
            <a:cxnLst/>
            <a:rect l="0" t="0" r="0" b="0"/>
            <a:pathLst>
              <a:path w="222499" h="9640">
                <a:moveTo>
                  <a:pt x="0" y="9639"/>
                </a:moveTo>
                <a:lnTo>
                  <a:pt x="41291" y="9639"/>
                </a:lnTo>
                <a:lnTo>
                  <a:pt x="47950" y="8564"/>
                </a:lnTo>
                <a:lnTo>
                  <a:pt x="56688" y="6772"/>
                </a:lnTo>
                <a:lnTo>
                  <a:pt x="66814" y="4504"/>
                </a:lnTo>
                <a:lnTo>
                  <a:pt x="75713" y="2990"/>
                </a:lnTo>
                <a:lnTo>
                  <a:pt x="83797" y="1982"/>
                </a:lnTo>
                <a:lnTo>
                  <a:pt x="91335" y="1310"/>
                </a:lnTo>
                <a:lnTo>
                  <a:pt x="98510" y="862"/>
                </a:lnTo>
                <a:lnTo>
                  <a:pt x="112215" y="364"/>
                </a:lnTo>
                <a:lnTo>
                  <a:pt x="132018" y="83"/>
                </a:lnTo>
                <a:lnTo>
                  <a:pt x="156635" y="0"/>
                </a:lnTo>
                <a:lnTo>
                  <a:pt x="167840" y="1063"/>
                </a:lnTo>
                <a:lnTo>
                  <a:pt x="180686" y="2847"/>
                </a:lnTo>
                <a:lnTo>
                  <a:pt x="222498" y="9639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3" name="SMARTPenAnnotation2107"/>
          <p:cNvSpPr/>
          <p:nvPr/>
        </p:nvSpPr>
        <p:spPr>
          <a:xfrm>
            <a:off x="6093441" y="3536937"/>
            <a:ext cx="300960" cy="414450"/>
          </a:xfrm>
          <a:custGeom>
            <a:avLst/>
            <a:gdLst/>
            <a:ahLst/>
            <a:cxnLst/>
            <a:rect l="0" t="0" r="0" b="0"/>
            <a:pathLst>
              <a:path w="300960" h="414450">
                <a:moveTo>
                  <a:pt x="20418" y="114561"/>
                </a:moveTo>
                <a:lnTo>
                  <a:pt x="15283" y="104290"/>
                </a:lnTo>
                <a:lnTo>
                  <a:pt x="12761" y="96381"/>
                </a:lnTo>
                <a:lnTo>
                  <a:pt x="11342" y="85885"/>
                </a:lnTo>
                <a:lnTo>
                  <a:pt x="10921" y="75968"/>
                </a:lnTo>
                <a:lnTo>
                  <a:pt x="10797" y="63356"/>
                </a:lnTo>
                <a:lnTo>
                  <a:pt x="10779" y="57852"/>
                </a:lnTo>
                <a:lnTo>
                  <a:pt x="12917" y="52033"/>
                </a:lnTo>
                <a:lnTo>
                  <a:pt x="24047" y="34647"/>
                </a:lnTo>
                <a:lnTo>
                  <a:pt x="29375" y="22210"/>
                </a:lnTo>
                <a:lnTo>
                  <a:pt x="34431" y="15115"/>
                </a:lnTo>
                <a:lnTo>
                  <a:pt x="38359" y="12793"/>
                </a:lnTo>
                <a:lnTo>
                  <a:pt x="43127" y="11245"/>
                </a:lnTo>
                <a:lnTo>
                  <a:pt x="48456" y="10213"/>
                </a:lnTo>
                <a:lnTo>
                  <a:pt x="54158" y="8450"/>
                </a:lnTo>
                <a:lnTo>
                  <a:pt x="60109" y="6199"/>
                </a:lnTo>
                <a:lnTo>
                  <a:pt x="66226" y="3624"/>
                </a:lnTo>
                <a:lnTo>
                  <a:pt x="72454" y="1908"/>
                </a:lnTo>
                <a:lnTo>
                  <a:pt x="78756" y="764"/>
                </a:lnTo>
                <a:lnTo>
                  <a:pt x="85107" y="0"/>
                </a:lnTo>
                <a:lnTo>
                  <a:pt x="90416" y="567"/>
                </a:lnTo>
                <a:lnTo>
                  <a:pt x="95030" y="2019"/>
                </a:lnTo>
                <a:lnTo>
                  <a:pt x="99181" y="4062"/>
                </a:lnTo>
                <a:lnTo>
                  <a:pt x="104097" y="5425"/>
                </a:lnTo>
                <a:lnTo>
                  <a:pt x="109525" y="6333"/>
                </a:lnTo>
                <a:lnTo>
                  <a:pt x="115294" y="6938"/>
                </a:lnTo>
                <a:lnTo>
                  <a:pt x="121289" y="8416"/>
                </a:lnTo>
                <a:lnTo>
                  <a:pt x="127435" y="10477"/>
                </a:lnTo>
                <a:lnTo>
                  <a:pt x="133683" y="12925"/>
                </a:lnTo>
                <a:lnTo>
                  <a:pt x="138923" y="15632"/>
                </a:lnTo>
                <a:lnTo>
                  <a:pt x="147611" y="21507"/>
                </a:lnTo>
                <a:lnTo>
                  <a:pt x="155055" y="27701"/>
                </a:lnTo>
                <a:lnTo>
                  <a:pt x="158545" y="30857"/>
                </a:lnTo>
                <a:lnTo>
                  <a:pt x="165290" y="40097"/>
                </a:lnTo>
                <a:lnTo>
                  <a:pt x="171869" y="50294"/>
                </a:lnTo>
                <a:lnTo>
                  <a:pt x="178378" y="58409"/>
                </a:lnTo>
                <a:lnTo>
                  <a:pt x="182692" y="65303"/>
                </a:lnTo>
                <a:lnTo>
                  <a:pt x="187719" y="74198"/>
                </a:lnTo>
                <a:lnTo>
                  <a:pt x="193219" y="84428"/>
                </a:lnTo>
                <a:lnTo>
                  <a:pt x="196887" y="93397"/>
                </a:lnTo>
                <a:lnTo>
                  <a:pt x="199331" y="101526"/>
                </a:lnTo>
                <a:lnTo>
                  <a:pt x="200961" y="109096"/>
                </a:lnTo>
                <a:lnTo>
                  <a:pt x="202048" y="117367"/>
                </a:lnTo>
                <a:lnTo>
                  <a:pt x="202772" y="126105"/>
                </a:lnTo>
                <a:lnTo>
                  <a:pt x="203577" y="143339"/>
                </a:lnTo>
                <a:lnTo>
                  <a:pt x="203934" y="158164"/>
                </a:lnTo>
                <a:lnTo>
                  <a:pt x="202955" y="166202"/>
                </a:lnTo>
                <a:lnTo>
                  <a:pt x="201227" y="174785"/>
                </a:lnTo>
                <a:lnTo>
                  <a:pt x="199000" y="183732"/>
                </a:lnTo>
                <a:lnTo>
                  <a:pt x="196441" y="191846"/>
                </a:lnTo>
                <a:lnTo>
                  <a:pt x="193660" y="199405"/>
                </a:lnTo>
                <a:lnTo>
                  <a:pt x="190731" y="206594"/>
                </a:lnTo>
                <a:lnTo>
                  <a:pt x="187703" y="214611"/>
                </a:lnTo>
                <a:lnTo>
                  <a:pt x="181473" y="232119"/>
                </a:lnTo>
                <a:lnTo>
                  <a:pt x="177232" y="241302"/>
                </a:lnTo>
                <a:lnTo>
                  <a:pt x="172255" y="250649"/>
                </a:lnTo>
                <a:lnTo>
                  <a:pt x="166787" y="260104"/>
                </a:lnTo>
                <a:lnTo>
                  <a:pt x="160992" y="269632"/>
                </a:lnTo>
                <a:lnTo>
                  <a:pt x="148821" y="288819"/>
                </a:lnTo>
                <a:lnTo>
                  <a:pt x="142565" y="297375"/>
                </a:lnTo>
                <a:lnTo>
                  <a:pt x="136245" y="305228"/>
                </a:lnTo>
                <a:lnTo>
                  <a:pt x="129883" y="312614"/>
                </a:lnTo>
                <a:lnTo>
                  <a:pt x="122416" y="319687"/>
                </a:lnTo>
                <a:lnTo>
                  <a:pt x="114213" y="326553"/>
                </a:lnTo>
                <a:lnTo>
                  <a:pt x="105520" y="333279"/>
                </a:lnTo>
                <a:lnTo>
                  <a:pt x="97575" y="339913"/>
                </a:lnTo>
                <a:lnTo>
                  <a:pt x="90129" y="346486"/>
                </a:lnTo>
                <a:lnTo>
                  <a:pt x="76123" y="359522"/>
                </a:lnTo>
                <a:lnTo>
                  <a:pt x="62732" y="372481"/>
                </a:lnTo>
                <a:lnTo>
                  <a:pt x="56151" y="377871"/>
                </a:lnTo>
                <a:lnTo>
                  <a:pt x="49615" y="382540"/>
                </a:lnTo>
                <a:lnTo>
                  <a:pt x="43107" y="386727"/>
                </a:lnTo>
                <a:lnTo>
                  <a:pt x="36619" y="390594"/>
                </a:lnTo>
                <a:lnTo>
                  <a:pt x="30144" y="394246"/>
                </a:lnTo>
                <a:lnTo>
                  <a:pt x="23677" y="397756"/>
                </a:lnTo>
                <a:lnTo>
                  <a:pt x="17217" y="400095"/>
                </a:lnTo>
                <a:lnTo>
                  <a:pt x="10760" y="401655"/>
                </a:lnTo>
                <a:lnTo>
                  <a:pt x="4305" y="402696"/>
                </a:lnTo>
                <a:lnTo>
                  <a:pt x="1077" y="403389"/>
                </a:lnTo>
                <a:lnTo>
                  <a:pt x="0" y="403851"/>
                </a:lnTo>
                <a:lnTo>
                  <a:pt x="357" y="404159"/>
                </a:lnTo>
                <a:lnTo>
                  <a:pt x="595" y="403289"/>
                </a:lnTo>
                <a:lnTo>
                  <a:pt x="859" y="399457"/>
                </a:lnTo>
                <a:lnTo>
                  <a:pt x="3079" y="398005"/>
                </a:lnTo>
                <a:lnTo>
                  <a:pt x="11279" y="396392"/>
                </a:lnTo>
                <a:lnTo>
                  <a:pt x="16475" y="394887"/>
                </a:lnTo>
                <a:lnTo>
                  <a:pt x="22089" y="392809"/>
                </a:lnTo>
                <a:lnTo>
                  <a:pt x="27981" y="390348"/>
                </a:lnTo>
                <a:lnTo>
                  <a:pt x="34059" y="388708"/>
                </a:lnTo>
                <a:lnTo>
                  <a:pt x="40260" y="387615"/>
                </a:lnTo>
                <a:lnTo>
                  <a:pt x="46545" y="386886"/>
                </a:lnTo>
                <a:lnTo>
                  <a:pt x="52884" y="386400"/>
                </a:lnTo>
                <a:lnTo>
                  <a:pt x="59260" y="386076"/>
                </a:lnTo>
                <a:lnTo>
                  <a:pt x="72077" y="385716"/>
                </a:lnTo>
                <a:lnTo>
                  <a:pt x="120026" y="385444"/>
                </a:lnTo>
                <a:lnTo>
                  <a:pt x="166690" y="385431"/>
                </a:lnTo>
                <a:lnTo>
                  <a:pt x="183499" y="386505"/>
                </a:lnTo>
                <a:lnTo>
                  <a:pt x="202230" y="388295"/>
                </a:lnTo>
                <a:lnTo>
                  <a:pt x="222241" y="390564"/>
                </a:lnTo>
                <a:lnTo>
                  <a:pt x="238806" y="393152"/>
                </a:lnTo>
                <a:lnTo>
                  <a:pt x="253075" y="395951"/>
                </a:lnTo>
                <a:lnTo>
                  <a:pt x="300959" y="414449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4" name="SMARTPenAnnotation2108"/>
          <p:cNvSpPr/>
          <p:nvPr/>
        </p:nvSpPr>
        <p:spPr>
          <a:xfrm>
            <a:off x="6481464" y="3549624"/>
            <a:ext cx="193478" cy="246982"/>
          </a:xfrm>
          <a:custGeom>
            <a:avLst/>
            <a:gdLst/>
            <a:ahLst/>
            <a:cxnLst/>
            <a:rect l="0" t="0" r="0" b="0"/>
            <a:pathLst>
              <a:path w="193478" h="246982">
                <a:moveTo>
                  <a:pt x="0" y="5135"/>
                </a:moveTo>
                <a:lnTo>
                  <a:pt x="0" y="0"/>
                </a:lnTo>
                <a:lnTo>
                  <a:pt x="0" y="7077"/>
                </a:lnTo>
                <a:lnTo>
                  <a:pt x="1075" y="10729"/>
                </a:lnTo>
                <a:lnTo>
                  <a:pt x="5136" y="17654"/>
                </a:lnTo>
                <a:lnTo>
                  <a:pt x="7724" y="22080"/>
                </a:lnTo>
                <a:lnTo>
                  <a:pt x="10523" y="27180"/>
                </a:lnTo>
                <a:lnTo>
                  <a:pt x="19600" y="44630"/>
                </a:lnTo>
                <a:lnTo>
                  <a:pt x="22740" y="50813"/>
                </a:lnTo>
                <a:lnTo>
                  <a:pt x="47703" y="95463"/>
                </a:lnTo>
                <a:lnTo>
                  <a:pt x="59749" y="111573"/>
                </a:lnTo>
                <a:lnTo>
                  <a:pt x="73153" y="126613"/>
                </a:lnTo>
                <a:lnTo>
                  <a:pt x="87465" y="140939"/>
                </a:lnTo>
                <a:lnTo>
                  <a:pt x="98080" y="152639"/>
                </a:lnTo>
                <a:lnTo>
                  <a:pt x="106232" y="162589"/>
                </a:lnTo>
                <a:lnTo>
                  <a:pt x="112742" y="171372"/>
                </a:lnTo>
                <a:lnTo>
                  <a:pt x="119231" y="178302"/>
                </a:lnTo>
                <a:lnTo>
                  <a:pt x="125707" y="183997"/>
                </a:lnTo>
                <a:lnTo>
                  <a:pt x="132174" y="188869"/>
                </a:lnTo>
                <a:lnTo>
                  <a:pt x="137560" y="194266"/>
                </a:lnTo>
                <a:lnTo>
                  <a:pt x="142226" y="200014"/>
                </a:lnTo>
                <a:lnTo>
                  <a:pt x="146411" y="205996"/>
                </a:lnTo>
                <a:lnTo>
                  <a:pt x="150276" y="211059"/>
                </a:lnTo>
                <a:lnTo>
                  <a:pt x="153928" y="215509"/>
                </a:lnTo>
                <a:lnTo>
                  <a:pt x="157436" y="219550"/>
                </a:lnTo>
                <a:lnTo>
                  <a:pt x="161926" y="223320"/>
                </a:lnTo>
                <a:lnTo>
                  <a:pt x="167068" y="226907"/>
                </a:lnTo>
                <a:lnTo>
                  <a:pt x="172646" y="230374"/>
                </a:lnTo>
                <a:lnTo>
                  <a:pt x="177441" y="233760"/>
                </a:lnTo>
                <a:lnTo>
                  <a:pt x="181711" y="237092"/>
                </a:lnTo>
                <a:lnTo>
                  <a:pt x="193477" y="246981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5" name="SMARTPenAnnotation2109"/>
          <p:cNvSpPr/>
          <p:nvPr/>
        </p:nvSpPr>
        <p:spPr>
          <a:xfrm>
            <a:off x="6481464" y="3574107"/>
            <a:ext cx="299890" cy="744886"/>
          </a:xfrm>
          <a:custGeom>
            <a:avLst/>
            <a:gdLst/>
            <a:ahLst/>
            <a:cxnLst/>
            <a:rect l="0" t="0" r="0" b="0"/>
            <a:pathLst>
              <a:path w="299890" h="744886">
                <a:moveTo>
                  <a:pt x="299889" y="0"/>
                </a:moveTo>
                <a:lnTo>
                  <a:pt x="289618" y="20542"/>
                </a:lnTo>
                <a:lnTo>
                  <a:pt x="284443" y="31967"/>
                </a:lnTo>
                <a:lnTo>
                  <a:pt x="272960" y="58994"/>
                </a:lnTo>
                <a:lnTo>
                  <a:pt x="254409" y="104425"/>
                </a:lnTo>
                <a:lnTo>
                  <a:pt x="249146" y="119060"/>
                </a:lnTo>
                <a:lnTo>
                  <a:pt x="244563" y="133117"/>
                </a:lnTo>
                <a:lnTo>
                  <a:pt x="235529" y="162350"/>
                </a:lnTo>
                <a:lnTo>
                  <a:pt x="224349" y="196841"/>
                </a:lnTo>
                <a:lnTo>
                  <a:pt x="152146" y="395929"/>
                </a:lnTo>
                <a:lnTo>
                  <a:pt x="128889" y="457584"/>
                </a:lnTo>
                <a:lnTo>
                  <a:pt x="98740" y="533521"/>
                </a:lnTo>
                <a:lnTo>
                  <a:pt x="82939" y="576779"/>
                </a:lnTo>
                <a:lnTo>
                  <a:pt x="75715" y="593044"/>
                </a:lnTo>
                <a:lnTo>
                  <a:pt x="68750" y="606037"/>
                </a:lnTo>
                <a:lnTo>
                  <a:pt x="61956" y="616849"/>
                </a:lnTo>
                <a:lnTo>
                  <a:pt x="56352" y="627281"/>
                </a:lnTo>
                <a:lnTo>
                  <a:pt x="47259" y="647472"/>
                </a:lnTo>
                <a:lnTo>
                  <a:pt x="39636" y="664328"/>
                </a:lnTo>
                <a:lnTo>
                  <a:pt x="0" y="744885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6" name="SMARTPenAnnotation2110"/>
          <p:cNvSpPr/>
          <p:nvPr/>
        </p:nvSpPr>
        <p:spPr>
          <a:xfrm>
            <a:off x="5678537" y="3757910"/>
            <a:ext cx="366262" cy="38696"/>
          </a:xfrm>
          <a:custGeom>
            <a:avLst/>
            <a:gdLst/>
            <a:ahLst/>
            <a:cxnLst/>
            <a:rect l="0" t="0" r="0" b="0"/>
            <a:pathLst>
              <a:path w="366262" h="38696">
                <a:moveTo>
                  <a:pt x="357931" y="0"/>
                </a:moveTo>
                <a:lnTo>
                  <a:pt x="366261" y="0"/>
                </a:lnTo>
                <a:lnTo>
                  <a:pt x="314707" y="0"/>
                </a:lnTo>
                <a:lnTo>
                  <a:pt x="304393" y="1074"/>
                </a:lnTo>
                <a:lnTo>
                  <a:pt x="292143" y="2866"/>
                </a:lnTo>
                <a:lnTo>
                  <a:pt x="278602" y="5135"/>
                </a:lnTo>
                <a:lnTo>
                  <a:pt x="218460" y="13464"/>
                </a:lnTo>
                <a:lnTo>
                  <a:pt x="198308" y="15425"/>
                </a:lnTo>
                <a:lnTo>
                  <a:pt x="179500" y="16733"/>
                </a:lnTo>
                <a:lnTo>
                  <a:pt x="161586" y="17604"/>
                </a:lnTo>
                <a:lnTo>
                  <a:pt x="142120" y="19260"/>
                </a:lnTo>
                <a:lnTo>
                  <a:pt x="83074" y="25652"/>
                </a:lnTo>
                <a:lnTo>
                  <a:pt x="68281" y="26775"/>
                </a:lnTo>
                <a:lnTo>
                  <a:pt x="37787" y="28355"/>
                </a:lnTo>
                <a:lnTo>
                  <a:pt x="25393" y="28725"/>
                </a:lnTo>
                <a:lnTo>
                  <a:pt x="3768" y="28982"/>
                </a:lnTo>
                <a:lnTo>
                  <a:pt x="2512" y="30070"/>
                </a:lnTo>
                <a:lnTo>
                  <a:pt x="1675" y="31870"/>
                </a:lnTo>
                <a:lnTo>
                  <a:pt x="0" y="38695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7" name="SMARTPenAnnotation2111"/>
          <p:cNvSpPr/>
          <p:nvPr/>
        </p:nvSpPr>
        <p:spPr>
          <a:xfrm>
            <a:off x="6326683" y="4173884"/>
            <a:ext cx="9675" cy="9675"/>
          </a:xfrm>
          <a:custGeom>
            <a:avLst/>
            <a:gdLst/>
            <a:ahLst/>
            <a:cxnLst/>
            <a:rect l="0" t="0" r="0" b="0"/>
            <a:pathLst>
              <a:path w="9675" h="9675">
                <a:moveTo>
                  <a:pt x="9674" y="9674"/>
                </a:move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8" name="SMARTPenAnnotation2112"/>
          <p:cNvSpPr/>
          <p:nvPr/>
        </p:nvSpPr>
        <p:spPr>
          <a:xfrm>
            <a:off x="1973461" y="3999933"/>
            <a:ext cx="2452621" cy="772369"/>
          </a:xfrm>
          <a:custGeom>
            <a:avLst/>
            <a:gdLst/>
            <a:ahLst/>
            <a:cxnLst/>
            <a:rect l="0" t="0" r="0" b="0"/>
            <a:pathLst>
              <a:path w="2452621" h="772369">
                <a:moveTo>
                  <a:pt x="2224980" y="48192"/>
                </a:moveTo>
                <a:lnTo>
                  <a:pt x="2190863" y="41543"/>
                </a:lnTo>
                <a:lnTo>
                  <a:pt x="2126479" y="39115"/>
                </a:lnTo>
                <a:lnTo>
                  <a:pt x="2066093" y="38695"/>
                </a:lnTo>
                <a:lnTo>
                  <a:pt x="2010331" y="39671"/>
                </a:lnTo>
                <a:lnTo>
                  <a:pt x="1942367" y="43324"/>
                </a:lnTo>
                <a:lnTo>
                  <a:pt x="1871894" y="39467"/>
                </a:lnTo>
                <a:lnTo>
                  <a:pt x="1783452" y="38601"/>
                </a:lnTo>
                <a:lnTo>
                  <a:pt x="1690921" y="30872"/>
                </a:lnTo>
                <a:lnTo>
                  <a:pt x="1620839" y="29111"/>
                </a:lnTo>
                <a:lnTo>
                  <a:pt x="1587006" y="29998"/>
                </a:lnTo>
                <a:lnTo>
                  <a:pt x="1524880" y="37183"/>
                </a:lnTo>
                <a:lnTo>
                  <a:pt x="1447818" y="30071"/>
                </a:lnTo>
                <a:lnTo>
                  <a:pt x="1383353" y="29005"/>
                </a:lnTo>
                <a:lnTo>
                  <a:pt x="1331762" y="28876"/>
                </a:lnTo>
                <a:lnTo>
                  <a:pt x="1156798" y="22202"/>
                </a:lnTo>
                <a:lnTo>
                  <a:pt x="789814" y="19223"/>
                </a:lnTo>
                <a:lnTo>
                  <a:pt x="702166" y="19180"/>
                </a:lnTo>
                <a:lnTo>
                  <a:pt x="455753" y="10094"/>
                </a:lnTo>
                <a:lnTo>
                  <a:pt x="361250" y="9531"/>
                </a:lnTo>
                <a:lnTo>
                  <a:pt x="263669" y="1170"/>
                </a:lnTo>
                <a:lnTo>
                  <a:pt x="206475" y="0"/>
                </a:lnTo>
                <a:lnTo>
                  <a:pt x="146092" y="2742"/>
                </a:lnTo>
                <a:lnTo>
                  <a:pt x="72743" y="9681"/>
                </a:lnTo>
                <a:lnTo>
                  <a:pt x="55260" y="14236"/>
                </a:lnTo>
                <a:lnTo>
                  <a:pt x="43191" y="19844"/>
                </a:lnTo>
                <a:lnTo>
                  <a:pt x="29812" y="28733"/>
                </a:lnTo>
                <a:lnTo>
                  <a:pt x="24715" y="33452"/>
                </a:lnTo>
                <a:lnTo>
                  <a:pt x="9531" y="56031"/>
                </a:lnTo>
                <a:lnTo>
                  <a:pt x="6354" y="59867"/>
                </a:lnTo>
                <a:lnTo>
                  <a:pt x="2824" y="66996"/>
                </a:lnTo>
                <a:lnTo>
                  <a:pt x="1255" y="74822"/>
                </a:lnTo>
                <a:lnTo>
                  <a:pt x="247" y="97362"/>
                </a:lnTo>
                <a:lnTo>
                  <a:pt x="0" y="257763"/>
                </a:lnTo>
                <a:lnTo>
                  <a:pt x="2866" y="273544"/>
                </a:lnTo>
                <a:lnTo>
                  <a:pt x="6648" y="290231"/>
                </a:lnTo>
                <a:lnTo>
                  <a:pt x="8777" y="311711"/>
                </a:lnTo>
                <a:lnTo>
                  <a:pt x="9408" y="334915"/>
                </a:lnTo>
                <a:lnTo>
                  <a:pt x="9638" y="404562"/>
                </a:lnTo>
                <a:lnTo>
                  <a:pt x="12524" y="427285"/>
                </a:lnTo>
                <a:lnTo>
                  <a:pt x="16315" y="444550"/>
                </a:lnTo>
                <a:lnTo>
                  <a:pt x="17999" y="459389"/>
                </a:lnTo>
                <a:lnTo>
                  <a:pt x="24083" y="510642"/>
                </a:lnTo>
                <a:lnTo>
                  <a:pt x="27879" y="530621"/>
                </a:lnTo>
                <a:lnTo>
                  <a:pt x="32559" y="550389"/>
                </a:lnTo>
                <a:lnTo>
                  <a:pt x="37829" y="570017"/>
                </a:lnTo>
                <a:lnTo>
                  <a:pt x="46551" y="606158"/>
                </a:lnTo>
                <a:lnTo>
                  <a:pt x="50381" y="623320"/>
                </a:lnTo>
                <a:lnTo>
                  <a:pt x="54010" y="636911"/>
                </a:lnTo>
                <a:lnTo>
                  <a:pt x="60908" y="657744"/>
                </a:lnTo>
                <a:lnTo>
                  <a:pt x="67557" y="671303"/>
                </a:lnTo>
                <a:lnTo>
                  <a:pt x="73020" y="680911"/>
                </a:lnTo>
                <a:lnTo>
                  <a:pt x="77170" y="692364"/>
                </a:lnTo>
                <a:lnTo>
                  <a:pt x="84730" y="702566"/>
                </a:lnTo>
                <a:lnTo>
                  <a:pt x="104340" y="723190"/>
                </a:lnTo>
                <a:lnTo>
                  <a:pt x="138262" y="757206"/>
                </a:lnTo>
                <a:lnTo>
                  <a:pt x="141619" y="759490"/>
                </a:lnTo>
                <a:lnTo>
                  <a:pt x="148214" y="762026"/>
                </a:lnTo>
                <a:lnTo>
                  <a:pt x="193723" y="766842"/>
                </a:lnTo>
                <a:lnTo>
                  <a:pt x="206484" y="770668"/>
                </a:lnTo>
                <a:lnTo>
                  <a:pt x="219322" y="772368"/>
                </a:lnTo>
                <a:lnTo>
                  <a:pt x="296425" y="765280"/>
                </a:lnTo>
                <a:lnTo>
                  <a:pt x="367402" y="763052"/>
                </a:lnTo>
                <a:lnTo>
                  <a:pt x="425630" y="755284"/>
                </a:lnTo>
                <a:lnTo>
                  <a:pt x="467206" y="751693"/>
                </a:lnTo>
                <a:lnTo>
                  <a:pt x="521489" y="745627"/>
                </a:lnTo>
                <a:lnTo>
                  <a:pt x="563771" y="742022"/>
                </a:lnTo>
                <a:lnTo>
                  <a:pt x="612039" y="737104"/>
                </a:lnTo>
                <a:lnTo>
                  <a:pt x="660045" y="735954"/>
                </a:lnTo>
                <a:lnTo>
                  <a:pt x="720793" y="735443"/>
                </a:lnTo>
                <a:lnTo>
                  <a:pt x="785518" y="730019"/>
                </a:lnTo>
                <a:lnTo>
                  <a:pt x="847332" y="726740"/>
                </a:lnTo>
                <a:lnTo>
                  <a:pt x="912458" y="725632"/>
                </a:lnTo>
                <a:lnTo>
                  <a:pt x="963171" y="724365"/>
                </a:lnTo>
                <a:lnTo>
                  <a:pt x="1052721" y="718735"/>
                </a:lnTo>
                <a:lnTo>
                  <a:pt x="1126401" y="716288"/>
                </a:lnTo>
                <a:lnTo>
                  <a:pt x="1271994" y="715696"/>
                </a:lnTo>
                <a:lnTo>
                  <a:pt x="1337911" y="709040"/>
                </a:lnTo>
                <a:lnTo>
                  <a:pt x="1461955" y="701275"/>
                </a:lnTo>
                <a:lnTo>
                  <a:pt x="1536107" y="697801"/>
                </a:lnTo>
                <a:lnTo>
                  <a:pt x="1599681" y="696627"/>
                </a:lnTo>
                <a:lnTo>
                  <a:pt x="1884355" y="696338"/>
                </a:lnTo>
                <a:lnTo>
                  <a:pt x="1998617" y="688681"/>
                </a:lnTo>
                <a:lnTo>
                  <a:pt x="2055940" y="687063"/>
                </a:lnTo>
                <a:lnTo>
                  <a:pt x="2382070" y="686665"/>
                </a:lnTo>
                <a:lnTo>
                  <a:pt x="2402643" y="683798"/>
                </a:lnTo>
                <a:lnTo>
                  <a:pt x="2432497" y="676812"/>
                </a:lnTo>
                <a:lnTo>
                  <a:pt x="2440103" y="672253"/>
                </a:lnTo>
                <a:lnTo>
                  <a:pt x="2442562" y="669533"/>
                </a:lnTo>
                <a:lnTo>
                  <a:pt x="2444200" y="666644"/>
                </a:lnTo>
                <a:lnTo>
                  <a:pt x="2451966" y="644014"/>
                </a:lnTo>
                <a:lnTo>
                  <a:pt x="2452620" y="635659"/>
                </a:lnTo>
                <a:lnTo>
                  <a:pt x="2450480" y="617776"/>
                </a:lnTo>
                <a:lnTo>
                  <a:pt x="2448812" y="596213"/>
                </a:lnTo>
                <a:lnTo>
                  <a:pt x="2448071" y="572297"/>
                </a:lnTo>
                <a:lnTo>
                  <a:pt x="2447742" y="547337"/>
                </a:lnTo>
                <a:lnTo>
                  <a:pt x="2446579" y="534661"/>
                </a:lnTo>
                <a:lnTo>
                  <a:pt x="2444729" y="521912"/>
                </a:lnTo>
                <a:lnTo>
                  <a:pt x="2440882" y="498430"/>
                </a:lnTo>
                <a:lnTo>
                  <a:pt x="2439172" y="480827"/>
                </a:lnTo>
                <a:lnTo>
                  <a:pt x="2438210" y="458832"/>
                </a:lnTo>
                <a:lnTo>
                  <a:pt x="2437815" y="311089"/>
                </a:lnTo>
                <a:lnTo>
                  <a:pt x="2436736" y="297622"/>
                </a:lnTo>
                <a:lnTo>
                  <a:pt x="2434943" y="282195"/>
                </a:lnTo>
                <a:lnTo>
                  <a:pt x="2432672" y="265462"/>
                </a:lnTo>
                <a:lnTo>
                  <a:pt x="2431158" y="252156"/>
                </a:lnTo>
                <a:lnTo>
                  <a:pt x="2429476" y="231639"/>
                </a:lnTo>
                <a:lnTo>
                  <a:pt x="2427952" y="218859"/>
                </a:lnTo>
                <a:lnTo>
                  <a:pt x="2423394" y="187461"/>
                </a:lnTo>
                <a:lnTo>
                  <a:pt x="2420673" y="172209"/>
                </a:lnTo>
                <a:lnTo>
                  <a:pt x="2417784" y="157742"/>
                </a:lnTo>
                <a:lnTo>
                  <a:pt x="2414784" y="143797"/>
                </a:lnTo>
                <a:lnTo>
                  <a:pt x="2408584" y="122571"/>
                </a:lnTo>
                <a:lnTo>
                  <a:pt x="2401170" y="103821"/>
                </a:lnTo>
                <a:lnTo>
                  <a:pt x="2390709" y="81157"/>
                </a:lnTo>
                <a:lnTo>
                  <a:pt x="2378895" y="65351"/>
                </a:lnTo>
                <a:lnTo>
                  <a:pt x="2360414" y="48192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4F7C8F9-A1D7-4471-9A76-5B1E51DAF800}" type="slidenum">
              <a:rPr lang="ar-SA" smtClean="0"/>
              <a:pPr/>
              <a:t>20</a:t>
            </a:fld>
            <a:endParaRPr lang="en-US" smtClean="0"/>
          </a:p>
        </p:txBody>
      </p:sp>
      <p:sp>
        <p:nvSpPr>
          <p:cNvPr id="24579" name="Rectangle 79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ar-SA" smtClean="0"/>
          </a:p>
        </p:txBody>
      </p:sp>
      <p:sp>
        <p:nvSpPr>
          <p:cNvPr id="24580" name="Rectangle 3"/>
          <p:cNvSpPr>
            <a:spLocks noGrp="1"/>
          </p:cNvSpPr>
          <p:nvPr>
            <p:ph type="body" sz="half" idx="4294967295"/>
          </p:nvPr>
        </p:nvSpPr>
        <p:spPr>
          <a:xfrm>
            <a:off x="1143000" y="1447800"/>
            <a:ext cx="8496300" cy="2362200"/>
          </a:xfrm>
        </p:spPr>
        <p:txBody>
          <a:bodyPr/>
          <a:lstStyle/>
          <a:p>
            <a:pPr rtl="1">
              <a:buFont typeface="Arial" charset="0"/>
              <a:buNone/>
            </a:pPr>
            <a:r>
              <a:rPr lang="ar-SA" sz="2800" b="1" dirty="0" smtClean="0"/>
              <a:t>مثال:</a:t>
            </a:r>
          </a:p>
          <a:p>
            <a:pPr rtl="1">
              <a:buFont typeface="Arial" charset="0"/>
              <a:buNone/>
            </a:pPr>
            <a:r>
              <a:rPr lang="ar-SA" sz="2800" b="1" dirty="0" err="1" smtClean="0"/>
              <a:t>اوجد</a:t>
            </a:r>
            <a:r>
              <a:rPr lang="ar-SA" sz="2800" b="1" dirty="0" smtClean="0"/>
              <a:t> حاصل جمع المقادير الجبرية التالية:</a:t>
            </a:r>
          </a:p>
          <a:p>
            <a:pPr algn="ctr" rtl="1">
              <a:buFont typeface="Arial" charset="0"/>
              <a:buNone/>
            </a:pPr>
            <a:endParaRPr lang="ar-SA" sz="2800" b="1" dirty="0" smtClean="0"/>
          </a:p>
          <a:p>
            <a:pPr rtl="1">
              <a:buFont typeface="Arial" charset="0"/>
              <a:buNone/>
            </a:pPr>
            <a:r>
              <a:rPr lang="ar-SA" sz="2800" b="1" dirty="0" smtClean="0"/>
              <a:t>الحل</a:t>
            </a:r>
            <a:r>
              <a:rPr lang="en-US" sz="2800" b="1" dirty="0" smtClean="0"/>
              <a:t>:</a:t>
            </a:r>
            <a:r>
              <a:rPr lang="en-US" sz="2800" dirty="0" smtClean="0"/>
              <a:t> </a:t>
            </a:r>
          </a:p>
        </p:txBody>
      </p:sp>
      <p:sp>
        <p:nvSpPr>
          <p:cNvPr id="24595" name="Rectangle 104"/>
          <p:cNvSpPr>
            <a:spLocks noChangeArrowheads="1"/>
          </p:cNvSpPr>
          <p:nvPr/>
        </p:nvSpPr>
        <p:spPr bwMode="auto">
          <a:xfrm>
            <a:off x="2971800" y="3429000"/>
            <a:ext cx="608171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Low" rtl="1"/>
            <a:r>
              <a:rPr lang="ar-SA" b="1"/>
              <a:t>نلاحظ أن المقادير الثالث السابقة غير مرتبة لذلك فأننا عند جمعها </a:t>
            </a:r>
          </a:p>
          <a:p>
            <a:pPr algn="justLow" rtl="1"/>
            <a:r>
              <a:rPr lang="ar-SA" b="1"/>
              <a:t>لابد من ترتيبها مع مراعاه كتابة أى مقدار بنفس الأشارة التى هو عليها كما يلى:</a:t>
            </a:r>
          </a:p>
        </p:txBody>
      </p:sp>
      <p:graphicFrame>
        <p:nvGraphicFramePr>
          <p:cNvPr id="56322" name="Object 2"/>
          <p:cNvGraphicFramePr>
            <a:graphicFrameLocks noChangeAspect="1"/>
          </p:cNvGraphicFramePr>
          <p:nvPr/>
        </p:nvGraphicFramePr>
        <p:xfrm>
          <a:off x="2162175" y="2438400"/>
          <a:ext cx="6799263" cy="506413"/>
        </p:xfrm>
        <a:graphic>
          <a:graphicData uri="http://schemas.openxmlformats.org/presentationml/2006/ole">
            <p:oleObj spid="_x0000_s56322" name="Equation" r:id="rId3" imgW="2450880" imgH="203040" progId="Equation.3">
              <p:embed/>
            </p:oleObj>
          </a:graphicData>
        </a:graphic>
      </p:graphicFrame>
      <p:cxnSp>
        <p:nvCxnSpPr>
          <p:cNvPr id="11" name="رابط مستقيم 10"/>
          <p:cNvCxnSpPr/>
          <p:nvPr/>
        </p:nvCxnSpPr>
        <p:spPr>
          <a:xfrm>
            <a:off x="2743200" y="5715000"/>
            <a:ext cx="35814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MARTPenAnnotation2014"/>
          <p:cNvSpPr/>
          <p:nvPr/>
        </p:nvSpPr>
        <p:spPr>
          <a:xfrm>
            <a:off x="2925596" y="4116532"/>
            <a:ext cx="228072" cy="231482"/>
          </a:xfrm>
          <a:custGeom>
            <a:avLst/>
            <a:gdLst/>
            <a:ahLst/>
            <a:cxnLst/>
            <a:rect l="0" t="0" r="0" b="0"/>
            <a:pathLst>
              <a:path w="228072" h="231482">
                <a:moveTo>
                  <a:pt x="5573" y="57352"/>
                </a:moveTo>
                <a:lnTo>
                  <a:pt x="438" y="47081"/>
                </a:lnTo>
                <a:lnTo>
                  <a:pt x="0" y="42981"/>
                </a:lnTo>
                <a:lnTo>
                  <a:pt x="783" y="39172"/>
                </a:lnTo>
                <a:lnTo>
                  <a:pt x="2380" y="35558"/>
                </a:lnTo>
                <a:lnTo>
                  <a:pt x="5594" y="31000"/>
                </a:lnTo>
                <a:lnTo>
                  <a:pt x="9887" y="25810"/>
                </a:lnTo>
                <a:lnTo>
                  <a:pt x="19314" y="15387"/>
                </a:lnTo>
                <a:lnTo>
                  <a:pt x="27087" y="7172"/>
                </a:lnTo>
                <a:lnTo>
                  <a:pt x="31739" y="4551"/>
                </a:lnTo>
                <a:lnTo>
                  <a:pt x="36991" y="2804"/>
                </a:lnTo>
                <a:lnTo>
                  <a:pt x="42642" y="1639"/>
                </a:lnTo>
                <a:lnTo>
                  <a:pt x="47483" y="862"/>
                </a:lnTo>
                <a:lnTo>
                  <a:pt x="51786" y="345"/>
                </a:lnTo>
                <a:lnTo>
                  <a:pt x="55729" y="0"/>
                </a:lnTo>
                <a:lnTo>
                  <a:pt x="60508" y="844"/>
                </a:lnTo>
                <a:lnTo>
                  <a:pt x="65844" y="2483"/>
                </a:lnTo>
                <a:lnTo>
                  <a:pt x="71550" y="4649"/>
                </a:lnTo>
                <a:lnTo>
                  <a:pt x="86490" y="9923"/>
                </a:lnTo>
                <a:lnTo>
                  <a:pt x="94989" y="12834"/>
                </a:lnTo>
                <a:lnTo>
                  <a:pt x="101729" y="15850"/>
                </a:lnTo>
                <a:lnTo>
                  <a:pt x="107298" y="18936"/>
                </a:lnTo>
                <a:lnTo>
                  <a:pt x="112085" y="22067"/>
                </a:lnTo>
                <a:lnTo>
                  <a:pt x="116351" y="25230"/>
                </a:lnTo>
                <a:lnTo>
                  <a:pt x="120270" y="28413"/>
                </a:lnTo>
                <a:lnTo>
                  <a:pt x="123958" y="31610"/>
                </a:lnTo>
                <a:lnTo>
                  <a:pt x="128566" y="36966"/>
                </a:lnTo>
                <a:lnTo>
                  <a:pt x="133788" y="43762"/>
                </a:lnTo>
                <a:lnTo>
                  <a:pt x="139419" y="51516"/>
                </a:lnTo>
                <a:lnTo>
                  <a:pt x="143173" y="58836"/>
                </a:lnTo>
                <a:lnTo>
                  <a:pt x="145676" y="65866"/>
                </a:lnTo>
                <a:lnTo>
                  <a:pt x="147344" y="72702"/>
                </a:lnTo>
                <a:lnTo>
                  <a:pt x="148456" y="78334"/>
                </a:lnTo>
                <a:lnTo>
                  <a:pt x="149198" y="83164"/>
                </a:lnTo>
                <a:lnTo>
                  <a:pt x="149692" y="87459"/>
                </a:lnTo>
                <a:lnTo>
                  <a:pt x="148947" y="93546"/>
                </a:lnTo>
                <a:lnTo>
                  <a:pt x="147375" y="100829"/>
                </a:lnTo>
                <a:lnTo>
                  <a:pt x="145253" y="108909"/>
                </a:lnTo>
                <a:lnTo>
                  <a:pt x="141688" y="116446"/>
                </a:lnTo>
                <a:lnTo>
                  <a:pt x="137161" y="123620"/>
                </a:lnTo>
                <a:lnTo>
                  <a:pt x="131994" y="130552"/>
                </a:lnTo>
                <a:lnTo>
                  <a:pt x="127474" y="137323"/>
                </a:lnTo>
                <a:lnTo>
                  <a:pt x="123386" y="143987"/>
                </a:lnTo>
                <a:lnTo>
                  <a:pt x="119586" y="150580"/>
                </a:lnTo>
                <a:lnTo>
                  <a:pt x="114903" y="156050"/>
                </a:lnTo>
                <a:lnTo>
                  <a:pt x="109631" y="160771"/>
                </a:lnTo>
                <a:lnTo>
                  <a:pt x="103966" y="164993"/>
                </a:lnTo>
                <a:lnTo>
                  <a:pt x="96966" y="171033"/>
                </a:lnTo>
                <a:lnTo>
                  <a:pt x="89074" y="178284"/>
                </a:lnTo>
                <a:lnTo>
                  <a:pt x="80588" y="186342"/>
                </a:lnTo>
                <a:lnTo>
                  <a:pt x="72781" y="192790"/>
                </a:lnTo>
                <a:lnTo>
                  <a:pt x="65427" y="198163"/>
                </a:lnTo>
                <a:lnTo>
                  <a:pt x="58374" y="202820"/>
                </a:lnTo>
                <a:lnTo>
                  <a:pt x="51523" y="206999"/>
                </a:lnTo>
                <a:lnTo>
                  <a:pt x="44805" y="210860"/>
                </a:lnTo>
                <a:lnTo>
                  <a:pt x="38177" y="214509"/>
                </a:lnTo>
                <a:lnTo>
                  <a:pt x="31609" y="216942"/>
                </a:lnTo>
                <a:lnTo>
                  <a:pt x="25080" y="218564"/>
                </a:lnTo>
                <a:lnTo>
                  <a:pt x="18578" y="219645"/>
                </a:lnTo>
                <a:lnTo>
                  <a:pt x="14243" y="221441"/>
                </a:lnTo>
                <a:lnTo>
                  <a:pt x="11353" y="223713"/>
                </a:lnTo>
                <a:lnTo>
                  <a:pt x="9427" y="226302"/>
                </a:lnTo>
                <a:lnTo>
                  <a:pt x="7067" y="228029"/>
                </a:lnTo>
                <a:lnTo>
                  <a:pt x="1580" y="229947"/>
                </a:lnTo>
                <a:lnTo>
                  <a:pt x="761" y="229383"/>
                </a:lnTo>
                <a:lnTo>
                  <a:pt x="1290" y="227933"/>
                </a:lnTo>
                <a:lnTo>
                  <a:pt x="7171" y="220756"/>
                </a:lnTo>
                <a:lnTo>
                  <a:pt x="9863" y="217882"/>
                </a:lnTo>
                <a:lnTo>
                  <a:pt x="12732" y="215966"/>
                </a:lnTo>
                <a:lnTo>
                  <a:pt x="18788" y="213837"/>
                </a:lnTo>
                <a:lnTo>
                  <a:pt x="39393" y="210024"/>
                </a:lnTo>
                <a:lnTo>
                  <a:pt x="68973" y="204747"/>
                </a:lnTo>
                <a:lnTo>
                  <a:pt x="100035" y="198818"/>
                </a:lnTo>
                <a:lnTo>
                  <a:pt x="112618" y="196808"/>
                </a:lnTo>
                <a:lnTo>
                  <a:pt x="123156" y="195467"/>
                </a:lnTo>
                <a:lnTo>
                  <a:pt x="132330" y="194573"/>
                </a:lnTo>
                <a:lnTo>
                  <a:pt x="140597" y="193978"/>
                </a:lnTo>
                <a:lnTo>
                  <a:pt x="148258" y="193580"/>
                </a:lnTo>
                <a:lnTo>
                  <a:pt x="155515" y="193316"/>
                </a:lnTo>
                <a:lnTo>
                  <a:pt x="163577" y="194214"/>
                </a:lnTo>
                <a:lnTo>
                  <a:pt x="172177" y="195888"/>
                </a:lnTo>
                <a:lnTo>
                  <a:pt x="181135" y="198078"/>
                </a:lnTo>
                <a:lnTo>
                  <a:pt x="188181" y="200614"/>
                </a:lnTo>
                <a:lnTo>
                  <a:pt x="193954" y="203379"/>
                </a:lnTo>
                <a:lnTo>
                  <a:pt x="198877" y="206297"/>
                </a:lnTo>
                <a:lnTo>
                  <a:pt x="203234" y="210392"/>
                </a:lnTo>
                <a:lnTo>
                  <a:pt x="207214" y="215272"/>
                </a:lnTo>
                <a:lnTo>
                  <a:pt x="228071" y="23148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SMARTPenAnnotation2015"/>
          <p:cNvSpPr/>
          <p:nvPr/>
        </p:nvSpPr>
        <p:spPr>
          <a:xfrm>
            <a:off x="3153667" y="4357687"/>
            <a:ext cx="2868" cy="1"/>
          </a:xfrm>
          <a:custGeom>
            <a:avLst/>
            <a:gdLst/>
            <a:ahLst/>
            <a:cxnLst/>
            <a:rect l="0" t="0" r="0" b="0"/>
            <a:pathLst>
              <a:path w="2868" h="1">
                <a:moveTo>
                  <a:pt x="0" y="0"/>
                </a:moveTo>
                <a:lnTo>
                  <a:pt x="2867" y="0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SMARTPenAnnotation2016"/>
          <p:cNvSpPr/>
          <p:nvPr/>
        </p:nvSpPr>
        <p:spPr>
          <a:xfrm>
            <a:off x="3221384" y="4164210"/>
            <a:ext cx="125627" cy="222499"/>
          </a:xfrm>
          <a:custGeom>
            <a:avLst/>
            <a:gdLst/>
            <a:ahLst/>
            <a:cxnLst/>
            <a:rect l="0" t="0" r="0" b="0"/>
            <a:pathLst>
              <a:path w="125627" h="222499">
                <a:moveTo>
                  <a:pt x="0" y="0"/>
                </a:moveTo>
                <a:lnTo>
                  <a:pt x="10271" y="5136"/>
                </a:lnTo>
                <a:lnTo>
                  <a:pt x="16522" y="7724"/>
                </a:lnTo>
                <a:lnTo>
                  <a:pt x="23913" y="10523"/>
                </a:lnTo>
                <a:lnTo>
                  <a:pt x="32065" y="13465"/>
                </a:lnTo>
                <a:lnTo>
                  <a:pt x="38575" y="16501"/>
                </a:lnTo>
                <a:lnTo>
                  <a:pt x="43989" y="19600"/>
                </a:lnTo>
                <a:lnTo>
                  <a:pt x="48674" y="22740"/>
                </a:lnTo>
                <a:lnTo>
                  <a:pt x="52872" y="25909"/>
                </a:lnTo>
                <a:lnTo>
                  <a:pt x="56745" y="29097"/>
                </a:lnTo>
                <a:lnTo>
                  <a:pt x="60403" y="32296"/>
                </a:lnTo>
                <a:lnTo>
                  <a:pt x="63916" y="35504"/>
                </a:lnTo>
                <a:lnTo>
                  <a:pt x="70685" y="41935"/>
                </a:lnTo>
                <a:lnTo>
                  <a:pt x="75070" y="45155"/>
                </a:lnTo>
                <a:lnTo>
                  <a:pt x="80143" y="48376"/>
                </a:lnTo>
                <a:lnTo>
                  <a:pt x="85675" y="51599"/>
                </a:lnTo>
                <a:lnTo>
                  <a:pt x="90438" y="54822"/>
                </a:lnTo>
                <a:lnTo>
                  <a:pt x="94688" y="58045"/>
                </a:lnTo>
                <a:lnTo>
                  <a:pt x="98596" y="61270"/>
                </a:lnTo>
                <a:lnTo>
                  <a:pt x="102276" y="65568"/>
                </a:lnTo>
                <a:lnTo>
                  <a:pt x="105805" y="70584"/>
                </a:lnTo>
                <a:lnTo>
                  <a:pt x="109232" y="76078"/>
                </a:lnTo>
                <a:lnTo>
                  <a:pt x="111517" y="80815"/>
                </a:lnTo>
                <a:lnTo>
                  <a:pt x="113040" y="85048"/>
                </a:lnTo>
                <a:lnTo>
                  <a:pt x="114055" y="88945"/>
                </a:lnTo>
                <a:lnTo>
                  <a:pt x="115807" y="92618"/>
                </a:lnTo>
                <a:lnTo>
                  <a:pt x="118050" y="96141"/>
                </a:lnTo>
                <a:lnTo>
                  <a:pt x="120620" y="99565"/>
                </a:lnTo>
                <a:lnTo>
                  <a:pt x="122333" y="103997"/>
                </a:lnTo>
                <a:lnTo>
                  <a:pt x="123476" y="109102"/>
                </a:lnTo>
                <a:lnTo>
                  <a:pt x="124237" y="114655"/>
                </a:lnTo>
                <a:lnTo>
                  <a:pt x="124745" y="120506"/>
                </a:lnTo>
                <a:lnTo>
                  <a:pt x="125083" y="126557"/>
                </a:lnTo>
                <a:lnTo>
                  <a:pt x="125459" y="137938"/>
                </a:lnTo>
                <a:lnTo>
                  <a:pt x="125626" y="146579"/>
                </a:lnTo>
                <a:lnTo>
                  <a:pt x="124596" y="150388"/>
                </a:lnTo>
                <a:lnTo>
                  <a:pt x="122834" y="154003"/>
                </a:lnTo>
                <a:lnTo>
                  <a:pt x="120585" y="157487"/>
                </a:lnTo>
                <a:lnTo>
                  <a:pt x="116935" y="161960"/>
                </a:lnTo>
                <a:lnTo>
                  <a:pt x="112353" y="167091"/>
                </a:lnTo>
                <a:lnTo>
                  <a:pt x="102603" y="177450"/>
                </a:lnTo>
                <a:lnTo>
                  <a:pt x="94688" y="185638"/>
                </a:lnTo>
                <a:lnTo>
                  <a:pt x="89997" y="189325"/>
                </a:lnTo>
                <a:lnTo>
                  <a:pt x="84720" y="192859"/>
                </a:lnTo>
                <a:lnTo>
                  <a:pt x="79052" y="196290"/>
                </a:lnTo>
                <a:lnTo>
                  <a:pt x="72049" y="199651"/>
                </a:lnTo>
                <a:lnTo>
                  <a:pt x="64156" y="202968"/>
                </a:lnTo>
                <a:lnTo>
                  <a:pt x="55669" y="206253"/>
                </a:lnTo>
                <a:lnTo>
                  <a:pt x="47862" y="209519"/>
                </a:lnTo>
                <a:lnTo>
                  <a:pt x="40507" y="212770"/>
                </a:lnTo>
                <a:lnTo>
                  <a:pt x="33454" y="216013"/>
                </a:lnTo>
                <a:lnTo>
                  <a:pt x="27677" y="218175"/>
                </a:lnTo>
                <a:lnTo>
                  <a:pt x="22751" y="219616"/>
                </a:lnTo>
                <a:lnTo>
                  <a:pt x="13549" y="221644"/>
                </a:lnTo>
                <a:lnTo>
                  <a:pt x="0" y="22249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SMARTPenAnnotation2017"/>
          <p:cNvSpPr/>
          <p:nvPr/>
        </p:nvSpPr>
        <p:spPr>
          <a:xfrm>
            <a:off x="3338201" y="4154537"/>
            <a:ext cx="154051" cy="251520"/>
          </a:xfrm>
          <a:custGeom>
            <a:avLst/>
            <a:gdLst/>
            <a:ahLst/>
            <a:cxnLst/>
            <a:rect l="0" t="0" r="0" b="0"/>
            <a:pathLst>
              <a:path w="154051" h="251520">
                <a:moveTo>
                  <a:pt x="154050" y="0"/>
                </a:moveTo>
                <a:lnTo>
                  <a:pt x="138644" y="5135"/>
                </a:lnTo>
                <a:lnTo>
                  <a:pt x="133031" y="7723"/>
                </a:lnTo>
                <a:lnTo>
                  <a:pt x="128214" y="10523"/>
                </a:lnTo>
                <a:lnTo>
                  <a:pt x="123927" y="13464"/>
                </a:lnTo>
                <a:lnTo>
                  <a:pt x="119995" y="15425"/>
                </a:lnTo>
                <a:lnTo>
                  <a:pt x="116298" y="16732"/>
                </a:lnTo>
                <a:lnTo>
                  <a:pt x="112760" y="17604"/>
                </a:lnTo>
                <a:lnTo>
                  <a:pt x="109325" y="19260"/>
                </a:lnTo>
                <a:lnTo>
                  <a:pt x="105961" y="21439"/>
                </a:lnTo>
                <a:lnTo>
                  <a:pt x="102643" y="23966"/>
                </a:lnTo>
                <a:lnTo>
                  <a:pt x="98282" y="26726"/>
                </a:lnTo>
                <a:lnTo>
                  <a:pt x="93224" y="29641"/>
                </a:lnTo>
                <a:lnTo>
                  <a:pt x="87703" y="32659"/>
                </a:lnTo>
                <a:lnTo>
                  <a:pt x="82947" y="36821"/>
                </a:lnTo>
                <a:lnTo>
                  <a:pt x="78702" y="41745"/>
                </a:lnTo>
                <a:lnTo>
                  <a:pt x="74796" y="47177"/>
                </a:lnTo>
                <a:lnTo>
                  <a:pt x="70043" y="51874"/>
                </a:lnTo>
                <a:lnTo>
                  <a:pt x="64725" y="56080"/>
                </a:lnTo>
                <a:lnTo>
                  <a:pt x="59029" y="59959"/>
                </a:lnTo>
                <a:lnTo>
                  <a:pt x="53083" y="65769"/>
                </a:lnTo>
                <a:lnTo>
                  <a:pt x="46969" y="72868"/>
                </a:lnTo>
                <a:lnTo>
                  <a:pt x="40743" y="80825"/>
                </a:lnTo>
                <a:lnTo>
                  <a:pt x="34442" y="89353"/>
                </a:lnTo>
                <a:lnTo>
                  <a:pt x="21709" y="107429"/>
                </a:lnTo>
                <a:lnTo>
                  <a:pt x="16379" y="117839"/>
                </a:lnTo>
                <a:lnTo>
                  <a:pt x="11751" y="129078"/>
                </a:lnTo>
                <a:lnTo>
                  <a:pt x="7590" y="140870"/>
                </a:lnTo>
                <a:lnTo>
                  <a:pt x="4817" y="149807"/>
                </a:lnTo>
                <a:lnTo>
                  <a:pt x="2967" y="156839"/>
                </a:lnTo>
                <a:lnTo>
                  <a:pt x="1735" y="162602"/>
                </a:lnTo>
                <a:lnTo>
                  <a:pt x="913" y="167519"/>
                </a:lnTo>
                <a:lnTo>
                  <a:pt x="365" y="171872"/>
                </a:lnTo>
                <a:lnTo>
                  <a:pt x="0" y="175849"/>
                </a:lnTo>
                <a:lnTo>
                  <a:pt x="831" y="180650"/>
                </a:lnTo>
                <a:lnTo>
                  <a:pt x="2460" y="186000"/>
                </a:lnTo>
                <a:lnTo>
                  <a:pt x="4621" y="191717"/>
                </a:lnTo>
                <a:lnTo>
                  <a:pt x="7137" y="196603"/>
                </a:lnTo>
                <a:lnTo>
                  <a:pt x="9889" y="200935"/>
                </a:lnTo>
                <a:lnTo>
                  <a:pt x="12798" y="204898"/>
                </a:lnTo>
                <a:lnTo>
                  <a:pt x="17962" y="209690"/>
                </a:lnTo>
                <a:lnTo>
                  <a:pt x="24630" y="215034"/>
                </a:lnTo>
                <a:lnTo>
                  <a:pt x="32299" y="220746"/>
                </a:lnTo>
                <a:lnTo>
                  <a:pt x="49420" y="232826"/>
                </a:lnTo>
                <a:lnTo>
                  <a:pt x="86334" y="25151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SMARTPenAnnotation2018"/>
          <p:cNvSpPr/>
          <p:nvPr/>
        </p:nvSpPr>
        <p:spPr>
          <a:xfrm>
            <a:off x="3561313" y="4270623"/>
            <a:ext cx="269523" cy="9674"/>
          </a:xfrm>
          <a:custGeom>
            <a:avLst/>
            <a:gdLst/>
            <a:ahLst/>
            <a:cxnLst/>
            <a:rect l="0" t="0" r="0" b="0"/>
            <a:pathLst>
              <a:path w="269523" h="9674">
                <a:moveTo>
                  <a:pt x="8329" y="0"/>
                </a:moveTo>
                <a:lnTo>
                  <a:pt x="0" y="0"/>
                </a:lnTo>
                <a:lnTo>
                  <a:pt x="626" y="1074"/>
                </a:lnTo>
                <a:lnTo>
                  <a:pt x="2119" y="2866"/>
                </a:lnTo>
                <a:lnTo>
                  <a:pt x="4189" y="5135"/>
                </a:lnTo>
                <a:lnTo>
                  <a:pt x="6644" y="6648"/>
                </a:lnTo>
                <a:lnTo>
                  <a:pt x="9355" y="7656"/>
                </a:lnTo>
                <a:lnTo>
                  <a:pt x="12238" y="8328"/>
                </a:lnTo>
                <a:lnTo>
                  <a:pt x="16309" y="8777"/>
                </a:lnTo>
                <a:lnTo>
                  <a:pt x="21173" y="9076"/>
                </a:lnTo>
                <a:lnTo>
                  <a:pt x="32311" y="9407"/>
                </a:lnTo>
                <a:lnTo>
                  <a:pt x="94239" y="9621"/>
                </a:lnTo>
                <a:lnTo>
                  <a:pt x="269522" y="967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SMARTPenAnnotation2019"/>
          <p:cNvSpPr/>
          <p:nvPr/>
        </p:nvSpPr>
        <p:spPr>
          <a:xfrm>
            <a:off x="3724423" y="4183558"/>
            <a:ext cx="9675" cy="241847"/>
          </a:xfrm>
          <a:custGeom>
            <a:avLst/>
            <a:gdLst/>
            <a:ahLst/>
            <a:cxnLst/>
            <a:rect l="0" t="0" r="0" b="0"/>
            <a:pathLst>
              <a:path w="9675" h="241847">
                <a:moveTo>
                  <a:pt x="0" y="0"/>
                </a:moveTo>
                <a:lnTo>
                  <a:pt x="5136" y="10271"/>
                </a:lnTo>
                <a:lnTo>
                  <a:pt x="6649" y="15446"/>
                </a:lnTo>
                <a:lnTo>
                  <a:pt x="7657" y="21046"/>
                </a:lnTo>
                <a:lnTo>
                  <a:pt x="8329" y="26929"/>
                </a:lnTo>
                <a:lnTo>
                  <a:pt x="8778" y="31926"/>
                </a:lnTo>
                <a:lnTo>
                  <a:pt x="9077" y="36332"/>
                </a:lnTo>
                <a:lnTo>
                  <a:pt x="9276" y="40345"/>
                </a:lnTo>
                <a:lnTo>
                  <a:pt x="9497" y="50535"/>
                </a:lnTo>
                <a:lnTo>
                  <a:pt x="9674" y="24184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SMARTPenAnnotation2020"/>
          <p:cNvSpPr/>
          <p:nvPr/>
        </p:nvSpPr>
        <p:spPr>
          <a:xfrm>
            <a:off x="3879205" y="4164210"/>
            <a:ext cx="125760" cy="153287"/>
          </a:xfrm>
          <a:custGeom>
            <a:avLst/>
            <a:gdLst/>
            <a:ahLst/>
            <a:cxnLst/>
            <a:rect l="0" t="0" r="0" b="0"/>
            <a:pathLst>
              <a:path w="125760" h="153287">
                <a:moveTo>
                  <a:pt x="0" y="0"/>
                </a:moveTo>
                <a:lnTo>
                  <a:pt x="0" y="98001"/>
                </a:lnTo>
                <a:lnTo>
                  <a:pt x="1074" y="106179"/>
                </a:lnTo>
                <a:lnTo>
                  <a:pt x="2866" y="113781"/>
                </a:lnTo>
                <a:lnTo>
                  <a:pt x="8329" y="131157"/>
                </a:lnTo>
                <a:lnTo>
                  <a:pt x="9852" y="133658"/>
                </a:lnTo>
                <a:lnTo>
                  <a:pt x="11942" y="136399"/>
                </a:lnTo>
                <a:lnTo>
                  <a:pt x="14411" y="139302"/>
                </a:lnTo>
                <a:lnTo>
                  <a:pt x="17131" y="141238"/>
                </a:lnTo>
                <a:lnTo>
                  <a:pt x="20019" y="142528"/>
                </a:lnTo>
                <a:lnTo>
                  <a:pt x="23020" y="143388"/>
                </a:lnTo>
                <a:lnTo>
                  <a:pt x="26095" y="145036"/>
                </a:lnTo>
                <a:lnTo>
                  <a:pt x="29220" y="147210"/>
                </a:lnTo>
                <a:lnTo>
                  <a:pt x="32379" y="149734"/>
                </a:lnTo>
                <a:lnTo>
                  <a:pt x="35559" y="151416"/>
                </a:lnTo>
                <a:lnTo>
                  <a:pt x="38754" y="152538"/>
                </a:lnTo>
                <a:lnTo>
                  <a:pt x="41959" y="153286"/>
                </a:lnTo>
                <a:lnTo>
                  <a:pt x="46245" y="152709"/>
                </a:lnTo>
                <a:lnTo>
                  <a:pt x="51252" y="151251"/>
                </a:lnTo>
                <a:lnTo>
                  <a:pt x="56740" y="149203"/>
                </a:lnTo>
                <a:lnTo>
                  <a:pt x="63624" y="147838"/>
                </a:lnTo>
                <a:lnTo>
                  <a:pt x="71437" y="146928"/>
                </a:lnTo>
                <a:lnTo>
                  <a:pt x="79871" y="146321"/>
                </a:lnTo>
                <a:lnTo>
                  <a:pt x="86568" y="144842"/>
                </a:lnTo>
                <a:lnTo>
                  <a:pt x="92108" y="142781"/>
                </a:lnTo>
                <a:lnTo>
                  <a:pt x="96876" y="140332"/>
                </a:lnTo>
                <a:lnTo>
                  <a:pt x="101129" y="138699"/>
                </a:lnTo>
                <a:lnTo>
                  <a:pt x="105040" y="137611"/>
                </a:lnTo>
                <a:lnTo>
                  <a:pt x="108722" y="136885"/>
                </a:lnTo>
                <a:lnTo>
                  <a:pt x="112251" y="136402"/>
                </a:lnTo>
                <a:lnTo>
                  <a:pt x="115679" y="136079"/>
                </a:lnTo>
                <a:lnTo>
                  <a:pt x="125759" y="13543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SMARTPenAnnotation2021"/>
          <p:cNvSpPr/>
          <p:nvPr/>
        </p:nvSpPr>
        <p:spPr>
          <a:xfrm>
            <a:off x="3975943" y="4193232"/>
            <a:ext cx="29022" cy="270868"/>
          </a:xfrm>
          <a:custGeom>
            <a:avLst/>
            <a:gdLst/>
            <a:ahLst/>
            <a:cxnLst/>
            <a:rect l="0" t="0" r="0" b="0"/>
            <a:pathLst>
              <a:path w="29022" h="270868">
                <a:moveTo>
                  <a:pt x="0" y="0"/>
                </a:moveTo>
                <a:lnTo>
                  <a:pt x="0" y="21794"/>
                </a:lnTo>
                <a:lnTo>
                  <a:pt x="1075" y="27427"/>
                </a:lnTo>
                <a:lnTo>
                  <a:pt x="2866" y="34408"/>
                </a:lnTo>
                <a:lnTo>
                  <a:pt x="5136" y="42286"/>
                </a:lnTo>
                <a:lnTo>
                  <a:pt x="6648" y="49688"/>
                </a:lnTo>
                <a:lnTo>
                  <a:pt x="7657" y="56772"/>
                </a:lnTo>
                <a:lnTo>
                  <a:pt x="8329" y="63645"/>
                </a:lnTo>
                <a:lnTo>
                  <a:pt x="9852" y="69302"/>
                </a:lnTo>
                <a:lnTo>
                  <a:pt x="11943" y="74148"/>
                </a:lnTo>
                <a:lnTo>
                  <a:pt x="14411" y="78454"/>
                </a:lnTo>
                <a:lnTo>
                  <a:pt x="16056" y="83474"/>
                </a:lnTo>
                <a:lnTo>
                  <a:pt x="17153" y="88970"/>
                </a:lnTo>
                <a:lnTo>
                  <a:pt x="17885" y="94784"/>
                </a:lnTo>
                <a:lnTo>
                  <a:pt x="18372" y="104034"/>
                </a:lnTo>
                <a:lnTo>
                  <a:pt x="18914" y="128644"/>
                </a:lnTo>
                <a:lnTo>
                  <a:pt x="20134" y="139507"/>
                </a:lnTo>
                <a:lnTo>
                  <a:pt x="22021" y="148897"/>
                </a:lnTo>
                <a:lnTo>
                  <a:pt x="24355" y="157308"/>
                </a:lnTo>
                <a:lnTo>
                  <a:pt x="25910" y="165065"/>
                </a:lnTo>
                <a:lnTo>
                  <a:pt x="26947" y="172386"/>
                </a:lnTo>
                <a:lnTo>
                  <a:pt x="27638" y="179416"/>
                </a:lnTo>
                <a:lnTo>
                  <a:pt x="28100" y="190552"/>
                </a:lnTo>
                <a:lnTo>
                  <a:pt x="28900" y="247352"/>
                </a:lnTo>
                <a:lnTo>
                  <a:pt x="29021" y="27086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SMARTPenAnnotation2022"/>
          <p:cNvSpPr/>
          <p:nvPr/>
        </p:nvSpPr>
        <p:spPr>
          <a:xfrm>
            <a:off x="4063007" y="4144863"/>
            <a:ext cx="96740" cy="212825"/>
          </a:xfrm>
          <a:custGeom>
            <a:avLst/>
            <a:gdLst/>
            <a:ahLst/>
            <a:cxnLst/>
            <a:rect l="0" t="0" r="0" b="0"/>
            <a:pathLst>
              <a:path w="96740" h="212825">
                <a:moveTo>
                  <a:pt x="0" y="0"/>
                </a:moveTo>
                <a:lnTo>
                  <a:pt x="0" y="5135"/>
                </a:lnTo>
                <a:lnTo>
                  <a:pt x="1075" y="10948"/>
                </a:lnTo>
                <a:lnTo>
                  <a:pt x="5136" y="28871"/>
                </a:lnTo>
                <a:lnTo>
                  <a:pt x="6649" y="37520"/>
                </a:lnTo>
                <a:lnTo>
                  <a:pt x="7657" y="45436"/>
                </a:lnTo>
                <a:lnTo>
                  <a:pt x="8329" y="52862"/>
                </a:lnTo>
                <a:lnTo>
                  <a:pt x="9853" y="58889"/>
                </a:lnTo>
                <a:lnTo>
                  <a:pt x="11943" y="63981"/>
                </a:lnTo>
                <a:lnTo>
                  <a:pt x="14411" y="68451"/>
                </a:lnTo>
                <a:lnTo>
                  <a:pt x="16057" y="73581"/>
                </a:lnTo>
                <a:lnTo>
                  <a:pt x="17154" y="79150"/>
                </a:lnTo>
                <a:lnTo>
                  <a:pt x="17885" y="85013"/>
                </a:lnTo>
                <a:lnTo>
                  <a:pt x="20523" y="92146"/>
                </a:lnTo>
                <a:lnTo>
                  <a:pt x="24431" y="100126"/>
                </a:lnTo>
                <a:lnTo>
                  <a:pt x="29186" y="108670"/>
                </a:lnTo>
                <a:lnTo>
                  <a:pt x="32356" y="116516"/>
                </a:lnTo>
                <a:lnTo>
                  <a:pt x="34469" y="123897"/>
                </a:lnTo>
                <a:lnTo>
                  <a:pt x="35878" y="130967"/>
                </a:lnTo>
                <a:lnTo>
                  <a:pt x="37892" y="137830"/>
                </a:lnTo>
                <a:lnTo>
                  <a:pt x="40309" y="144555"/>
                </a:lnTo>
                <a:lnTo>
                  <a:pt x="42996" y="151189"/>
                </a:lnTo>
                <a:lnTo>
                  <a:pt x="45862" y="156686"/>
                </a:lnTo>
                <a:lnTo>
                  <a:pt x="48848" y="161425"/>
                </a:lnTo>
                <a:lnTo>
                  <a:pt x="51913" y="165660"/>
                </a:lnTo>
                <a:lnTo>
                  <a:pt x="55031" y="169558"/>
                </a:lnTo>
                <a:lnTo>
                  <a:pt x="58185" y="173231"/>
                </a:lnTo>
                <a:lnTo>
                  <a:pt x="61362" y="176755"/>
                </a:lnTo>
                <a:lnTo>
                  <a:pt x="67759" y="183537"/>
                </a:lnTo>
                <a:lnTo>
                  <a:pt x="87069" y="203127"/>
                </a:lnTo>
                <a:lnTo>
                  <a:pt x="96739" y="21282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SMARTPenAnnotation2023"/>
          <p:cNvSpPr/>
          <p:nvPr/>
        </p:nvSpPr>
        <p:spPr>
          <a:xfrm>
            <a:off x="4169419" y="4202906"/>
            <a:ext cx="19349" cy="299889"/>
          </a:xfrm>
          <a:custGeom>
            <a:avLst/>
            <a:gdLst/>
            <a:ahLst/>
            <a:cxnLst/>
            <a:rect l="0" t="0" r="0" b="0"/>
            <a:pathLst>
              <a:path w="19349" h="299889">
                <a:moveTo>
                  <a:pt x="19348" y="0"/>
                </a:moveTo>
                <a:lnTo>
                  <a:pt x="19348" y="10271"/>
                </a:lnTo>
                <a:lnTo>
                  <a:pt x="18273" y="21895"/>
                </a:lnTo>
                <a:lnTo>
                  <a:pt x="14213" y="57742"/>
                </a:lnTo>
                <a:lnTo>
                  <a:pt x="12700" y="73965"/>
                </a:lnTo>
                <a:lnTo>
                  <a:pt x="11691" y="88006"/>
                </a:lnTo>
                <a:lnTo>
                  <a:pt x="11019" y="100591"/>
                </a:lnTo>
                <a:lnTo>
                  <a:pt x="9496" y="113280"/>
                </a:lnTo>
                <a:lnTo>
                  <a:pt x="7405" y="126039"/>
                </a:lnTo>
                <a:lnTo>
                  <a:pt x="4937" y="138844"/>
                </a:lnTo>
                <a:lnTo>
                  <a:pt x="3292" y="159205"/>
                </a:lnTo>
                <a:lnTo>
                  <a:pt x="2194" y="184602"/>
                </a:lnTo>
                <a:lnTo>
                  <a:pt x="0" y="29988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SMARTPenAnnotation2024"/>
          <p:cNvSpPr/>
          <p:nvPr/>
        </p:nvSpPr>
        <p:spPr>
          <a:xfrm>
            <a:off x="4275832" y="4328666"/>
            <a:ext cx="135434" cy="1"/>
          </a:xfrm>
          <a:custGeom>
            <a:avLst/>
            <a:gdLst/>
            <a:ahLst/>
            <a:cxnLst/>
            <a:rect l="0" t="0" r="0" b="0"/>
            <a:pathLst>
              <a:path w="135434" h="1">
                <a:moveTo>
                  <a:pt x="0" y="0"/>
                </a:moveTo>
                <a:lnTo>
                  <a:pt x="135433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SMARTPenAnnotation2025"/>
          <p:cNvSpPr/>
          <p:nvPr/>
        </p:nvSpPr>
        <p:spPr>
          <a:xfrm>
            <a:off x="4498330" y="4231927"/>
            <a:ext cx="179053" cy="232173"/>
          </a:xfrm>
          <a:custGeom>
            <a:avLst/>
            <a:gdLst/>
            <a:ahLst/>
            <a:cxnLst/>
            <a:rect l="0" t="0" r="0" b="0"/>
            <a:pathLst>
              <a:path w="179053" h="232173">
                <a:moveTo>
                  <a:pt x="0" y="0"/>
                </a:moveTo>
                <a:lnTo>
                  <a:pt x="20541" y="5136"/>
                </a:lnTo>
                <a:lnTo>
                  <a:pt x="28742" y="6648"/>
                </a:lnTo>
                <a:lnTo>
                  <a:pt x="36359" y="7657"/>
                </a:lnTo>
                <a:lnTo>
                  <a:pt x="43587" y="8329"/>
                </a:lnTo>
                <a:lnTo>
                  <a:pt x="49481" y="8778"/>
                </a:lnTo>
                <a:lnTo>
                  <a:pt x="54484" y="9076"/>
                </a:lnTo>
                <a:lnTo>
                  <a:pt x="58895" y="9276"/>
                </a:lnTo>
                <a:lnTo>
                  <a:pt x="65060" y="10483"/>
                </a:lnTo>
                <a:lnTo>
                  <a:pt x="72395" y="12363"/>
                </a:lnTo>
                <a:lnTo>
                  <a:pt x="80509" y="14692"/>
                </a:lnTo>
                <a:lnTo>
                  <a:pt x="88068" y="17319"/>
                </a:lnTo>
                <a:lnTo>
                  <a:pt x="95258" y="20145"/>
                </a:lnTo>
                <a:lnTo>
                  <a:pt x="102200" y="23104"/>
                </a:lnTo>
                <a:lnTo>
                  <a:pt x="106829" y="26151"/>
                </a:lnTo>
                <a:lnTo>
                  <a:pt x="109915" y="29258"/>
                </a:lnTo>
                <a:lnTo>
                  <a:pt x="111971" y="32404"/>
                </a:lnTo>
                <a:lnTo>
                  <a:pt x="114257" y="38766"/>
                </a:lnTo>
                <a:lnTo>
                  <a:pt x="115273" y="45176"/>
                </a:lnTo>
                <a:lnTo>
                  <a:pt x="115724" y="51608"/>
                </a:lnTo>
                <a:lnTo>
                  <a:pt x="114770" y="53753"/>
                </a:lnTo>
                <a:lnTo>
                  <a:pt x="113059" y="55183"/>
                </a:lnTo>
                <a:lnTo>
                  <a:pt x="110843" y="56136"/>
                </a:lnTo>
                <a:lnTo>
                  <a:pt x="109366" y="57847"/>
                </a:lnTo>
                <a:lnTo>
                  <a:pt x="108381" y="60062"/>
                </a:lnTo>
                <a:lnTo>
                  <a:pt x="107725" y="62614"/>
                </a:lnTo>
                <a:lnTo>
                  <a:pt x="104129" y="68315"/>
                </a:lnTo>
                <a:lnTo>
                  <a:pt x="101665" y="71340"/>
                </a:lnTo>
                <a:lnTo>
                  <a:pt x="100023" y="75507"/>
                </a:lnTo>
                <a:lnTo>
                  <a:pt x="98928" y="80434"/>
                </a:lnTo>
                <a:lnTo>
                  <a:pt x="97171" y="93518"/>
                </a:lnTo>
                <a:lnTo>
                  <a:pt x="98101" y="95666"/>
                </a:lnTo>
                <a:lnTo>
                  <a:pt x="102001" y="100920"/>
                </a:lnTo>
                <a:lnTo>
                  <a:pt x="104546" y="102751"/>
                </a:lnTo>
                <a:lnTo>
                  <a:pt x="107318" y="103971"/>
                </a:lnTo>
                <a:lnTo>
                  <a:pt x="110241" y="104785"/>
                </a:lnTo>
                <a:lnTo>
                  <a:pt x="114339" y="107477"/>
                </a:lnTo>
                <a:lnTo>
                  <a:pt x="119221" y="111422"/>
                </a:lnTo>
                <a:lnTo>
                  <a:pt x="124625" y="116201"/>
                </a:lnTo>
                <a:lnTo>
                  <a:pt x="129302" y="119388"/>
                </a:lnTo>
                <a:lnTo>
                  <a:pt x="133496" y="121512"/>
                </a:lnTo>
                <a:lnTo>
                  <a:pt x="137366" y="122928"/>
                </a:lnTo>
                <a:lnTo>
                  <a:pt x="141022" y="124947"/>
                </a:lnTo>
                <a:lnTo>
                  <a:pt x="144533" y="127368"/>
                </a:lnTo>
                <a:lnTo>
                  <a:pt x="147949" y="130056"/>
                </a:lnTo>
                <a:lnTo>
                  <a:pt x="152376" y="132924"/>
                </a:lnTo>
                <a:lnTo>
                  <a:pt x="157477" y="135910"/>
                </a:lnTo>
                <a:lnTo>
                  <a:pt x="163028" y="138976"/>
                </a:lnTo>
                <a:lnTo>
                  <a:pt x="166728" y="142095"/>
                </a:lnTo>
                <a:lnTo>
                  <a:pt x="169195" y="145249"/>
                </a:lnTo>
                <a:lnTo>
                  <a:pt x="170839" y="148426"/>
                </a:lnTo>
                <a:lnTo>
                  <a:pt x="173010" y="150545"/>
                </a:lnTo>
                <a:lnTo>
                  <a:pt x="175533" y="151957"/>
                </a:lnTo>
                <a:lnTo>
                  <a:pt x="178289" y="152898"/>
                </a:lnTo>
                <a:lnTo>
                  <a:pt x="179052" y="154601"/>
                </a:lnTo>
                <a:lnTo>
                  <a:pt x="178486" y="156811"/>
                </a:lnTo>
                <a:lnTo>
                  <a:pt x="174990" y="163208"/>
                </a:lnTo>
                <a:lnTo>
                  <a:pt x="169854" y="173216"/>
                </a:lnTo>
                <a:lnTo>
                  <a:pt x="166979" y="177820"/>
                </a:lnTo>
                <a:lnTo>
                  <a:pt x="163988" y="181964"/>
                </a:lnTo>
                <a:lnTo>
                  <a:pt x="160919" y="185802"/>
                </a:lnTo>
                <a:lnTo>
                  <a:pt x="157798" y="189435"/>
                </a:lnTo>
                <a:lnTo>
                  <a:pt x="154643" y="192932"/>
                </a:lnTo>
                <a:lnTo>
                  <a:pt x="151464" y="196338"/>
                </a:lnTo>
                <a:lnTo>
                  <a:pt x="147195" y="199684"/>
                </a:lnTo>
                <a:lnTo>
                  <a:pt x="142200" y="202989"/>
                </a:lnTo>
                <a:lnTo>
                  <a:pt x="136720" y="206268"/>
                </a:lnTo>
                <a:lnTo>
                  <a:pt x="131992" y="209528"/>
                </a:lnTo>
                <a:lnTo>
                  <a:pt x="127765" y="212777"/>
                </a:lnTo>
                <a:lnTo>
                  <a:pt x="123871" y="216017"/>
                </a:lnTo>
                <a:lnTo>
                  <a:pt x="120201" y="218178"/>
                </a:lnTo>
                <a:lnTo>
                  <a:pt x="116680" y="219618"/>
                </a:lnTo>
                <a:lnTo>
                  <a:pt x="113257" y="220578"/>
                </a:lnTo>
                <a:lnTo>
                  <a:pt x="109900" y="222293"/>
                </a:lnTo>
                <a:lnTo>
                  <a:pt x="106588" y="224511"/>
                </a:lnTo>
                <a:lnTo>
                  <a:pt x="96738" y="23217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SMARTPenAnnotation2026"/>
          <p:cNvSpPr/>
          <p:nvPr/>
        </p:nvSpPr>
        <p:spPr>
          <a:xfrm>
            <a:off x="4730501" y="4174283"/>
            <a:ext cx="328912" cy="347860"/>
          </a:xfrm>
          <a:custGeom>
            <a:avLst/>
            <a:gdLst/>
            <a:ahLst/>
            <a:cxnLst/>
            <a:rect l="0" t="0" r="0" b="0"/>
            <a:pathLst>
              <a:path w="328912" h="347860">
                <a:moveTo>
                  <a:pt x="0" y="9275"/>
                </a:moveTo>
                <a:lnTo>
                  <a:pt x="5136" y="4140"/>
                </a:lnTo>
                <a:lnTo>
                  <a:pt x="7724" y="2627"/>
                </a:lnTo>
                <a:lnTo>
                  <a:pt x="13465" y="946"/>
                </a:lnTo>
                <a:lnTo>
                  <a:pt x="22740" y="0"/>
                </a:lnTo>
                <a:lnTo>
                  <a:pt x="31283" y="942"/>
                </a:lnTo>
                <a:lnTo>
                  <a:pt x="57974" y="4855"/>
                </a:lnTo>
                <a:lnTo>
                  <a:pt x="69821" y="7403"/>
                </a:lnTo>
                <a:lnTo>
                  <a:pt x="79868" y="10177"/>
                </a:lnTo>
                <a:lnTo>
                  <a:pt x="88716" y="13101"/>
                </a:lnTo>
                <a:lnTo>
                  <a:pt x="96765" y="15050"/>
                </a:lnTo>
                <a:lnTo>
                  <a:pt x="104280" y="16350"/>
                </a:lnTo>
                <a:lnTo>
                  <a:pt x="111440" y="17216"/>
                </a:lnTo>
                <a:lnTo>
                  <a:pt x="118363" y="18869"/>
                </a:lnTo>
                <a:lnTo>
                  <a:pt x="125128" y="21045"/>
                </a:lnTo>
                <a:lnTo>
                  <a:pt x="131788" y="23571"/>
                </a:lnTo>
                <a:lnTo>
                  <a:pt x="139453" y="25255"/>
                </a:lnTo>
                <a:lnTo>
                  <a:pt x="147787" y="26378"/>
                </a:lnTo>
                <a:lnTo>
                  <a:pt x="156568" y="27126"/>
                </a:lnTo>
                <a:lnTo>
                  <a:pt x="164571" y="28700"/>
                </a:lnTo>
                <a:lnTo>
                  <a:pt x="172057" y="30824"/>
                </a:lnTo>
                <a:lnTo>
                  <a:pt x="179197" y="33315"/>
                </a:lnTo>
                <a:lnTo>
                  <a:pt x="189331" y="36050"/>
                </a:lnTo>
                <a:lnTo>
                  <a:pt x="201462" y="38949"/>
                </a:lnTo>
                <a:lnTo>
                  <a:pt x="241346" y="48164"/>
                </a:lnTo>
                <a:lnTo>
                  <a:pt x="254411" y="51324"/>
                </a:lnTo>
                <a:lnTo>
                  <a:pt x="264196" y="54505"/>
                </a:lnTo>
                <a:lnTo>
                  <a:pt x="271795" y="57702"/>
                </a:lnTo>
                <a:lnTo>
                  <a:pt x="286577" y="65419"/>
                </a:lnTo>
                <a:lnTo>
                  <a:pt x="291465" y="66474"/>
                </a:lnTo>
                <a:lnTo>
                  <a:pt x="294273" y="66755"/>
                </a:lnTo>
                <a:lnTo>
                  <a:pt x="296145" y="68018"/>
                </a:lnTo>
                <a:lnTo>
                  <a:pt x="297393" y="69934"/>
                </a:lnTo>
                <a:lnTo>
                  <a:pt x="298225" y="72287"/>
                </a:lnTo>
                <a:lnTo>
                  <a:pt x="297705" y="74930"/>
                </a:lnTo>
                <a:lnTo>
                  <a:pt x="292912" y="83786"/>
                </a:lnTo>
                <a:lnTo>
                  <a:pt x="291414" y="90044"/>
                </a:lnTo>
                <a:lnTo>
                  <a:pt x="287882" y="96408"/>
                </a:lnTo>
                <a:lnTo>
                  <a:pt x="285435" y="99610"/>
                </a:lnTo>
                <a:lnTo>
                  <a:pt x="276984" y="106034"/>
                </a:lnTo>
                <a:lnTo>
                  <a:pt x="267136" y="112472"/>
                </a:lnTo>
                <a:lnTo>
                  <a:pt x="259177" y="118916"/>
                </a:lnTo>
                <a:lnTo>
                  <a:pt x="253400" y="124289"/>
                </a:lnTo>
                <a:lnTo>
                  <a:pt x="223825" y="153215"/>
                </a:lnTo>
                <a:lnTo>
                  <a:pt x="191829" y="185084"/>
                </a:lnTo>
                <a:lnTo>
                  <a:pt x="184854" y="193123"/>
                </a:lnTo>
                <a:lnTo>
                  <a:pt x="179129" y="200632"/>
                </a:lnTo>
                <a:lnTo>
                  <a:pt x="174238" y="207788"/>
                </a:lnTo>
                <a:lnTo>
                  <a:pt x="169902" y="214708"/>
                </a:lnTo>
                <a:lnTo>
                  <a:pt x="165937" y="221471"/>
                </a:lnTo>
                <a:lnTo>
                  <a:pt x="162218" y="228130"/>
                </a:lnTo>
                <a:lnTo>
                  <a:pt x="155221" y="238395"/>
                </a:lnTo>
                <a:lnTo>
                  <a:pt x="151850" y="242637"/>
                </a:lnTo>
                <a:lnTo>
                  <a:pt x="148528" y="248689"/>
                </a:lnTo>
                <a:lnTo>
                  <a:pt x="145238" y="255949"/>
                </a:lnTo>
                <a:lnTo>
                  <a:pt x="141970" y="264013"/>
                </a:lnTo>
                <a:lnTo>
                  <a:pt x="139792" y="271540"/>
                </a:lnTo>
                <a:lnTo>
                  <a:pt x="138339" y="278707"/>
                </a:lnTo>
                <a:lnTo>
                  <a:pt x="137371" y="285634"/>
                </a:lnTo>
                <a:lnTo>
                  <a:pt x="137800" y="291328"/>
                </a:lnTo>
                <a:lnTo>
                  <a:pt x="139161" y="296198"/>
                </a:lnTo>
                <a:lnTo>
                  <a:pt x="142465" y="304476"/>
                </a:lnTo>
                <a:lnTo>
                  <a:pt x="143933" y="311738"/>
                </a:lnTo>
                <a:lnTo>
                  <a:pt x="147452" y="318549"/>
                </a:lnTo>
                <a:lnTo>
                  <a:pt x="149896" y="321870"/>
                </a:lnTo>
                <a:lnTo>
                  <a:pt x="158343" y="328426"/>
                </a:lnTo>
                <a:lnTo>
                  <a:pt x="168188" y="333848"/>
                </a:lnTo>
                <a:lnTo>
                  <a:pt x="176147" y="336257"/>
                </a:lnTo>
                <a:lnTo>
                  <a:pt x="207212" y="342750"/>
                </a:lnTo>
                <a:lnTo>
                  <a:pt x="219832" y="344453"/>
                </a:lnTo>
                <a:lnTo>
                  <a:pt x="232544" y="345588"/>
                </a:lnTo>
                <a:lnTo>
                  <a:pt x="328911" y="34785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SMARTPenAnnotation2027"/>
          <p:cNvSpPr/>
          <p:nvPr/>
        </p:nvSpPr>
        <p:spPr>
          <a:xfrm>
            <a:off x="4304853" y="4328666"/>
            <a:ext cx="164456" cy="9674"/>
          </a:xfrm>
          <a:custGeom>
            <a:avLst/>
            <a:gdLst/>
            <a:ahLst/>
            <a:cxnLst/>
            <a:rect l="0" t="0" r="0" b="0"/>
            <a:pathLst>
              <a:path w="164456" h="9674">
                <a:moveTo>
                  <a:pt x="164455" y="9673"/>
                </a:moveTo>
                <a:lnTo>
                  <a:pt x="156126" y="1344"/>
                </a:lnTo>
                <a:lnTo>
                  <a:pt x="154603" y="1971"/>
                </a:lnTo>
                <a:lnTo>
                  <a:pt x="152512" y="3464"/>
                </a:lnTo>
                <a:lnTo>
                  <a:pt x="150044" y="5533"/>
                </a:lnTo>
                <a:lnTo>
                  <a:pt x="146249" y="6913"/>
                </a:lnTo>
                <a:lnTo>
                  <a:pt x="141569" y="7834"/>
                </a:lnTo>
                <a:lnTo>
                  <a:pt x="136299" y="8447"/>
                </a:lnTo>
                <a:lnTo>
                  <a:pt x="131711" y="7781"/>
                </a:lnTo>
                <a:lnTo>
                  <a:pt x="127578" y="6262"/>
                </a:lnTo>
                <a:lnTo>
                  <a:pt x="123747" y="4174"/>
                </a:lnTo>
                <a:lnTo>
                  <a:pt x="120119" y="2783"/>
                </a:lnTo>
                <a:lnTo>
                  <a:pt x="116625" y="1855"/>
                </a:lnTo>
                <a:lnTo>
                  <a:pt x="113220" y="1237"/>
                </a:lnTo>
                <a:lnTo>
                  <a:pt x="109876" y="824"/>
                </a:lnTo>
                <a:lnTo>
                  <a:pt x="106572" y="549"/>
                </a:lnTo>
                <a:lnTo>
                  <a:pt x="103294" y="366"/>
                </a:lnTo>
                <a:lnTo>
                  <a:pt x="96786" y="162"/>
                </a:lnTo>
                <a:lnTo>
                  <a:pt x="81346" y="48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5" name="SMARTPenAnnotation2028"/>
          <p:cNvSpPr/>
          <p:nvPr/>
        </p:nvSpPr>
        <p:spPr>
          <a:xfrm>
            <a:off x="2621607" y="4638228"/>
            <a:ext cx="232173" cy="15248"/>
          </a:xfrm>
          <a:custGeom>
            <a:avLst/>
            <a:gdLst/>
            <a:ahLst/>
            <a:cxnLst/>
            <a:rect l="0" t="0" r="0" b="0"/>
            <a:pathLst>
              <a:path w="232173" h="15248">
                <a:moveTo>
                  <a:pt x="0" y="9674"/>
                </a:moveTo>
                <a:lnTo>
                  <a:pt x="10271" y="14809"/>
                </a:lnTo>
                <a:lnTo>
                  <a:pt x="15446" y="15247"/>
                </a:lnTo>
                <a:lnTo>
                  <a:pt x="21046" y="14464"/>
                </a:lnTo>
                <a:lnTo>
                  <a:pt x="26929" y="12867"/>
                </a:lnTo>
                <a:lnTo>
                  <a:pt x="34076" y="11803"/>
                </a:lnTo>
                <a:lnTo>
                  <a:pt x="42065" y="11093"/>
                </a:lnTo>
                <a:lnTo>
                  <a:pt x="50616" y="10620"/>
                </a:lnTo>
                <a:lnTo>
                  <a:pt x="71581" y="10094"/>
                </a:lnTo>
                <a:lnTo>
                  <a:pt x="146709" y="9698"/>
                </a:lnTo>
                <a:lnTo>
                  <a:pt x="156924" y="8615"/>
                </a:lnTo>
                <a:lnTo>
                  <a:pt x="164809" y="6819"/>
                </a:lnTo>
                <a:lnTo>
                  <a:pt x="171140" y="4545"/>
                </a:lnTo>
                <a:lnTo>
                  <a:pt x="177511" y="3030"/>
                </a:lnTo>
                <a:lnTo>
                  <a:pt x="183907" y="2020"/>
                </a:lnTo>
                <a:lnTo>
                  <a:pt x="190322" y="1347"/>
                </a:lnTo>
                <a:lnTo>
                  <a:pt x="195673" y="1973"/>
                </a:lnTo>
                <a:lnTo>
                  <a:pt x="200315" y="3465"/>
                </a:lnTo>
                <a:lnTo>
                  <a:pt x="204485" y="5535"/>
                </a:lnTo>
                <a:lnTo>
                  <a:pt x="208339" y="6914"/>
                </a:lnTo>
                <a:lnTo>
                  <a:pt x="211984" y="7834"/>
                </a:lnTo>
                <a:lnTo>
                  <a:pt x="215489" y="8448"/>
                </a:lnTo>
                <a:lnTo>
                  <a:pt x="218900" y="7781"/>
                </a:lnTo>
                <a:lnTo>
                  <a:pt x="222249" y="6262"/>
                </a:lnTo>
                <a:lnTo>
                  <a:pt x="232172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6" name="SMARTPenAnnotation2029"/>
          <p:cNvSpPr/>
          <p:nvPr/>
        </p:nvSpPr>
        <p:spPr>
          <a:xfrm>
            <a:off x="2915922" y="4483447"/>
            <a:ext cx="131334" cy="173648"/>
          </a:xfrm>
          <a:custGeom>
            <a:avLst/>
            <a:gdLst/>
            <a:ahLst/>
            <a:cxnLst/>
            <a:rect l="0" t="0" r="0" b="0"/>
            <a:pathLst>
              <a:path w="131334" h="173648">
                <a:moveTo>
                  <a:pt x="5574" y="0"/>
                </a:moveTo>
                <a:lnTo>
                  <a:pt x="5574" y="33011"/>
                </a:lnTo>
                <a:lnTo>
                  <a:pt x="4499" y="40280"/>
                </a:lnTo>
                <a:lnTo>
                  <a:pt x="2707" y="47276"/>
                </a:lnTo>
                <a:lnTo>
                  <a:pt x="438" y="54089"/>
                </a:lnTo>
                <a:lnTo>
                  <a:pt x="0" y="59707"/>
                </a:lnTo>
                <a:lnTo>
                  <a:pt x="783" y="64526"/>
                </a:lnTo>
                <a:lnTo>
                  <a:pt x="2380" y="68815"/>
                </a:lnTo>
                <a:lnTo>
                  <a:pt x="4519" y="77048"/>
                </a:lnTo>
                <a:lnTo>
                  <a:pt x="9763" y="100527"/>
                </a:lnTo>
                <a:lnTo>
                  <a:pt x="13741" y="112163"/>
                </a:lnTo>
                <a:lnTo>
                  <a:pt x="18542" y="123144"/>
                </a:lnTo>
                <a:lnTo>
                  <a:pt x="23894" y="133690"/>
                </a:lnTo>
                <a:lnTo>
                  <a:pt x="27461" y="141795"/>
                </a:lnTo>
                <a:lnTo>
                  <a:pt x="29839" y="148273"/>
                </a:lnTo>
                <a:lnTo>
                  <a:pt x="31424" y="153668"/>
                </a:lnTo>
                <a:lnTo>
                  <a:pt x="33556" y="157263"/>
                </a:lnTo>
                <a:lnTo>
                  <a:pt x="36052" y="159661"/>
                </a:lnTo>
                <a:lnTo>
                  <a:pt x="38791" y="161259"/>
                </a:lnTo>
                <a:lnTo>
                  <a:pt x="41692" y="163399"/>
                </a:lnTo>
                <a:lnTo>
                  <a:pt x="44700" y="165900"/>
                </a:lnTo>
                <a:lnTo>
                  <a:pt x="47781" y="168643"/>
                </a:lnTo>
                <a:lnTo>
                  <a:pt x="50910" y="170472"/>
                </a:lnTo>
                <a:lnTo>
                  <a:pt x="54071" y="171691"/>
                </a:lnTo>
                <a:lnTo>
                  <a:pt x="57252" y="172504"/>
                </a:lnTo>
                <a:lnTo>
                  <a:pt x="60449" y="173045"/>
                </a:lnTo>
                <a:lnTo>
                  <a:pt x="63654" y="173407"/>
                </a:lnTo>
                <a:lnTo>
                  <a:pt x="66866" y="173647"/>
                </a:lnTo>
                <a:lnTo>
                  <a:pt x="71157" y="172733"/>
                </a:lnTo>
                <a:lnTo>
                  <a:pt x="76168" y="171048"/>
                </a:lnTo>
                <a:lnTo>
                  <a:pt x="81658" y="168851"/>
                </a:lnTo>
                <a:lnTo>
                  <a:pt x="87468" y="167385"/>
                </a:lnTo>
                <a:lnTo>
                  <a:pt x="93491" y="166409"/>
                </a:lnTo>
                <a:lnTo>
                  <a:pt x="99656" y="165757"/>
                </a:lnTo>
                <a:lnTo>
                  <a:pt x="103766" y="164248"/>
                </a:lnTo>
                <a:lnTo>
                  <a:pt x="106506" y="162167"/>
                </a:lnTo>
                <a:lnTo>
                  <a:pt x="108332" y="159705"/>
                </a:lnTo>
                <a:lnTo>
                  <a:pt x="110625" y="156989"/>
                </a:lnTo>
                <a:lnTo>
                  <a:pt x="113228" y="154104"/>
                </a:lnTo>
                <a:lnTo>
                  <a:pt x="116039" y="151104"/>
                </a:lnTo>
                <a:lnTo>
                  <a:pt x="118987" y="149106"/>
                </a:lnTo>
                <a:lnTo>
                  <a:pt x="122028" y="147773"/>
                </a:lnTo>
                <a:lnTo>
                  <a:pt x="131333" y="13543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7" name="SMARTPenAnnotation2030"/>
          <p:cNvSpPr/>
          <p:nvPr/>
        </p:nvSpPr>
        <p:spPr>
          <a:xfrm>
            <a:off x="3056929" y="4522142"/>
            <a:ext cx="48370" cy="280542"/>
          </a:xfrm>
          <a:custGeom>
            <a:avLst/>
            <a:gdLst/>
            <a:ahLst/>
            <a:cxnLst/>
            <a:rect l="0" t="0" r="0" b="0"/>
            <a:pathLst>
              <a:path w="48370" h="280542">
                <a:moveTo>
                  <a:pt x="0" y="0"/>
                </a:moveTo>
                <a:lnTo>
                  <a:pt x="5136" y="15407"/>
                </a:lnTo>
                <a:lnTo>
                  <a:pt x="6649" y="21020"/>
                </a:lnTo>
                <a:lnTo>
                  <a:pt x="7657" y="25837"/>
                </a:lnTo>
                <a:lnTo>
                  <a:pt x="8778" y="34055"/>
                </a:lnTo>
                <a:lnTo>
                  <a:pt x="9276" y="41291"/>
                </a:lnTo>
                <a:lnTo>
                  <a:pt x="9497" y="50956"/>
                </a:lnTo>
                <a:lnTo>
                  <a:pt x="9671" y="103631"/>
                </a:lnTo>
                <a:lnTo>
                  <a:pt x="10747" y="108857"/>
                </a:lnTo>
                <a:lnTo>
                  <a:pt x="12539" y="113417"/>
                </a:lnTo>
                <a:lnTo>
                  <a:pt x="14809" y="117531"/>
                </a:lnTo>
                <a:lnTo>
                  <a:pt x="16322" y="122424"/>
                </a:lnTo>
                <a:lnTo>
                  <a:pt x="17331" y="127835"/>
                </a:lnTo>
                <a:lnTo>
                  <a:pt x="18003" y="133593"/>
                </a:lnTo>
                <a:lnTo>
                  <a:pt x="19526" y="141731"/>
                </a:lnTo>
                <a:lnTo>
                  <a:pt x="24085" y="162237"/>
                </a:lnTo>
                <a:lnTo>
                  <a:pt x="26806" y="172650"/>
                </a:lnTo>
                <a:lnTo>
                  <a:pt x="29694" y="182817"/>
                </a:lnTo>
                <a:lnTo>
                  <a:pt x="32695" y="192819"/>
                </a:lnTo>
                <a:lnTo>
                  <a:pt x="34695" y="205937"/>
                </a:lnTo>
                <a:lnTo>
                  <a:pt x="36028" y="221131"/>
                </a:lnTo>
                <a:lnTo>
                  <a:pt x="36918" y="237710"/>
                </a:lnTo>
                <a:lnTo>
                  <a:pt x="38585" y="249838"/>
                </a:lnTo>
                <a:lnTo>
                  <a:pt x="40772" y="258997"/>
                </a:lnTo>
                <a:lnTo>
                  <a:pt x="48369" y="28054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8" name="SMARTPenAnnotation2031"/>
          <p:cNvSpPr/>
          <p:nvPr/>
        </p:nvSpPr>
        <p:spPr>
          <a:xfrm>
            <a:off x="3163341" y="4570511"/>
            <a:ext cx="130051" cy="183804"/>
          </a:xfrm>
          <a:custGeom>
            <a:avLst/>
            <a:gdLst/>
            <a:ahLst/>
            <a:cxnLst/>
            <a:rect l="0" t="0" r="0" b="0"/>
            <a:pathLst>
              <a:path w="130051" h="183804">
                <a:moveTo>
                  <a:pt x="0" y="0"/>
                </a:moveTo>
                <a:lnTo>
                  <a:pt x="30123" y="0"/>
                </a:lnTo>
                <a:lnTo>
                  <a:pt x="34056" y="1075"/>
                </a:lnTo>
                <a:lnTo>
                  <a:pt x="37752" y="2867"/>
                </a:lnTo>
                <a:lnTo>
                  <a:pt x="41291" y="5136"/>
                </a:lnTo>
                <a:lnTo>
                  <a:pt x="45800" y="7723"/>
                </a:lnTo>
                <a:lnTo>
                  <a:pt x="56543" y="13465"/>
                </a:lnTo>
                <a:lnTo>
                  <a:pt x="62418" y="17576"/>
                </a:lnTo>
                <a:lnTo>
                  <a:pt x="68484" y="22466"/>
                </a:lnTo>
                <a:lnTo>
                  <a:pt x="74677" y="27876"/>
                </a:lnTo>
                <a:lnTo>
                  <a:pt x="84425" y="36753"/>
                </a:lnTo>
                <a:lnTo>
                  <a:pt x="92341" y="44281"/>
                </a:lnTo>
                <a:lnTo>
                  <a:pt x="119265" y="70908"/>
                </a:lnTo>
                <a:lnTo>
                  <a:pt x="122505" y="76294"/>
                </a:lnTo>
                <a:lnTo>
                  <a:pt x="125740" y="83109"/>
                </a:lnTo>
                <a:lnTo>
                  <a:pt x="128971" y="90876"/>
                </a:lnTo>
                <a:lnTo>
                  <a:pt x="130050" y="97130"/>
                </a:lnTo>
                <a:lnTo>
                  <a:pt x="129695" y="102374"/>
                </a:lnTo>
                <a:lnTo>
                  <a:pt x="128384" y="106944"/>
                </a:lnTo>
                <a:lnTo>
                  <a:pt x="121402" y="128784"/>
                </a:lnTo>
                <a:lnTo>
                  <a:pt x="117480" y="135300"/>
                </a:lnTo>
                <a:lnTo>
                  <a:pt x="112716" y="140719"/>
                </a:lnTo>
                <a:lnTo>
                  <a:pt x="107391" y="145406"/>
                </a:lnTo>
                <a:lnTo>
                  <a:pt x="98606" y="153481"/>
                </a:lnTo>
                <a:lnTo>
                  <a:pt x="94759" y="157139"/>
                </a:lnTo>
                <a:lnTo>
                  <a:pt x="91120" y="159578"/>
                </a:lnTo>
                <a:lnTo>
                  <a:pt x="87618" y="161204"/>
                </a:lnTo>
                <a:lnTo>
                  <a:pt x="84209" y="162288"/>
                </a:lnTo>
                <a:lnTo>
                  <a:pt x="79787" y="164085"/>
                </a:lnTo>
                <a:lnTo>
                  <a:pt x="74689" y="166358"/>
                </a:lnTo>
                <a:lnTo>
                  <a:pt x="69140" y="168948"/>
                </a:lnTo>
                <a:lnTo>
                  <a:pt x="64366" y="170675"/>
                </a:lnTo>
                <a:lnTo>
                  <a:pt x="60109" y="171827"/>
                </a:lnTo>
                <a:lnTo>
                  <a:pt x="48369" y="18380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9" name="SMARTPenAnnotation2032"/>
          <p:cNvSpPr/>
          <p:nvPr/>
        </p:nvSpPr>
        <p:spPr>
          <a:xfrm>
            <a:off x="3299241" y="4589977"/>
            <a:ext cx="96273" cy="154664"/>
          </a:xfrm>
          <a:custGeom>
            <a:avLst/>
            <a:gdLst/>
            <a:ahLst/>
            <a:cxnLst/>
            <a:rect l="0" t="0" r="0" b="0"/>
            <a:pathLst>
              <a:path w="96273" h="154664">
                <a:moveTo>
                  <a:pt x="96272" y="9556"/>
                </a:moveTo>
                <a:lnTo>
                  <a:pt x="86001" y="4420"/>
                </a:lnTo>
                <a:lnTo>
                  <a:pt x="81901" y="2908"/>
                </a:lnTo>
                <a:lnTo>
                  <a:pt x="78092" y="1899"/>
                </a:lnTo>
                <a:lnTo>
                  <a:pt x="74478" y="1227"/>
                </a:lnTo>
                <a:lnTo>
                  <a:pt x="70994" y="778"/>
                </a:lnTo>
                <a:lnTo>
                  <a:pt x="67597" y="480"/>
                </a:lnTo>
                <a:lnTo>
                  <a:pt x="64257" y="280"/>
                </a:lnTo>
                <a:lnTo>
                  <a:pt x="57680" y="59"/>
                </a:lnTo>
                <a:lnTo>
                  <a:pt x="54420" y="0"/>
                </a:lnTo>
                <a:lnTo>
                  <a:pt x="52248" y="1036"/>
                </a:lnTo>
                <a:lnTo>
                  <a:pt x="50800" y="2801"/>
                </a:lnTo>
                <a:lnTo>
                  <a:pt x="49834" y="5053"/>
                </a:lnTo>
                <a:lnTo>
                  <a:pt x="45966" y="8703"/>
                </a:lnTo>
                <a:lnTo>
                  <a:pt x="40162" y="13287"/>
                </a:lnTo>
                <a:lnTo>
                  <a:pt x="33069" y="18492"/>
                </a:lnTo>
                <a:lnTo>
                  <a:pt x="27265" y="23037"/>
                </a:lnTo>
                <a:lnTo>
                  <a:pt x="22320" y="27143"/>
                </a:lnTo>
                <a:lnTo>
                  <a:pt x="17950" y="30954"/>
                </a:lnTo>
                <a:lnTo>
                  <a:pt x="15036" y="34570"/>
                </a:lnTo>
                <a:lnTo>
                  <a:pt x="13093" y="38056"/>
                </a:lnTo>
                <a:lnTo>
                  <a:pt x="11798" y="41454"/>
                </a:lnTo>
                <a:lnTo>
                  <a:pt x="9860" y="44795"/>
                </a:lnTo>
                <a:lnTo>
                  <a:pt x="7493" y="48097"/>
                </a:lnTo>
                <a:lnTo>
                  <a:pt x="4840" y="51373"/>
                </a:lnTo>
                <a:lnTo>
                  <a:pt x="3071" y="54632"/>
                </a:lnTo>
                <a:lnTo>
                  <a:pt x="1892" y="57879"/>
                </a:lnTo>
                <a:lnTo>
                  <a:pt x="1106" y="61119"/>
                </a:lnTo>
                <a:lnTo>
                  <a:pt x="582" y="67578"/>
                </a:lnTo>
                <a:lnTo>
                  <a:pt x="233" y="76184"/>
                </a:lnTo>
                <a:lnTo>
                  <a:pt x="0" y="86221"/>
                </a:lnTo>
                <a:lnTo>
                  <a:pt x="919" y="93987"/>
                </a:lnTo>
                <a:lnTo>
                  <a:pt x="2607" y="100239"/>
                </a:lnTo>
                <a:lnTo>
                  <a:pt x="4808" y="105482"/>
                </a:lnTo>
                <a:lnTo>
                  <a:pt x="7349" y="110052"/>
                </a:lnTo>
                <a:lnTo>
                  <a:pt x="10119" y="114174"/>
                </a:lnTo>
                <a:lnTo>
                  <a:pt x="13039" y="117997"/>
                </a:lnTo>
                <a:lnTo>
                  <a:pt x="16062" y="121619"/>
                </a:lnTo>
                <a:lnTo>
                  <a:pt x="19151" y="125110"/>
                </a:lnTo>
                <a:lnTo>
                  <a:pt x="22286" y="128512"/>
                </a:lnTo>
                <a:lnTo>
                  <a:pt x="26525" y="131855"/>
                </a:lnTo>
                <a:lnTo>
                  <a:pt x="31502" y="135158"/>
                </a:lnTo>
                <a:lnTo>
                  <a:pt x="36968" y="138435"/>
                </a:lnTo>
                <a:lnTo>
                  <a:pt x="41688" y="140620"/>
                </a:lnTo>
                <a:lnTo>
                  <a:pt x="45910" y="142077"/>
                </a:lnTo>
                <a:lnTo>
                  <a:pt x="49799" y="143047"/>
                </a:lnTo>
                <a:lnTo>
                  <a:pt x="53467" y="144770"/>
                </a:lnTo>
                <a:lnTo>
                  <a:pt x="56987" y="146993"/>
                </a:lnTo>
                <a:lnTo>
                  <a:pt x="67251" y="15466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0" name="SMARTPenAnnotation2033"/>
          <p:cNvSpPr/>
          <p:nvPr/>
        </p:nvSpPr>
        <p:spPr>
          <a:xfrm>
            <a:off x="4478982" y="4793044"/>
            <a:ext cx="164456" cy="19314"/>
          </a:xfrm>
          <a:custGeom>
            <a:avLst/>
            <a:gdLst/>
            <a:ahLst/>
            <a:cxnLst/>
            <a:rect l="0" t="0" r="0" b="0"/>
            <a:pathLst>
              <a:path w="164456" h="19314">
                <a:moveTo>
                  <a:pt x="0" y="9639"/>
                </a:moveTo>
                <a:lnTo>
                  <a:pt x="10271" y="4504"/>
                </a:lnTo>
                <a:lnTo>
                  <a:pt x="14371" y="2991"/>
                </a:lnTo>
                <a:lnTo>
                  <a:pt x="18180" y="1982"/>
                </a:lnTo>
                <a:lnTo>
                  <a:pt x="21794" y="1310"/>
                </a:lnTo>
                <a:lnTo>
                  <a:pt x="26353" y="862"/>
                </a:lnTo>
                <a:lnTo>
                  <a:pt x="31542" y="563"/>
                </a:lnTo>
                <a:lnTo>
                  <a:pt x="43040" y="231"/>
                </a:lnTo>
                <a:lnTo>
                  <a:pt x="74314" y="0"/>
                </a:lnTo>
                <a:lnTo>
                  <a:pt x="79638" y="1064"/>
                </a:lnTo>
                <a:lnTo>
                  <a:pt x="84264" y="2847"/>
                </a:lnTo>
                <a:lnTo>
                  <a:pt x="88422" y="5111"/>
                </a:lnTo>
                <a:lnTo>
                  <a:pt x="96568" y="6621"/>
                </a:lnTo>
                <a:lnTo>
                  <a:pt x="107374" y="7627"/>
                </a:lnTo>
                <a:lnTo>
                  <a:pt x="119952" y="8298"/>
                </a:lnTo>
                <a:lnTo>
                  <a:pt x="130487" y="9820"/>
                </a:lnTo>
                <a:lnTo>
                  <a:pt x="139660" y="11909"/>
                </a:lnTo>
                <a:lnTo>
                  <a:pt x="164455" y="1931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1" name="SMARTPenAnnotation2034"/>
          <p:cNvSpPr/>
          <p:nvPr/>
        </p:nvSpPr>
        <p:spPr>
          <a:xfrm>
            <a:off x="4731022" y="4696271"/>
            <a:ext cx="152734" cy="280542"/>
          </a:xfrm>
          <a:custGeom>
            <a:avLst/>
            <a:gdLst/>
            <a:ahLst/>
            <a:cxnLst/>
            <a:rect l="0" t="0" r="0" b="0"/>
            <a:pathLst>
              <a:path w="152734" h="280542">
                <a:moveTo>
                  <a:pt x="115565" y="0"/>
                </a:moveTo>
                <a:lnTo>
                  <a:pt x="64950" y="0"/>
                </a:lnTo>
                <a:lnTo>
                  <a:pt x="58175" y="1075"/>
                </a:lnTo>
                <a:lnTo>
                  <a:pt x="52583" y="2866"/>
                </a:lnTo>
                <a:lnTo>
                  <a:pt x="47780" y="5136"/>
                </a:lnTo>
                <a:lnTo>
                  <a:pt x="43504" y="7723"/>
                </a:lnTo>
                <a:lnTo>
                  <a:pt x="39578" y="10523"/>
                </a:lnTo>
                <a:lnTo>
                  <a:pt x="35885" y="13464"/>
                </a:lnTo>
                <a:lnTo>
                  <a:pt x="32349" y="16501"/>
                </a:lnTo>
                <a:lnTo>
                  <a:pt x="28916" y="19599"/>
                </a:lnTo>
                <a:lnTo>
                  <a:pt x="25553" y="22740"/>
                </a:lnTo>
                <a:lnTo>
                  <a:pt x="23311" y="25908"/>
                </a:lnTo>
                <a:lnTo>
                  <a:pt x="20820" y="32296"/>
                </a:lnTo>
                <a:lnTo>
                  <a:pt x="20156" y="38728"/>
                </a:lnTo>
                <a:lnTo>
                  <a:pt x="19713" y="47316"/>
                </a:lnTo>
                <a:lnTo>
                  <a:pt x="19418" y="57341"/>
                </a:lnTo>
                <a:lnTo>
                  <a:pt x="18146" y="66174"/>
                </a:lnTo>
                <a:lnTo>
                  <a:pt x="16223" y="74212"/>
                </a:lnTo>
                <a:lnTo>
                  <a:pt x="13867" y="81721"/>
                </a:lnTo>
                <a:lnTo>
                  <a:pt x="11221" y="88876"/>
                </a:lnTo>
                <a:lnTo>
                  <a:pt x="8382" y="95796"/>
                </a:lnTo>
                <a:lnTo>
                  <a:pt x="5414" y="102560"/>
                </a:lnTo>
                <a:lnTo>
                  <a:pt x="3436" y="108143"/>
                </a:lnTo>
                <a:lnTo>
                  <a:pt x="2117" y="112941"/>
                </a:lnTo>
                <a:lnTo>
                  <a:pt x="0" y="123227"/>
                </a:lnTo>
                <a:lnTo>
                  <a:pt x="902" y="124071"/>
                </a:lnTo>
                <a:lnTo>
                  <a:pt x="2577" y="124634"/>
                </a:lnTo>
                <a:lnTo>
                  <a:pt x="7306" y="125260"/>
                </a:lnTo>
                <a:lnTo>
                  <a:pt x="10071" y="125426"/>
                </a:lnTo>
                <a:lnTo>
                  <a:pt x="12990" y="125538"/>
                </a:lnTo>
                <a:lnTo>
                  <a:pt x="20310" y="126687"/>
                </a:lnTo>
                <a:lnTo>
                  <a:pt x="42775" y="130829"/>
                </a:lnTo>
                <a:lnTo>
                  <a:pt x="56290" y="134513"/>
                </a:lnTo>
                <a:lnTo>
                  <a:pt x="70674" y="139120"/>
                </a:lnTo>
                <a:lnTo>
                  <a:pt x="85638" y="144340"/>
                </a:lnTo>
                <a:lnTo>
                  <a:pt x="96689" y="147820"/>
                </a:lnTo>
                <a:lnTo>
                  <a:pt x="105130" y="150141"/>
                </a:lnTo>
                <a:lnTo>
                  <a:pt x="111833" y="151688"/>
                </a:lnTo>
                <a:lnTo>
                  <a:pt x="117377" y="153794"/>
                </a:lnTo>
                <a:lnTo>
                  <a:pt x="122148" y="156273"/>
                </a:lnTo>
                <a:lnTo>
                  <a:pt x="126403" y="159000"/>
                </a:lnTo>
                <a:lnTo>
                  <a:pt x="130314" y="160818"/>
                </a:lnTo>
                <a:lnTo>
                  <a:pt x="133997" y="162031"/>
                </a:lnTo>
                <a:lnTo>
                  <a:pt x="137527" y="162839"/>
                </a:lnTo>
                <a:lnTo>
                  <a:pt x="139881" y="164453"/>
                </a:lnTo>
                <a:lnTo>
                  <a:pt x="141449" y="166603"/>
                </a:lnTo>
                <a:lnTo>
                  <a:pt x="142495" y="169112"/>
                </a:lnTo>
                <a:lnTo>
                  <a:pt x="146524" y="174765"/>
                </a:lnTo>
                <a:lnTo>
                  <a:pt x="152733" y="182018"/>
                </a:lnTo>
                <a:lnTo>
                  <a:pt x="152167" y="183688"/>
                </a:lnTo>
                <a:lnTo>
                  <a:pt x="148673" y="188409"/>
                </a:lnTo>
                <a:lnTo>
                  <a:pt x="147311" y="191173"/>
                </a:lnTo>
                <a:lnTo>
                  <a:pt x="145798" y="197111"/>
                </a:lnTo>
                <a:lnTo>
                  <a:pt x="142259" y="203332"/>
                </a:lnTo>
                <a:lnTo>
                  <a:pt x="139810" y="206496"/>
                </a:lnTo>
                <a:lnTo>
                  <a:pt x="137103" y="209681"/>
                </a:lnTo>
                <a:lnTo>
                  <a:pt x="134224" y="212878"/>
                </a:lnTo>
                <a:lnTo>
                  <a:pt x="128158" y="219297"/>
                </a:lnTo>
                <a:lnTo>
                  <a:pt x="121879" y="225733"/>
                </a:lnTo>
                <a:lnTo>
                  <a:pt x="116550" y="228955"/>
                </a:lnTo>
                <a:lnTo>
                  <a:pt x="109772" y="232177"/>
                </a:lnTo>
                <a:lnTo>
                  <a:pt x="102029" y="235400"/>
                </a:lnTo>
                <a:lnTo>
                  <a:pt x="92568" y="239698"/>
                </a:lnTo>
                <a:lnTo>
                  <a:pt x="70590" y="250207"/>
                </a:lnTo>
                <a:lnTo>
                  <a:pt x="61935" y="254944"/>
                </a:lnTo>
                <a:lnTo>
                  <a:pt x="55090" y="259177"/>
                </a:lnTo>
                <a:lnTo>
                  <a:pt x="49451" y="263074"/>
                </a:lnTo>
                <a:lnTo>
                  <a:pt x="44618" y="265671"/>
                </a:lnTo>
                <a:lnTo>
                  <a:pt x="40320" y="267404"/>
                </a:lnTo>
                <a:lnTo>
                  <a:pt x="36380" y="268558"/>
                </a:lnTo>
                <a:lnTo>
                  <a:pt x="32679" y="270402"/>
                </a:lnTo>
                <a:lnTo>
                  <a:pt x="29137" y="272707"/>
                </a:lnTo>
                <a:lnTo>
                  <a:pt x="18827" y="28054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2" name="SMARTPenAnnotation2035"/>
          <p:cNvSpPr/>
          <p:nvPr/>
        </p:nvSpPr>
        <p:spPr>
          <a:xfrm>
            <a:off x="4933652" y="4667250"/>
            <a:ext cx="338585" cy="337493"/>
          </a:xfrm>
          <a:custGeom>
            <a:avLst/>
            <a:gdLst/>
            <a:ahLst/>
            <a:cxnLst/>
            <a:rect l="0" t="0" r="0" b="0"/>
            <a:pathLst>
              <a:path w="338585" h="337493">
                <a:moveTo>
                  <a:pt x="0" y="9673"/>
                </a:moveTo>
                <a:lnTo>
                  <a:pt x="10271" y="4538"/>
                </a:lnTo>
                <a:lnTo>
                  <a:pt x="18180" y="2016"/>
                </a:lnTo>
                <a:lnTo>
                  <a:pt x="28675" y="597"/>
                </a:lnTo>
                <a:lnTo>
                  <a:pt x="36392" y="265"/>
                </a:lnTo>
                <a:lnTo>
                  <a:pt x="58862" y="52"/>
                </a:lnTo>
                <a:lnTo>
                  <a:pt x="209412" y="0"/>
                </a:lnTo>
                <a:lnTo>
                  <a:pt x="216999" y="1075"/>
                </a:lnTo>
                <a:lnTo>
                  <a:pt x="225281" y="2866"/>
                </a:lnTo>
                <a:lnTo>
                  <a:pt x="234027" y="5135"/>
                </a:lnTo>
                <a:lnTo>
                  <a:pt x="240933" y="6648"/>
                </a:lnTo>
                <a:lnTo>
                  <a:pt x="251472" y="8329"/>
                </a:lnTo>
                <a:lnTo>
                  <a:pt x="259739" y="9076"/>
                </a:lnTo>
                <a:lnTo>
                  <a:pt x="263448" y="9275"/>
                </a:lnTo>
                <a:lnTo>
                  <a:pt x="265922" y="10483"/>
                </a:lnTo>
                <a:lnTo>
                  <a:pt x="267570" y="12363"/>
                </a:lnTo>
                <a:lnTo>
                  <a:pt x="270216" y="17967"/>
                </a:lnTo>
                <a:lnTo>
                  <a:pt x="264845" y="24467"/>
                </a:lnTo>
                <a:lnTo>
                  <a:pt x="256367" y="33446"/>
                </a:lnTo>
                <a:lnTo>
                  <a:pt x="238835" y="51327"/>
                </a:lnTo>
                <a:lnTo>
                  <a:pt x="204470" y="85744"/>
                </a:lnTo>
                <a:lnTo>
                  <a:pt x="199730" y="91558"/>
                </a:lnTo>
                <a:lnTo>
                  <a:pt x="195496" y="97584"/>
                </a:lnTo>
                <a:lnTo>
                  <a:pt x="191598" y="103752"/>
                </a:lnTo>
                <a:lnTo>
                  <a:pt x="184401" y="113470"/>
                </a:lnTo>
                <a:lnTo>
                  <a:pt x="177620" y="122447"/>
                </a:lnTo>
                <a:lnTo>
                  <a:pt x="174306" y="127851"/>
                </a:lnTo>
                <a:lnTo>
                  <a:pt x="171022" y="133603"/>
                </a:lnTo>
                <a:lnTo>
                  <a:pt x="167759" y="140662"/>
                </a:lnTo>
                <a:lnTo>
                  <a:pt x="164508" y="148593"/>
                </a:lnTo>
                <a:lnTo>
                  <a:pt x="161265" y="157105"/>
                </a:lnTo>
                <a:lnTo>
                  <a:pt x="158029" y="164929"/>
                </a:lnTo>
                <a:lnTo>
                  <a:pt x="154797" y="172295"/>
                </a:lnTo>
                <a:lnTo>
                  <a:pt x="148339" y="186212"/>
                </a:lnTo>
                <a:lnTo>
                  <a:pt x="141886" y="199563"/>
                </a:lnTo>
                <a:lnTo>
                  <a:pt x="138660" y="208283"/>
                </a:lnTo>
                <a:lnTo>
                  <a:pt x="135435" y="218396"/>
                </a:lnTo>
                <a:lnTo>
                  <a:pt x="128985" y="240022"/>
                </a:lnTo>
                <a:lnTo>
                  <a:pt x="122535" y="260383"/>
                </a:lnTo>
                <a:lnTo>
                  <a:pt x="120386" y="268177"/>
                </a:lnTo>
                <a:lnTo>
                  <a:pt x="118952" y="274448"/>
                </a:lnTo>
                <a:lnTo>
                  <a:pt x="117997" y="279703"/>
                </a:lnTo>
                <a:lnTo>
                  <a:pt x="114069" y="288409"/>
                </a:lnTo>
                <a:lnTo>
                  <a:pt x="111516" y="292236"/>
                </a:lnTo>
                <a:lnTo>
                  <a:pt x="108680" y="302220"/>
                </a:lnTo>
                <a:lnTo>
                  <a:pt x="107925" y="307892"/>
                </a:lnTo>
                <a:lnTo>
                  <a:pt x="107420" y="313823"/>
                </a:lnTo>
                <a:lnTo>
                  <a:pt x="107084" y="319926"/>
                </a:lnTo>
                <a:lnTo>
                  <a:pt x="106860" y="326146"/>
                </a:lnTo>
                <a:lnTo>
                  <a:pt x="107786" y="330291"/>
                </a:lnTo>
                <a:lnTo>
                  <a:pt x="109478" y="333056"/>
                </a:lnTo>
                <a:lnTo>
                  <a:pt x="111681" y="334898"/>
                </a:lnTo>
                <a:lnTo>
                  <a:pt x="114223" y="336127"/>
                </a:lnTo>
                <a:lnTo>
                  <a:pt x="119916" y="337492"/>
                </a:lnTo>
                <a:lnTo>
                  <a:pt x="128895" y="335232"/>
                </a:lnTo>
                <a:lnTo>
                  <a:pt x="138977" y="331720"/>
                </a:lnTo>
                <a:lnTo>
                  <a:pt x="147040" y="330158"/>
                </a:lnTo>
                <a:lnTo>
                  <a:pt x="152845" y="329742"/>
                </a:lnTo>
                <a:lnTo>
                  <a:pt x="159940" y="329465"/>
                </a:lnTo>
                <a:lnTo>
                  <a:pt x="167894" y="329280"/>
                </a:lnTo>
                <a:lnTo>
                  <a:pt x="175347" y="328082"/>
                </a:lnTo>
                <a:lnTo>
                  <a:pt x="182465" y="326208"/>
                </a:lnTo>
                <a:lnTo>
                  <a:pt x="189360" y="323884"/>
                </a:lnTo>
                <a:lnTo>
                  <a:pt x="196106" y="322334"/>
                </a:lnTo>
                <a:lnTo>
                  <a:pt x="202754" y="321302"/>
                </a:lnTo>
                <a:lnTo>
                  <a:pt x="209335" y="320613"/>
                </a:lnTo>
                <a:lnTo>
                  <a:pt x="219097" y="320154"/>
                </a:lnTo>
                <a:lnTo>
                  <a:pt x="244275" y="319644"/>
                </a:lnTo>
                <a:lnTo>
                  <a:pt x="321515" y="319240"/>
                </a:lnTo>
                <a:lnTo>
                  <a:pt x="338584" y="32891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3" name="SMARTPenAnnotation2036"/>
          <p:cNvSpPr/>
          <p:nvPr/>
        </p:nvSpPr>
        <p:spPr>
          <a:xfrm>
            <a:off x="3579316" y="4744640"/>
            <a:ext cx="174130" cy="38696"/>
          </a:xfrm>
          <a:custGeom>
            <a:avLst/>
            <a:gdLst/>
            <a:ahLst/>
            <a:cxnLst/>
            <a:rect l="0" t="0" r="0" b="0"/>
            <a:pathLst>
              <a:path w="174130" h="38696">
                <a:moveTo>
                  <a:pt x="174129" y="0"/>
                </a:moveTo>
                <a:lnTo>
                  <a:pt x="163858" y="5136"/>
                </a:lnTo>
                <a:lnTo>
                  <a:pt x="158682" y="6649"/>
                </a:lnTo>
                <a:lnTo>
                  <a:pt x="153083" y="7657"/>
                </a:lnTo>
                <a:lnTo>
                  <a:pt x="147200" y="8329"/>
                </a:lnTo>
                <a:lnTo>
                  <a:pt x="141128" y="8777"/>
                </a:lnTo>
                <a:lnTo>
                  <a:pt x="134930" y="9076"/>
                </a:lnTo>
                <a:lnTo>
                  <a:pt x="128649" y="9276"/>
                </a:lnTo>
                <a:lnTo>
                  <a:pt x="123387" y="10484"/>
                </a:lnTo>
                <a:lnTo>
                  <a:pt x="118803" y="12363"/>
                </a:lnTo>
                <a:lnTo>
                  <a:pt x="114673" y="14691"/>
                </a:lnTo>
                <a:lnTo>
                  <a:pt x="108694" y="17318"/>
                </a:lnTo>
                <a:lnTo>
                  <a:pt x="101484" y="20145"/>
                </a:lnTo>
                <a:lnTo>
                  <a:pt x="93453" y="23104"/>
                </a:lnTo>
                <a:lnTo>
                  <a:pt x="85949" y="25076"/>
                </a:lnTo>
                <a:lnTo>
                  <a:pt x="78797" y="26391"/>
                </a:lnTo>
                <a:lnTo>
                  <a:pt x="71879" y="27269"/>
                </a:lnTo>
                <a:lnTo>
                  <a:pt x="64043" y="28928"/>
                </a:lnTo>
                <a:lnTo>
                  <a:pt x="55593" y="31109"/>
                </a:lnTo>
                <a:lnTo>
                  <a:pt x="46736" y="33638"/>
                </a:lnTo>
                <a:lnTo>
                  <a:pt x="38681" y="35324"/>
                </a:lnTo>
                <a:lnTo>
                  <a:pt x="31162" y="36448"/>
                </a:lnTo>
                <a:lnTo>
                  <a:pt x="16041" y="38030"/>
                </a:lnTo>
                <a:lnTo>
                  <a:pt x="0" y="3869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4" name="SMARTPenAnnotation2037"/>
          <p:cNvSpPr/>
          <p:nvPr/>
        </p:nvSpPr>
        <p:spPr>
          <a:xfrm>
            <a:off x="3637359" y="4696271"/>
            <a:ext cx="58044" cy="193478"/>
          </a:xfrm>
          <a:custGeom>
            <a:avLst/>
            <a:gdLst/>
            <a:ahLst/>
            <a:cxnLst/>
            <a:rect l="0" t="0" r="0" b="0"/>
            <a:pathLst>
              <a:path w="58044" h="193478">
                <a:moveTo>
                  <a:pt x="0" y="0"/>
                </a:moveTo>
                <a:lnTo>
                  <a:pt x="5136" y="5136"/>
                </a:lnTo>
                <a:lnTo>
                  <a:pt x="6648" y="7723"/>
                </a:lnTo>
                <a:lnTo>
                  <a:pt x="8329" y="13464"/>
                </a:lnTo>
                <a:lnTo>
                  <a:pt x="8777" y="16501"/>
                </a:lnTo>
                <a:lnTo>
                  <a:pt x="9076" y="19599"/>
                </a:lnTo>
                <a:lnTo>
                  <a:pt x="9275" y="22740"/>
                </a:lnTo>
                <a:lnTo>
                  <a:pt x="9408" y="25908"/>
                </a:lnTo>
                <a:lnTo>
                  <a:pt x="9555" y="32296"/>
                </a:lnTo>
                <a:lnTo>
                  <a:pt x="10670" y="35504"/>
                </a:lnTo>
                <a:lnTo>
                  <a:pt x="12487" y="38718"/>
                </a:lnTo>
                <a:lnTo>
                  <a:pt x="14774" y="41935"/>
                </a:lnTo>
                <a:lnTo>
                  <a:pt x="16299" y="47304"/>
                </a:lnTo>
                <a:lnTo>
                  <a:pt x="17315" y="54108"/>
                </a:lnTo>
                <a:lnTo>
                  <a:pt x="17993" y="61869"/>
                </a:lnTo>
                <a:lnTo>
                  <a:pt x="19519" y="68118"/>
                </a:lnTo>
                <a:lnTo>
                  <a:pt x="21612" y="73358"/>
                </a:lnTo>
                <a:lnTo>
                  <a:pt x="24082" y="77927"/>
                </a:lnTo>
                <a:lnTo>
                  <a:pt x="25728" y="83123"/>
                </a:lnTo>
                <a:lnTo>
                  <a:pt x="26826" y="88736"/>
                </a:lnTo>
                <a:lnTo>
                  <a:pt x="27557" y="94628"/>
                </a:lnTo>
                <a:lnTo>
                  <a:pt x="28046" y="99631"/>
                </a:lnTo>
                <a:lnTo>
                  <a:pt x="28371" y="104041"/>
                </a:lnTo>
                <a:lnTo>
                  <a:pt x="28588" y="108056"/>
                </a:lnTo>
                <a:lnTo>
                  <a:pt x="29807" y="113957"/>
                </a:lnTo>
                <a:lnTo>
                  <a:pt x="31695" y="121116"/>
                </a:lnTo>
                <a:lnTo>
                  <a:pt x="34028" y="129113"/>
                </a:lnTo>
                <a:lnTo>
                  <a:pt x="42448" y="155775"/>
                </a:lnTo>
                <a:lnTo>
                  <a:pt x="45496" y="162968"/>
                </a:lnTo>
                <a:lnTo>
                  <a:pt x="48604" y="168838"/>
                </a:lnTo>
                <a:lnTo>
                  <a:pt x="51750" y="173826"/>
                </a:lnTo>
                <a:lnTo>
                  <a:pt x="53848" y="178227"/>
                </a:lnTo>
                <a:lnTo>
                  <a:pt x="55246" y="182235"/>
                </a:lnTo>
                <a:lnTo>
                  <a:pt x="58043" y="19347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5" name="SMARTPenAnnotation2038"/>
          <p:cNvSpPr/>
          <p:nvPr/>
        </p:nvSpPr>
        <p:spPr>
          <a:xfrm>
            <a:off x="3830835" y="4647958"/>
            <a:ext cx="212826" cy="203095"/>
          </a:xfrm>
          <a:custGeom>
            <a:avLst/>
            <a:gdLst/>
            <a:ahLst/>
            <a:cxnLst/>
            <a:rect l="0" t="0" r="0" b="0"/>
            <a:pathLst>
              <a:path w="212826" h="203095">
                <a:moveTo>
                  <a:pt x="0" y="28965"/>
                </a:moveTo>
                <a:lnTo>
                  <a:pt x="21794" y="7171"/>
                </a:lnTo>
                <a:lnTo>
                  <a:pt x="25278" y="4763"/>
                </a:lnTo>
                <a:lnTo>
                  <a:pt x="28676" y="3156"/>
                </a:lnTo>
                <a:lnTo>
                  <a:pt x="36716" y="579"/>
                </a:lnTo>
                <a:lnTo>
                  <a:pt x="43245" y="132"/>
                </a:lnTo>
                <a:lnTo>
                  <a:pt x="57122" y="0"/>
                </a:lnTo>
                <a:lnTo>
                  <a:pt x="62804" y="1056"/>
                </a:lnTo>
                <a:lnTo>
                  <a:pt x="68741" y="2835"/>
                </a:lnTo>
                <a:lnTo>
                  <a:pt x="74849" y="5096"/>
                </a:lnTo>
                <a:lnTo>
                  <a:pt x="78921" y="7678"/>
                </a:lnTo>
                <a:lnTo>
                  <a:pt x="81636" y="10475"/>
                </a:lnTo>
                <a:lnTo>
                  <a:pt x="83445" y="13413"/>
                </a:lnTo>
                <a:lnTo>
                  <a:pt x="85727" y="17523"/>
                </a:lnTo>
                <a:lnTo>
                  <a:pt x="91128" y="27821"/>
                </a:lnTo>
                <a:lnTo>
                  <a:pt x="92998" y="33577"/>
                </a:lnTo>
                <a:lnTo>
                  <a:pt x="94245" y="39564"/>
                </a:lnTo>
                <a:lnTo>
                  <a:pt x="95076" y="45705"/>
                </a:lnTo>
                <a:lnTo>
                  <a:pt x="95631" y="50874"/>
                </a:lnTo>
                <a:lnTo>
                  <a:pt x="96000" y="55395"/>
                </a:lnTo>
                <a:lnTo>
                  <a:pt x="96246" y="59484"/>
                </a:lnTo>
                <a:lnTo>
                  <a:pt x="96520" y="72625"/>
                </a:lnTo>
                <a:lnTo>
                  <a:pt x="96593" y="80644"/>
                </a:lnTo>
                <a:lnTo>
                  <a:pt x="95567" y="89215"/>
                </a:lnTo>
                <a:lnTo>
                  <a:pt x="93808" y="98153"/>
                </a:lnTo>
                <a:lnTo>
                  <a:pt x="91560" y="107337"/>
                </a:lnTo>
                <a:lnTo>
                  <a:pt x="87912" y="115609"/>
                </a:lnTo>
                <a:lnTo>
                  <a:pt x="83330" y="123274"/>
                </a:lnTo>
                <a:lnTo>
                  <a:pt x="78126" y="130532"/>
                </a:lnTo>
                <a:lnTo>
                  <a:pt x="73582" y="136447"/>
                </a:lnTo>
                <a:lnTo>
                  <a:pt x="69477" y="141465"/>
                </a:lnTo>
                <a:lnTo>
                  <a:pt x="65666" y="145885"/>
                </a:lnTo>
                <a:lnTo>
                  <a:pt x="60975" y="150982"/>
                </a:lnTo>
                <a:lnTo>
                  <a:pt x="45178" y="167351"/>
                </a:lnTo>
                <a:lnTo>
                  <a:pt x="26226" y="186511"/>
                </a:lnTo>
                <a:lnTo>
                  <a:pt x="22859" y="188814"/>
                </a:lnTo>
                <a:lnTo>
                  <a:pt x="16251" y="191373"/>
                </a:lnTo>
                <a:lnTo>
                  <a:pt x="14058" y="190981"/>
                </a:lnTo>
                <a:lnTo>
                  <a:pt x="12597" y="189645"/>
                </a:lnTo>
                <a:lnTo>
                  <a:pt x="11623" y="187679"/>
                </a:lnTo>
                <a:lnTo>
                  <a:pt x="12048" y="186368"/>
                </a:lnTo>
                <a:lnTo>
                  <a:pt x="13407" y="185494"/>
                </a:lnTo>
                <a:lnTo>
                  <a:pt x="17782" y="184524"/>
                </a:lnTo>
                <a:lnTo>
                  <a:pt x="23310" y="184092"/>
                </a:lnTo>
                <a:lnTo>
                  <a:pt x="32216" y="183900"/>
                </a:lnTo>
                <a:lnTo>
                  <a:pt x="71160" y="183755"/>
                </a:lnTo>
                <a:lnTo>
                  <a:pt x="77536" y="182678"/>
                </a:lnTo>
                <a:lnTo>
                  <a:pt x="82862" y="180884"/>
                </a:lnTo>
                <a:lnTo>
                  <a:pt x="87488" y="178614"/>
                </a:lnTo>
                <a:lnTo>
                  <a:pt x="92721" y="177100"/>
                </a:lnTo>
                <a:lnTo>
                  <a:pt x="98360" y="176091"/>
                </a:lnTo>
                <a:lnTo>
                  <a:pt x="104268" y="175418"/>
                </a:lnTo>
                <a:lnTo>
                  <a:pt x="111432" y="176045"/>
                </a:lnTo>
                <a:lnTo>
                  <a:pt x="119433" y="177537"/>
                </a:lnTo>
                <a:lnTo>
                  <a:pt x="127991" y="179607"/>
                </a:lnTo>
                <a:lnTo>
                  <a:pt x="135846" y="180987"/>
                </a:lnTo>
                <a:lnTo>
                  <a:pt x="143233" y="181907"/>
                </a:lnTo>
                <a:lnTo>
                  <a:pt x="150307" y="182520"/>
                </a:lnTo>
                <a:lnTo>
                  <a:pt x="156098" y="182929"/>
                </a:lnTo>
                <a:lnTo>
                  <a:pt x="165399" y="183383"/>
                </a:lnTo>
                <a:lnTo>
                  <a:pt x="170459" y="184579"/>
                </a:lnTo>
                <a:lnTo>
                  <a:pt x="175982" y="186451"/>
                </a:lnTo>
                <a:lnTo>
                  <a:pt x="181814" y="188775"/>
                </a:lnTo>
                <a:lnTo>
                  <a:pt x="186776" y="190323"/>
                </a:lnTo>
                <a:lnTo>
                  <a:pt x="191160" y="191356"/>
                </a:lnTo>
                <a:lnTo>
                  <a:pt x="195157" y="192044"/>
                </a:lnTo>
                <a:lnTo>
                  <a:pt x="198896" y="192503"/>
                </a:lnTo>
                <a:lnTo>
                  <a:pt x="202464" y="192809"/>
                </a:lnTo>
                <a:lnTo>
                  <a:pt x="205918" y="193012"/>
                </a:lnTo>
                <a:lnTo>
                  <a:pt x="208220" y="194223"/>
                </a:lnTo>
                <a:lnTo>
                  <a:pt x="209755" y="196106"/>
                </a:lnTo>
                <a:lnTo>
                  <a:pt x="212825" y="20309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6" name="SMARTPenAnnotation2039"/>
          <p:cNvSpPr/>
          <p:nvPr/>
        </p:nvSpPr>
        <p:spPr>
          <a:xfrm>
            <a:off x="4082355" y="4628554"/>
            <a:ext cx="116087" cy="135435"/>
          </a:xfrm>
          <a:custGeom>
            <a:avLst/>
            <a:gdLst/>
            <a:ahLst/>
            <a:cxnLst/>
            <a:rect l="0" t="0" r="0" b="0"/>
            <a:pathLst>
              <a:path w="116087" h="135435">
                <a:moveTo>
                  <a:pt x="0" y="0"/>
                </a:moveTo>
                <a:lnTo>
                  <a:pt x="5136" y="0"/>
                </a:lnTo>
                <a:lnTo>
                  <a:pt x="6648" y="1075"/>
                </a:lnTo>
                <a:lnTo>
                  <a:pt x="7657" y="2867"/>
                </a:lnTo>
                <a:lnTo>
                  <a:pt x="8329" y="5136"/>
                </a:lnTo>
                <a:lnTo>
                  <a:pt x="9852" y="7723"/>
                </a:lnTo>
                <a:lnTo>
                  <a:pt x="11943" y="10523"/>
                </a:lnTo>
                <a:lnTo>
                  <a:pt x="14411" y="13464"/>
                </a:lnTo>
                <a:lnTo>
                  <a:pt x="16056" y="16501"/>
                </a:lnTo>
                <a:lnTo>
                  <a:pt x="17154" y="19600"/>
                </a:lnTo>
                <a:lnTo>
                  <a:pt x="17885" y="22740"/>
                </a:lnTo>
                <a:lnTo>
                  <a:pt x="19447" y="26984"/>
                </a:lnTo>
                <a:lnTo>
                  <a:pt x="21564" y="31963"/>
                </a:lnTo>
                <a:lnTo>
                  <a:pt x="24050" y="37431"/>
                </a:lnTo>
                <a:lnTo>
                  <a:pt x="26782" y="42152"/>
                </a:lnTo>
                <a:lnTo>
                  <a:pt x="29678" y="46374"/>
                </a:lnTo>
                <a:lnTo>
                  <a:pt x="32684" y="50264"/>
                </a:lnTo>
                <a:lnTo>
                  <a:pt x="35763" y="53932"/>
                </a:lnTo>
                <a:lnTo>
                  <a:pt x="38890" y="57452"/>
                </a:lnTo>
                <a:lnTo>
                  <a:pt x="45231" y="64230"/>
                </a:lnTo>
                <a:lnTo>
                  <a:pt x="51632" y="70825"/>
                </a:lnTo>
                <a:lnTo>
                  <a:pt x="54844" y="75163"/>
                </a:lnTo>
                <a:lnTo>
                  <a:pt x="58060" y="80205"/>
                </a:lnTo>
                <a:lnTo>
                  <a:pt x="61279" y="85716"/>
                </a:lnTo>
                <a:lnTo>
                  <a:pt x="64500" y="90465"/>
                </a:lnTo>
                <a:lnTo>
                  <a:pt x="67722" y="94706"/>
                </a:lnTo>
                <a:lnTo>
                  <a:pt x="70945" y="98608"/>
                </a:lnTo>
                <a:lnTo>
                  <a:pt x="75243" y="103359"/>
                </a:lnTo>
                <a:lnTo>
                  <a:pt x="85752" y="114371"/>
                </a:lnTo>
                <a:lnTo>
                  <a:pt x="102948" y="131917"/>
                </a:lnTo>
                <a:lnTo>
                  <a:pt x="116086" y="13543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7" name="SMARTPenAnnotation2040"/>
          <p:cNvSpPr/>
          <p:nvPr/>
        </p:nvSpPr>
        <p:spPr>
          <a:xfrm>
            <a:off x="4169419" y="4599533"/>
            <a:ext cx="87066" cy="396628"/>
          </a:xfrm>
          <a:custGeom>
            <a:avLst/>
            <a:gdLst/>
            <a:ahLst/>
            <a:cxnLst/>
            <a:rect l="0" t="0" r="0" b="0"/>
            <a:pathLst>
              <a:path w="87066" h="396628">
                <a:moveTo>
                  <a:pt x="87065" y="0"/>
                </a:moveTo>
                <a:lnTo>
                  <a:pt x="81930" y="10271"/>
                </a:lnTo>
                <a:lnTo>
                  <a:pt x="79342" y="16521"/>
                </a:lnTo>
                <a:lnTo>
                  <a:pt x="76542" y="23912"/>
                </a:lnTo>
                <a:lnTo>
                  <a:pt x="73601" y="32065"/>
                </a:lnTo>
                <a:lnTo>
                  <a:pt x="70564" y="39649"/>
                </a:lnTo>
                <a:lnTo>
                  <a:pt x="67466" y="46855"/>
                </a:lnTo>
                <a:lnTo>
                  <a:pt x="64325" y="53809"/>
                </a:lnTo>
                <a:lnTo>
                  <a:pt x="61156" y="63819"/>
                </a:lnTo>
                <a:lnTo>
                  <a:pt x="57969" y="75867"/>
                </a:lnTo>
                <a:lnTo>
                  <a:pt x="54769" y="89274"/>
                </a:lnTo>
                <a:lnTo>
                  <a:pt x="52636" y="100360"/>
                </a:lnTo>
                <a:lnTo>
                  <a:pt x="51214" y="109902"/>
                </a:lnTo>
                <a:lnTo>
                  <a:pt x="50266" y="118413"/>
                </a:lnTo>
                <a:lnTo>
                  <a:pt x="48559" y="127311"/>
                </a:lnTo>
                <a:lnTo>
                  <a:pt x="46346" y="136468"/>
                </a:lnTo>
                <a:lnTo>
                  <a:pt x="43796" y="145796"/>
                </a:lnTo>
                <a:lnTo>
                  <a:pt x="41021" y="161690"/>
                </a:lnTo>
                <a:lnTo>
                  <a:pt x="35071" y="205146"/>
                </a:lnTo>
                <a:lnTo>
                  <a:pt x="33055" y="223828"/>
                </a:lnTo>
                <a:lnTo>
                  <a:pt x="31711" y="239508"/>
                </a:lnTo>
                <a:lnTo>
                  <a:pt x="30814" y="253185"/>
                </a:lnTo>
                <a:lnTo>
                  <a:pt x="28067" y="269828"/>
                </a:lnTo>
                <a:lnTo>
                  <a:pt x="24086" y="288447"/>
                </a:lnTo>
                <a:lnTo>
                  <a:pt x="15005" y="327050"/>
                </a:lnTo>
                <a:lnTo>
                  <a:pt x="0" y="39662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8" name="SMARTPenAnnotation2041"/>
          <p:cNvSpPr/>
          <p:nvPr/>
        </p:nvSpPr>
        <p:spPr>
          <a:xfrm>
            <a:off x="4764991" y="5160615"/>
            <a:ext cx="178336" cy="334342"/>
          </a:xfrm>
          <a:custGeom>
            <a:avLst/>
            <a:gdLst/>
            <a:ahLst/>
            <a:cxnLst/>
            <a:rect l="0" t="0" r="0" b="0"/>
            <a:pathLst>
              <a:path w="178336" h="334342">
                <a:moveTo>
                  <a:pt x="178335" y="0"/>
                </a:moveTo>
                <a:lnTo>
                  <a:pt x="164870" y="13464"/>
                </a:lnTo>
                <a:lnTo>
                  <a:pt x="159685" y="19724"/>
                </a:lnTo>
                <a:lnTo>
                  <a:pt x="145324" y="38146"/>
                </a:lnTo>
                <a:lnTo>
                  <a:pt x="138055" y="45853"/>
                </a:lnTo>
                <a:lnTo>
                  <a:pt x="131059" y="52066"/>
                </a:lnTo>
                <a:lnTo>
                  <a:pt x="124245" y="57283"/>
                </a:lnTo>
                <a:lnTo>
                  <a:pt x="117553" y="61836"/>
                </a:lnTo>
                <a:lnTo>
                  <a:pt x="110942" y="65946"/>
                </a:lnTo>
                <a:lnTo>
                  <a:pt x="104385" y="69761"/>
                </a:lnTo>
                <a:lnTo>
                  <a:pt x="98938" y="74453"/>
                </a:lnTo>
                <a:lnTo>
                  <a:pt x="94232" y="79732"/>
                </a:lnTo>
                <a:lnTo>
                  <a:pt x="90021" y="85401"/>
                </a:lnTo>
                <a:lnTo>
                  <a:pt x="83988" y="92405"/>
                </a:lnTo>
                <a:lnTo>
                  <a:pt x="76742" y="100298"/>
                </a:lnTo>
                <a:lnTo>
                  <a:pt x="68686" y="108785"/>
                </a:lnTo>
                <a:lnTo>
                  <a:pt x="62241" y="117668"/>
                </a:lnTo>
                <a:lnTo>
                  <a:pt x="56869" y="126814"/>
                </a:lnTo>
                <a:lnTo>
                  <a:pt x="52213" y="136136"/>
                </a:lnTo>
                <a:lnTo>
                  <a:pt x="46959" y="145576"/>
                </a:lnTo>
                <a:lnTo>
                  <a:pt x="41307" y="155094"/>
                </a:lnTo>
                <a:lnTo>
                  <a:pt x="35389" y="164663"/>
                </a:lnTo>
                <a:lnTo>
                  <a:pt x="30369" y="174268"/>
                </a:lnTo>
                <a:lnTo>
                  <a:pt x="25948" y="183895"/>
                </a:lnTo>
                <a:lnTo>
                  <a:pt x="21925" y="193538"/>
                </a:lnTo>
                <a:lnTo>
                  <a:pt x="18168" y="205341"/>
                </a:lnTo>
                <a:lnTo>
                  <a:pt x="14589" y="218584"/>
                </a:lnTo>
                <a:lnTo>
                  <a:pt x="11128" y="232787"/>
                </a:lnTo>
                <a:lnTo>
                  <a:pt x="7746" y="245480"/>
                </a:lnTo>
                <a:lnTo>
                  <a:pt x="1121" y="268183"/>
                </a:lnTo>
                <a:lnTo>
                  <a:pt x="0" y="276602"/>
                </a:lnTo>
                <a:lnTo>
                  <a:pt x="327" y="283289"/>
                </a:lnTo>
                <a:lnTo>
                  <a:pt x="1620" y="288822"/>
                </a:lnTo>
                <a:lnTo>
                  <a:pt x="3557" y="294660"/>
                </a:lnTo>
                <a:lnTo>
                  <a:pt x="5923" y="300703"/>
                </a:lnTo>
                <a:lnTo>
                  <a:pt x="8575" y="306881"/>
                </a:lnTo>
                <a:lnTo>
                  <a:pt x="11419" y="312074"/>
                </a:lnTo>
                <a:lnTo>
                  <a:pt x="14388" y="316611"/>
                </a:lnTo>
                <a:lnTo>
                  <a:pt x="17443" y="320711"/>
                </a:lnTo>
                <a:lnTo>
                  <a:pt x="21630" y="323444"/>
                </a:lnTo>
                <a:lnTo>
                  <a:pt x="26571" y="325266"/>
                </a:lnTo>
                <a:lnTo>
                  <a:pt x="32014" y="326481"/>
                </a:lnTo>
                <a:lnTo>
                  <a:pt x="37793" y="327290"/>
                </a:lnTo>
                <a:lnTo>
                  <a:pt x="43795" y="327830"/>
                </a:lnTo>
                <a:lnTo>
                  <a:pt x="49946" y="328190"/>
                </a:lnTo>
                <a:lnTo>
                  <a:pt x="55122" y="329505"/>
                </a:lnTo>
                <a:lnTo>
                  <a:pt x="59647" y="331457"/>
                </a:lnTo>
                <a:lnTo>
                  <a:pt x="63739" y="333832"/>
                </a:lnTo>
                <a:lnTo>
                  <a:pt x="68617" y="334341"/>
                </a:lnTo>
                <a:lnTo>
                  <a:pt x="74018" y="333606"/>
                </a:lnTo>
                <a:lnTo>
                  <a:pt x="79769" y="332040"/>
                </a:lnTo>
                <a:lnTo>
                  <a:pt x="84678" y="330997"/>
                </a:lnTo>
                <a:lnTo>
                  <a:pt x="89025" y="330302"/>
                </a:lnTo>
                <a:lnTo>
                  <a:pt x="92998" y="329837"/>
                </a:lnTo>
                <a:lnTo>
                  <a:pt x="95647" y="328453"/>
                </a:lnTo>
                <a:lnTo>
                  <a:pt x="97412" y="326456"/>
                </a:lnTo>
                <a:lnTo>
                  <a:pt x="98590" y="324049"/>
                </a:lnTo>
                <a:lnTo>
                  <a:pt x="102764" y="318509"/>
                </a:lnTo>
                <a:lnTo>
                  <a:pt x="105382" y="315527"/>
                </a:lnTo>
                <a:lnTo>
                  <a:pt x="107127" y="311389"/>
                </a:lnTo>
                <a:lnTo>
                  <a:pt x="109066" y="301058"/>
                </a:lnTo>
                <a:lnTo>
                  <a:pt x="109928" y="292168"/>
                </a:lnTo>
                <a:lnTo>
                  <a:pt x="110311" y="284634"/>
                </a:lnTo>
                <a:lnTo>
                  <a:pt x="110482" y="277702"/>
                </a:lnTo>
                <a:lnTo>
                  <a:pt x="110578" y="262621"/>
                </a:lnTo>
                <a:lnTo>
                  <a:pt x="109516" y="257846"/>
                </a:lnTo>
                <a:lnTo>
                  <a:pt x="103962" y="245989"/>
                </a:lnTo>
                <a:lnTo>
                  <a:pt x="102285" y="239029"/>
                </a:lnTo>
                <a:lnTo>
                  <a:pt x="98674" y="232353"/>
                </a:lnTo>
                <a:lnTo>
                  <a:pt x="96206" y="229068"/>
                </a:lnTo>
                <a:lnTo>
                  <a:pt x="93486" y="226878"/>
                </a:lnTo>
                <a:lnTo>
                  <a:pt x="90598" y="225418"/>
                </a:lnTo>
                <a:lnTo>
                  <a:pt x="87597" y="224445"/>
                </a:lnTo>
                <a:lnTo>
                  <a:pt x="84522" y="223796"/>
                </a:lnTo>
                <a:lnTo>
                  <a:pt x="81397" y="223363"/>
                </a:lnTo>
                <a:lnTo>
                  <a:pt x="78239" y="223074"/>
                </a:lnTo>
                <a:lnTo>
                  <a:pt x="75059" y="221808"/>
                </a:lnTo>
                <a:lnTo>
                  <a:pt x="71864" y="219888"/>
                </a:lnTo>
                <a:lnTo>
                  <a:pt x="62249" y="21282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9" name="SMARTPenAnnotation2042"/>
          <p:cNvSpPr/>
          <p:nvPr/>
        </p:nvSpPr>
        <p:spPr>
          <a:xfrm>
            <a:off x="4537025" y="5325070"/>
            <a:ext cx="164456" cy="1"/>
          </a:xfrm>
          <a:custGeom>
            <a:avLst/>
            <a:gdLst/>
            <a:ahLst/>
            <a:cxnLst/>
            <a:rect l="0" t="0" r="0" b="0"/>
            <a:pathLst>
              <a:path w="164456" h="1">
                <a:moveTo>
                  <a:pt x="164455" y="0"/>
                </a:move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0" name="SMARTPenAnnotation2043"/>
          <p:cNvSpPr/>
          <p:nvPr/>
        </p:nvSpPr>
        <p:spPr>
          <a:xfrm>
            <a:off x="4604742" y="5257353"/>
            <a:ext cx="9675" cy="183804"/>
          </a:xfrm>
          <a:custGeom>
            <a:avLst/>
            <a:gdLst/>
            <a:ahLst/>
            <a:cxnLst/>
            <a:rect l="0" t="0" r="0" b="0"/>
            <a:pathLst>
              <a:path w="9675" h="183804">
                <a:moveTo>
                  <a:pt x="0" y="0"/>
                </a:moveTo>
                <a:lnTo>
                  <a:pt x="0" y="87126"/>
                </a:lnTo>
                <a:lnTo>
                  <a:pt x="1074" y="97854"/>
                </a:lnTo>
                <a:lnTo>
                  <a:pt x="2866" y="109306"/>
                </a:lnTo>
                <a:lnTo>
                  <a:pt x="5135" y="121240"/>
                </a:lnTo>
                <a:lnTo>
                  <a:pt x="6648" y="131345"/>
                </a:lnTo>
                <a:lnTo>
                  <a:pt x="7657" y="140232"/>
                </a:lnTo>
                <a:lnTo>
                  <a:pt x="8777" y="154764"/>
                </a:lnTo>
                <a:lnTo>
                  <a:pt x="9275" y="164806"/>
                </a:lnTo>
                <a:lnTo>
                  <a:pt x="9496" y="172852"/>
                </a:lnTo>
                <a:lnTo>
                  <a:pt x="9674" y="18380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1" name="SMARTPenAnnotation2044"/>
          <p:cNvSpPr/>
          <p:nvPr/>
        </p:nvSpPr>
        <p:spPr>
          <a:xfrm>
            <a:off x="5011042" y="5193737"/>
            <a:ext cx="406302" cy="382853"/>
          </a:xfrm>
          <a:custGeom>
            <a:avLst/>
            <a:gdLst/>
            <a:ahLst/>
            <a:cxnLst/>
            <a:rect l="0" t="0" r="0" b="0"/>
            <a:pathLst>
              <a:path w="406302" h="382853">
                <a:moveTo>
                  <a:pt x="0" y="5573"/>
                </a:moveTo>
                <a:lnTo>
                  <a:pt x="158242" y="5573"/>
                </a:lnTo>
                <a:lnTo>
                  <a:pt x="171062" y="4498"/>
                </a:lnTo>
                <a:lnTo>
                  <a:pt x="205370" y="438"/>
                </a:lnTo>
                <a:lnTo>
                  <a:pt x="221828" y="0"/>
                </a:lnTo>
                <a:lnTo>
                  <a:pt x="237100" y="783"/>
                </a:lnTo>
                <a:lnTo>
                  <a:pt x="262309" y="3444"/>
                </a:lnTo>
                <a:lnTo>
                  <a:pt x="277096" y="4627"/>
                </a:lnTo>
                <a:lnTo>
                  <a:pt x="287251" y="5153"/>
                </a:lnTo>
                <a:lnTo>
                  <a:pt x="297393" y="5490"/>
                </a:lnTo>
                <a:lnTo>
                  <a:pt x="297150" y="6593"/>
                </a:lnTo>
                <a:lnTo>
                  <a:pt x="291341" y="13895"/>
                </a:lnTo>
                <a:lnTo>
                  <a:pt x="280278" y="25117"/>
                </a:lnTo>
                <a:lnTo>
                  <a:pt x="273917" y="32576"/>
                </a:lnTo>
                <a:lnTo>
                  <a:pt x="258249" y="52328"/>
                </a:lnTo>
                <a:lnTo>
                  <a:pt x="250632" y="62540"/>
                </a:lnTo>
                <a:lnTo>
                  <a:pt x="236435" y="82486"/>
                </a:lnTo>
                <a:lnTo>
                  <a:pt x="230715" y="91244"/>
                </a:lnTo>
                <a:lnTo>
                  <a:pt x="225826" y="99233"/>
                </a:lnTo>
                <a:lnTo>
                  <a:pt x="221492" y="106708"/>
                </a:lnTo>
                <a:lnTo>
                  <a:pt x="218603" y="113842"/>
                </a:lnTo>
                <a:lnTo>
                  <a:pt x="216677" y="120747"/>
                </a:lnTo>
                <a:lnTo>
                  <a:pt x="215393" y="127500"/>
                </a:lnTo>
                <a:lnTo>
                  <a:pt x="212387" y="135227"/>
                </a:lnTo>
                <a:lnTo>
                  <a:pt x="208233" y="143603"/>
                </a:lnTo>
                <a:lnTo>
                  <a:pt x="203314" y="152411"/>
                </a:lnTo>
                <a:lnTo>
                  <a:pt x="192117" y="173664"/>
                </a:lnTo>
                <a:lnTo>
                  <a:pt x="186121" y="185350"/>
                </a:lnTo>
                <a:lnTo>
                  <a:pt x="182124" y="194216"/>
                </a:lnTo>
                <a:lnTo>
                  <a:pt x="179459" y="201202"/>
                </a:lnTo>
                <a:lnTo>
                  <a:pt x="177683" y="206934"/>
                </a:lnTo>
                <a:lnTo>
                  <a:pt x="173274" y="217204"/>
                </a:lnTo>
                <a:lnTo>
                  <a:pt x="159776" y="245814"/>
                </a:lnTo>
                <a:lnTo>
                  <a:pt x="154886" y="257097"/>
                </a:lnTo>
                <a:lnTo>
                  <a:pt x="151627" y="265695"/>
                </a:lnTo>
                <a:lnTo>
                  <a:pt x="149454" y="272501"/>
                </a:lnTo>
                <a:lnTo>
                  <a:pt x="148005" y="279189"/>
                </a:lnTo>
                <a:lnTo>
                  <a:pt x="147040" y="285796"/>
                </a:lnTo>
                <a:lnTo>
                  <a:pt x="146396" y="292352"/>
                </a:lnTo>
                <a:lnTo>
                  <a:pt x="147041" y="297797"/>
                </a:lnTo>
                <a:lnTo>
                  <a:pt x="148546" y="302501"/>
                </a:lnTo>
                <a:lnTo>
                  <a:pt x="153550" y="312640"/>
                </a:lnTo>
                <a:lnTo>
                  <a:pt x="159552" y="319531"/>
                </a:lnTo>
                <a:lnTo>
                  <a:pt x="162261" y="321291"/>
                </a:lnTo>
                <a:lnTo>
                  <a:pt x="174435" y="325916"/>
                </a:lnTo>
                <a:lnTo>
                  <a:pt x="192896" y="334617"/>
                </a:lnTo>
                <a:lnTo>
                  <a:pt x="203839" y="338872"/>
                </a:lnTo>
                <a:lnTo>
                  <a:pt x="215433" y="342783"/>
                </a:lnTo>
                <a:lnTo>
                  <a:pt x="227463" y="346466"/>
                </a:lnTo>
                <a:lnTo>
                  <a:pt x="237631" y="348921"/>
                </a:lnTo>
                <a:lnTo>
                  <a:pt x="246560" y="350557"/>
                </a:lnTo>
                <a:lnTo>
                  <a:pt x="254663" y="351648"/>
                </a:lnTo>
                <a:lnTo>
                  <a:pt x="262214" y="352376"/>
                </a:lnTo>
                <a:lnTo>
                  <a:pt x="269398" y="352861"/>
                </a:lnTo>
                <a:lnTo>
                  <a:pt x="276337" y="353184"/>
                </a:lnTo>
                <a:lnTo>
                  <a:pt x="284188" y="354475"/>
                </a:lnTo>
                <a:lnTo>
                  <a:pt x="292646" y="356410"/>
                </a:lnTo>
                <a:lnTo>
                  <a:pt x="301510" y="358775"/>
                </a:lnTo>
                <a:lnTo>
                  <a:pt x="309569" y="360352"/>
                </a:lnTo>
                <a:lnTo>
                  <a:pt x="317091" y="361403"/>
                </a:lnTo>
                <a:lnTo>
                  <a:pt x="324255" y="362104"/>
                </a:lnTo>
                <a:lnTo>
                  <a:pt x="331181" y="363645"/>
                </a:lnTo>
                <a:lnTo>
                  <a:pt x="337948" y="365748"/>
                </a:lnTo>
                <a:lnTo>
                  <a:pt x="344610" y="368225"/>
                </a:lnTo>
                <a:lnTo>
                  <a:pt x="354425" y="370952"/>
                </a:lnTo>
                <a:lnTo>
                  <a:pt x="366343" y="373843"/>
                </a:lnTo>
                <a:lnTo>
                  <a:pt x="406301" y="38285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2" name="SMARTPenAnnotation2045"/>
          <p:cNvSpPr/>
          <p:nvPr/>
        </p:nvSpPr>
        <p:spPr>
          <a:xfrm>
            <a:off x="4488656" y="5315794"/>
            <a:ext cx="203151" cy="28624"/>
          </a:xfrm>
          <a:custGeom>
            <a:avLst/>
            <a:gdLst/>
            <a:ahLst/>
            <a:cxnLst/>
            <a:rect l="0" t="0" r="0" b="0"/>
            <a:pathLst>
              <a:path w="203151" h="28624">
                <a:moveTo>
                  <a:pt x="203150" y="9276"/>
                </a:moveTo>
                <a:lnTo>
                  <a:pt x="198015" y="4141"/>
                </a:lnTo>
                <a:lnTo>
                  <a:pt x="195427" y="2627"/>
                </a:lnTo>
                <a:lnTo>
                  <a:pt x="192627" y="1619"/>
                </a:lnTo>
                <a:lnTo>
                  <a:pt x="189686" y="946"/>
                </a:lnTo>
                <a:lnTo>
                  <a:pt x="183551" y="200"/>
                </a:lnTo>
                <a:lnTo>
                  <a:pt x="180410" y="0"/>
                </a:lnTo>
                <a:lnTo>
                  <a:pt x="177242" y="942"/>
                </a:lnTo>
                <a:lnTo>
                  <a:pt x="174054" y="2646"/>
                </a:lnTo>
                <a:lnTo>
                  <a:pt x="170854" y="4856"/>
                </a:lnTo>
                <a:lnTo>
                  <a:pt x="165497" y="6329"/>
                </a:lnTo>
                <a:lnTo>
                  <a:pt x="158700" y="7312"/>
                </a:lnTo>
                <a:lnTo>
                  <a:pt x="150944" y="7966"/>
                </a:lnTo>
                <a:lnTo>
                  <a:pt x="144699" y="8403"/>
                </a:lnTo>
                <a:lnTo>
                  <a:pt x="134894" y="8888"/>
                </a:lnTo>
                <a:lnTo>
                  <a:pt x="126953" y="9103"/>
                </a:lnTo>
                <a:lnTo>
                  <a:pt x="123331" y="9161"/>
                </a:lnTo>
                <a:lnTo>
                  <a:pt x="119841" y="10274"/>
                </a:lnTo>
                <a:lnTo>
                  <a:pt x="116440" y="12091"/>
                </a:lnTo>
                <a:lnTo>
                  <a:pt x="113097" y="14377"/>
                </a:lnTo>
                <a:lnTo>
                  <a:pt x="108719" y="15901"/>
                </a:lnTo>
                <a:lnTo>
                  <a:pt x="103650" y="16917"/>
                </a:lnTo>
                <a:lnTo>
                  <a:pt x="98121" y="17595"/>
                </a:lnTo>
                <a:lnTo>
                  <a:pt x="93361" y="19121"/>
                </a:lnTo>
                <a:lnTo>
                  <a:pt x="89113" y="21214"/>
                </a:lnTo>
                <a:lnTo>
                  <a:pt x="85205" y="23684"/>
                </a:lnTo>
                <a:lnTo>
                  <a:pt x="80450" y="25331"/>
                </a:lnTo>
                <a:lnTo>
                  <a:pt x="75131" y="26428"/>
                </a:lnTo>
                <a:lnTo>
                  <a:pt x="69435" y="27160"/>
                </a:lnTo>
                <a:lnTo>
                  <a:pt x="61338" y="27648"/>
                </a:lnTo>
                <a:lnTo>
                  <a:pt x="40876" y="28190"/>
                </a:lnTo>
                <a:lnTo>
                  <a:pt x="0" y="2862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3" name="SMARTPenAnnotation2046"/>
          <p:cNvSpPr/>
          <p:nvPr/>
        </p:nvSpPr>
        <p:spPr>
          <a:xfrm>
            <a:off x="2660302" y="5305722"/>
            <a:ext cx="222499" cy="29023"/>
          </a:xfrm>
          <a:custGeom>
            <a:avLst/>
            <a:gdLst/>
            <a:ahLst/>
            <a:cxnLst/>
            <a:rect l="0" t="0" r="0" b="0"/>
            <a:pathLst>
              <a:path w="222499" h="29023">
                <a:moveTo>
                  <a:pt x="222498" y="0"/>
                </a:moveTo>
                <a:lnTo>
                  <a:pt x="182154" y="0"/>
                </a:lnTo>
                <a:lnTo>
                  <a:pt x="177329" y="1075"/>
                </a:lnTo>
                <a:lnTo>
                  <a:pt x="171963" y="2867"/>
                </a:lnTo>
                <a:lnTo>
                  <a:pt x="166236" y="5136"/>
                </a:lnTo>
                <a:lnTo>
                  <a:pt x="159193" y="6649"/>
                </a:lnTo>
                <a:lnTo>
                  <a:pt x="151273" y="7657"/>
                </a:lnTo>
                <a:lnTo>
                  <a:pt x="142769" y="8329"/>
                </a:lnTo>
                <a:lnTo>
                  <a:pt x="130650" y="9852"/>
                </a:lnTo>
                <a:lnTo>
                  <a:pt x="99987" y="14411"/>
                </a:lnTo>
                <a:lnTo>
                  <a:pt x="84931" y="17132"/>
                </a:lnTo>
                <a:lnTo>
                  <a:pt x="70594" y="20020"/>
                </a:lnTo>
                <a:lnTo>
                  <a:pt x="56736" y="23021"/>
                </a:lnTo>
                <a:lnTo>
                  <a:pt x="46423" y="25021"/>
                </a:lnTo>
                <a:lnTo>
                  <a:pt x="38473" y="26355"/>
                </a:lnTo>
                <a:lnTo>
                  <a:pt x="32098" y="27244"/>
                </a:lnTo>
                <a:lnTo>
                  <a:pt x="25698" y="27836"/>
                </a:lnTo>
                <a:lnTo>
                  <a:pt x="19282" y="28232"/>
                </a:lnTo>
                <a:lnTo>
                  <a:pt x="0" y="2902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4" name="SMARTPenAnnotation2047"/>
          <p:cNvSpPr/>
          <p:nvPr/>
        </p:nvSpPr>
        <p:spPr>
          <a:xfrm>
            <a:off x="2757439" y="5238005"/>
            <a:ext cx="38298" cy="232173"/>
          </a:xfrm>
          <a:custGeom>
            <a:avLst/>
            <a:gdLst/>
            <a:ahLst/>
            <a:cxnLst/>
            <a:rect l="0" t="0" r="0" b="0"/>
            <a:pathLst>
              <a:path w="38298" h="232173">
                <a:moveTo>
                  <a:pt x="9275" y="0"/>
                </a:moveTo>
                <a:lnTo>
                  <a:pt x="4140" y="0"/>
                </a:lnTo>
                <a:lnTo>
                  <a:pt x="2627" y="1075"/>
                </a:lnTo>
                <a:lnTo>
                  <a:pt x="1618" y="2867"/>
                </a:lnTo>
                <a:lnTo>
                  <a:pt x="498" y="7724"/>
                </a:lnTo>
                <a:lnTo>
                  <a:pt x="0" y="13465"/>
                </a:lnTo>
                <a:lnTo>
                  <a:pt x="942" y="15426"/>
                </a:lnTo>
                <a:lnTo>
                  <a:pt x="2645" y="16733"/>
                </a:lnTo>
                <a:lnTo>
                  <a:pt x="4855" y="17605"/>
                </a:lnTo>
                <a:lnTo>
                  <a:pt x="6328" y="19261"/>
                </a:lnTo>
                <a:lnTo>
                  <a:pt x="7311" y="21440"/>
                </a:lnTo>
                <a:lnTo>
                  <a:pt x="7966" y="23967"/>
                </a:lnTo>
                <a:lnTo>
                  <a:pt x="8402" y="32101"/>
                </a:lnTo>
                <a:lnTo>
                  <a:pt x="9017" y="70062"/>
                </a:lnTo>
                <a:lnTo>
                  <a:pt x="9160" y="88824"/>
                </a:lnTo>
                <a:lnTo>
                  <a:pt x="10274" y="100061"/>
                </a:lnTo>
                <a:lnTo>
                  <a:pt x="12091" y="112927"/>
                </a:lnTo>
                <a:lnTo>
                  <a:pt x="14377" y="126878"/>
                </a:lnTo>
                <a:lnTo>
                  <a:pt x="16976" y="138330"/>
                </a:lnTo>
                <a:lnTo>
                  <a:pt x="19783" y="148113"/>
                </a:lnTo>
                <a:lnTo>
                  <a:pt x="22730" y="156785"/>
                </a:lnTo>
                <a:lnTo>
                  <a:pt x="24694" y="166866"/>
                </a:lnTo>
                <a:lnTo>
                  <a:pt x="26004" y="177886"/>
                </a:lnTo>
                <a:lnTo>
                  <a:pt x="26877" y="189532"/>
                </a:lnTo>
                <a:lnTo>
                  <a:pt x="28534" y="198371"/>
                </a:lnTo>
                <a:lnTo>
                  <a:pt x="30713" y="205339"/>
                </a:lnTo>
                <a:lnTo>
                  <a:pt x="33241" y="211058"/>
                </a:lnTo>
                <a:lnTo>
                  <a:pt x="34926" y="215947"/>
                </a:lnTo>
                <a:lnTo>
                  <a:pt x="36050" y="220281"/>
                </a:lnTo>
                <a:lnTo>
                  <a:pt x="38297" y="23217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5" name="SMARTPenAnnotation2048"/>
          <p:cNvSpPr/>
          <p:nvPr/>
        </p:nvSpPr>
        <p:spPr>
          <a:xfrm>
            <a:off x="2874471" y="5161013"/>
            <a:ext cx="238164" cy="357534"/>
          </a:xfrm>
          <a:custGeom>
            <a:avLst/>
            <a:gdLst/>
            <a:ahLst/>
            <a:cxnLst/>
            <a:rect l="0" t="0" r="0" b="0"/>
            <a:pathLst>
              <a:path w="238164" h="357534">
                <a:moveTo>
                  <a:pt x="8329" y="9276"/>
                </a:moveTo>
                <a:lnTo>
                  <a:pt x="0" y="946"/>
                </a:lnTo>
                <a:lnTo>
                  <a:pt x="1702" y="498"/>
                </a:lnTo>
                <a:lnTo>
                  <a:pt x="4986" y="199"/>
                </a:lnTo>
                <a:lnTo>
                  <a:pt x="9325" y="0"/>
                </a:lnTo>
                <a:lnTo>
                  <a:pt x="13293" y="942"/>
                </a:lnTo>
                <a:lnTo>
                  <a:pt x="20567" y="4856"/>
                </a:lnTo>
                <a:lnTo>
                  <a:pt x="27237" y="6329"/>
                </a:lnTo>
                <a:lnTo>
                  <a:pt x="35982" y="7311"/>
                </a:lnTo>
                <a:lnTo>
                  <a:pt x="46112" y="7966"/>
                </a:lnTo>
                <a:lnTo>
                  <a:pt x="63101" y="8693"/>
                </a:lnTo>
                <a:lnTo>
                  <a:pt x="84751" y="9103"/>
                </a:lnTo>
                <a:lnTo>
                  <a:pt x="232610" y="9276"/>
                </a:lnTo>
                <a:lnTo>
                  <a:pt x="235240" y="10351"/>
                </a:lnTo>
                <a:lnTo>
                  <a:pt x="236994" y="12142"/>
                </a:lnTo>
                <a:lnTo>
                  <a:pt x="238163" y="14411"/>
                </a:lnTo>
                <a:lnTo>
                  <a:pt x="237867" y="16999"/>
                </a:lnTo>
                <a:lnTo>
                  <a:pt x="236596" y="19799"/>
                </a:lnTo>
                <a:lnTo>
                  <a:pt x="229670" y="28875"/>
                </a:lnTo>
                <a:lnTo>
                  <a:pt x="226831" y="32015"/>
                </a:lnTo>
                <a:lnTo>
                  <a:pt x="224939" y="35184"/>
                </a:lnTo>
                <a:lnTo>
                  <a:pt x="222836" y="41572"/>
                </a:lnTo>
                <a:lnTo>
                  <a:pt x="221652" y="51210"/>
                </a:lnTo>
                <a:lnTo>
                  <a:pt x="219336" y="56580"/>
                </a:lnTo>
                <a:lnTo>
                  <a:pt x="215642" y="63384"/>
                </a:lnTo>
                <a:lnTo>
                  <a:pt x="211030" y="71145"/>
                </a:lnTo>
                <a:lnTo>
                  <a:pt x="206881" y="78469"/>
                </a:lnTo>
                <a:lnTo>
                  <a:pt x="199404" y="92339"/>
                </a:lnTo>
                <a:lnTo>
                  <a:pt x="195905" y="102271"/>
                </a:lnTo>
                <a:lnTo>
                  <a:pt x="192497" y="114268"/>
                </a:lnTo>
                <a:lnTo>
                  <a:pt x="189151" y="127639"/>
                </a:lnTo>
                <a:lnTo>
                  <a:pt x="186920" y="138704"/>
                </a:lnTo>
                <a:lnTo>
                  <a:pt x="185433" y="148229"/>
                </a:lnTo>
                <a:lnTo>
                  <a:pt x="184441" y="156730"/>
                </a:lnTo>
                <a:lnTo>
                  <a:pt x="182705" y="166697"/>
                </a:lnTo>
                <a:lnTo>
                  <a:pt x="180473" y="177640"/>
                </a:lnTo>
                <a:lnTo>
                  <a:pt x="177910" y="189236"/>
                </a:lnTo>
                <a:lnTo>
                  <a:pt x="175127" y="200190"/>
                </a:lnTo>
                <a:lnTo>
                  <a:pt x="172196" y="210718"/>
                </a:lnTo>
                <a:lnTo>
                  <a:pt x="169168" y="220961"/>
                </a:lnTo>
                <a:lnTo>
                  <a:pt x="167149" y="229940"/>
                </a:lnTo>
                <a:lnTo>
                  <a:pt x="165803" y="238076"/>
                </a:lnTo>
                <a:lnTo>
                  <a:pt x="164905" y="245648"/>
                </a:lnTo>
                <a:lnTo>
                  <a:pt x="164307" y="257147"/>
                </a:lnTo>
                <a:lnTo>
                  <a:pt x="163465" y="298768"/>
                </a:lnTo>
                <a:lnTo>
                  <a:pt x="163111" y="35753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6" name="SMARTPenAnnotation2049"/>
          <p:cNvSpPr/>
          <p:nvPr/>
        </p:nvSpPr>
        <p:spPr>
          <a:xfrm>
            <a:off x="3134320" y="5218658"/>
            <a:ext cx="143196" cy="261051"/>
          </a:xfrm>
          <a:custGeom>
            <a:avLst/>
            <a:gdLst/>
            <a:ahLst/>
            <a:cxnLst/>
            <a:rect l="0" t="0" r="0" b="0"/>
            <a:pathLst>
              <a:path w="143196" h="261051">
                <a:moveTo>
                  <a:pt x="48369" y="0"/>
                </a:moveTo>
                <a:lnTo>
                  <a:pt x="88713" y="40345"/>
                </a:lnTo>
                <a:lnTo>
                  <a:pt x="92463" y="45169"/>
                </a:lnTo>
                <a:lnTo>
                  <a:pt x="96038" y="50535"/>
                </a:lnTo>
                <a:lnTo>
                  <a:pt x="99496" y="56262"/>
                </a:lnTo>
                <a:lnTo>
                  <a:pt x="102876" y="62230"/>
                </a:lnTo>
                <a:lnTo>
                  <a:pt x="109499" y="74593"/>
                </a:lnTo>
                <a:lnTo>
                  <a:pt x="112769" y="79825"/>
                </a:lnTo>
                <a:lnTo>
                  <a:pt x="116024" y="84388"/>
                </a:lnTo>
                <a:lnTo>
                  <a:pt x="119269" y="88505"/>
                </a:lnTo>
                <a:lnTo>
                  <a:pt x="122508" y="94474"/>
                </a:lnTo>
                <a:lnTo>
                  <a:pt x="125742" y="101678"/>
                </a:lnTo>
                <a:lnTo>
                  <a:pt x="128972" y="109705"/>
                </a:lnTo>
                <a:lnTo>
                  <a:pt x="132201" y="117206"/>
                </a:lnTo>
                <a:lnTo>
                  <a:pt x="138655" y="131273"/>
                </a:lnTo>
                <a:lnTo>
                  <a:pt x="140806" y="136960"/>
                </a:lnTo>
                <a:lnTo>
                  <a:pt x="142240" y="141826"/>
                </a:lnTo>
                <a:lnTo>
                  <a:pt x="143195" y="146144"/>
                </a:lnTo>
                <a:lnTo>
                  <a:pt x="142758" y="152247"/>
                </a:lnTo>
                <a:lnTo>
                  <a:pt x="141391" y="159541"/>
                </a:lnTo>
                <a:lnTo>
                  <a:pt x="139405" y="167628"/>
                </a:lnTo>
                <a:lnTo>
                  <a:pt x="138082" y="174095"/>
                </a:lnTo>
                <a:lnTo>
                  <a:pt x="137199" y="179480"/>
                </a:lnTo>
                <a:lnTo>
                  <a:pt x="136610" y="184145"/>
                </a:lnTo>
                <a:lnTo>
                  <a:pt x="135143" y="189406"/>
                </a:lnTo>
                <a:lnTo>
                  <a:pt x="133090" y="195062"/>
                </a:lnTo>
                <a:lnTo>
                  <a:pt x="130646" y="200982"/>
                </a:lnTo>
                <a:lnTo>
                  <a:pt x="126868" y="206004"/>
                </a:lnTo>
                <a:lnTo>
                  <a:pt x="122199" y="210427"/>
                </a:lnTo>
                <a:lnTo>
                  <a:pt x="116936" y="214451"/>
                </a:lnTo>
                <a:lnTo>
                  <a:pt x="112354" y="218208"/>
                </a:lnTo>
                <a:lnTo>
                  <a:pt x="108223" y="221788"/>
                </a:lnTo>
                <a:lnTo>
                  <a:pt x="104395" y="225249"/>
                </a:lnTo>
                <a:lnTo>
                  <a:pt x="98618" y="229707"/>
                </a:lnTo>
                <a:lnTo>
                  <a:pt x="91542" y="234827"/>
                </a:lnTo>
                <a:lnTo>
                  <a:pt x="83601" y="240392"/>
                </a:lnTo>
                <a:lnTo>
                  <a:pt x="76156" y="244101"/>
                </a:lnTo>
                <a:lnTo>
                  <a:pt x="69043" y="246574"/>
                </a:lnTo>
                <a:lnTo>
                  <a:pt x="62152" y="248222"/>
                </a:lnTo>
                <a:lnTo>
                  <a:pt x="56483" y="250396"/>
                </a:lnTo>
                <a:lnTo>
                  <a:pt x="51628" y="252920"/>
                </a:lnTo>
                <a:lnTo>
                  <a:pt x="47317" y="255678"/>
                </a:lnTo>
                <a:lnTo>
                  <a:pt x="43368" y="257517"/>
                </a:lnTo>
                <a:lnTo>
                  <a:pt x="39661" y="258742"/>
                </a:lnTo>
                <a:lnTo>
                  <a:pt x="36114" y="259559"/>
                </a:lnTo>
                <a:lnTo>
                  <a:pt x="31600" y="260104"/>
                </a:lnTo>
                <a:lnTo>
                  <a:pt x="26441" y="260467"/>
                </a:lnTo>
                <a:lnTo>
                  <a:pt x="12986" y="261050"/>
                </a:lnTo>
                <a:lnTo>
                  <a:pt x="10807" y="260023"/>
                </a:lnTo>
                <a:lnTo>
                  <a:pt x="8279" y="258263"/>
                </a:lnTo>
                <a:lnTo>
                  <a:pt x="0" y="25151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7" name="SMARTPenAnnotation2050"/>
          <p:cNvSpPr/>
          <p:nvPr/>
        </p:nvSpPr>
        <p:spPr>
          <a:xfrm>
            <a:off x="3289155" y="5248078"/>
            <a:ext cx="106359" cy="231774"/>
          </a:xfrm>
          <a:custGeom>
            <a:avLst/>
            <a:gdLst/>
            <a:ahLst/>
            <a:cxnLst/>
            <a:rect l="0" t="0" r="0" b="0"/>
            <a:pathLst>
              <a:path w="106359" h="231774">
                <a:moveTo>
                  <a:pt x="106358" y="9275"/>
                </a:moveTo>
                <a:lnTo>
                  <a:pt x="89700" y="946"/>
                </a:lnTo>
                <a:lnTo>
                  <a:pt x="86654" y="498"/>
                </a:lnTo>
                <a:lnTo>
                  <a:pt x="82473" y="199"/>
                </a:lnTo>
                <a:lnTo>
                  <a:pt x="77537" y="0"/>
                </a:lnTo>
                <a:lnTo>
                  <a:pt x="73171" y="941"/>
                </a:lnTo>
                <a:lnTo>
                  <a:pt x="69185" y="2645"/>
                </a:lnTo>
                <a:lnTo>
                  <a:pt x="65453" y="4855"/>
                </a:lnTo>
                <a:lnTo>
                  <a:pt x="60815" y="7403"/>
                </a:lnTo>
                <a:lnTo>
                  <a:pt x="49930" y="13100"/>
                </a:lnTo>
                <a:lnTo>
                  <a:pt x="44017" y="17200"/>
                </a:lnTo>
                <a:lnTo>
                  <a:pt x="37926" y="22082"/>
                </a:lnTo>
                <a:lnTo>
                  <a:pt x="31715" y="27487"/>
                </a:lnTo>
                <a:lnTo>
                  <a:pt x="26500" y="34315"/>
                </a:lnTo>
                <a:lnTo>
                  <a:pt x="21948" y="42091"/>
                </a:lnTo>
                <a:lnTo>
                  <a:pt x="17838" y="50500"/>
                </a:lnTo>
                <a:lnTo>
                  <a:pt x="14024" y="57181"/>
                </a:lnTo>
                <a:lnTo>
                  <a:pt x="10406" y="62710"/>
                </a:lnTo>
                <a:lnTo>
                  <a:pt x="6920" y="67470"/>
                </a:lnTo>
                <a:lnTo>
                  <a:pt x="4595" y="71719"/>
                </a:lnTo>
                <a:lnTo>
                  <a:pt x="3045" y="75627"/>
                </a:lnTo>
                <a:lnTo>
                  <a:pt x="2012" y="79306"/>
                </a:lnTo>
                <a:lnTo>
                  <a:pt x="1323" y="83910"/>
                </a:lnTo>
                <a:lnTo>
                  <a:pt x="865" y="89128"/>
                </a:lnTo>
                <a:lnTo>
                  <a:pt x="558" y="94757"/>
                </a:lnTo>
                <a:lnTo>
                  <a:pt x="218" y="109609"/>
                </a:lnTo>
                <a:lnTo>
                  <a:pt x="0" y="135148"/>
                </a:lnTo>
                <a:lnTo>
                  <a:pt x="1057" y="140484"/>
                </a:lnTo>
                <a:lnTo>
                  <a:pt x="2836" y="146192"/>
                </a:lnTo>
                <a:lnTo>
                  <a:pt x="5098" y="152147"/>
                </a:lnTo>
                <a:lnTo>
                  <a:pt x="7680" y="157191"/>
                </a:lnTo>
                <a:lnTo>
                  <a:pt x="10476" y="161630"/>
                </a:lnTo>
                <a:lnTo>
                  <a:pt x="13415" y="165663"/>
                </a:lnTo>
                <a:lnTo>
                  <a:pt x="19675" y="171577"/>
                </a:lnTo>
                <a:lnTo>
                  <a:pt x="28147" y="178744"/>
                </a:lnTo>
                <a:lnTo>
                  <a:pt x="38094" y="186746"/>
                </a:lnTo>
                <a:lnTo>
                  <a:pt x="45801" y="193156"/>
                </a:lnTo>
                <a:lnTo>
                  <a:pt x="52013" y="198505"/>
                </a:lnTo>
                <a:lnTo>
                  <a:pt x="57230" y="203145"/>
                </a:lnTo>
                <a:lnTo>
                  <a:pt x="62857" y="207313"/>
                </a:lnTo>
                <a:lnTo>
                  <a:pt x="68759" y="211167"/>
                </a:lnTo>
                <a:lnTo>
                  <a:pt x="74843" y="214811"/>
                </a:lnTo>
                <a:lnTo>
                  <a:pt x="79974" y="218315"/>
                </a:lnTo>
                <a:lnTo>
                  <a:pt x="84469" y="221727"/>
                </a:lnTo>
                <a:lnTo>
                  <a:pt x="96684" y="23177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8" name="SMARTPenAnnotation2051"/>
          <p:cNvSpPr/>
          <p:nvPr/>
        </p:nvSpPr>
        <p:spPr>
          <a:xfrm>
            <a:off x="3540621" y="5325070"/>
            <a:ext cx="212825" cy="19348"/>
          </a:xfrm>
          <a:custGeom>
            <a:avLst/>
            <a:gdLst/>
            <a:ahLst/>
            <a:cxnLst/>
            <a:rect l="0" t="0" r="0" b="0"/>
            <a:pathLst>
              <a:path w="212825" h="19348">
                <a:moveTo>
                  <a:pt x="0" y="0"/>
                </a:moveTo>
                <a:lnTo>
                  <a:pt x="15406" y="5136"/>
                </a:lnTo>
                <a:lnTo>
                  <a:pt x="30693" y="6648"/>
                </a:lnTo>
                <a:lnTo>
                  <a:pt x="51633" y="7657"/>
                </a:lnTo>
                <a:lnTo>
                  <a:pt x="76342" y="8329"/>
                </a:lnTo>
                <a:lnTo>
                  <a:pt x="102488" y="9852"/>
                </a:lnTo>
                <a:lnTo>
                  <a:pt x="212824" y="1934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9" name="SMARTPenAnnotation2052"/>
          <p:cNvSpPr/>
          <p:nvPr/>
        </p:nvSpPr>
        <p:spPr>
          <a:xfrm>
            <a:off x="3859918" y="5209433"/>
            <a:ext cx="152346" cy="357443"/>
          </a:xfrm>
          <a:custGeom>
            <a:avLst/>
            <a:gdLst/>
            <a:ahLst/>
            <a:cxnLst/>
            <a:rect l="0" t="0" r="0" b="0"/>
            <a:pathLst>
              <a:path w="152346" h="357443">
                <a:moveTo>
                  <a:pt x="28960" y="173680"/>
                </a:moveTo>
                <a:lnTo>
                  <a:pt x="51700" y="150940"/>
                </a:lnTo>
                <a:lnTo>
                  <a:pt x="54869" y="146697"/>
                </a:lnTo>
                <a:lnTo>
                  <a:pt x="58057" y="141717"/>
                </a:lnTo>
                <a:lnTo>
                  <a:pt x="61256" y="136249"/>
                </a:lnTo>
                <a:lnTo>
                  <a:pt x="64812" y="127306"/>
                </a:lnTo>
                <a:lnTo>
                  <a:pt x="67467" y="117598"/>
                </a:lnTo>
                <a:lnTo>
                  <a:pt x="72229" y="102535"/>
                </a:lnTo>
                <a:lnTo>
                  <a:pt x="73929" y="94004"/>
                </a:lnTo>
                <a:lnTo>
                  <a:pt x="75063" y="85092"/>
                </a:lnTo>
                <a:lnTo>
                  <a:pt x="75818" y="75926"/>
                </a:lnTo>
                <a:lnTo>
                  <a:pt x="77397" y="68740"/>
                </a:lnTo>
                <a:lnTo>
                  <a:pt x="82017" y="57890"/>
                </a:lnTo>
                <a:lnTo>
                  <a:pt x="82604" y="53492"/>
                </a:lnTo>
                <a:lnTo>
                  <a:pt x="81921" y="49485"/>
                </a:lnTo>
                <a:lnTo>
                  <a:pt x="79370" y="42166"/>
                </a:lnTo>
                <a:lnTo>
                  <a:pt x="78236" y="35331"/>
                </a:lnTo>
                <a:lnTo>
                  <a:pt x="76859" y="32004"/>
                </a:lnTo>
                <a:lnTo>
                  <a:pt x="72463" y="25440"/>
                </a:lnTo>
                <a:lnTo>
                  <a:pt x="69792" y="18939"/>
                </a:lnTo>
                <a:lnTo>
                  <a:pt x="69080" y="15701"/>
                </a:lnTo>
                <a:lnTo>
                  <a:pt x="67530" y="13543"/>
                </a:lnTo>
                <a:lnTo>
                  <a:pt x="65423" y="12103"/>
                </a:lnTo>
                <a:lnTo>
                  <a:pt x="62942" y="11144"/>
                </a:lnTo>
                <a:lnTo>
                  <a:pt x="60214" y="9430"/>
                </a:lnTo>
                <a:lnTo>
                  <a:pt x="57320" y="7211"/>
                </a:lnTo>
                <a:lnTo>
                  <a:pt x="54316" y="4658"/>
                </a:lnTo>
                <a:lnTo>
                  <a:pt x="51239" y="2955"/>
                </a:lnTo>
                <a:lnTo>
                  <a:pt x="48112" y="1821"/>
                </a:lnTo>
                <a:lnTo>
                  <a:pt x="44953" y="1064"/>
                </a:lnTo>
                <a:lnTo>
                  <a:pt x="41772" y="560"/>
                </a:lnTo>
                <a:lnTo>
                  <a:pt x="38576" y="223"/>
                </a:lnTo>
                <a:lnTo>
                  <a:pt x="35371" y="0"/>
                </a:lnTo>
                <a:lnTo>
                  <a:pt x="32159" y="925"/>
                </a:lnTo>
                <a:lnTo>
                  <a:pt x="28943" y="2617"/>
                </a:lnTo>
                <a:lnTo>
                  <a:pt x="25725" y="4820"/>
                </a:lnTo>
                <a:lnTo>
                  <a:pt x="22503" y="7362"/>
                </a:lnTo>
                <a:lnTo>
                  <a:pt x="19282" y="10134"/>
                </a:lnTo>
                <a:lnTo>
                  <a:pt x="16058" y="13055"/>
                </a:lnTo>
                <a:lnTo>
                  <a:pt x="13910" y="16078"/>
                </a:lnTo>
                <a:lnTo>
                  <a:pt x="9811" y="26542"/>
                </a:lnTo>
                <a:lnTo>
                  <a:pt x="7595" y="31519"/>
                </a:lnTo>
                <a:lnTo>
                  <a:pt x="5043" y="36985"/>
                </a:lnTo>
                <a:lnTo>
                  <a:pt x="3342" y="46005"/>
                </a:lnTo>
                <a:lnTo>
                  <a:pt x="2207" y="57392"/>
                </a:lnTo>
                <a:lnTo>
                  <a:pt x="611" y="87630"/>
                </a:lnTo>
                <a:lnTo>
                  <a:pt x="387" y="93741"/>
                </a:lnTo>
                <a:lnTo>
                  <a:pt x="1312" y="99965"/>
                </a:lnTo>
                <a:lnTo>
                  <a:pt x="3005" y="106264"/>
                </a:lnTo>
                <a:lnTo>
                  <a:pt x="5207" y="112613"/>
                </a:lnTo>
                <a:lnTo>
                  <a:pt x="7655" y="122534"/>
                </a:lnTo>
                <a:lnTo>
                  <a:pt x="9817" y="131601"/>
                </a:lnTo>
                <a:lnTo>
                  <a:pt x="11899" y="137028"/>
                </a:lnTo>
                <a:lnTo>
                  <a:pt x="14361" y="142796"/>
                </a:lnTo>
                <a:lnTo>
                  <a:pt x="17078" y="149866"/>
                </a:lnTo>
                <a:lnTo>
                  <a:pt x="22963" y="166321"/>
                </a:lnTo>
                <a:lnTo>
                  <a:pt x="26037" y="173073"/>
                </a:lnTo>
                <a:lnTo>
                  <a:pt x="29161" y="178650"/>
                </a:lnTo>
                <a:lnTo>
                  <a:pt x="32319" y="183442"/>
                </a:lnTo>
                <a:lnTo>
                  <a:pt x="35499" y="188787"/>
                </a:lnTo>
                <a:lnTo>
                  <a:pt x="38694" y="194500"/>
                </a:lnTo>
                <a:lnTo>
                  <a:pt x="41898" y="200459"/>
                </a:lnTo>
                <a:lnTo>
                  <a:pt x="45110" y="205506"/>
                </a:lnTo>
                <a:lnTo>
                  <a:pt x="48326" y="209945"/>
                </a:lnTo>
                <a:lnTo>
                  <a:pt x="51544" y="213980"/>
                </a:lnTo>
                <a:lnTo>
                  <a:pt x="57990" y="219894"/>
                </a:lnTo>
                <a:lnTo>
                  <a:pt x="66586" y="227062"/>
                </a:lnTo>
                <a:lnTo>
                  <a:pt x="76616" y="235065"/>
                </a:lnTo>
                <a:lnTo>
                  <a:pt x="85453" y="241474"/>
                </a:lnTo>
                <a:lnTo>
                  <a:pt x="93494" y="246823"/>
                </a:lnTo>
                <a:lnTo>
                  <a:pt x="101004" y="251464"/>
                </a:lnTo>
                <a:lnTo>
                  <a:pt x="107086" y="255632"/>
                </a:lnTo>
                <a:lnTo>
                  <a:pt x="112215" y="259486"/>
                </a:lnTo>
                <a:lnTo>
                  <a:pt x="116710" y="263130"/>
                </a:lnTo>
                <a:lnTo>
                  <a:pt x="121856" y="267709"/>
                </a:lnTo>
                <a:lnTo>
                  <a:pt x="133306" y="278530"/>
                </a:lnTo>
                <a:lnTo>
                  <a:pt x="138294" y="284425"/>
                </a:lnTo>
                <a:lnTo>
                  <a:pt x="142695" y="290504"/>
                </a:lnTo>
                <a:lnTo>
                  <a:pt x="146704" y="296708"/>
                </a:lnTo>
                <a:lnTo>
                  <a:pt x="151157" y="306466"/>
                </a:lnTo>
                <a:lnTo>
                  <a:pt x="152345" y="310573"/>
                </a:lnTo>
                <a:lnTo>
                  <a:pt x="152062" y="315461"/>
                </a:lnTo>
                <a:lnTo>
                  <a:pt x="148881" y="326625"/>
                </a:lnTo>
                <a:lnTo>
                  <a:pt x="146528" y="331536"/>
                </a:lnTo>
                <a:lnTo>
                  <a:pt x="143884" y="335885"/>
                </a:lnTo>
                <a:lnTo>
                  <a:pt x="141047" y="339860"/>
                </a:lnTo>
                <a:lnTo>
                  <a:pt x="138080" y="342509"/>
                </a:lnTo>
                <a:lnTo>
                  <a:pt x="135028" y="344276"/>
                </a:lnTo>
                <a:lnTo>
                  <a:pt x="131918" y="345453"/>
                </a:lnTo>
                <a:lnTo>
                  <a:pt x="128770" y="347313"/>
                </a:lnTo>
                <a:lnTo>
                  <a:pt x="125597" y="349628"/>
                </a:lnTo>
                <a:lnTo>
                  <a:pt x="122406" y="352246"/>
                </a:lnTo>
                <a:lnTo>
                  <a:pt x="119204" y="353992"/>
                </a:lnTo>
                <a:lnTo>
                  <a:pt x="115995" y="355156"/>
                </a:lnTo>
                <a:lnTo>
                  <a:pt x="112780" y="355931"/>
                </a:lnTo>
                <a:lnTo>
                  <a:pt x="108487" y="356448"/>
                </a:lnTo>
                <a:lnTo>
                  <a:pt x="103476" y="356793"/>
                </a:lnTo>
                <a:lnTo>
                  <a:pt x="97985" y="357022"/>
                </a:lnTo>
                <a:lnTo>
                  <a:pt x="86151" y="357278"/>
                </a:lnTo>
                <a:lnTo>
                  <a:pt x="66174" y="357442"/>
                </a:lnTo>
                <a:lnTo>
                  <a:pt x="61293" y="356381"/>
                </a:lnTo>
                <a:lnTo>
                  <a:pt x="55890" y="354598"/>
                </a:lnTo>
                <a:lnTo>
                  <a:pt x="50138" y="352335"/>
                </a:lnTo>
                <a:lnTo>
                  <a:pt x="45229" y="350826"/>
                </a:lnTo>
                <a:lnTo>
                  <a:pt x="40881" y="349820"/>
                </a:lnTo>
                <a:lnTo>
                  <a:pt x="36908" y="349150"/>
                </a:lnTo>
                <a:lnTo>
                  <a:pt x="32109" y="346553"/>
                </a:lnTo>
                <a:lnTo>
                  <a:pt x="26760" y="342673"/>
                </a:lnTo>
                <a:lnTo>
                  <a:pt x="21044" y="337935"/>
                </a:lnTo>
                <a:lnTo>
                  <a:pt x="16159" y="332627"/>
                </a:lnTo>
                <a:lnTo>
                  <a:pt x="11827" y="326939"/>
                </a:lnTo>
                <a:lnTo>
                  <a:pt x="7864" y="320997"/>
                </a:lnTo>
                <a:lnTo>
                  <a:pt x="3462" y="311529"/>
                </a:lnTo>
                <a:lnTo>
                  <a:pt x="1504" y="303737"/>
                </a:lnTo>
                <a:lnTo>
                  <a:pt x="403" y="293309"/>
                </a:lnTo>
                <a:lnTo>
                  <a:pt x="76" y="282336"/>
                </a:lnTo>
                <a:lnTo>
                  <a:pt x="0" y="271774"/>
                </a:lnTo>
                <a:lnTo>
                  <a:pt x="1055" y="263798"/>
                </a:lnTo>
                <a:lnTo>
                  <a:pt x="2833" y="254181"/>
                </a:lnTo>
                <a:lnTo>
                  <a:pt x="5092" y="243470"/>
                </a:lnTo>
                <a:lnTo>
                  <a:pt x="8749" y="233106"/>
                </a:lnTo>
                <a:lnTo>
                  <a:pt x="13337" y="222971"/>
                </a:lnTo>
                <a:lnTo>
                  <a:pt x="18544" y="212990"/>
                </a:lnTo>
                <a:lnTo>
                  <a:pt x="22017" y="205261"/>
                </a:lnTo>
                <a:lnTo>
                  <a:pt x="24331" y="199033"/>
                </a:lnTo>
                <a:lnTo>
                  <a:pt x="38634" y="16400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0" name="SMARTPenAnnotation2053"/>
          <p:cNvSpPr/>
          <p:nvPr/>
        </p:nvSpPr>
        <p:spPr>
          <a:xfrm>
            <a:off x="4014638" y="5189636"/>
            <a:ext cx="106413" cy="116087"/>
          </a:xfrm>
          <a:custGeom>
            <a:avLst/>
            <a:gdLst/>
            <a:ahLst/>
            <a:cxnLst/>
            <a:rect l="0" t="0" r="0" b="0"/>
            <a:pathLst>
              <a:path w="106413" h="116087">
                <a:moveTo>
                  <a:pt x="0" y="0"/>
                </a:moveTo>
                <a:lnTo>
                  <a:pt x="5136" y="5136"/>
                </a:lnTo>
                <a:lnTo>
                  <a:pt x="6649" y="8799"/>
                </a:lnTo>
                <a:lnTo>
                  <a:pt x="7657" y="13390"/>
                </a:lnTo>
                <a:lnTo>
                  <a:pt x="8329" y="18600"/>
                </a:lnTo>
                <a:lnTo>
                  <a:pt x="9853" y="24224"/>
                </a:lnTo>
                <a:lnTo>
                  <a:pt x="11943" y="30123"/>
                </a:lnTo>
                <a:lnTo>
                  <a:pt x="14411" y="36205"/>
                </a:lnTo>
                <a:lnTo>
                  <a:pt x="17132" y="41335"/>
                </a:lnTo>
                <a:lnTo>
                  <a:pt x="20020" y="45829"/>
                </a:lnTo>
                <a:lnTo>
                  <a:pt x="23021" y="49900"/>
                </a:lnTo>
                <a:lnTo>
                  <a:pt x="25021" y="53690"/>
                </a:lnTo>
                <a:lnTo>
                  <a:pt x="26355" y="57291"/>
                </a:lnTo>
                <a:lnTo>
                  <a:pt x="27244" y="60766"/>
                </a:lnTo>
                <a:lnTo>
                  <a:pt x="28911" y="64158"/>
                </a:lnTo>
                <a:lnTo>
                  <a:pt x="31098" y="67494"/>
                </a:lnTo>
                <a:lnTo>
                  <a:pt x="33630" y="70793"/>
                </a:lnTo>
                <a:lnTo>
                  <a:pt x="36394" y="74067"/>
                </a:lnTo>
                <a:lnTo>
                  <a:pt x="39311" y="77325"/>
                </a:lnTo>
                <a:lnTo>
                  <a:pt x="42330" y="80572"/>
                </a:lnTo>
                <a:lnTo>
                  <a:pt x="46493" y="83811"/>
                </a:lnTo>
                <a:lnTo>
                  <a:pt x="51418" y="87045"/>
                </a:lnTo>
                <a:lnTo>
                  <a:pt x="56851" y="90276"/>
                </a:lnTo>
                <a:lnTo>
                  <a:pt x="61548" y="93505"/>
                </a:lnTo>
                <a:lnTo>
                  <a:pt x="65754" y="96733"/>
                </a:lnTo>
                <a:lnTo>
                  <a:pt x="69633" y="99959"/>
                </a:lnTo>
                <a:lnTo>
                  <a:pt x="73294" y="103185"/>
                </a:lnTo>
                <a:lnTo>
                  <a:pt x="80228" y="109636"/>
                </a:lnTo>
                <a:lnTo>
                  <a:pt x="83582" y="111786"/>
                </a:lnTo>
                <a:lnTo>
                  <a:pt x="86893" y="113220"/>
                </a:lnTo>
                <a:lnTo>
                  <a:pt x="106412" y="11608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1" name="SMARTPenAnnotation2054"/>
          <p:cNvSpPr/>
          <p:nvPr/>
        </p:nvSpPr>
        <p:spPr>
          <a:xfrm>
            <a:off x="4111376" y="5160615"/>
            <a:ext cx="77392" cy="367606"/>
          </a:xfrm>
          <a:custGeom>
            <a:avLst/>
            <a:gdLst/>
            <a:ahLst/>
            <a:cxnLst/>
            <a:rect l="0" t="0" r="0" b="0"/>
            <a:pathLst>
              <a:path w="77392" h="367606">
                <a:moveTo>
                  <a:pt x="77391" y="0"/>
                </a:moveTo>
                <a:lnTo>
                  <a:pt x="72256" y="15406"/>
                </a:lnTo>
                <a:lnTo>
                  <a:pt x="69668" y="22094"/>
                </a:lnTo>
                <a:lnTo>
                  <a:pt x="66868" y="28703"/>
                </a:lnTo>
                <a:lnTo>
                  <a:pt x="63927" y="35258"/>
                </a:lnTo>
                <a:lnTo>
                  <a:pt x="61965" y="40703"/>
                </a:lnTo>
                <a:lnTo>
                  <a:pt x="59787" y="49620"/>
                </a:lnTo>
                <a:lnTo>
                  <a:pt x="58131" y="54577"/>
                </a:lnTo>
                <a:lnTo>
                  <a:pt x="55952" y="60032"/>
                </a:lnTo>
                <a:lnTo>
                  <a:pt x="53424" y="65818"/>
                </a:lnTo>
                <a:lnTo>
                  <a:pt x="50665" y="72900"/>
                </a:lnTo>
                <a:lnTo>
                  <a:pt x="44732" y="89368"/>
                </a:lnTo>
                <a:lnTo>
                  <a:pt x="41645" y="97199"/>
                </a:lnTo>
                <a:lnTo>
                  <a:pt x="38512" y="104570"/>
                </a:lnTo>
                <a:lnTo>
                  <a:pt x="35349" y="111633"/>
                </a:lnTo>
                <a:lnTo>
                  <a:pt x="32165" y="119566"/>
                </a:lnTo>
                <a:lnTo>
                  <a:pt x="25761" y="136980"/>
                </a:lnTo>
                <a:lnTo>
                  <a:pt x="23623" y="145063"/>
                </a:lnTo>
                <a:lnTo>
                  <a:pt x="22198" y="152602"/>
                </a:lnTo>
                <a:lnTo>
                  <a:pt x="21248" y="159778"/>
                </a:lnTo>
                <a:lnTo>
                  <a:pt x="19540" y="166712"/>
                </a:lnTo>
                <a:lnTo>
                  <a:pt x="17327" y="173483"/>
                </a:lnTo>
                <a:lnTo>
                  <a:pt x="14776" y="180148"/>
                </a:lnTo>
                <a:lnTo>
                  <a:pt x="13075" y="186740"/>
                </a:lnTo>
                <a:lnTo>
                  <a:pt x="11942" y="193285"/>
                </a:lnTo>
                <a:lnTo>
                  <a:pt x="11186" y="199798"/>
                </a:lnTo>
                <a:lnTo>
                  <a:pt x="9607" y="209514"/>
                </a:lnTo>
                <a:lnTo>
                  <a:pt x="4987" y="234642"/>
                </a:lnTo>
                <a:lnTo>
                  <a:pt x="3325" y="247792"/>
                </a:lnTo>
                <a:lnTo>
                  <a:pt x="2217" y="260858"/>
                </a:lnTo>
                <a:lnTo>
                  <a:pt x="1478" y="273868"/>
                </a:lnTo>
                <a:lnTo>
                  <a:pt x="657" y="302655"/>
                </a:lnTo>
                <a:lnTo>
                  <a:pt x="0" y="36760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2" name="SMARTPenAnnotation2055"/>
          <p:cNvSpPr/>
          <p:nvPr/>
        </p:nvSpPr>
        <p:spPr>
          <a:xfrm>
            <a:off x="2710572" y="5808761"/>
            <a:ext cx="385054" cy="309564"/>
          </a:xfrm>
          <a:custGeom>
            <a:avLst/>
            <a:gdLst/>
            <a:ahLst/>
            <a:cxnLst/>
            <a:rect l="0" t="0" r="0" b="0"/>
            <a:pathLst>
              <a:path w="385054" h="309564">
                <a:moveTo>
                  <a:pt x="385053" y="0"/>
                </a:moveTo>
                <a:lnTo>
                  <a:pt x="356897" y="0"/>
                </a:lnTo>
                <a:lnTo>
                  <a:pt x="352309" y="1075"/>
                </a:lnTo>
                <a:lnTo>
                  <a:pt x="344344" y="5136"/>
                </a:lnTo>
                <a:lnTo>
                  <a:pt x="337491" y="6649"/>
                </a:lnTo>
                <a:lnTo>
                  <a:pt x="328623" y="7657"/>
                </a:lnTo>
                <a:lnTo>
                  <a:pt x="318411" y="8330"/>
                </a:lnTo>
                <a:lnTo>
                  <a:pt x="307304" y="8778"/>
                </a:lnTo>
                <a:lnTo>
                  <a:pt x="273279" y="9408"/>
                </a:lnTo>
                <a:lnTo>
                  <a:pt x="69129" y="9674"/>
                </a:lnTo>
                <a:lnTo>
                  <a:pt x="64800" y="10749"/>
                </a:lnTo>
                <a:lnTo>
                  <a:pt x="61914" y="12541"/>
                </a:lnTo>
                <a:lnTo>
                  <a:pt x="59990" y="14810"/>
                </a:lnTo>
                <a:lnTo>
                  <a:pt x="59782" y="16322"/>
                </a:lnTo>
                <a:lnTo>
                  <a:pt x="60719" y="17331"/>
                </a:lnTo>
                <a:lnTo>
                  <a:pt x="62418" y="18003"/>
                </a:lnTo>
                <a:lnTo>
                  <a:pt x="63551" y="19526"/>
                </a:lnTo>
                <a:lnTo>
                  <a:pt x="64809" y="24085"/>
                </a:lnTo>
                <a:lnTo>
                  <a:pt x="65518" y="32695"/>
                </a:lnTo>
                <a:lnTo>
                  <a:pt x="65728" y="42053"/>
                </a:lnTo>
                <a:lnTo>
                  <a:pt x="65790" y="61904"/>
                </a:lnTo>
                <a:lnTo>
                  <a:pt x="64724" y="71366"/>
                </a:lnTo>
                <a:lnTo>
                  <a:pt x="62938" y="81973"/>
                </a:lnTo>
                <a:lnTo>
                  <a:pt x="60673" y="93344"/>
                </a:lnTo>
                <a:lnTo>
                  <a:pt x="58088" y="102000"/>
                </a:lnTo>
                <a:lnTo>
                  <a:pt x="55290" y="108845"/>
                </a:lnTo>
                <a:lnTo>
                  <a:pt x="43076" y="132689"/>
                </a:lnTo>
                <a:lnTo>
                  <a:pt x="40982" y="138979"/>
                </a:lnTo>
                <a:lnTo>
                  <a:pt x="39586" y="145321"/>
                </a:lnTo>
                <a:lnTo>
                  <a:pt x="38655" y="151699"/>
                </a:lnTo>
                <a:lnTo>
                  <a:pt x="36960" y="159176"/>
                </a:lnTo>
                <a:lnTo>
                  <a:pt x="34756" y="167385"/>
                </a:lnTo>
                <a:lnTo>
                  <a:pt x="32210" y="176082"/>
                </a:lnTo>
                <a:lnTo>
                  <a:pt x="29439" y="182955"/>
                </a:lnTo>
                <a:lnTo>
                  <a:pt x="26517" y="188612"/>
                </a:lnTo>
                <a:lnTo>
                  <a:pt x="20403" y="197764"/>
                </a:lnTo>
                <a:lnTo>
                  <a:pt x="14103" y="205414"/>
                </a:lnTo>
                <a:lnTo>
                  <a:pt x="7720" y="212398"/>
                </a:lnTo>
                <a:lnTo>
                  <a:pt x="4513" y="215764"/>
                </a:lnTo>
                <a:lnTo>
                  <a:pt x="2375" y="216934"/>
                </a:lnTo>
                <a:lnTo>
                  <a:pt x="950" y="216639"/>
                </a:lnTo>
                <a:lnTo>
                  <a:pt x="0" y="215367"/>
                </a:lnTo>
                <a:lnTo>
                  <a:pt x="441" y="214520"/>
                </a:lnTo>
                <a:lnTo>
                  <a:pt x="1810" y="213955"/>
                </a:lnTo>
                <a:lnTo>
                  <a:pt x="3798" y="213578"/>
                </a:lnTo>
                <a:lnTo>
                  <a:pt x="5123" y="212252"/>
                </a:lnTo>
                <a:lnTo>
                  <a:pt x="6006" y="210293"/>
                </a:lnTo>
                <a:lnTo>
                  <a:pt x="6595" y="207913"/>
                </a:lnTo>
                <a:lnTo>
                  <a:pt x="10116" y="202401"/>
                </a:lnTo>
                <a:lnTo>
                  <a:pt x="12560" y="199426"/>
                </a:lnTo>
                <a:lnTo>
                  <a:pt x="15264" y="197443"/>
                </a:lnTo>
                <a:lnTo>
                  <a:pt x="24205" y="193577"/>
                </a:lnTo>
                <a:lnTo>
                  <a:pt x="30482" y="188863"/>
                </a:lnTo>
                <a:lnTo>
                  <a:pt x="34736" y="187177"/>
                </a:lnTo>
                <a:lnTo>
                  <a:pt x="45196" y="185302"/>
                </a:lnTo>
                <a:lnTo>
                  <a:pt x="57010" y="181603"/>
                </a:lnTo>
                <a:lnTo>
                  <a:pt x="63170" y="179112"/>
                </a:lnTo>
                <a:lnTo>
                  <a:pt x="70501" y="177451"/>
                </a:lnTo>
                <a:lnTo>
                  <a:pt x="78613" y="176344"/>
                </a:lnTo>
                <a:lnTo>
                  <a:pt x="87246" y="175605"/>
                </a:lnTo>
                <a:lnTo>
                  <a:pt x="95151" y="175114"/>
                </a:lnTo>
                <a:lnTo>
                  <a:pt x="109667" y="174567"/>
                </a:lnTo>
                <a:lnTo>
                  <a:pt x="116547" y="175495"/>
                </a:lnTo>
                <a:lnTo>
                  <a:pt x="123284" y="177190"/>
                </a:lnTo>
                <a:lnTo>
                  <a:pt x="129925" y="179394"/>
                </a:lnTo>
                <a:lnTo>
                  <a:pt x="137577" y="180864"/>
                </a:lnTo>
                <a:lnTo>
                  <a:pt x="145903" y="181844"/>
                </a:lnTo>
                <a:lnTo>
                  <a:pt x="154678" y="182497"/>
                </a:lnTo>
                <a:lnTo>
                  <a:pt x="162678" y="184007"/>
                </a:lnTo>
                <a:lnTo>
                  <a:pt x="170161" y="186089"/>
                </a:lnTo>
                <a:lnTo>
                  <a:pt x="177299" y="188551"/>
                </a:lnTo>
                <a:lnTo>
                  <a:pt x="186358" y="191268"/>
                </a:lnTo>
                <a:lnTo>
                  <a:pt x="207888" y="197153"/>
                </a:lnTo>
                <a:lnTo>
                  <a:pt x="215349" y="201302"/>
                </a:lnTo>
                <a:lnTo>
                  <a:pt x="220323" y="206217"/>
                </a:lnTo>
                <a:lnTo>
                  <a:pt x="223639" y="211645"/>
                </a:lnTo>
                <a:lnTo>
                  <a:pt x="227324" y="220541"/>
                </a:lnTo>
                <a:lnTo>
                  <a:pt x="228306" y="224418"/>
                </a:lnTo>
                <a:lnTo>
                  <a:pt x="227886" y="228077"/>
                </a:lnTo>
                <a:lnTo>
                  <a:pt x="226532" y="231592"/>
                </a:lnTo>
                <a:lnTo>
                  <a:pt x="222160" y="238364"/>
                </a:lnTo>
                <a:lnTo>
                  <a:pt x="216634" y="244956"/>
                </a:lnTo>
                <a:lnTo>
                  <a:pt x="210595" y="251469"/>
                </a:lnTo>
                <a:lnTo>
                  <a:pt x="197960" y="264408"/>
                </a:lnTo>
                <a:lnTo>
                  <a:pt x="194757" y="266561"/>
                </a:lnTo>
                <a:lnTo>
                  <a:pt x="185114" y="270667"/>
                </a:lnTo>
                <a:lnTo>
                  <a:pt x="175449" y="278213"/>
                </a:lnTo>
                <a:lnTo>
                  <a:pt x="169002" y="284164"/>
                </a:lnTo>
                <a:lnTo>
                  <a:pt x="165778" y="286181"/>
                </a:lnTo>
                <a:lnTo>
                  <a:pt x="159329" y="288423"/>
                </a:lnTo>
                <a:lnTo>
                  <a:pt x="141415" y="292285"/>
                </a:lnTo>
                <a:lnTo>
                  <a:pt x="129114" y="294819"/>
                </a:lnTo>
                <a:lnTo>
                  <a:pt x="118763" y="296509"/>
                </a:lnTo>
                <a:lnTo>
                  <a:pt x="109713" y="297636"/>
                </a:lnTo>
                <a:lnTo>
                  <a:pt x="101530" y="298387"/>
                </a:lnTo>
                <a:lnTo>
                  <a:pt x="92850" y="299963"/>
                </a:lnTo>
                <a:lnTo>
                  <a:pt x="83839" y="302088"/>
                </a:lnTo>
                <a:lnTo>
                  <a:pt x="74607" y="304579"/>
                </a:lnTo>
                <a:lnTo>
                  <a:pt x="66302" y="306240"/>
                </a:lnTo>
                <a:lnTo>
                  <a:pt x="58616" y="307348"/>
                </a:lnTo>
                <a:lnTo>
                  <a:pt x="36795" y="309563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3" name="SMARTPenAnnotation2056"/>
          <p:cNvSpPr/>
          <p:nvPr/>
        </p:nvSpPr>
        <p:spPr>
          <a:xfrm>
            <a:off x="3085951" y="5886152"/>
            <a:ext cx="173992" cy="183804"/>
          </a:xfrm>
          <a:custGeom>
            <a:avLst/>
            <a:gdLst/>
            <a:ahLst/>
            <a:cxnLst/>
            <a:rect l="0" t="0" r="0" b="0"/>
            <a:pathLst>
              <a:path w="173992" h="183804">
                <a:moveTo>
                  <a:pt x="77390" y="0"/>
                </a:moveTo>
                <a:lnTo>
                  <a:pt x="69061" y="0"/>
                </a:lnTo>
                <a:lnTo>
                  <a:pt x="73250" y="0"/>
                </a:lnTo>
                <a:lnTo>
                  <a:pt x="75705" y="1075"/>
                </a:lnTo>
                <a:lnTo>
                  <a:pt x="78417" y="2866"/>
                </a:lnTo>
                <a:lnTo>
                  <a:pt x="81299" y="5136"/>
                </a:lnTo>
                <a:lnTo>
                  <a:pt x="86445" y="8798"/>
                </a:lnTo>
                <a:lnTo>
                  <a:pt x="100763" y="18600"/>
                </a:lnTo>
                <a:lnTo>
                  <a:pt x="108020" y="23149"/>
                </a:lnTo>
                <a:lnTo>
                  <a:pt x="115008" y="27256"/>
                </a:lnTo>
                <a:lnTo>
                  <a:pt x="121816" y="31069"/>
                </a:lnTo>
                <a:lnTo>
                  <a:pt x="135114" y="38172"/>
                </a:lnTo>
                <a:lnTo>
                  <a:pt x="141670" y="41571"/>
                </a:lnTo>
                <a:lnTo>
                  <a:pt x="147115" y="44912"/>
                </a:lnTo>
                <a:lnTo>
                  <a:pt x="151820" y="48214"/>
                </a:lnTo>
                <a:lnTo>
                  <a:pt x="156032" y="51490"/>
                </a:lnTo>
                <a:lnTo>
                  <a:pt x="158839" y="54749"/>
                </a:lnTo>
                <a:lnTo>
                  <a:pt x="160711" y="57997"/>
                </a:lnTo>
                <a:lnTo>
                  <a:pt x="161959" y="61237"/>
                </a:lnTo>
                <a:lnTo>
                  <a:pt x="163866" y="64471"/>
                </a:lnTo>
                <a:lnTo>
                  <a:pt x="166212" y="67703"/>
                </a:lnTo>
                <a:lnTo>
                  <a:pt x="168851" y="70932"/>
                </a:lnTo>
                <a:lnTo>
                  <a:pt x="170610" y="74160"/>
                </a:lnTo>
                <a:lnTo>
                  <a:pt x="171783" y="77386"/>
                </a:lnTo>
                <a:lnTo>
                  <a:pt x="172565" y="80612"/>
                </a:lnTo>
                <a:lnTo>
                  <a:pt x="173086" y="83838"/>
                </a:lnTo>
                <a:lnTo>
                  <a:pt x="173434" y="87063"/>
                </a:lnTo>
                <a:lnTo>
                  <a:pt x="173665" y="90288"/>
                </a:lnTo>
                <a:lnTo>
                  <a:pt x="173922" y="102471"/>
                </a:lnTo>
                <a:lnTo>
                  <a:pt x="173991" y="110233"/>
                </a:lnTo>
                <a:lnTo>
                  <a:pt x="172962" y="116484"/>
                </a:lnTo>
                <a:lnTo>
                  <a:pt x="171201" y="121726"/>
                </a:lnTo>
                <a:lnTo>
                  <a:pt x="168953" y="126295"/>
                </a:lnTo>
                <a:lnTo>
                  <a:pt x="166378" y="130416"/>
                </a:lnTo>
                <a:lnTo>
                  <a:pt x="163587" y="134239"/>
                </a:lnTo>
                <a:lnTo>
                  <a:pt x="160652" y="137861"/>
                </a:lnTo>
                <a:lnTo>
                  <a:pt x="157620" y="141351"/>
                </a:lnTo>
                <a:lnTo>
                  <a:pt x="154524" y="144753"/>
                </a:lnTo>
                <a:lnTo>
                  <a:pt x="151385" y="148095"/>
                </a:lnTo>
                <a:lnTo>
                  <a:pt x="136696" y="163071"/>
                </a:lnTo>
                <a:lnTo>
                  <a:pt x="130901" y="166757"/>
                </a:lnTo>
                <a:lnTo>
                  <a:pt x="124888" y="169214"/>
                </a:lnTo>
                <a:lnTo>
                  <a:pt x="118729" y="170852"/>
                </a:lnTo>
                <a:lnTo>
                  <a:pt x="113549" y="173019"/>
                </a:lnTo>
                <a:lnTo>
                  <a:pt x="109020" y="175539"/>
                </a:lnTo>
                <a:lnTo>
                  <a:pt x="104926" y="178294"/>
                </a:lnTo>
                <a:lnTo>
                  <a:pt x="100047" y="180130"/>
                </a:lnTo>
                <a:lnTo>
                  <a:pt x="94644" y="181354"/>
                </a:lnTo>
                <a:lnTo>
                  <a:pt x="88893" y="182171"/>
                </a:lnTo>
                <a:lnTo>
                  <a:pt x="83984" y="182714"/>
                </a:lnTo>
                <a:lnTo>
                  <a:pt x="79636" y="183077"/>
                </a:lnTo>
                <a:lnTo>
                  <a:pt x="75663" y="183319"/>
                </a:lnTo>
                <a:lnTo>
                  <a:pt x="62649" y="183587"/>
                </a:lnTo>
                <a:lnTo>
                  <a:pt x="0" y="183803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4" name="SMARTPenAnnotation2057"/>
          <p:cNvSpPr/>
          <p:nvPr/>
        </p:nvSpPr>
        <p:spPr>
          <a:xfrm>
            <a:off x="3260247" y="5876876"/>
            <a:ext cx="106246" cy="231775"/>
          </a:xfrm>
          <a:custGeom>
            <a:avLst/>
            <a:gdLst/>
            <a:ahLst/>
            <a:cxnLst/>
            <a:rect l="0" t="0" r="0" b="0"/>
            <a:pathLst>
              <a:path w="106246" h="231775">
                <a:moveTo>
                  <a:pt x="106245" y="9276"/>
                </a:moveTo>
                <a:lnTo>
                  <a:pt x="101109" y="4141"/>
                </a:lnTo>
                <a:lnTo>
                  <a:pt x="98522" y="2627"/>
                </a:lnTo>
                <a:lnTo>
                  <a:pt x="95722" y="1619"/>
                </a:lnTo>
                <a:lnTo>
                  <a:pt x="92780" y="947"/>
                </a:lnTo>
                <a:lnTo>
                  <a:pt x="89744" y="498"/>
                </a:lnTo>
                <a:lnTo>
                  <a:pt x="86645" y="200"/>
                </a:lnTo>
                <a:lnTo>
                  <a:pt x="83505" y="0"/>
                </a:lnTo>
                <a:lnTo>
                  <a:pt x="79261" y="2017"/>
                </a:lnTo>
                <a:lnTo>
                  <a:pt x="74283" y="5512"/>
                </a:lnTo>
                <a:lnTo>
                  <a:pt x="68814" y="9991"/>
                </a:lnTo>
                <a:lnTo>
                  <a:pt x="64093" y="12977"/>
                </a:lnTo>
                <a:lnTo>
                  <a:pt x="59871" y="14968"/>
                </a:lnTo>
                <a:lnTo>
                  <a:pt x="55981" y="16296"/>
                </a:lnTo>
                <a:lnTo>
                  <a:pt x="52313" y="18255"/>
                </a:lnTo>
                <a:lnTo>
                  <a:pt x="48793" y="20636"/>
                </a:lnTo>
                <a:lnTo>
                  <a:pt x="45371" y="23299"/>
                </a:lnTo>
                <a:lnTo>
                  <a:pt x="42015" y="26148"/>
                </a:lnTo>
                <a:lnTo>
                  <a:pt x="38703" y="29123"/>
                </a:lnTo>
                <a:lnTo>
                  <a:pt x="32157" y="35295"/>
                </a:lnTo>
                <a:lnTo>
                  <a:pt x="12738" y="54440"/>
                </a:lnTo>
                <a:lnTo>
                  <a:pt x="6285" y="60878"/>
                </a:lnTo>
                <a:lnTo>
                  <a:pt x="4134" y="65175"/>
                </a:lnTo>
                <a:lnTo>
                  <a:pt x="2700" y="70189"/>
                </a:lnTo>
                <a:lnTo>
                  <a:pt x="1744" y="75682"/>
                </a:lnTo>
                <a:lnTo>
                  <a:pt x="1107" y="82567"/>
                </a:lnTo>
                <a:lnTo>
                  <a:pt x="682" y="90383"/>
                </a:lnTo>
                <a:lnTo>
                  <a:pt x="85" y="111056"/>
                </a:lnTo>
                <a:lnTo>
                  <a:pt x="0" y="115825"/>
                </a:lnTo>
                <a:lnTo>
                  <a:pt x="1019" y="121154"/>
                </a:lnTo>
                <a:lnTo>
                  <a:pt x="2773" y="126856"/>
                </a:lnTo>
                <a:lnTo>
                  <a:pt x="5018" y="132807"/>
                </a:lnTo>
                <a:lnTo>
                  <a:pt x="7589" y="138924"/>
                </a:lnTo>
                <a:lnTo>
                  <a:pt x="10378" y="145152"/>
                </a:lnTo>
                <a:lnTo>
                  <a:pt x="13312" y="151454"/>
                </a:lnTo>
                <a:lnTo>
                  <a:pt x="16343" y="156730"/>
                </a:lnTo>
                <a:lnTo>
                  <a:pt x="19439" y="161322"/>
                </a:lnTo>
                <a:lnTo>
                  <a:pt x="22577" y="165458"/>
                </a:lnTo>
                <a:lnTo>
                  <a:pt x="25744" y="169291"/>
                </a:lnTo>
                <a:lnTo>
                  <a:pt x="28930" y="172921"/>
                </a:lnTo>
                <a:lnTo>
                  <a:pt x="32130" y="176415"/>
                </a:lnTo>
                <a:lnTo>
                  <a:pt x="41417" y="186031"/>
                </a:lnTo>
                <a:lnTo>
                  <a:pt x="46903" y="191605"/>
                </a:lnTo>
                <a:lnTo>
                  <a:pt x="52710" y="196396"/>
                </a:lnTo>
                <a:lnTo>
                  <a:pt x="58732" y="200665"/>
                </a:lnTo>
                <a:lnTo>
                  <a:pt x="64895" y="204584"/>
                </a:lnTo>
                <a:lnTo>
                  <a:pt x="71154" y="209348"/>
                </a:lnTo>
                <a:lnTo>
                  <a:pt x="77477" y="214674"/>
                </a:lnTo>
                <a:lnTo>
                  <a:pt x="83841" y="220373"/>
                </a:lnTo>
                <a:lnTo>
                  <a:pt x="89160" y="224174"/>
                </a:lnTo>
                <a:lnTo>
                  <a:pt x="93780" y="226707"/>
                </a:lnTo>
                <a:lnTo>
                  <a:pt x="106245" y="231774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5" name="SMARTPenAnnotation2058"/>
          <p:cNvSpPr/>
          <p:nvPr/>
        </p:nvSpPr>
        <p:spPr>
          <a:xfrm>
            <a:off x="3560367" y="5886165"/>
            <a:ext cx="231774" cy="38683"/>
          </a:xfrm>
          <a:custGeom>
            <a:avLst/>
            <a:gdLst/>
            <a:ahLst/>
            <a:cxnLst/>
            <a:rect l="0" t="0" r="0" b="0"/>
            <a:pathLst>
              <a:path w="231774" h="38683">
                <a:moveTo>
                  <a:pt x="9275" y="38682"/>
                </a:moveTo>
                <a:lnTo>
                  <a:pt x="0" y="29407"/>
                </a:lnTo>
                <a:lnTo>
                  <a:pt x="4855" y="29127"/>
                </a:lnTo>
                <a:lnTo>
                  <a:pt x="7403" y="28012"/>
                </a:lnTo>
                <a:lnTo>
                  <a:pt x="10177" y="26195"/>
                </a:lnTo>
                <a:lnTo>
                  <a:pt x="13101" y="23908"/>
                </a:lnTo>
                <a:lnTo>
                  <a:pt x="16125" y="22384"/>
                </a:lnTo>
                <a:lnTo>
                  <a:pt x="19216" y="21367"/>
                </a:lnTo>
                <a:lnTo>
                  <a:pt x="40167" y="17071"/>
                </a:lnTo>
                <a:lnTo>
                  <a:pt x="52442" y="14600"/>
                </a:lnTo>
                <a:lnTo>
                  <a:pt x="62775" y="11879"/>
                </a:lnTo>
                <a:lnTo>
                  <a:pt x="71814" y="8990"/>
                </a:lnTo>
                <a:lnTo>
                  <a:pt x="79989" y="5989"/>
                </a:lnTo>
                <a:lnTo>
                  <a:pt x="87589" y="3988"/>
                </a:lnTo>
                <a:lnTo>
                  <a:pt x="94805" y="2655"/>
                </a:lnTo>
                <a:lnTo>
                  <a:pt x="101766" y="1765"/>
                </a:lnTo>
                <a:lnTo>
                  <a:pt x="109631" y="1172"/>
                </a:lnTo>
                <a:lnTo>
                  <a:pt x="118099" y="777"/>
                </a:lnTo>
                <a:lnTo>
                  <a:pt x="138256" y="338"/>
                </a:lnTo>
                <a:lnTo>
                  <a:pt x="212418" y="0"/>
                </a:lnTo>
                <a:lnTo>
                  <a:pt x="215645" y="1071"/>
                </a:lnTo>
                <a:lnTo>
                  <a:pt x="217796" y="2860"/>
                </a:lnTo>
                <a:lnTo>
                  <a:pt x="219230" y="5127"/>
                </a:lnTo>
                <a:lnTo>
                  <a:pt x="221262" y="6638"/>
                </a:lnTo>
                <a:lnTo>
                  <a:pt x="223691" y="7646"/>
                </a:lnTo>
                <a:lnTo>
                  <a:pt x="231773" y="9661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6" name="SMARTPenAnnotation2059"/>
          <p:cNvSpPr/>
          <p:nvPr/>
        </p:nvSpPr>
        <p:spPr>
          <a:xfrm>
            <a:off x="3850761" y="5818564"/>
            <a:ext cx="231595" cy="232044"/>
          </a:xfrm>
          <a:custGeom>
            <a:avLst/>
            <a:gdLst/>
            <a:ahLst/>
            <a:cxnLst/>
            <a:rect l="0" t="0" r="0" b="0"/>
            <a:pathLst>
              <a:path w="231595" h="232044">
                <a:moveTo>
                  <a:pt x="18770" y="28893"/>
                </a:moveTo>
                <a:lnTo>
                  <a:pt x="10441" y="20563"/>
                </a:lnTo>
                <a:lnTo>
                  <a:pt x="9694" y="16950"/>
                </a:lnTo>
                <a:lnTo>
                  <a:pt x="9214" y="11008"/>
                </a:lnTo>
                <a:lnTo>
                  <a:pt x="12015" y="7329"/>
                </a:lnTo>
                <a:lnTo>
                  <a:pt x="14267" y="4843"/>
                </a:lnTo>
                <a:lnTo>
                  <a:pt x="16843" y="3186"/>
                </a:lnTo>
                <a:lnTo>
                  <a:pt x="22571" y="1344"/>
                </a:lnTo>
                <a:lnTo>
                  <a:pt x="26678" y="853"/>
                </a:lnTo>
                <a:lnTo>
                  <a:pt x="31566" y="526"/>
                </a:lnTo>
                <a:lnTo>
                  <a:pt x="41655" y="162"/>
                </a:lnTo>
                <a:lnTo>
                  <a:pt x="49722" y="0"/>
                </a:lnTo>
                <a:lnTo>
                  <a:pt x="54452" y="1033"/>
                </a:lnTo>
                <a:lnTo>
                  <a:pt x="59756" y="2795"/>
                </a:lnTo>
                <a:lnTo>
                  <a:pt x="65442" y="5045"/>
                </a:lnTo>
                <a:lnTo>
                  <a:pt x="71382" y="7620"/>
                </a:lnTo>
                <a:lnTo>
                  <a:pt x="83714" y="13347"/>
                </a:lnTo>
                <a:lnTo>
                  <a:pt x="88938" y="16379"/>
                </a:lnTo>
                <a:lnTo>
                  <a:pt x="93495" y="19476"/>
                </a:lnTo>
                <a:lnTo>
                  <a:pt x="97608" y="22614"/>
                </a:lnTo>
                <a:lnTo>
                  <a:pt x="101425" y="26857"/>
                </a:lnTo>
                <a:lnTo>
                  <a:pt x="105044" y="31835"/>
                </a:lnTo>
                <a:lnTo>
                  <a:pt x="108532" y="37303"/>
                </a:lnTo>
                <a:lnTo>
                  <a:pt x="111933" y="42024"/>
                </a:lnTo>
                <a:lnTo>
                  <a:pt x="115274" y="46246"/>
                </a:lnTo>
                <a:lnTo>
                  <a:pt x="118577" y="50135"/>
                </a:lnTo>
                <a:lnTo>
                  <a:pt x="122246" y="57323"/>
                </a:lnTo>
                <a:lnTo>
                  <a:pt x="123225" y="60744"/>
                </a:lnTo>
                <a:lnTo>
                  <a:pt x="123877" y="65175"/>
                </a:lnTo>
                <a:lnTo>
                  <a:pt x="124312" y="70279"/>
                </a:lnTo>
                <a:lnTo>
                  <a:pt x="124795" y="80608"/>
                </a:lnTo>
                <a:lnTo>
                  <a:pt x="125010" y="88781"/>
                </a:lnTo>
                <a:lnTo>
                  <a:pt x="123992" y="95690"/>
                </a:lnTo>
                <a:lnTo>
                  <a:pt x="122239" y="104595"/>
                </a:lnTo>
                <a:lnTo>
                  <a:pt x="119995" y="114831"/>
                </a:lnTo>
                <a:lnTo>
                  <a:pt x="116350" y="124881"/>
                </a:lnTo>
                <a:lnTo>
                  <a:pt x="111770" y="134805"/>
                </a:lnTo>
                <a:lnTo>
                  <a:pt x="94108" y="168766"/>
                </a:lnTo>
                <a:lnTo>
                  <a:pt x="88343" y="175885"/>
                </a:lnTo>
                <a:lnTo>
                  <a:pt x="81275" y="182780"/>
                </a:lnTo>
                <a:lnTo>
                  <a:pt x="73339" y="189527"/>
                </a:lnTo>
                <a:lnTo>
                  <a:pt x="61654" y="199890"/>
                </a:lnTo>
                <a:lnTo>
                  <a:pt x="57033" y="204159"/>
                </a:lnTo>
                <a:lnTo>
                  <a:pt x="51802" y="208079"/>
                </a:lnTo>
                <a:lnTo>
                  <a:pt x="46166" y="211768"/>
                </a:lnTo>
                <a:lnTo>
                  <a:pt x="40259" y="215301"/>
                </a:lnTo>
                <a:lnTo>
                  <a:pt x="35245" y="217657"/>
                </a:lnTo>
                <a:lnTo>
                  <a:pt x="30828" y="219228"/>
                </a:lnTo>
                <a:lnTo>
                  <a:pt x="26809" y="220275"/>
                </a:lnTo>
                <a:lnTo>
                  <a:pt x="23054" y="220973"/>
                </a:lnTo>
                <a:lnTo>
                  <a:pt x="16016" y="221749"/>
                </a:lnTo>
                <a:lnTo>
                  <a:pt x="12635" y="220880"/>
                </a:lnTo>
                <a:lnTo>
                  <a:pt x="6011" y="217050"/>
                </a:lnTo>
                <a:lnTo>
                  <a:pt x="0" y="213078"/>
                </a:lnTo>
                <a:lnTo>
                  <a:pt x="4729" y="212808"/>
                </a:lnTo>
                <a:lnTo>
                  <a:pt x="12938" y="212729"/>
                </a:lnTo>
                <a:lnTo>
                  <a:pt x="21331" y="213792"/>
                </a:lnTo>
                <a:lnTo>
                  <a:pt x="47855" y="217841"/>
                </a:lnTo>
                <a:lnTo>
                  <a:pt x="60732" y="219350"/>
                </a:lnTo>
                <a:lnTo>
                  <a:pt x="72541" y="220357"/>
                </a:lnTo>
                <a:lnTo>
                  <a:pt x="93187" y="221475"/>
                </a:lnTo>
                <a:lnTo>
                  <a:pt x="109529" y="221972"/>
                </a:lnTo>
                <a:lnTo>
                  <a:pt x="145602" y="222334"/>
                </a:lnTo>
                <a:lnTo>
                  <a:pt x="222505" y="222368"/>
                </a:lnTo>
                <a:lnTo>
                  <a:pt x="225535" y="223443"/>
                </a:lnTo>
                <a:lnTo>
                  <a:pt x="227554" y="225235"/>
                </a:lnTo>
                <a:lnTo>
                  <a:pt x="231594" y="232043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7" name="SMARTPenAnnotation2060"/>
          <p:cNvSpPr/>
          <p:nvPr/>
        </p:nvSpPr>
        <p:spPr>
          <a:xfrm>
            <a:off x="4072681" y="5808761"/>
            <a:ext cx="154782" cy="145109"/>
          </a:xfrm>
          <a:custGeom>
            <a:avLst/>
            <a:gdLst/>
            <a:ahLst/>
            <a:cxnLst/>
            <a:rect l="0" t="0" r="0" b="0"/>
            <a:pathLst>
              <a:path w="154782" h="145109">
                <a:moveTo>
                  <a:pt x="0" y="0"/>
                </a:moveTo>
                <a:lnTo>
                  <a:pt x="0" y="5136"/>
                </a:lnTo>
                <a:lnTo>
                  <a:pt x="2150" y="10948"/>
                </a:lnTo>
                <a:lnTo>
                  <a:pt x="5733" y="19122"/>
                </a:lnTo>
                <a:lnTo>
                  <a:pt x="18180" y="45436"/>
                </a:lnTo>
                <a:lnTo>
                  <a:pt x="21794" y="52863"/>
                </a:lnTo>
                <a:lnTo>
                  <a:pt x="25278" y="58889"/>
                </a:lnTo>
                <a:lnTo>
                  <a:pt x="28676" y="63982"/>
                </a:lnTo>
                <a:lnTo>
                  <a:pt x="32016" y="68451"/>
                </a:lnTo>
                <a:lnTo>
                  <a:pt x="36392" y="72506"/>
                </a:lnTo>
                <a:lnTo>
                  <a:pt x="41459" y="76284"/>
                </a:lnTo>
                <a:lnTo>
                  <a:pt x="46987" y="79878"/>
                </a:lnTo>
                <a:lnTo>
                  <a:pt x="51747" y="83348"/>
                </a:lnTo>
                <a:lnTo>
                  <a:pt x="55996" y="86737"/>
                </a:lnTo>
                <a:lnTo>
                  <a:pt x="59903" y="90071"/>
                </a:lnTo>
                <a:lnTo>
                  <a:pt x="64657" y="92293"/>
                </a:lnTo>
                <a:lnTo>
                  <a:pt x="69976" y="93775"/>
                </a:lnTo>
                <a:lnTo>
                  <a:pt x="75673" y="94763"/>
                </a:lnTo>
                <a:lnTo>
                  <a:pt x="80545" y="96496"/>
                </a:lnTo>
                <a:lnTo>
                  <a:pt x="84868" y="98727"/>
                </a:lnTo>
                <a:lnTo>
                  <a:pt x="88825" y="101289"/>
                </a:lnTo>
                <a:lnTo>
                  <a:pt x="92538" y="104072"/>
                </a:lnTo>
                <a:lnTo>
                  <a:pt x="96088" y="107001"/>
                </a:lnTo>
                <a:lnTo>
                  <a:pt x="99529" y="110030"/>
                </a:lnTo>
                <a:lnTo>
                  <a:pt x="102899" y="113123"/>
                </a:lnTo>
                <a:lnTo>
                  <a:pt x="109508" y="119427"/>
                </a:lnTo>
                <a:lnTo>
                  <a:pt x="119273" y="129019"/>
                </a:lnTo>
                <a:lnTo>
                  <a:pt x="124660" y="132232"/>
                </a:lnTo>
                <a:lnTo>
                  <a:pt x="131476" y="135449"/>
                </a:lnTo>
                <a:lnTo>
                  <a:pt x="154781" y="145108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8" name="SMARTPenAnnotation2061"/>
          <p:cNvSpPr/>
          <p:nvPr/>
        </p:nvSpPr>
        <p:spPr>
          <a:xfrm>
            <a:off x="4159746" y="5828109"/>
            <a:ext cx="135434" cy="396628"/>
          </a:xfrm>
          <a:custGeom>
            <a:avLst/>
            <a:gdLst/>
            <a:ahLst/>
            <a:cxnLst/>
            <a:rect l="0" t="0" r="0" b="0"/>
            <a:pathLst>
              <a:path w="135434" h="396628">
                <a:moveTo>
                  <a:pt x="135433" y="0"/>
                </a:moveTo>
                <a:lnTo>
                  <a:pt x="121969" y="13464"/>
                </a:lnTo>
                <a:lnTo>
                  <a:pt x="120007" y="16500"/>
                </a:lnTo>
                <a:lnTo>
                  <a:pt x="116173" y="25908"/>
                </a:lnTo>
                <a:lnTo>
                  <a:pt x="113994" y="29096"/>
                </a:lnTo>
                <a:lnTo>
                  <a:pt x="111466" y="32296"/>
                </a:lnTo>
                <a:lnTo>
                  <a:pt x="108707" y="36578"/>
                </a:lnTo>
                <a:lnTo>
                  <a:pt x="105792" y="41584"/>
                </a:lnTo>
                <a:lnTo>
                  <a:pt x="102774" y="47070"/>
                </a:lnTo>
                <a:lnTo>
                  <a:pt x="99421" y="56033"/>
                </a:lnTo>
                <a:lnTo>
                  <a:pt x="96855" y="64673"/>
                </a:lnTo>
                <a:lnTo>
                  <a:pt x="94667" y="69987"/>
                </a:lnTo>
                <a:lnTo>
                  <a:pt x="92132" y="75679"/>
                </a:lnTo>
                <a:lnTo>
                  <a:pt x="88293" y="86999"/>
                </a:lnTo>
                <a:lnTo>
                  <a:pt x="78295" y="119640"/>
                </a:lnTo>
                <a:lnTo>
                  <a:pt x="74769" y="133503"/>
                </a:lnTo>
                <a:lnTo>
                  <a:pt x="72418" y="144895"/>
                </a:lnTo>
                <a:lnTo>
                  <a:pt x="70851" y="154640"/>
                </a:lnTo>
                <a:lnTo>
                  <a:pt x="68731" y="163286"/>
                </a:lnTo>
                <a:lnTo>
                  <a:pt x="66243" y="171200"/>
                </a:lnTo>
                <a:lnTo>
                  <a:pt x="63510" y="178625"/>
                </a:lnTo>
                <a:lnTo>
                  <a:pt x="61687" y="186800"/>
                </a:lnTo>
                <a:lnTo>
                  <a:pt x="60473" y="195475"/>
                </a:lnTo>
                <a:lnTo>
                  <a:pt x="59663" y="204483"/>
                </a:lnTo>
                <a:lnTo>
                  <a:pt x="58048" y="212638"/>
                </a:lnTo>
                <a:lnTo>
                  <a:pt x="55896" y="220224"/>
                </a:lnTo>
                <a:lnTo>
                  <a:pt x="44721" y="252981"/>
                </a:lnTo>
                <a:lnTo>
                  <a:pt x="42712" y="261093"/>
                </a:lnTo>
                <a:lnTo>
                  <a:pt x="41373" y="268651"/>
                </a:lnTo>
                <a:lnTo>
                  <a:pt x="40480" y="275838"/>
                </a:lnTo>
                <a:lnTo>
                  <a:pt x="38810" y="282780"/>
                </a:lnTo>
                <a:lnTo>
                  <a:pt x="36622" y="289558"/>
                </a:lnTo>
                <a:lnTo>
                  <a:pt x="25541" y="317967"/>
                </a:lnTo>
                <a:lnTo>
                  <a:pt x="20251" y="331288"/>
                </a:lnTo>
                <a:lnTo>
                  <a:pt x="11509" y="354689"/>
                </a:lnTo>
                <a:lnTo>
                  <a:pt x="0" y="396627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9" name="SMARTPenAnnotation2062"/>
          <p:cNvSpPr/>
          <p:nvPr/>
        </p:nvSpPr>
        <p:spPr>
          <a:xfrm>
            <a:off x="4509348" y="5944195"/>
            <a:ext cx="230828" cy="9675"/>
          </a:xfrm>
          <a:custGeom>
            <a:avLst/>
            <a:gdLst/>
            <a:ahLst/>
            <a:cxnLst/>
            <a:rect l="0" t="0" r="0" b="0"/>
            <a:pathLst>
              <a:path w="230828" h="9675">
                <a:moveTo>
                  <a:pt x="8329" y="9674"/>
                </a:moveTo>
                <a:lnTo>
                  <a:pt x="0" y="9674"/>
                </a:lnTo>
                <a:lnTo>
                  <a:pt x="4189" y="9674"/>
                </a:lnTo>
                <a:lnTo>
                  <a:pt x="7719" y="8599"/>
                </a:lnTo>
                <a:lnTo>
                  <a:pt x="12222" y="6808"/>
                </a:lnTo>
                <a:lnTo>
                  <a:pt x="17374" y="4539"/>
                </a:lnTo>
                <a:lnTo>
                  <a:pt x="22958" y="3025"/>
                </a:lnTo>
                <a:lnTo>
                  <a:pt x="28830" y="2017"/>
                </a:lnTo>
                <a:lnTo>
                  <a:pt x="34895" y="1344"/>
                </a:lnTo>
                <a:lnTo>
                  <a:pt x="40013" y="896"/>
                </a:lnTo>
                <a:lnTo>
                  <a:pt x="44500" y="597"/>
                </a:lnTo>
                <a:lnTo>
                  <a:pt x="48566" y="398"/>
                </a:lnTo>
                <a:lnTo>
                  <a:pt x="146007" y="7"/>
                </a:lnTo>
                <a:lnTo>
                  <a:pt x="230827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0" name="SMARTPenAnnotation2063"/>
          <p:cNvSpPr/>
          <p:nvPr/>
        </p:nvSpPr>
        <p:spPr>
          <a:xfrm>
            <a:off x="4803493" y="5799209"/>
            <a:ext cx="246246" cy="241721"/>
          </a:xfrm>
          <a:custGeom>
            <a:avLst/>
            <a:gdLst/>
            <a:ahLst/>
            <a:cxnLst/>
            <a:rect l="0" t="0" r="0" b="0"/>
            <a:pathLst>
              <a:path w="246246" h="241721">
                <a:moveTo>
                  <a:pt x="23747" y="38574"/>
                </a:moveTo>
                <a:lnTo>
                  <a:pt x="18611" y="33439"/>
                </a:lnTo>
                <a:lnTo>
                  <a:pt x="17099" y="30851"/>
                </a:lnTo>
                <a:lnTo>
                  <a:pt x="15418" y="25109"/>
                </a:lnTo>
                <a:lnTo>
                  <a:pt x="14671" y="18975"/>
                </a:lnTo>
                <a:lnTo>
                  <a:pt x="14191" y="11413"/>
                </a:lnTo>
                <a:lnTo>
                  <a:pt x="15227" y="10793"/>
                </a:lnTo>
                <a:lnTo>
                  <a:pt x="19244" y="10104"/>
                </a:lnTo>
                <a:lnTo>
                  <a:pt x="24612" y="6931"/>
                </a:lnTo>
                <a:lnTo>
                  <a:pt x="27548" y="4580"/>
                </a:lnTo>
                <a:lnTo>
                  <a:pt x="30580" y="3013"/>
                </a:lnTo>
                <a:lnTo>
                  <a:pt x="36816" y="1272"/>
                </a:lnTo>
                <a:lnTo>
                  <a:pt x="43170" y="498"/>
                </a:lnTo>
                <a:lnTo>
                  <a:pt x="50652" y="154"/>
                </a:lnTo>
                <a:lnTo>
                  <a:pt x="61143" y="0"/>
                </a:lnTo>
                <a:lnTo>
                  <a:pt x="65876" y="1035"/>
                </a:lnTo>
                <a:lnTo>
                  <a:pt x="70106" y="2799"/>
                </a:lnTo>
                <a:lnTo>
                  <a:pt x="77672" y="6551"/>
                </a:lnTo>
                <a:lnTo>
                  <a:pt x="84617" y="8219"/>
                </a:lnTo>
                <a:lnTo>
                  <a:pt x="89049" y="9738"/>
                </a:lnTo>
                <a:lnTo>
                  <a:pt x="94153" y="11826"/>
                </a:lnTo>
                <a:lnTo>
                  <a:pt x="99706" y="14293"/>
                </a:lnTo>
                <a:lnTo>
                  <a:pt x="104483" y="17012"/>
                </a:lnTo>
                <a:lnTo>
                  <a:pt x="108742" y="19900"/>
                </a:lnTo>
                <a:lnTo>
                  <a:pt x="112656" y="22900"/>
                </a:lnTo>
                <a:lnTo>
                  <a:pt x="116341" y="27050"/>
                </a:lnTo>
                <a:lnTo>
                  <a:pt x="119872" y="31966"/>
                </a:lnTo>
                <a:lnTo>
                  <a:pt x="123301" y="37394"/>
                </a:lnTo>
                <a:lnTo>
                  <a:pt x="126662" y="43161"/>
                </a:lnTo>
                <a:lnTo>
                  <a:pt x="129977" y="49156"/>
                </a:lnTo>
                <a:lnTo>
                  <a:pt x="133263" y="55303"/>
                </a:lnTo>
                <a:lnTo>
                  <a:pt x="135452" y="60475"/>
                </a:lnTo>
                <a:lnTo>
                  <a:pt x="136913" y="64998"/>
                </a:lnTo>
                <a:lnTo>
                  <a:pt x="137886" y="69089"/>
                </a:lnTo>
                <a:lnTo>
                  <a:pt x="137460" y="73965"/>
                </a:lnTo>
                <a:lnTo>
                  <a:pt x="136101" y="79366"/>
                </a:lnTo>
                <a:lnTo>
                  <a:pt x="134121" y="85116"/>
                </a:lnTo>
                <a:lnTo>
                  <a:pt x="131725" y="93249"/>
                </a:lnTo>
                <a:lnTo>
                  <a:pt x="126197" y="113751"/>
                </a:lnTo>
                <a:lnTo>
                  <a:pt x="117042" y="149465"/>
                </a:lnTo>
                <a:lnTo>
                  <a:pt x="113890" y="158721"/>
                </a:lnTo>
                <a:lnTo>
                  <a:pt x="110714" y="165966"/>
                </a:lnTo>
                <a:lnTo>
                  <a:pt x="107522" y="171871"/>
                </a:lnTo>
                <a:lnTo>
                  <a:pt x="104319" y="176883"/>
                </a:lnTo>
                <a:lnTo>
                  <a:pt x="101109" y="181299"/>
                </a:lnTo>
                <a:lnTo>
                  <a:pt x="97893" y="185318"/>
                </a:lnTo>
                <a:lnTo>
                  <a:pt x="94675" y="190147"/>
                </a:lnTo>
                <a:lnTo>
                  <a:pt x="91455" y="195515"/>
                </a:lnTo>
                <a:lnTo>
                  <a:pt x="88233" y="201244"/>
                </a:lnTo>
                <a:lnTo>
                  <a:pt x="85010" y="205064"/>
                </a:lnTo>
                <a:lnTo>
                  <a:pt x="81787" y="207610"/>
                </a:lnTo>
                <a:lnTo>
                  <a:pt x="75339" y="211514"/>
                </a:lnTo>
                <a:lnTo>
                  <a:pt x="68891" y="216832"/>
                </a:lnTo>
                <a:lnTo>
                  <a:pt x="62442" y="222778"/>
                </a:lnTo>
                <a:lnTo>
                  <a:pt x="52768" y="232170"/>
                </a:lnTo>
                <a:lnTo>
                  <a:pt x="49544" y="235354"/>
                </a:lnTo>
                <a:lnTo>
                  <a:pt x="43094" y="237477"/>
                </a:lnTo>
                <a:lnTo>
                  <a:pt x="34495" y="238893"/>
                </a:lnTo>
                <a:lnTo>
                  <a:pt x="10344" y="241165"/>
                </a:lnTo>
                <a:lnTo>
                  <a:pt x="4175" y="241476"/>
                </a:lnTo>
                <a:lnTo>
                  <a:pt x="0" y="241614"/>
                </a:lnTo>
                <a:lnTo>
                  <a:pt x="4768" y="241692"/>
                </a:lnTo>
                <a:lnTo>
                  <a:pt x="25959" y="241720"/>
                </a:lnTo>
                <a:lnTo>
                  <a:pt x="35970" y="240647"/>
                </a:lnTo>
                <a:lnTo>
                  <a:pt x="80634" y="235075"/>
                </a:lnTo>
                <a:lnTo>
                  <a:pt x="91768" y="234067"/>
                </a:lnTo>
                <a:lnTo>
                  <a:pt x="101340" y="233395"/>
                </a:lnTo>
                <a:lnTo>
                  <a:pt x="109872" y="232947"/>
                </a:lnTo>
                <a:lnTo>
                  <a:pt x="125084" y="232448"/>
                </a:lnTo>
                <a:lnTo>
                  <a:pt x="153441" y="232129"/>
                </a:lnTo>
                <a:lnTo>
                  <a:pt x="218814" y="232051"/>
                </a:lnTo>
                <a:lnTo>
                  <a:pt x="223657" y="233126"/>
                </a:lnTo>
                <a:lnTo>
                  <a:pt x="229037" y="234917"/>
                </a:lnTo>
                <a:lnTo>
                  <a:pt x="242846" y="240380"/>
                </a:lnTo>
                <a:lnTo>
                  <a:pt x="243979" y="239753"/>
                </a:lnTo>
                <a:lnTo>
                  <a:pt x="244734" y="238260"/>
                </a:lnTo>
                <a:lnTo>
                  <a:pt x="246245" y="23205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1" name="SMARTPenAnnotation2064"/>
          <p:cNvSpPr/>
          <p:nvPr/>
        </p:nvSpPr>
        <p:spPr>
          <a:xfrm>
            <a:off x="5088433" y="5837783"/>
            <a:ext cx="348259" cy="357932"/>
          </a:xfrm>
          <a:custGeom>
            <a:avLst/>
            <a:gdLst/>
            <a:ahLst/>
            <a:cxnLst/>
            <a:rect l="0" t="0" r="0" b="0"/>
            <a:pathLst>
              <a:path w="348259" h="357932">
                <a:moveTo>
                  <a:pt x="0" y="0"/>
                </a:moveTo>
                <a:lnTo>
                  <a:pt x="274726" y="0"/>
                </a:lnTo>
                <a:lnTo>
                  <a:pt x="273299" y="0"/>
                </a:lnTo>
                <a:lnTo>
                  <a:pt x="272489" y="1075"/>
                </a:lnTo>
                <a:lnTo>
                  <a:pt x="271588" y="5135"/>
                </a:lnTo>
                <a:lnTo>
                  <a:pt x="268321" y="10523"/>
                </a:lnTo>
                <a:lnTo>
                  <a:pt x="265945" y="13464"/>
                </a:lnTo>
                <a:lnTo>
                  <a:pt x="257573" y="19599"/>
                </a:lnTo>
                <a:lnTo>
                  <a:pt x="252330" y="22739"/>
                </a:lnTo>
                <a:lnTo>
                  <a:pt x="245611" y="28058"/>
                </a:lnTo>
                <a:lnTo>
                  <a:pt x="237907" y="34828"/>
                </a:lnTo>
                <a:lnTo>
                  <a:pt x="217390" y="54031"/>
                </a:lnTo>
                <a:lnTo>
                  <a:pt x="207330" y="64859"/>
                </a:lnTo>
                <a:lnTo>
                  <a:pt x="201637" y="72260"/>
                </a:lnTo>
                <a:lnTo>
                  <a:pt x="195692" y="80420"/>
                </a:lnTo>
                <a:lnTo>
                  <a:pt x="190654" y="86934"/>
                </a:lnTo>
                <a:lnTo>
                  <a:pt x="182190" y="97038"/>
                </a:lnTo>
                <a:lnTo>
                  <a:pt x="174845" y="107979"/>
                </a:lnTo>
                <a:lnTo>
                  <a:pt x="167998" y="118932"/>
                </a:lnTo>
                <a:lnTo>
                  <a:pt x="161372" y="127383"/>
                </a:lnTo>
                <a:lnTo>
                  <a:pt x="157026" y="135440"/>
                </a:lnTo>
                <a:lnTo>
                  <a:pt x="151978" y="146187"/>
                </a:lnTo>
                <a:lnTo>
                  <a:pt x="141712" y="169234"/>
                </a:lnTo>
                <a:lnTo>
                  <a:pt x="129889" y="194295"/>
                </a:lnTo>
                <a:lnTo>
                  <a:pt x="122938" y="208530"/>
                </a:lnTo>
                <a:lnTo>
                  <a:pt x="116265" y="219156"/>
                </a:lnTo>
                <a:lnTo>
                  <a:pt x="109716" y="228537"/>
                </a:lnTo>
                <a:lnTo>
                  <a:pt x="106465" y="234048"/>
                </a:lnTo>
                <a:lnTo>
                  <a:pt x="103223" y="239871"/>
                </a:lnTo>
                <a:lnTo>
                  <a:pt x="101062" y="245904"/>
                </a:lnTo>
                <a:lnTo>
                  <a:pt x="99620" y="252075"/>
                </a:lnTo>
                <a:lnTo>
                  <a:pt x="98660" y="258339"/>
                </a:lnTo>
                <a:lnTo>
                  <a:pt x="95869" y="265739"/>
                </a:lnTo>
                <a:lnTo>
                  <a:pt x="91860" y="273898"/>
                </a:lnTo>
                <a:lnTo>
                  <a:pt x="87037" y="282561"/>
                </a:lnTo>
                <a:lnTo>
                  <a:pt x="83821" y="290487"/>
                </a:lnTo>
                <a:lnTo>
                  <a:pt x="81678" y="297920"/>
                </a:lnTo>
                <a:lnTo>
                  <a:pt x="80248" y="305026"/>
                </a:lnTo>
                <a:lnTo>
                  <a:pt x="75795" y="315787"/>
                </a:lnTo>
                <a:lnTo>
                  <a:pt x="73102" y="320161"/>
                </a:lnTo>
                <a:lnTo>
                  <a:pt x="70111" y="330754"/>
                </a:lnTo>
                <a:lnTo>
                  <a:pt x="68781" y="341553"/>
                </a:lnTo>
                <a:lnTo>
                  <a:pt x="68190" y="349936"/>
                </a:lnTo>
                <a:lnTo>
                  <a:pt x="69107" y="352601"/>
                </a:lnTo>
                <a:lnTo>
                  <a:pt x="70793" y="354378"/>
                </a:lnTo>
                <a:lnTo>
                  <a:pt x="72993" y="355562"/>
                </a:lnTo>
                <a:lnTo>
                  <a:pt x="78302" y="356879"/>
                </a:lnTo>
                <a:lnTo>
                  <a:pt x="81223" y="357229"/>
                </a:lnTo>
                <a:lnTo>
                  <a:pt x="86395" y="356388"/>
                </a:lnTo>
                <a:lnTo>
                  <a:pt x="93068" y="354753"/>
                </a:lnTo>
                <a:lnTo>
                  <a:pt x="100740" y="352588"/>
                </a:lnTo>
                <a:lnTo>
                  <a:pt x="106930" y="351144"/>
                </a:lnTo>
                <a:lnTo>
                  <a:pt x="116675" y="349540"/>
                </a:lnTo>
                <a:lnTo>
                  <a:pt x="127454" y="348828"/>
                </a:lnTo>
                <a:lnTo>
                  <a:pt x="133339" y="348638"/>
                </a:lnTo>
                <a:lnTo>
                  <a:pt x="139411" y="347436"/>
                </a:lnTo>
                <a:lnTo>
                  <a:pt x="145610" y="345560"/>
                </a:lnTo>
                <a:lnTo>
                  <a:pt x="151892" y="343235"/>
                </a:lnTo>
                <a:lnTo>
                  <a:pt x="159304" y="341685"/>
                </a:lnTo>
                <a:lnTo>
                  <a:pt x="167470" y="340651"/>
                </a:lnTo>
                <a:lnTo>
                  <a:pt x="176139" y="339962"/>
                </a:lnTo>
                <a:lnTo>
                  <a:pt x="184068" y="339502"/>
                </a:lnTo>
                <a:lnTo>
                  <a:pt x="198610" y="338992"/>
                </a:lnTo>
                <a:lnTo>
                  <a:pt x="218884" y="338705"/>
                </a:lnTo>
                <a:lnTo>
                  <a:pt x="243641" y="338620"/>
                </a:lnTo>
                <a:lnTo>
                  <a:pt x="253792" y="339682"/>
                </a:lnTo>
                <a:lnTo>
                  <a:pt x="264858" y="341466"/>
                </a:lnTo>
                <a:lnTo>
                  <a:pt x="276535" y="343730"/>
                </a:lnTo>
                <a:lnTo>
                  <a:pt x="288619" y="345239"/>
                </a:lnTo>
                <a:lnTo>
                  <a:pt x="300975" y="346245"/>
                </a:lnTo>
                <a:lnTo>
                  <a:pt x="313511" y="346916"/>
                </a:lnTo>
                <a:lnTo>
                  <a:pt x="322944" y="348438"/>
                </a:lnTo>
                <a:lnTo>
                  <a:pt x="330307" y="350528"/>
                </a:lnTo>
                <a:lnTo>
                  <a:pt x="348258" y="357931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0DD67984-73F7-4D3D-AEBE-9973DBC3400E}" type="slidenum">
              <a:rPr lang="ar-SA" smtClean="0"/>
              <a:pPr/>
              <a:t>21</a:t>
            </a:fld>
            <a:endParaRPr lang="en-US" smtClean="0"/>
          </a:p>
        </p:txBody>
      </p:sp>
      <p:sp>
        <p:nvSpPr>
          <p:cNvPr id="25603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ar-SA" smtClean="0"/>
          </a:p>
        </p:txBody>
      </p:sp>
      <p:sp>
        <p:nvSpPr>
          <p:cNvPr id="25604" name="Rectangle 3"/>
          <p:cNvSpPr>
            <a:spLocks noGrp="1"/>
          </p:cNvSpPr>
          <p:nvPr>
            <p:ph type="body" idx="4294967295"/>
          </p:nvPr>
        </p:nvSpPr>
        <p:spPr>
          <a:xfrm>
            <a:off x="838200" y="1600200"/>
            <a:ext cx="8572500" cy="3124200"/>
          </a:xfrm>
        </p:spPr>
        <p:txBody>
          <a:bodyPr/>
          <a:lstStyle/>
          <a:p>
            <a:pPr rtl="1">
              <a:lnSpc>
                <a:spcPct val="80000"/>
              </a:lnSpc>
              <a:buFont typeface="Arial" charset="0"/>
              <a:buNone/>
            </a:pPr>
            <a:r>
              <a:rPr lang="ar-SA" sz="2800" b="1" dirty="0" smtClean="0"/>
              <a:t>مثال:</a:t>
            </a:r>
          </a:p>
          <a:p>
            <a:pPr rtl="1">
              <a:lnSpc>
                <a:spcPct val="80000"/>
              </a:lnSpc>
              <a:buFont typeface="Arial" charset="0"/>
              <a:buNone/>
            </a:pPr>
            <a:r>
              <a:rPr lang="ar-SA" sz="2800" b="1" dirty="0" smtClean="0"/>
              <a:t>أوجد ناتج  </a:t>
            </a:r>
          </a:p>
          <a:p>
            <a:pPr rtl="1">
              <a:lnSpc>
                <a:spcPct val="80000"/>
              </a:lnSpc>
              <a:buFont typeface="Arial" charset="0"/>
              <a:buNone/>
            </a:pPr>
            <a:endParaRPr lang="ar-SA" sz="2800" b="1" dirty="0" smtClean="0"/>
          </a:p>
          <a:p>
            <a:pPr rtl="1">
              <a:lnSpc>
                <a:spcPct val="80000"/>
              </a:lnSpc>
              <a:buFont typeface="Arial" charset="0"/>
              <a:buNone/>
            </a:pPr>
            <a:r>
              <a:rPr lang="ar-SA" sz="2800" b="1" dirty="0" smtClean="0"/>
              <a:t>الحل:</a:t>
            </a:r>
          </a:p>
          <a:p>
            <a:pPr rtl="1">
              <a:lnSpc>
                <a:spcPct val="80000"/>
              </a:lnSpc>
              <a:buFont typeface="Arial" charset="0"/>
              <a:buNone/>
            </a:pPr>
            <a:r>
              <a:rPr lang="ar-SA" sz="2800" b="1" dirty="0" smtClean="0"/>
              <a:t>نلاحظ وجود أشارة سالب أمام القوس </a:t>
            </a:r>
            <a:r>
              <a:rPr lang="ar-SA" sz="2800" b="1" dirty="0" err="1" smtClean="0"/>
              <a:t>الثانى</a:t>
            </a:r>
            <a:r>
              <a:rPr lang="ar-SA" sz="2800" b="1" dirty="0" smtClean="0"/>
              <a:t> لذلك عنك فك القوس لابد من تغيير جميع </a:t>
            </a:r>
            <a:r>
              <a:rPr lang="ar-SA" sz="2800" b="1" dirty="0" err="1" smtClean="0"/>
              <a:t>اشارات</a:t>
            </a:r>
            <a:r>
              <a:rPr lang="ar-SA" sz="2800" b="1" dirty="0" smtClean="0"/>
              <a:t> المقادير </a:t>
            </a:r>
            <a:r>
              <a:rPr lang="ar-SA" sz="2800" b="1" dirty="0" err="1" smtClean="0"/>
              <a:t>التى</a:t>
            </a:r>
            <a:r>
              <a:rPr lang="ar-SA" sz="2800" b="1" dirty="0" smtClean="0"/>
              <a:t> بداخل القوس كما </a:t>
            </a:r>
            <a:r>
              <a:rPr lang="ar-SA" sz="2800" b="1" dirty="0" err="1" smtClean="0"/>
              <a:t>يلى</a:t>
            </a:r>
            <a:r>
              <a:rPr lang="ar-SA" sz="2800" b="1" dirty="0" smtClean="0"/>
              <a:t>:</a:t>
            </a:r>
          </a:p>
          <a:p>
            <a:pPr rtl="1">
              <a:lnSpc>
                <a:spcPct val="80000"/>
              </a:lnSpc>
              <a:buFont typeface="Arial" charset="0"/>
              <a:buNone/>
            </a:pPr>
            <a:endParaRPr lang="ar-SA" sz="2800" b="1" dirty="0" smtClean="0"/>
          </a:p>
        </p:txBody>
      </p:sp>
      <p:graphicFrame>
        <p:nvGraphicFramePr>
          <p:cNvPr id="57347" name="Object 3"/>
          <p:cNvGraphicFramePr>
            <a:graphicFrameLocks noChangeAspect="1"/>
          </p:cNvGraphicFramePr>
          <p:nvPr/>
        </p:nvGraphicFramePr>
        <p:xfrm>
          <a:off x="3257550" y="1889125"/>
          <a:ext cx="4535488" cy="538163"/>
        </p:xfrm>
        <a:graphic>
          <a:graphicData uri="http://schemas.openxmlformats.org/presentationml/2006/ole">
            <p:oleObj spid="_x0000_s57347" name="Equation" r:id="rId3" imgW="1269720" imgH="215640" progId="Equation.3">
              <p:embed/>
            </p:oleObj>
          </a:graphicData>
        </a:graphic>
      </p:graphicFrame>
      <p:sp>
        <p:nvSpPr>
          <p:cNvPr id="7" name="SMARTPenAnnotation1973"/>
          <p:cNvSpPr/>
          <p:nvPr/>
        </p:nvSpPr>
        <p:spPr>
          <a:xfrm>
            <a:off x="3489546" y="2490638"/>
            <a:ext cx="234878" cy="211708"/>
          </a:xfrm>
          <a:custGeom>
            <a:avLst/>
            <a:gdLst/>
            <a:ahLst/>
            <a:cxnLst/>
            <a:rect l="0" t="0" r="0" b="0"/>
            <a:pathLst>
              <a:path w="234878" h="211708">
                <a:moveTo>
                  <a:pt x="22053" y="0"/>
                </a:moveTo>
                <a:lnTo>
                  <a:pt x="11782" y="41084"/>
                </a:lnTo>
                <a:lnTo>
                  <a:pt x="7682" y="66085"/>
                </a:lnTo>
                <a:lnTo>
                  <a:pt x="3873" y="95650"/>
                </a:lnTo>
                <a:lnTo>
                  <a:pt x="259" y="128259"/>
                </a:lnTo>
                <a:lnTo>
                  <a:pt x="0" y="155373"/>
                </a:lnTo>
                <a:lnTo>
                  <a:pt x="1976" y="178823"/>
                </a:lnTo>
                <a:lnTo>
                  <a:pt x="5444" y="199830"/>
                </a:lnTo>
                <a:lnTo>
                  <a:pt x="20654" y="209536"/>
                </a:lnTo>
                <a:lnTo>
                  <a:pt x="43693" y="211707"/>
                </a:lnTo>
                <a:lnTo>
                  <a:pt x="234877" y="16445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SMARTPenAnnotation1974"/>
          <p:cNvSpPr/>
          <p:nvPr/>
        </p:nvSpPr>
        <p:spPr>
          <a:xfrm>
            <a:off x="3666380" y="2539007"/>
            <a:ext cx="9675" cy="396628"/>
          </a:xfrm>
          <a:custGeom>
            <a:avLst/>
            <a:gdLst/>
            <a:ahLst/>
            <a:cxnLst/>
            <a:rect l="0" t="0" r="0" b="0"/>
            <a:pathLst>
              <a:path w="9675" h="396628">
                <a:moveTo>
                  <a:pt x="9674" y="0"/>
                </a:moveTo>
                <a:lnTo>
                  <a:pt x="4539" y="15407"/>
                </a:lnTo>
                <a:lnTo>
                  <a:pt x="3026" y="21020"/>
                </a:lnTo>
                <a:lnTo>
                  <a:pt x="2017" y="25837"/>
                </a:lnTo>
                <a:lnTo>
                  <a:pt x="1345" y="30123"/>
                </a:lnTo>
                <a:lnTo>
                  <a:pt x="1972" y="35131"/>
                </a:lnTo>
                <a:lnTo>
                  <a:pt x="3464" y="40618"/>
                </a:lnTo>
                <a:lnTo>
                  <a:pt x="5534" y="46427"/>
                </a:lnTo>
                <a:lnTo>
                  <a:pt x="6914" y="52448"/>
                </a:lnTo>
                <a:lnTo>
                  <a:pt x="7834" y="58613"/>
                </a:lnTo>
                <a:lnTo>
                  <a:pt x="8448" y="64872"/>
                </a:lnTo>
                <a:lnTo>
                  <a:pt x="8856" y="71195"/>
                </a:lnTo>
                <a:lnTo>
                  <a:pt x="9129" y="77560"/>
                </a:lnTo>
                <a:lnTo>
                  <a:pt x="9432" y="90364"/>
                </a:lnTo>
                <a:lnTo>
                  <a:pt x="9665" y="147022"/>
                </a:lnTo>
                <a:lnTo>
                  <a:pt x="8593" y="157132"/>
                </a:lnTo>
                <a:lnTo>
                  <a:pt x="6804" y="168173"/>
                </a:lnTo>
                <a:lnTo>
                  <a:pt x="4536" y="179832"/>
                </a:lnTo>
                <a:lnTo>
                  <a:pt x="4099" y="192979"/>
                </a:lnTo>
                <a:lnTo>
                  <a:pt x="4883" y="207118"/>
                </a:lnTo>
                <a:lnTo>
                  <a:pt x="6479" y="221919"/>
                </a:lnTo>
                <a:lnTo>
                  <a:pt x="7544" y="233935"/>
                </a:lnTo>
                <a:lnTo>
                  <a:pt x="8255" y="244096"/>
                </a:lnTo>
                <a:lnTo>
                  <a:pt x="8728" y="253020"/>
                </a:lnTo>
                <a:lnTo>
                  <a:pt x="7968" y="265419"/>
                </a:lnTo>
                <a:lnTo>
                  <a:pt x="6387" y="280133"/>
                </a:lnTo>
                <a:lnTo>
                  <a:pt x="4258" y="296392"/>
                </a:lnTo>
                <a:lnTo>
                  <a:pt x="2839" y="309382"/>
                </a:lnTo>
                <a:lnTo>
                  <a:pt x="1893" y="320191"/>
                </a:lnTo>
                <a:lnTo>
                  <a:pt x="1262" y="329546"/>
                </a:lnTo>
                <a:lnTo>
                  <a:pt x="841" y="339008"/>
                </a:lnTo>
                <a:lnTo>
                  <a:pt x="374" y="358120"/>
                </a:lnTo>
                <a:lnTo>
                  <a:pt x="0" y="39662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SMARTPenAnnotation1975"/>
          <p:cNvSpPr/>
          <p:nvPr/>
        </p:nvSpPr>
        <p:spPr>
          <a:xfrm>
            <a:off x="3753445" y="2616398"/>
            <a:ext cx="144899" cy="222499"/>
          </a:xfrm>
          <a:custGeom>
            <a:avLst/>
            <a:gdLst/>
            <a:ahLst/>
            <a:cxnLst/>
            <a:rect l="0" t="0" r="0" b="0"/>
            <a:pathLst>
              <a:path w="144899" h="222499">
                <a:moveTo>
                  <a:pt x="0" y="0"/>
                </a:moveTo>
                <a:lnTo>
                  <a:pt x="30123" y="0"/>
                </a:lnTo>
                <a:lnTo>
                  <a:pt x="35130" y="1075"/>
                </a:lnTo>
                <a:lnTo>
                  <a:pt x="40618" y="2866"/>
                </a:lnTo>
                <a:lnTo>
                  <a:pt x="46426" y="5136"/>
                </a:lnTo>
                <a:lnTo>
                  <a:pt x="51373" y="7723"/>
                </a:lnTo>
                <a:lnTo>
                  <a:pt x="55746" y="10523"/>
                </a:lnTo>
                <a:lnTo>
                  <a:pt x="59736" y="13465"/>
                </a:lnTo>
                <a:lnTo>
                  <a:pt x="63471" y="16500"/>
                </a:lnTo>
                <a:lnTo>
                  <a:pt x="67036" y="19599"/>
                </a:lnTo>
                <a:lnTo>
                  <a:pt x="70487" y="22740"/>
                </a:lnTo>
                <a:lnTo>
                  <a:pt x="76013" y="26984"/>
                </a:lnTo>
                <a:lnTo>
                  <a:pt x="82921" y="31962"/>
                </a:lnTo>
                <a:lnTo>
                  <a:pt x="90752" y="37431"/>
                </a:lnTo>
                <a:lnTo>
                  <a:pt x="97047" y="42152"/>
                </a:lnTo>
                <a:lnTo>
                  <a:pt x="102318" y="46374"/>
                </a:lnTo>
                <a:lnTo>
                  <a:pt x="106907" y="50264"/>
                </a:lnTo>
                <a:lnTo>
                  <a:pt x="112117" y="55006"/>
                </a:lnTo>
                <a:lnTo>
                  <a:pt x="123637" y="66009"/>
                </a:lnTo>
                <a:lnTo>
                  <a:pt x="128644" y="71953"/>
                </a:lnTo>
                <a:lnTo>
                  <a:pt x="133057" y="78065"/>
                </a:lnTo>
                <a:lnTo>
                  <a:pt x="137074" y="84289"/>
                </a:lnTo>
                <a:lnTo>
                  <a:pt x="139752" y="89514"/>
                </a:lnTo>
                <a:lnTo>
                  <a:pt x="141537" y="94072"/>
                </a:lnTo>
                <a:lnTo>
                  <a:pt x="142727" y="98185"/>
                </a:lnTo>
                <a:lnTo>
                  <a:pt x="143521" y="104152"/>
                </a:lnTo>
                <a:lnTo>
                  <a:pt x="144050" y="111355"/>
                </a:lnTo>
                <a:lnTo>
                  <a:pt x="144637" y="125807"/>
                </a:lnTo>
                <a:lnTo>
                  <a:pt x="144898" y="135813"/>
                </a:lnTo>
                <a:lnTo>
                  <a:pt x="143893" y="141061"/>
                </a:lnTo>
                <a:lnTo>
                  <a:pt x="142148" y="146709"/>
                </a:lnTo>
                <a:lnTo>
                  <a:pt x="139910" y="152624"/>
                </a:lnTo>
                <a:lnTo>
                  <a:pt x="136268" y="157643"/>
                </a:lnTo>
                <a:lnTo>
                  <a:pt x="131690" y="162063"/>
                </a:lnTo>
                <a:lnTo>
                  <a:pt x="126489" y="166085"/>
                </a:lnTo>
                <a:lnTo>
                  <a:pt x="121946" y="169841"/>
                </a:lnTo>
                <a:lnTo>
                  <a:pt x="117843" y="173420"/>
                </a:lnTo>
                <a:lnTo>
                  <a:pt x="114032" y="176881"/>
                </a:lnTo>
                <a:lnTo>
                  <a:pt x="106933" y="183593"/>
                </a:lnTo>
                <a:lnTo>
                  <a:pt x="103535" y="186887"/>
                </a:lnTo>
                <a:lnTo>
                  <a:pt x="99119" y="190158"/>
                </a:lnTo>
                <a:lnTo>
                  <a:pt x="94026" y="193414"/>
                </a:lnTo>
                <a:lnTo>
                  <a:pt x="88481" y="196660"/>
                </a:lnTo>
                <a:lnTo>
                  <a:pt x="83709" y="199898"/>
                </a:lnTo>
                <a:lnTo>
                  <a:pt x="79453" y="203132"/>
                </a:lnTo>
                <a:lnTo>
                  <a:pt x="75541" y="206363"/>
                </a:lnTo>
                <a:lnTo>
                  <a:pt x="71858" y="209591"/>
                </a:lnTo>
                <a:lnTo>
                  <a:pt x="68328" y="212819"/>
                </a:lnTo>
                <a:lnTo>
                  <a:pt x="64900" y="216045"/>
                </a:lnTo>
                <a:lnTo>
                  <a:pt x="61539" y="218196"/>
                </a:lnTo>
                <a:lnTo>
                  <a:pt x="58224" y="219630"/>
                </a:lnTo>
                <a:lnTo>
                  <a:pt x="48369" y="22249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SMARTPenAnnotation1976"/>
          <p:cNvSpPr/>
          <p:nvPr/>
        </p:nvSpPr>
        <p:spPr>
          <a:xfrm>
            <a:off x="3904020" y="2617743"/>
            <a:ext cx="129967" cy="230828"/>
          </a:xfrm>
          <a:custGeom>
            <a:avLst/>
            <a:gdLst/>
            <a:ahLst/>
            <a:cxnLst/>
            <a:rect l="0" t="0" r="0" b="0"/>
            <a:pathLst>
              <a:path w="129967" h="230828">
                <a:moveTo>
                  <a:pt x="129966" y="8329"/>
                </a:moveTo>
                <a:lnTo>
                  <a:pt x="119695" y="3193"/>
                </a:lnTo>
                <a:lnTo>
                  <a:pt x="114519" y="1680"/>
                </a:lnTo>
                <a:lnTo>
                  <a:pt x="108920" y="672"/>
                </a:lnTo>
                <a:lnTo>
                  <a:pt x="103037" y="0"/>
                </a:lnTo>
                <a:lnTo>
                  <a:pt x="98039" y="626"/>
                </a:lnTo>
                <a:lnTo>
                  <a:pt x="93634" y="2119"/>
                </a:lnTo>
                <a:lnTo>
                  <a:pt x="89621" y="4189"/>
                </a:lnTo>
                <a:lnTo>
                  <a:pt x="83722" y="7719"/>
                </a:lnTo>
                <a:lnTo>
                  <a:pt x="68568" y="17373"/>
                </a:lnTo>
                <a:lnTo>
                  <a:pt x="62162" y="21882"/>
                </a:lnTo>
                <a:lnTo>
                  <a:pt x="56817" y="25964"/>
                </a:lnTo>
                <a:lnTo>
                  <a:pt x="52178" y="29759"/>
                </a:lnTo>
                <a:lnTo>
                  <a:pt x="46936" y="35514"/>
                </a:lnTo>
                <a:lnTo>
                  <a:pt x="41292" y="42575"/>
                </a:lnTo>
                <a:lnTo>
                  <a:pt x="35379" y="50507"/>
                </a:lnTo>
                <a:lnTo>
                  <a:pt x="30363" y="56870"/>
                </a:lnTo>
                <a:lnTo>
                  <a:pt x="25943" y="62187"/>
                </a:lnTo>
                <a:lnTo>
                  <a:pt x="21922" y="66807"/>
                </a:lnTo>
                <a:lnTo>
                  <a:pt x="18166" y="73111"/>
                </a:lnTo>
                <a:lnTo>
                  <a:pt x="14588" y="80538"/>
                </a:lnTo>
                <a:lnTo>
                  <a:pt x="11127" y="88715"/>
                </a:lnTo>
                <a:lnTo>
                  <a:pt x="7745" y="97390"/>
                </a:lnTo>
                <a:lnTo>
                  <a:pt x="1122" y="115628"/>
                </a:lnTo>
                <a:lnTo>
                  <a:pt x="0" y="125006"/>
                </a:lnTo>
                <a:lnTo>
                  <a:pt x="327" y="134483"/>
                </a:lnTo>
                <a:lnTo>
                  <a:pt x="1620" y="144025"/>
                </a:lnTo>
                <a:lnTo>
                  <a:pt x="3557" y="151462"/>
                </a:lnTo>
                <a:lnTo>
                  <a:pt x="5923" y="157494"/>
                </a:lnTo>
                <a:lnTo>
                  <a:pt x="17444" y="180035"/>
                </a:lnTo>
                <a:lnTo>
                  <a:pt x="22705" y="186217"/>
                </a:lnTo>
                <a:lnTo>
                  <a:pt x="29437" y="192488"/>
                </a:lnTo>
                <a:lnTo>
                  <a:pt x="37150" y="198818"/>
                </a:lnTo>
                <a:lnTo>
                  <a:pt x="44441" y="204113"/>
                </a:lnTo>
                <a:lnTo>
                  <a:pt x="51452" y="208718"/>
                </a:lnTo>
                <a:lnTo>
                  <a:pt x="58276" y="212863"/>
                </a:lnTo>
                <a:lnTo>
                  <a:pt x="66050" y="216701"/>
                </a:lnTo>
                <a:lnTo>
                  <a:pt x="74456" y="220335"/>
                </a:lnTo>
                <a:lnTo>
                  <a:pt x="100944" y="23082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SMARTPenAnnotation1977"/>
          <p:cNvSpPr/>
          <p:nvPr/>
        </p:nvSpPr>
        <p:spPr>
          <a:xfrm>
            <a:off x="3540621" y="2722813"/>
            <a:ext cx="125760" cy="9672"/>
          </a:xfrm>
          <a:custGeom>
            <a:avLst/>
            <a:gdLst/>
            <a:ahLst/>
            <a:cxnLst/>
            <a:rect l="0" t="0" r="0" b="0"/>
            <a:pathLst>
              <a:path w="125760" h="9672">
                <a:moveTo>
                  <a:pt x="125759" y="9671"/>
                </a:moveTo>
                <a:lnTo>
                  <a:pt x="120624" y="9671"/>
                </a:lnTo>
                <a:lnTo>
                  <a:pt x="119111" y="8596"/>
                </a:lnTo>
                <a:lnTo>
                  <a:pt x="118102" y="6805"/>
                </a:lnTo>
                <a:lnTo>
                  <a:pt x="117430" y="4536"/>
                </a:lnTo>
                <a:lnTo>
                  <a:pt x="115907" y="3022"/>
                </a:lnTo>
                <a:lnTo>
                  <a:pt x="113817" y="2014"/>
                </a:lnTo>
                <a:lnTo>
                  <a:pt x="111348" y="1342"/>
                </a:lnTo>
                <a:lnTo>
                  <a:pt x="108628" y="894"/>
                </a:lnTo>
                <a:lnTo>
                  <a:pt x="105740" y="594"/>
                </a:lnTo>
                <a:lnTo>
                  <a:pt x="98516" y="115"/>
                </a:lnTo>
                <a:lnTo>
                  <a:pt x="94662" y="50"/>
                </a:lnTo>
                <a:lnTo>
                  <a:pt x="74044" y="0"/>
                </a:lnTo>
                <a:lnTo>
                  <a:pt x="70860" y="1074"/>
                </a:lnTo>
                <a:lnTo>
                  <a:pt x="67663" y="2865"/>
                </a:lnTo>
                <a:lnTo>
                  <a:pt x="64456" y="5134"/>
                </a:lnTo>
                <a:lnTo>
                  <a:pt x="61243" y="6646"/>
                </a:lnTo>
                <a:lnTo>
                  <a:pt x="58027" y="7654"/>
                </a:lnTo>
                <a:lnTo>
                  <a:pt x="54807" y="8326"/>
                </a:lnTo>
                <a:lnTo>
                  <a:pt x="49436" y="8775"/>
                </a:lnTo>
                <a:lnTo>
                  <a:pt x="42631" y="9073"/>
                </a:lnTo>
                <a:lnTo>
                  <a:pt x="23947" y="9553"/>
                </a:lnTo>
                <a:lnTo>
                  <a:pt x="0" y="967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SMARTPenAnnotation1978"/>
          <p:cNvSpPr/>
          <p:nvPr/>
        </p:nvSpPr>
        <p:spPr>
          <a:xfrm>
            <a:off x="4159746" y="2800201"/>
            <a:ext cx="261194" cy="9675"/>
          </a:xfrm>
          <a:custGeom>
            <a:avLst/>
            <a:gdLst/>
            <a:ahLst/>
            <a:cxnLst/>
            <a:rect l="0" t="0" r="0" b="0"/>
            <a:pathLst>
              <a:path w="261194" h="9675">
                <a:moveTo>
                  <a:pt x="0" y="9674"/>
                </a:moveTo>
                <a:lnTo>
                  <a:pt x="10271" y="4538"/>
                </a:lnTo>
                <a:lnTo>
                  <a:pt x="14371" y="3025"/>
                </a:lnTo>
                <a:lnTo>
                  <a:pt x="18179" y="2017"/>
                </a:lnTo>
                <a:lnTo>
                  <a:pt x="21794" y="1344"/>
                </a:lnTo>
                <a:lnTo>
                  <a:pt x="34951" y="1971"/>
                </a:lnTo>
                <a:lnTo>
                  <a:pt x="98376" y="6913"/>
                </a:lnTo>
                <a:lnTo>
                  <a:pt x="132220" y="8447"/>
                </a:lnTo>
                <a:lnTo>
                  <a:pt x="190852" y="9310"/>
                </a:lnTo>
                <a:lnTo>
                  <a:pt x="230199" y="9566"/>
                </a:lnTo>
                <a:lnTo>
                  <a:pt x="238381" y="8527"/>
                </a:lnTo>
                <a:lnTo>
                  <a:pt x="244910" y="6759"/>
                </a:lnTo>
                <a:lnTo>
                  <a:pt x="261193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SMARTPenAnnotation1979"/>
          <p:cNvSpPr/>
          <p:nvPr/>
        </p:nvSpPr>
        <p:spPr>
          <a:xfrm>
            <a:off x="4333875" y="2722810"/>
            <a:ext cx="38696" cy="251521"/>
          </a:xfrm>
          <a:custGeom>
            <a:avLst/>
            <a:gdLst/>
            <a:ahLst/>
            <a:cxnLst/>
            <a:rect l="0" t="0" r="0" b="0"/>
            <a:pathLst>
              <a:path w="38696" h="251521">
                <a:moveTo>
                  <a:pt x="38695" y="0"/>
                </a:moveTo>
                <a:lnTo>
                  <a:pt x="33559" y="10271"/>
                </a:lnTo>
                <a:lnTo>
                  <a:pt x="32046" y="16521"/>
                </a:lnTo>
                <a:lnTo>
                  <a:pt x="31038" y="23913"/>
                </a:lnTo>
                <a:lnTo>
                  <a:pt x="30366" y="32065"/>
                </a:lnTo>
                <a:lnTo>
                  <a:pt x="28843" y="38574"/>
                </a:lnTo>
                <a:lnTo>
                  <a:pt x="26752" y="43989"/>
                </a:lnTo>
                <a:lnTo>
                  <a:pt x="24284" y="48674"/>
                </a:lnTo>
                <a:lnTo>
                  <a:pt x="22638" y="53947"/>
                </a:lnTo>
                <a:lnTo>
                  <a:pt x="21541" y="59612"/>
                </a:lnTo>
                <a:lnTo>
                  <a:pt x="20810" y="65538"/>
                </a:lnTo>
                <a:lnTo>
                  <a:pt x="19248" y="74863"/>
                </a:lnTo>
                <a:lnTo>
                  <a:pt x="14645" y="99556"/>
                </a:lnTo>
                <a:lnTo>
                  <a:pt x="12988" y="110440"/>
                </a:lnTo>
                <a:lnTo>
                  <a:pt x="11883" y="119847"/>
                </a:lnTo>
                <a:lnTo>
                  <a:pt x="11146" y="128267"/>
                </a:lnTo>
                <a:lnTo>
                  <a:pt x="9581" y="139255"/>
                </a:lnTo>
                <a:lnTo>
                  <a:pt x="7462" y="151954"/>
                </a:lnTo>
                <a:lnTo>
                  <a:pt x="0" y="25152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SMARTPenAnnotation1980"/>
          <p:cNvSpPr/>
          <p:nvPr/>
        </p:nvSpPr>
        <p:spPr>
          <a:xfrm>
            <a:off x="4512532" y="2722854"/>
            <a:ext cx="217970" cy="231627"/>
          </a:xfrm>
          <a:custGeom>
            <a:avLst/>
            <a:gdLst/>
            <a:ahLst/>
            <a:cxnLst/>
            <a:rect l="0" t="0" r="0" b="0"/>
            <a:pathLst>
              <a:path w="217970" h="231627">
                <a:moveTo>
                  <a:pt x="14819" y="38651"/>
                </a:moveTo>
                <a:lnTo>
                  <a:pt x="14819" y="13664"/>
                </a:lnTo>
                <a:lnTo>
                  <a:pt x="15894" y="11245"/>
                </a:lnTo>
                <a:lnTo>
                  <a:pt x="19954" y="5690"/>
                </a:lnTo>
                <a:lnTo>
                  <a:pt x="22542" y="3778"/>
                </a:lnTo>
                <a:lnTo>
                  <a:pt x="28283" y="1655"/>
                </a:lnTo>
                <a:lnTo>
                  <a:pt x="34419" y="711"/>
                </a:lnTo>
                <a:lnTo>
                  <a:pt x="40728" y="292"/>
                </a:lnTo>
                <a:lnTo>
                  <a:pt x="47115" y="105"/>
                </a:lnTo>
                <a:lnTo>
                  <a:pt x="61889" y="0"/>
                </a:lnTo>
                <a:lnTo>
                  <a:pt x="66622" y="1060"/>
                </a:lnTo>
                <a:lnTo>
                  <a:pt x="70852" y="2842"/>
                </a:lnTo>
                <a:lnTo>
                  <a:pt x="80228" y="8289"/>
                </a:lnTo>
                <a:lnTo>
                  <a:pt x="86988" y="14368"/>
                </a:lnTo>
                <a:lnTo>
                  <a:pt x="95798" y="22977"/>
                </a:lnTo>
                <a:lnTo>
                  <a:pt x="97826" y="27127"/>
                </a:lnTo>
                <a:lnTo>
                  <a:pt x="99179" y="32043"/>
                </a:lnTo>
                <a:lnTo>
                  <a:pt x="100081" y="37470"/>
                </a:lnTo>
                <a:lnTo>
                  <a:pt x="101756" y="44313"/>
                </a:lnTo>
                <a:lnTo>
                  <a:pt x="103949" y="52100"/>
                </a:lnTo>
                <a:lnTo>
                  <a:pt x="106485" y="60516"/>
                </a:lnTo>
                <a:lnTo>
                  <a:pt x="107101" y="69351"/>
                </a:lnTo>
                <a:lnTo>
                  <a:pt x="106437" y="78465"/>
                </a:lnTo>
                <a:lnTo>
                  <a:pt x="104919" y="87766"/>
                </a:lnTo>
                <a:lnTo>
                  <a:pt x="103907" y="96117"/>
                </a:lnTo>
                <a:lnTo>
                  <a:pt x="103233" y="103833"/>
                </a:lnTo>
                <a:lnTo>
                  <a:pt x="102783" y="111127"/>
                </a:lnTo>
                <a:lnTo>
                  <a:pt x="101408" y="119215"/>
                </a:lnTo>
                <a:lnTo>
                  <a:pt x="99417" y="127831"/>
                </a:lnTo>
                <a:lnTo>
                  <a:pt x="97014" y="136800"/>
                </a:lnTo>
                <a:lnTo>
                  <a:pt x="92188" y="146004"/>
                </a:lnTo>
                <a:lnTo>
                  <a:pt x="85746" y="155364"/>
                </a:lnTo>
                <a:lnTo>
                  <a:pt x="78227" y="164829"/>
                </a:lnTo>
                <a:lnTo>
                  <a:pt x="72139" y="173289"/>
                </a:lnTo>
                <a:lnTo>
                  <a:pt x="67006" y="181078"/>
                </a:lnTo>
                <a:lnTo>
                  <a:pt x="62509" y="188421"/>
                </a:lnTo>
                <a:lnTo>
                  <a:pt x="56286" y="195466"/>
                </a:lnTo>
                <a:lnTo>
                  <a:pt x="48913" y="202312"/>
                </a:lnTo>
                <a:lnTo>
                  <a:pt x="40773" y="209026"/>
                </a:lnTo>
                <a:lnTo>
                  <a:pt x="34271" y="213502"/>
                </a:lnTo>
                <a:lnTo>
                  <a:pt x="28862" y="216486"/>
                </a:lnTo>
                <a:lnTo>
                  <a:pt x="24181" y="218475"/>
                </a:lnTo>
                <a:lnTo>
                  <a:pt x="19986" y="220876"/>
                </a:lnTo>
                <a:lnTo>
                  <a:pt x="16114" y="223552"/>
                </a:lnTo>
                <a:lnTo>
                  <a:pt x="7312" y="230434"/>
                </a:lnTo>
                <a:lnTo>
                  <a:pt x="3242" y="231375"/>
                </a:lnTo>
                <a:lnTo>
                  <a:pt x="652" y="231626"/>
                </a:lnTo>
                <a:lnTo>
                  <a:pt x="0" y="230719"/>
                </a:lnTo>
                <a:lnTo>
                  <a:pt x="640" y="229039"/>
                </a:lnTo>
                <a:lnTo>
                  <a:pt x="4218" y="224306"/>
                </a:lnTo>
                <a:lnTo>
                  <a:pt x="9391" y="218619"/>
                </a:lnTo>
                <a:lnTo>
                  <a:pt x="15500" y="214523"/>
                </a:lnTo>
                <a:lnTo>
                  <a:pt x="23872" y="209643"/>
                </a:lnTo>
                <a:lnTo>
                  <a:pt x="42490" y="199562"/>
                </a:lnTo>
                <a:lnTo>
                  <a:pt x="57930" y="191499"/>
                </a:lnTo>
                <a:lnTo>
                  <a:pt x="65057" y="188919"/>
                </a:lnTo>
                <a:lnTo>
                  <a:pt x="71958" y="187199"/>
                </a:lnTo>
                <a:lnTo>
                  <a:pt x="78709" y="186052"/>
                </a:lnTo>
                <a:lnTo>
                  <a:pt x="85359" y="184213"/>
                </a:lnTo>
                <a:lnTo>
                  <a:pt x="91942" y="181912"/>
                </a:lnTo>
                <a:lnTo>
                  <a:pt x="98481" y="179303"/>
                </a:lnTo>
                <a:lnTo>
                  <a:pt x="104989" y="177564"/>
                </a:lnTo>
                <a:lnTo>
                  <a:pt x="111478" y="176404"/>
                </a:lnTo>
                <a:lnTo>
                  <a:pt x="117953" y="175631"/>
                </a:lnTo>
                <a:lnTo>
                  <a:pt x="124421" y="175116"/>
                </a:lnTo>
                <a:lnTo>
                  <a:pt x="130882" y="174772"/>
                </a:lnTo>
                <a:lnTo>
                  <a:pt x="143793" y="174390"/>
                </a:lnTo>
                <a:lnTo>
                  <a:pt x="156697" y="174221"/>
                </a:lnTo>
                <a:lnTo>
                  <a:pt x="163148" y="175251"/>
                </a:lnTo>
                <a:lnTo>
                  <a:pt x="169598" y="177012"/>
                </a:lnTo>
                <a:lnTo>
                  <a:pt x="217969" y="19343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SMARTPenAnnotation1981"/>
          <p:cNvSpPr/>
          <p:nvPr/>
        </p:nvSpPr>
        <p:spPr>
          <a:xfrm>
            <a:off x="4749849" y="2674441"/>
            <a:ext cx="164456" cy="145108"/>
          </a:xfrm>
          <a:custGeom>
            <a:avLst/>
            <a:gdLst/>
            <a:ahLst/>
            <a:cxnLst/>
            <a:rect l="0" t="0" r="0" b="0"/>
            <a:pathLst>
              <a:path w="164456" h="145108">
                <a:moveTo>
                  <a:pt x="0" y="0"/>
                </a:moveTo>
                <a:lnTo>
                  <a:pt x="5135" y="10271"/>
                </a:lnTo>
                <a:lnTo>
                  <a:pt x="7723" y="14371"/>
                </a:lnTo>
                <a:lnTo>
                  <a:pt x="10523" y="18180"/>
                </a:lnTo>
                <a:lnTo>
                  <a:pt x="13464" y="21794"/>
                </a:lnTo>
                <a:lnTo>
                  <a:pt x="16501" y="26353"/>
                </a:lnTo>
                <a:lnTo>
                  <a:pt x="19600" y="31542"/>
                </a:lnTo>
                <a:lnTo>
                  <a:pt x="22740" y="37151"/>
                </a:lnTo>
                <a:lnTo>
                  <a:pt x="26984" y="41965"/>
                </a:lnTo>
                <a:lnTo>
                  <a:pt x="31962" y="46250"/>
                </a:lnTo>
                <a:lnTo>
                  <a:pt x="37431" y="50181"/>
                </a:lnTo>
                <a:lnTo>
                  <a:pt x="45377" y="57101"/>
                </a:lnTo>
                <a:lnTo>
                  <a:pt x="54973" y="66014"/>
                </a:lnTo>
                <a:lnTo>
                  <a:pt x="65671" y="76255"/>
                </a:lnTo>
                <a:lnTo>
                  <a:pt x="78176" y="86308"/>
                </a:lnTo>
                <a:lnTo>
                  <a:pt x="91888" y="96234"/>
                </a:lnTo>
                <a:lnTo>
                  <a:pt x="164455" y="14510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SMARTPenAnnotation1982"/>
          <p:cNvSpPr/>
          <p:nvPr/>
        </p:nvSpPr>
        <p:spPr>
          <a:xfrm>
            <a:off x="4953000" y="2626072"/>
            <a:ext cx="77391" cy="435323"/>
          </a:xfrm>
          <a:custGeom>
            <a:avLst/>
            <a:gdLst/>
            <a:ahLst/>
            <a:cxnLst/>
            <a:rect l="0" t="0" r="0" b="0"/>
            <a:pathLst>
              <a:path w="77391" h="435323">
                <a:moveTo>
                  <a:pt x="77390" y="0"/>
                </a:moveTo>
                <a:lnTo>
                  <a:pt x="67119" y="10271"/>
                </a:lnTo>
                <a:lnTo>
                  <a:pt x="64093" y="14371"/>
                </a:lnTo>
                <a:lnTo>
                  <a:pt x="62076" y="18180"/>
                </a:lnTo>
                <a:lnTo>
                  <a:pt x="60732" y="21794"/>
                </a:lnTo>
                <a:lnTo>
                  <a:pt x="53505" y="45873"/>
                </a:lnTo>
                <a:lnTo>
                  <a:pt x="48568" y="62828"/>
                </a:lnTo>
                <a:lnTo>
                  <a:pt x="45277" y="77356"/>
                </a:lnTo>
                <a:lnTo>
                  <a:pt x="43083" y="90266"/>
                </a:lnTo>
                <a:lnTo>
                  <a:pt x="41621" y="102097"/>
                </a:lnTo>
                <a:lnTo>
                  <a:pt x="39570" y="113209"/>
                </a:lnTo>
                <a:lnTo>
                  <a:pt x="37129" y="123842"/>
                </a:lnTo>
                <a:lnTo>
                  <a:pt x="34426" y="134155"/>
                </a:lnTo>
                <a:lnTo>
                  <a:pt x="32625" y="144255"/>
                </a:lnTo>
                <a:lnTo>
                  <a:pt x="31424" y="154213"/>
                </a:lnTo>
                <a:lnTo>
                  <a:pt x="30622" y="164076"/>
                </a:lnTo>
                <a:lnTo>
                  <a:pt x="30088" y="173876"/>
                </a:lnTo>
                <a:lnTo>
                  <a:pt x="29496" y="193364"/>
                </a:lnTo>
                <a:lnTo>
                  <a:pt x="28262" y="203076"/>
                </a:lnTo>
                <a:lnTo>
                  <a:pt x="26366" y="212774"/>
                </a:lnTo>
                <a:lnTo>
                  <a:pt x="24026" y="222464"/>
                </a:lnTo>
                <a:lnTo>
                  <a:pt x="21392" y="235374"/>
                </a:lnTo>
                <a:lnTo>
                  <a:pt x="15598" y="266916"/>
                </a:lnTo>
                <a:lnTo>
                  <a:pt x="13623" y="281131"/>
                </a:lnTo>
                <a:lnTo>
                  <a:pt x="12307" y="293833"/>
                </a:lnTo>
                <a:lnTo>
                  <a:pt x="11429" y="305525"/>
                </a:lnTo>
                <a:lnTo>
                  <a:pt x="10843" y="316545"/>
                </a:lnTo>
                <a:lnTo>
                  <a:pt x="10193" y="337388"/>
                </a:lnTo>
                <a:lnTo>
                  <a:pt x="8945" y="351760"/>
                </a:lnTo>
                <a:lnTo>
                  <a:pt x="0" y="43532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SMARTPenAnnotation1983"/>
          <p:cNvSpPr/>
          <p:nvPr/>
        </p:nvSpPr>
        <p:spPr>
          <a:xfrm>
            <a:off x="4333875" y="2819583"/>
            <a:ext cx="125760" cy="9640"/>
          </a:xfrm>
          <a:custGeom>
            <a:avLst/>
            <a:gdLst/>
            <a:ahLst/>
            <a:cxnLst/>
            <a:rect l="0" t="0" r="0" b="0"/>
            <a:pathLst>
              <a:path w="125760" h="9640">
                <a:moveTo>
                  <a:pt x="125759" y="9639"/>
                </a:moveTo>
                <a:lnTo>
                  <a:pt x="88608" y="9639"/>
                </a:lnTo>
                <a:lnTo>
                  <a:pt x="84869" y="8564"/>
                </a:lnTo>
                <a:lnTo>
                  <a:pt x="82376" y="6773"/>
                </a:lnTo>
                <a:lnTo>
                  <a:pt x="80714" y="4504"/>
                </a:lnTo>
                <a:lnTo>
                  <a:pt x="78531" y="2991"/>
                </a:lnTo>
                <a:lnTo>
                  <a:pt x="76001" y="1982"/>
                </a:lnTo>
                <a:lnTo>
                  <a:pt x="73240" y="1310"/>
                </a:lnTo>
                <a:lnTo>
                  <a:pt x="68174" y="862"/>
                </a:lnTo>
                <a:lnTo>
                  <a:pt x="61572" y="563"/>
                </a:lnTo>
                <a:lnTo>
                  <a:pt x="38079" y="83"/>
                </a:lnTo>
                <a:lnTo>
                  <a:pt x="21434" y="0"/>
                </a:lnTo>
                <a:lnTo>
                  <a:pt x="16439" y="1064"/>
                </a:lnTo>
                <a:lnTo>
                  <a:pt x="12034" y="2847"/>
                </a:lnTo>
                <a:lnTo>
                  <a:pt x="0" y="963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SMARTPenAnnotation1984"/>
          <p:cNvSpPr/>
          <p:nvPr/>
        </p:nvSpPr>
        <p:spPr>
          <a:xfrm>
            <a:off x="4295179" y="2703462"/>
            <a:ext cx="77392" cy="261195"/>
          </a:xfrm>
          <a:custGeom>
            <a:avLst/>
            <a:gdLst/>
            <a:ahLst/>
            <a:cxnLst/>
            <a:rect l="0" t="0" r="0" b="0"/>
            <a:pathLst>
              <a:path w="77392" h="261195">
                <a:moveTo>
                  <a:pt x="77391" y="0"/>
                </a:moveTo>
                <a:lnTo>
                  <a:pt x="72255" y="5136"/>
                </a:lnTo>
                <a:lnTo>
                  <a:pt x="70742" y="7724"/>
                </a:lnTo>
                <a:lnTo>
                  <a:pt x="69062" y="13465"/>
                </a:lnTo>
                <a:lnTo>
                  <a:pt x="68613" y="17576"/>
                </a:lnTo>
                <a:lnTo>
                  <a:pt x="68315" y="22466"/>
                </a:lnTo>
                <a:lnTo>
                  <a:pt x="68115" y="27876"/>
                </a:lnTo>
                <a:lnTo>
                  <a:pt x="66908" y="33632"/>
                </a:lnTo>
                <a:lnTo>
                  <a:pt x="65028" y="39620"/>
                </a:lnTo>
                <a:lnTo>
                  <a:pt x="62700" y="45761"/>
                </a:lnTo>
                <a:lnTo>
                  <a:pt x="61147" y="50930"/>
                </a:lnTo>
                <a:lnTo>
                  <a:pt x="60113" y="55451"/>
                </a:lnTo>
                <a:lnTo>
                  <a:pt x="58963" y="63341"/>
                </a:lnTo>
                <a:lnTo>
                  <a:pt x="58452" y="70430"/>
                </a:lnTo>
                <a:lnTo>
                  <a:pt x="57241" y="74900"/>
                </a:lnTo>
                <a:lnTo>
                  <a:pt x="55359" y="80030"/>
                </a:lnTo>
                <a:lnTo>
                  <a:pt x="53029" y="85599"/>
                </a:lnTo>
                <a:lnTo>
                  <a:pt x="50401" y="91462"/>
                </a:lnTo>
                <a:lnTo>
                  <a:pt x="44615" y="103709"/>
                </a:lnTo>
                <a:lnTo>
                  <a:pt x="42641" y="108910"/>
                </a:lnTo>
                <a:lnTo>
                  <a:pt x="41326" y="113452"/>
                </a:lnTo>
                <a:lnTo>
                  <a:pt x="40449" y="117554"/>
                </a:lnTo>
                <a:lnTo>
                  <a:pt x="38790" y="122439"/>
                </a:lnTo>
                <a:lnTo>
                  <a:pt x="36609" y="127846"/>
                </a:lnTo>
                <a:lnTo>
                  <a:pt x="34080" y="133600"/>
                </a:lnTo>
                <a:lnTo>
                  <a:pt x="32394" y="138511"/>
                </a:lnTo>
                <a:lnTo>
                  <a:pt x="31270" y="142859"/>
                </a:lnTo>
                <a:lnTo>
                  <a:pt x="30520" y="146833"/>
                </a:lnTo>
                <a:lnTo>
                  <a:pt x="30021" y="151632"/>
                </a:lnTo>
                <a:lnTo>
                  <a:pt x="29688" y="156982"/>
                </a:lnTo>
                <a:lnTo>
                  <a:pt x="29466" y="162698"/>
                </a:lnTo>
                <a:lnTo>
                  <a:pt x="28243" y="167583"/>
                </a:lnTo>
                <a:lnTo>
                  <a:pt x="26353" y="171915"/>
                </a:lnTo>
                <a:lnTo>
                  <a:pt x="24018" y="175878"/>
                </a:lnTo>
                <a:lnTo>
                  <a:pt x="21386" y="182819"/>
                </a:lnTo>
                <a:lnTo>
                  <a:pt x="18557" y="191746"/>
                </a:lnTo>
                <a:lnTo>
                  <a:pt x="15596" y="201997"/>
                </a:lnTo>
                <a:lnTo>
                  <a:pt x="13622" y="209905"/>
                </a:lnTo>
                <a:lnTo>
                  <a:pt x="12306" y="216253"/>
                </a:lnTo>
                <a:lnTo>
                  <a:pt x="10194" y="229028"/>
                </a:lnTo>
                <a:lnTo>
                  <a:pt x="9828" y="236376"/>
                </a:lnTo>
                <a:lnTo>
                  <a:pt x="8702" y="240349"/>
                </a:lnTo>
                <a:lnTo>
                  <a:pt x="6876" y="245148"/>
                </a:lnTo>
                <a:lnTo>
                  <a:pt x="0" y="26119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SMARTPenAnnotation1985"/>
          <p:cNvSpPr/>
          <p:nvPr/>
        </p:nvSpPr>
        <p:spPr>
          <a:xfrm>
            <a:off x="4208115" y="2819548"/>
            <a:ext cx="116087" cy="19349"/>
          </a:xfrm>
          <a:custGeom>
            <a:avLst/>
            <a:gdLst/>
            <a:ahLst/>
            <a:cxnLst/>
            <a:rect l="0" t="0" r="0" b="0"/>
            <a:pathLst>
              <a:path w="116087" h="19349">
                <a:moveTo>
                  <a:pt x="0" y="0"/>
                </a:moveTo>
                <a:lnTo>
                  <a:pt x="49620" y="0"/>
                </a:lnTo>
                <a:lnTo>
                  <a:pt x="58877" y="1075"/>
                </a:lnTo>
                <a:lnTo>
                  <a:pt x="86360" y="5136"/>
                </a:lnTo>
                <a:lnTo>
                  <a:pt x="96269" y="7724"/>
                </a:lnTo>
                <a:lnTo>
                  <a:pt x="102874" y="10524"/>
                </a:lnTo>
                <a:lnTo>
                  <a:pt x="116086" y="1934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SMARTPenAnnotation1986"/>
          <p:cNvSpPr/>
          <p:nvPr/>
        </p:nvSpPr>
        <p:spPr>
          <a:xfrm>
            <a:off x="4730501" y="2688215"/>
            <a:ext cx="290216" cy="218587"/>
          </a:xfrm>
          <a:custGeom>
            <a:avLst/>
            <a:gdLst/>
            <a:ahLst/>
            <a:cxnLst/>
            <a:rect l="0" t="0" r="0" b="0"/>
            <a:pathLst>
              <a:path w="290216" h="218587">
                <a:moveTo>
                  <a:pt x="0" y="5574"/>
                </a:moveTo>
                <a:lnTo>
                  <a:pt x="5136" y="438"/>
                </a:lnTo>
                <a:lnTo>
                  <a:pt x="6648" y="0"/>
                </a:lnTo>
                <a:lnTo>
                  <a:pt x="7657" y="783"/>
                </a:lnTo>
                <a:lnTo>
                  <a:pt x="8329" y="2380"/>
                </a:lnTo>
                <a:lnTo>
                  <a:pt x="9853" y="3444"/>
                </a:lnTo>
                <a:lnTo>
                  <a:pt x="14412" y="4627"/>
                </a:lnTo>
                <a:lnTo>
                  <a:pt x="16057" y="6018"/>
                </a:lnTo>
                <a:lnTo>
                  <a:pt x="17154" y="8020"/>
                </a:lnTo>
                <a:lnTo>
                  <a:pt x="17885" y="10429"/>
                </a:lnTo>
                <a:lnTo>
                  <a:pt x="21564" y="15972"/>
                </a:lnTo>
                <a:lnTo>
                  <a:pt x="24051" y="18955"/>
                </a:lnTo>
                <a:lnTo>
                  <a:pt x="32545" y="25136"/>
                </a:lnTo>
                <a:lnTo>
                  <a:pt x="37820" y="28289"/>
                </a:lnTo>
                <a:lnTo>
                  <a:pt x="41337" y="31466"/>
                </a:lnTo>
                <a:lnTo>
                  <a:pt x="43681" y="34659"/>
                </a:lnTo>
                <a:lnTo>
                  <a:pt x="45244" y="37862"/>
                </a:lnTo>
                <a:lnTo>
                  <a:pt x="47360" y="39998"/>
                </a:lnTo>
                <a:lnTo>
                  <a:pt x="49847" y="41421"/>
                </a:lnTo>
                <a:lnTo>
                  <a:pt x="52579" y="42371"/>
                </a:lnTo>
                <a:lnTo>
                  <a:pt x="58481" y="46291"/>
                </a:lnTo>
                <a:lnTo>
                  <a:pt x="64687" y="51617"/>
                </a:lnTo>
                <a:lnTo>
                  <a:pt x="71028" y="57567"/>
                </a:lnTo>
                <a:lnTo>
                  <a:pt x="87077" y="73343"/>
                </a:lnTo>
                <a:lnTo>
                  <a:pt x="109638" y="95866"/>
                </a:lnTo>
                <a:lnTo>
                  <a:pt x="113937" y="99090"/>
                </a:lnTo>
                <a:lnTo>
                  <a:pt x="118953" y="102313"/>
                </a:lnTo>
                <a:lnTo>
                  <a:pt x="124447" y="105537"/>
                </a:lnTo>
                <a:lnTo>
                  <a:pt x="133417" y="111986"/>
                </a:lnTo>
                <a:lnTo>
                  <a:pt x="142062" y="118435"/>
                </a:lnTo>
                <a:lnTo>
                  <a:pt x="147377" y="121660"/>
                </a:lnTo>
                <a:lnTo>
                  <a:pt x="153070" y="124884"/>
                </a:lnTo>
                <a:lnTo>
                  <a:pt x="157940" y="127034"/>
                </a:lnTo>
                <a:lnTo>
                  <a:pt x="166218" y="129423"/>
                </a:lnTo>
                <a:lnTo>
                  <a:pt x="173479" y="133351"/>
                </a:lnTo>
                <a:lnTo>
                  <a:pt x="176921" y="135903"/>
                </a:lnTo>
                <a:lnTo>
                  <a:pt x="183514" y="139754"/>
                </a:lnTo>
                <a:lnTo>
                  <a:pt x="202306" y="149766"/>
                </a:lnTo>
                <a:lnTo>
                  <a:pt x="210112" y="154370"/>
                </a:lnTo>
                <a:lnTo>
                  <a:pt x="216390" y="158515"/>
                </a:lnTo>
                <a:lnTo>
                  <a:pt x="221651" y="162353"/>
                </a:lnTo>
                <a:lnTo>
                  <a:pt x="226233" y="167061"/>
                </a:lnTo>
                <a:lnTo>
                  <a:pt x="230363" y="172350"/>
                </a:lnTo>
                <a:lnTo>
                  <a:pt x="234190" y="178025"/>
                </a:lnTo>
                <a:lnTo>
                  <a:pt x="237818" y="181809"/>
                </a:lnTo>
                <a:lnTo>
                  <a:pt x="241310" y="184331"/>
                </a:lnTo>
                <a:lnTo>
                  <a:pt x="248057" y="188209"/>
                </a:lnTo>
                <a:lnTo>
                  <a:pt x="254639" y="193515"/>
                </a:lnTo>
                <a:lnTo>
                  <a:pt x="257899" y="195360"/>
                </a:lnTo>
                <a:lnTo>
                  <a:pt x="264387" y="197410"/>
                </a:lnTo>
                <a:lnTo>
                  <a:pt x="270853" y="201188"/>
                </a:lnTo>
                <a:lnTo>
                  <a:pt x="277311" y="206449"/>
                </a:lnTo>
                <a:lnTo>
                  <a:pt x="283763" y="212371"/>
                </a:lnTo>
                <a:lnTo>
                  <a:pt x="284839" y="215455"/>
                </a:lnTo>
                <a:lnTo>
                  <a:pt x="284482" y="218586"/>
                </a:lnTo>
                <a:lnTo>
                  <a:pt x="290215" y="21839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SMARTPenAnnotation1987"/>
          <p:cNvSpPr/>
          <p:nvPr/>
        </p:nvSpPr>
        <p:spPr>
          <a:xfrm>
            <a:off x="4914304" y="2674441"/>
            <a:ext cx="87066" cy="551409"/>
          </a:xfrm>
          <a:custGeom>
            <a:avLst/>
            <a:gdLst/>
            <a:ahLst/>
            <a:cxnLst/>
            <a:rect l="0" t="0" r="0" b="0"/>
            <a:pathLst>
              <a:path w="87066" h="551409">
                <a:moveTo>
                  <a:pt x="87065" y="0"/>
                </a:moveTo>
                <a:lnTo>
                  <a:pt x="87065" y="50181"/>
                </a:lnTo>
                <a:lnTo>
                  <a:pt x="85990" y="57101"/>
                </a:lnTo>
                <a:lnTo>
                  <a:pt x="84199" y="66014"/>
                </a:lnTo>
                <a:lnTo>
                  <a:pt x="81930" y="76255"/>
                </a:lnTo>
                <a:lnTo>
                  <a:pt x="79408" y="93367"/>
                </a:lnTo>
                <a:lnTo>
                  <a:pt x="78287" y="108138"/>
                </a:lnTo>
                <a:lnTo>
                  <a:pt x="77789" y="121869"/>
                </a:lnTo>
                <a:lnTo>
                  <a:pt x="76582" y="128540"/>
                </a:lnTo>
                <a:lnTo>
                  <a:pt x="74702" y="135138"/>
                </a:lnTo>
                <a:lnTo>
                  <a:pt x="72373" y="141685"/>
                </a:lnTo>
                <a:lnTo>
                  <a:pt x="69746" y="156799"/>
                </a:lnTo>
                <a:lnTo>
                  <a:pt x="66921" y="177624"/>
                </a:lnTo>
                <a:lnTo>
                  <a:pt x="61989" y="220827"/>
                </a:lnTo>
                <a:lnTo>
                  <a:pt x="60674" y="235357"/>
                </a:lnTo>
                <a:lnTo>
                  <a:pt x="59797" y="247194"/>
                </a:lnTo>
                <a:lnTo>
                  <a:pt x="58138" y="257235"/>
                </a:lnTo>
                <a:lnTo>
                  <a:pt x="55956" y="266078"/>
                </a:lnTo>
                <a:lnTo>
                  <a:pt x="53428" y="274124"/>
                </a:lnTo>
                <a:lnTo>
                  <a:pt x="50667" y="287012"/>
                </a:lnTo>
                <a:lnTo>
                  <a:pt x="47751" y="303128"/>
                </a:lnTo>
                <a:lnTo>
                  <a:pt x="44733" y="321395"/>
                </a:lnTo>
                <a:lnTo>
                  <a:pt x="42720" y="337874"/>
                </a:lnTo>
                <a:lnTo>
                  <a:pt x="41378" y="353159"/>
                </a:lnTo>
                <a:lnTo>
                  <a:pt x="40484" y="367648"/>
                </a:lnTo>
                <a:lnTo>
                  <a:pt x="38813" y="379457"/>
                </a:lnTo>
                <a:lnTo>
                  <a:pt x="36624" y="389480"/>
                </a:lnTo>
                <a:lnTo>
                  <a:pt x="34090" y="398312"/>
                </a:lnTo>
                <a:lnTo>
                  <a:pt x="32401" y="406349"/>
                </a:lnTo>
                <a:lnTo>
                  <a:pt x="30524" y="421012"/>
                </a:lnTo>
                <a:lnTo>
                  <a:pt x="28948" y="426857"/>
                </a:lnTo>
                <a:lnTo>
                  <a:pt x="26823" y="431829"/>
                </a:lnTo>
                <a:lnTo>
                  <a:pt x="24331" y="436218"/>
                </a:lnTo>
                <a:lnTo>
                  <a:pt x="21595" y="445593"/>
                </a:lnTo>
                <a:lnTo>
                  <a:pt x="18696" y="458292"/>
                </a:lnTo>
                <a:lnTo>
                  <a:pt x="15689" y="473208"/>
                </a:lnTo>
                <a:lnTo>
                  <a:pt x="13684" y="484227"/>
                </a:lnTo>
                <a:lnTo>
                  <a:pt x="11456" y="499336"/>
                </a:lnTo>
                <a:lnTo>
                  <a:pt x="10466" y="512500"/>
                </a:lnTo>
                <a:lnTo>
                  <a:pt x="9909" y="529131"/>
                </a:lnTo>
                <a:lnTo>
                  <a:pt x="9831" y="533332"/>
                </a:lnTo>
                <a:lnTo>
                  <a:pt x="8703" y="536133"/>
                </a:lnTo>
                <a:lnTo>
                  <a:pt x="6877" y="538000"/>
                </a:lnTo>
                <a:lnTo>
                  <a:pt x="4585" y="539245"/>
                </a:lnTo>
                <a:lnTo>
                  <a:pt x="3057" y="541149"/>
                </a:lnTo>
                <a:lnTo>
                  <a:pt x="2038" y="543494"/>
                </a:lnTo>
                <a:lnTo>
                  <a:pt x="0" y="55140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SMARTPenAnnotation1988"/>
          <p:cNvSpPr/>
          <p:nvPr/>
        </p:nvSpPr>
        <p:spPr>
          <a:xfrm>
            <a:off x="5349757" y="2036113"/>
            <a:ext cx="336547" cy="386677"/>
          </a:xfrm>
          <a:custGeom>
            <a:avLst/>
            <a:gdLst/>
            <a:ahLst/>
            <a:cxnLst/>
            <a:rect l="0" t="0" r="0" b="0"/>
            <a:pathLst>
              <a:path w="336547" h="386677">
                <a:moveTo>
                  <a:pt x="280410" y="299744"/>
                </a:moveTo>
                <a:lnTo>
                  <a:pt x="285546" y="289473"/>
                </a:lnTo>
                <a:lnTo>
                  <a:pt x="288067" y="281564"/>
                </a:lnTo>
                <a:lnTo>
                  <a:pt x="288740" y="277950"/>
                </a:lnTo>
                <a:lnTo>
                  <a:pt x="292354" y="271068"/>
                </a:lnTo>
                <a:lnTo>
                  <a:pt x="300431" y="261151"/>
                </a:lnTo>
                <a:lnTo>
                  <a:pt x="303431" y="257892"/>
                </a:lnTo>
                <a:lnTo>
                  <a:pt x="306506" y="251421"/>
                </a:lnTo>
                <a:lnTo>
                  <a:pt x="309632" y="242806"/>
                </a:lnTo>
                <a:lnTo>
                  <a:pt x="322370" y="203224"/>
                </a:lnTo>
                <a:lnTo>
                  <a:pt x="325581" y="188103"/>
                </a:lnTo>
                <a:lnTo>
                  <a:pt x="328797" y="169424"/>
                </a:lnTo>
                <a:lnTo>
                  <a:pt x="334162" y="133262"/>
                </a:lnTo>
                <a:lnTo>
                  <a:pt x="335593" y="122114"/>
                </a:lnTo>
                <a:lnTo>
                  <a:pt x="336546" y="113607"/>
                </a:lnTo>
                <a:lnTo>
                  <a:pt x="336107" y="105786"/>
                </a:lnTo>
                <a:lnTo>
                  <a:pt x="334740" y="98422"/>
                </a:lnTo>
                <a:lnTo>
                  <a:pt x="332753" y="91364"/>
                </a:lnTo>
                <a:lnTo>
                  <a:pt x="327680" y="80654"/>
                </a:lnTo>
                <a:lnTo>
                  <a:pt x="321841" y="70162"/>
                </a:lnTo>
                <a:lnTo>
                  <a:pt x="318780" y="62849"/>
                </a:lnTo>
                <a:lnTo>
                  <a:pt x="315664" y="54750"/>
                </a:lnTo>
                <a:lnTo>
                  <a:pt x="311437" y="48275"/>
                </a:lnTo>
                <a:lnTo>
                  <a:pt x="301008" y="38215"/>
                </a:lnTo>
                <a:lnTo>
                  <a:pt x="294142" y="32952"/>
                </a:lnTo>
                <a:lnTo>
                  <a:pt x="286340" y="27294"/>
                </a:lnTo>
                <a:lnTo>
                  <a:pt x="277914" y="21373"/>
                </a:lnTo>
                <a:lnTo>
                  <a:pt x="271223" y="17425"/>
                </a:lnTo>
                <a:lnTo>
                  <a:pt x="260921" y="13038"/>
                </a:lnTo>
                <a:lnTo>
                  <a:pt x="255593" y="10794"/>
                </a:lnTo>
                <a:lnTo>
                  <a:pt x="249893" y="8222"/>
                </a:lnTo>
                <a:lnTo>
                  <a:pt x="243942" y="5433"/>
                </a:lnTo>
                <a:lnTo>
                  <a:pt x="234464" y="2335"/>
                </a:lnTo>
                <a:lnTo>
                  <a:pt x="224520" y="957"/>
                </a:lnTo>
                <a:lnTo>
                  <a:pt x="217353" y="590"/>
                </a:lnTo>
                <a:lnTo>
                  <a:pt x="197593" y="73"/>
                </a:lnTo>
                <a:lnTo>
                  <a:pt x="192953" y="0"/>
                </a:lnTo>
                <a:lnTo>
                  <a:pt x="186634" y="1027"/>
                </a:lnTo>
                <a:lnTo>
                  <a:pt x="179198" y="2786"/>
                </a:lnTo>
                <a:lnTo>
                  <a:pt x="171016" y="5034"/>
                </a:lnTo>
                <a:lnTo>
                  <a:pt x="163411" y="6532"/>
                </a:lnTo>
                <a:lnTo>
                  <a:pt x="156191" y="7531"/>
                </a:lnTo>
                <a:lnTo>
                  <a:pt x="149229" y="8197"/>
                </a:lnTo>
                <a:lnTo>
                  <a:pt x="140287" y="10791"/>
                </a:lnTo>
                <a:lnTo>
                  <a:pt x="130027" y="14670"/>
                </a:lnTo>
                <a:lnTo>
                  <a:pt x="118887" y="19405"/>
                </a:lnTo>
                <a:lnTo>
                  <a:pt x="107161" y="25787"/>
                </a:lnTo>
                <a:lnTo>
                  <a:pt x="95044" y="33266"/>
                </a:lnTo>
                <a:lnTo>
                  <a:pt x="82667" y="41477"/>
                </a:lnTo>
                <a:lnTo>
                  <a:pt x="73341" y="46951"/>
                </a:lnTo>
                <a:lnTo>
                  <a:pt x="66048" y="50600"/>
                </a:lnTo>
                <a:lnTo>
                  <a:pt x="60112" y="53033"/>
                </a:lnTo>
                <a:lnTo>
                  <a:pt x="50649" y="58602"/>
                </a:lnTo>
                <a:lnTo>
                  <a:pt x="46621" y="61592"/>
                </a:lnTo>
                <a:lnTo>
                  <a:pt x="43935" y="65735"/>
                </a:lnTo>
                <a:lnTo>
                  <a:pt x="40952" y="76071"/>
                </a:lnTo>
                <a:lnTo>
                  <a:pt x="33893" y="87831"/>
                </a:lnTo>
                <a:lnTo>
                  <a:pt x="25740" y="99148"/>
                </a:lnTo>
                <a:lnTo>
                  <a:pt x="22116" y="107761"/>
                </a:lnTo>
                <a:lnTo>
                  <a:pt x="17639" y="115172"/>
                </a:lnTo>
                <a:lnTo>
                  <a:pt x="14941" y="118653"/>
                </a:lnTo>
                <a:lnTo>
                  <a:pt x="13142" y="123124"/>
                </a:lnTo>
                <a:lnTo>
                  <a:pt x="11143" y="133823"/>
                </a:lnTo>
                <a:lnTo>
                  <a:pt x="7388" y="142878"/>
                </a:lnTo>
                <a:lnTo>
                  <a:pt x="3211" y="150485"/>
                </a:lnTo>
                <a:lnTo>
                  <a:pt x="1355" y="157449"/>
                </a:lnTo>
                <a:lnTo>
                  <a:pt x="860" y="162961"/>
                </a:lnTo>
                <a:lnTo>
                  <a:pt x="529" y="169860"/>
                </a:lnTo>
                <a:lnTo>
                  <a:pt x="163" y="185050"/>
                </a:lnTo>
                <a:lnTo>
                  <a:pt x="0" y="198966"/>
                </a:lnTo>
                <a:lnTo>
                  <a:pt x="2106" y="211061"/>
                </a:lnTo>
                <a:lnTo>
                  <a:pt x="5660" y="226649"/>
                </a:lnTo>
                <a:lnTo>
                  <a:pt x="10179" y="244565"/>
                </a:lnTo>
                <a:lnTo>
                  <a:pt x="14267" y="257584"/>
                </a:lnTo>
                <a:lnTo>
                  <a:pt x="18066" y="267337"/>
                </a:lnTo>
                <a:lnTo>
                  <a:pt x="21675" y="274915"/>
                </a:lnTo>
                <a:lnTo>
                  <a:pt x="25684" y="286201"/>
                </a:lnTo>
                <a:lnTo>
                  <a:pt x="26753" y="290715"/>
                </a:lnTo>
                <a:lnTo>
                  <a:pt x="33674" y="301464"/>
                </a:lnTo>
                <a:lnTo>
                  <a:pt x="42840" y="312332"/>
                </a:lnTo>
                <a:lnTo>
                  <a:pt x="50497" y="320745"/>
                </a:lnTo>
                <a:lnTo>
                  <a:pt x="52969" y="324493"/>
                </a:lnTo>
                <a:lnTo>
                  <a:pt x="57523" y="334904"/>
                </a:lnTo>
                <a:lnTo>
                  <a:pt x="62397" y="341526"/>
                </a:lnTo>
                <a:lnTo>
                  <a:pt x="65202" y="343722"/>
                </a:lnTo>
                <a:lnTo>
                  <a:pt x="68147" y="345186"/>
                </a:lnTo>
                <a:lnTo>
                  <a:pt x="71184" y="346161"/>
                </a:lnTo>
                <a:lnTo>
                  <a:pt x="77426" y="350112"/>
                </a:lnTo>
                <a:lnTo>
                  <a:pt x="86983" y="358379"/>
                </a:lnTo>
                <a:lnTo>
                  <a:pt x="90191" y="361406"/>
                </a:lnTo>
                <a:lnTo>
                  <a:pt x="95555" y="364499"/>
                </a:lnTo>
                <a:lnTo>
                  <a:pt x="102355" y="367636"/>
                </a:lnTo>
                <a:lnTo>
                  <a:pt x="110113" y="370802"/>
                </a:lnTo>
                <a:lnTo>
                  <a:pt x="116360" y="372913"/>
                </a:lnTo>
                <a:lnTo>
                  <a:pt x="126167" y="375258"/>
                </a:lnTo>
                <a:lnTo>
                  <a:pt x="134109" y="379167"/>
                </a:lnTo>
                <a:lnTo>
                  <a:pt x="137732" y="381714"/>
                </a:lnTo>
                <a:lnTo>
                  <a:pt x="144623" y="384544"/>
                </a:lnTo>
                <a:lnTo>
                  <a:pt x="153419" y="385802"/>
                </a:lnTo>
                <a:lnTo>
                  <a:pt x="160279" y="386138"/>
                </a:lnTo>
                <a:lnTo>
                  <a:pt x="176499" y="386510"/>
                </a:lnTo>
                <a:lnTo>
                  <a:pt x="194458" y="386676"/>
                </a:lnTo>
                <a:lnTo>
                  <a:pt x="201611" y="385645"/>
                </a:lnTo>
                <a:lnTo>
                  <a:pt x="207455" y="383883"/>
                </a:lnTo>
                <a:lnTo>
                  <a:pt x="212426" y="381634"/>
                </a:lnTo>
                <a:lnTo>
                  <a:pt x="217889" y="380134"/>
                </a:lnTo>
                <a:lnTo>
                  <a:pt x="223682" y="379134"/>
                </a:lnTo>
                <a:lnTo>
                  <a:pt x="229693" y="378468"/>
                </a:lnTo>
                <a:lnTo>
                  <a:pt x="239238" y="377727"/>
                </a:lnTo>
                <a:lnTo>
                  <a:pt x="243289" y="377529"/>
                </a:lnTo>
                <a:lnTo>
                  <a:pt x="249213" y="375248"/>
                </a:lnTo>
                <a:lnTo>
                  <a:pt x="256388" y="371578"/>
                </a:lnTo>
                <a:lnTo>
                  <a:pt x="264396" y="366981"/>
                </a:lnTo>
                <a:lnTo>
                  <a:pt x="270809" y="363916"/>
                </a:lnTo>
                <a:lnTo>
                  <a:pt x="280801" y="360511"/>
                </a:lnTo>
                <a:lnTo>
                  <a:pt x="288825" y="356131"/>
                </a:lnTo>
                <a:lnTo>
                  <a:pt x="299758" y="34811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SMARTPenAnnotation1989"/>
          <p:cNvSpPr/>
          <p:nvPr/>
        </p:nvSpPr>
        <p:spPr>
          <a:xfrm>
            <a:off x="5553175" y="1687857"/>
            <a:ext cx="609042" cy="377134"/>
          </a:xfrm>
          <a:custGeom>
            <a:avLst/>
            <a:gdLst/>
            <a:ahLst/>
            <a:cxnLst/>
            <a:rect l="0" t="0" r="0" b="0"/>
            <a:pathLst>
              <a:path w="609042" h="377134">
                <a:moveTo>
                  <a:pt x="9276" y="377133"/>
                </a:moveTo>
                <a:lnTo>
                  <a:pt x="4141" y="366862"/>
                </a:lnTo>
                <a:lnTo>
                  <a:pt x="1619" y="358953"/>
                </a:lnTo>
                <a:lnTo>
                  <a:pt x="0" y="350253"/>
                </a:lnTo>
                <a:lnTo>
                  <a:pt x="2645" y="340464"/>
                </a:lnTo>
                <a:lnTo>
                  <a:pt x="4856" y="333339"/>
                </a:lnTo>
                <a:lnTo>
                  <a:pt x="7404" y="326440"/>
                </a:lnTo>
                <a:lnTo>
                  <a:pt x="10177" y="319690"/>
                </a:lnTo>
                <a:lnTo>
                  <a:pt x="13101" y="313041"/>
                </a:lnTo>
                <a:lnTo>
                  <a:pt x="19217" y="302786"/>
                </a:lnTo>
                <a:lnTo>
                  <a:pt x="22352" y="298547"/>
                </a:lnTo>
                <a:lnTo>
                  <a:pt x="24443" y="293571"/>
                </a:lnTo>
                <a:lnTo>
                  <a:pt x="26765" y="282310"/>
                </a:lnTo>
                <a:lnTo>
                  <a:pt x="30664" y="273005"/>
                </a:lnTo>
                <a:lnTo>
                  <a:pt x="35980" y="264212"/>
                </a:lnTo>
                <a:lnTo>
                  <a:pt x="41925" y="253138"/>
                </a:lnTo>
                <a:lnTo>
                  <a:pt x="45015" y="246100"/>
                </a:lnTo>
                <a:lnTo>
                  <a:pt x="48150" y="238184"/>
                </a:lnTo>
                <a:lnTo>
                  <a:pt x="51315" y="229682"/>
                </a:lnTo>
                <a:lnTo>
                  <a:pt x="54500" y="222939"/>
                </a:lnTo>
                <a:lnTo>
                  <a:pt x="60905" y="212581"/>
                </a:lnTo>
                <a:lnTo>
                  <a:pt x="73067" y="195795"/>
                </a:lnTo>
                <a:lnTo>
                  <a:pt x="80825" y="185299"/>
                </a:lnTo>
                <a:lnTo>
                  <a:pt x="95177" y="165039"/>
                </a:lnTo>
                <a:lnTo>
                  <a:pt x="102014" y="155121"/>
                </a:lnTo>
                <a:lnTo>
                  <a:pt x="108722" y="146360"/>
                </a:lnTo>
                <a:lnTo>
                  <a:pt x="115344" y="138370"/>
                </a:lnTo>
                <a:lnTo>
                  <a:pt x="121907" y="130893"/>
                </a:lnTo>
                <a:lnTo>
                  <a:pt x="129508" y="122684"/>
                </a:lnTo>
                <a:lnTo>
                  <a:pt x="154537" y="96799"/>
                </a:lnTo>
                <a:lnTo>
                  <a:pt x="184314" y="66708"/>
                </a:lnTo>
                <a:lnTo>
                  <a:pt x="200752" y="55372"/>
                </a:lnTo>
                <a:lnTo>
                  <a:pt x="218703" y="45668"/>
                </a:lnTo>
                <a:lnTo>
                  <a:pt x="229510" y="40070"/>
                </a:lnTo>
                <a:lnTo>
                  <a:pt x="239938" y="34189"/>
                </a:lnTo>
                <a:lnTo>
                  <a:pt x="250115" y="28118"/>
                </a:lnTo>
                <a:lnTo>
                  <a:pt x="268947" y="17790"/>
                </a:lnTo>
                <a:lnTo>
                  <a:pt x="284482" y="13200"/>
                </a:lnTo>
                <a:lnTo>
                  <a:pt x="298553" y="8293"/>
                </a:lnTo>
                <a:lnTo>
                  <a:pt x="311972" y="3604"/>
                </a:lnTo>
                <a:lnTo>
                  <a:pt x="330538" y="965"/>
                </a:lnTo>
                <a:lnTo>
                  <a:pt x="346986" y="73"/>
                </a:lnTo>
                <a:lnTo>
                  <a:pt x="350502" y="0"/>
                </a:lnTo>
                <a:lnTo>
                  <a:pt x="360141" y="2785"/>
                </a:lnTo>
                <a:lnTo>
                  <a:pt x="370516" y="6531"/>
                </a:lnTo>
                <a:lnTo>
                  <a:pt x="378710" y="8195"/>
                </a:lnTo>
                <a:lnTo>
                  <a:pt x="388801" y="14668"/>
                </a:lnTo>
                <a:lnTo>
                  <a:pt x="400452" y="24710"/>
                </a:lnTo>
                <a:lnTo>
                  <a:pt x="412796" y="36340"/>
                </a:lnTo>
                <a:lnTo>
                  <a:pt x="418022" y="42450"/>
                </a:lnTo>
                <a:lnTo>
                  <a:pt x="422581" y="48674"/>
                </a:lnTo>
                <a:lnTo>
                  <a:pt x="426695" y="54973"/>
                </a:lnTo>
                <a:lnTo>
                  <a:pt x="430513" y="61322"/>
                </a:lnTo>
                <a:lnTo>
                  <a:pt x="434133" y="67704"/>
                </a:lnTo>
                <a:lnTo>
                  <a:pt x="441022" y="79453"/>
                </a:lnTo>
                <a:lnTo>
                  <a:pt x="447666" y="88258"/>
                </a:lnTo>
                <a:lnTo>
                  <a:pt x="454203" y="98620"/>
                </a:lnTo>
                <a:lnTo>
                  <a:pt x="459615" y="109317"/>
                </a:lnTo>
                <a:lnTo>
                  <a:pt x="462021" y="117654"/>
                </a:lnTo>
                <a:lnTo>
                  <a:pt x="464812" y="124606"/>
                </a:lnTo>
                <a:lnTo>
                  <a:pt x="468823" y="133541"/>
                </a:lnTo>
                <a:lnTo>
                  <a:pt x="473647" y="143797"/>
                </a:lnTo>
                <a:lnTo>
                  <a:pt x="476862" y="151709"/>
                </a:lnTo>
                <a:lnTo>
                  <a:pt x="480435" y="163367"/>
                </a:lnTo>
                <a:lnTo>
                  <a:pt x="484889" y="174997"/>
                </a:lnTo>
                <a:lnTo>
                  <a:pt x="490452" y="186257"/>
                </a:lnTo>
                <a:lnTo>
                  <a:pt x="496507" y="194844"/>
                </a:lnTo>
                <a:lnTo>
                  <a:pt x="505647" y="207976"/>
                </a:lnTo>
                <a:lnTo>
                  <a:pt x="511094" y="215993"/>
                </a:lnTo>
                <a:lnTo>
                  <a:pt x="516875" y="225636"/>
                </a:lnTo>
                <a:lnTo>
                  <a:pt x="522880" y="236365"/>
                </a:lnTo>
                <a:lnTo>
                  <a:pt x="529032" y="247817"/>
                </a:lnTo>
                <a:lnTo>
                  <a:pt x="534208" y="256526"/>
                </a:lnTo>
                <a:lnTo>
                  <a:pt x="538734" y="263408"/>
                </a:lnTo>
                <a:lnTo>
                  <a:pt x="548585" y="277039"/>
                </a:lnTo>
                <a:lnTo>
                  <a:pt x="559126" y="288429"/>
                </a:lnTo>
                <a:lnTo>
                  <a:pt x="560720" y="288976"/>
                </a:lnTo>
                <a:lnTo>
                  <a:pt x="574012" y="289924"/>
                </a:lnTo>
                <a:lnTo>
                  <a:pt x="576018" y="288898"/>
                </a:lnTo>
                <a:lnTo>
                  <a:pt x="577356" y="287138"/>
                </a:lnTo>
                <a:lnTo>
                  <a:pt x="578248" y="284890"/>
                </a:lnTo>
                <a:lnTo>
                  <a:pt x="584972" y="276660"/>
                </a:lnTo>
                <a:lnTo>
                  <a:pt x="592976" y="266911"/>
                </a:lnTo>
                <a:lnTo>
                  <a:pt x="596533" y="258995"/>
                </a:lnTo>
                <a:lnTo>
                  <a:pt x="600981" y="249028"/>
                </a:lnTo>
                <a:lnTo>
                  <a:pt x="605466" y="238507"/>
                </a:lnTo>
                <a:lnTo>
                  <a:pt x="607990" y="228691"/>
                </a:lnTo>
                <a:lnTo>
                  <a:pt x="608345" y="228727"/>
                </a:lnTo>
                <a:lnTo>
                  <a:pt x="608738" y="231634"/>
                </a:lnTo>
                <a:lnTo>
                  <a:pt x="608991" y="242259"/>
                </a:lnTo>
                <a:lnTo>
                  <a:pt x="609041" y="254708"/>
                </a:lnTo>
                <a:lnTo>
                  <a:pt x="607970" y="257896"/>
                </a:lnTo>
                <a:lnTo>
                  <a:pt x="603914" y="264304"/>
                </a:lnTo>
                <a:lnTo>
                  <a:pt x="602402" y="270743"/>
                </a:lnTo>
                <a:lnTo>
                  <a:pt x="601394" y="279334"/>
                </a:lnTo>
                <a:lnTo>
                  <a:pt x="600723" y="289361"/>
                </a:lnTo>
                <a:lnTo>
                  <a:pt x="600275" y="300346"/>
                </a:lnTo>
                <a:lnTo>
                  <a:pt x="599777" y="324016"/>
                </a:lnTo>
                <a:lnTo>
                  <a:pt x="598570" y="332048"/>
                </a:lnTo>
                <a:lnTo>
                  <a:pt x="596690" y="337402"/>
                </a:lnTo>
                <a:lnTo>
                  <a:pt x="594362" y="340972"/>
                </a:lnTo>
                <a:lnTo>
                  <a:pt x="591735" y="343352"/>
                </a:lnTo>
                <a:lnTo>
                  <a:pt x="588909" y="344938"/>
                </a:lnTo>
                <a:lnTo>
                  <a:pt x="582902" y="346701"/>
                </a:lnTo>
                <a:lnTo>
                  <a:pt x="570358" y="34811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SMARTPenAnnotation1990"/>
          <p:cNvSpPr/>
          <p:nvPr/>
        </p:nvSpPr>
        <p:spPr>
          <a:xfrm>
            <a:off x="6123533" y="2026294"/>
            <a:ext cx="2867" cy="1"/>
          </a:xfrm>
          <a:custGeom>
            <a:avLst/>
            <a:gdLst/>
            <a:ahLst/>
            <a:cxnLst/>
            <a:rect l="0" t="0" r="0" b="0"/>
            <a:pathLst>
              <a:path w="2867" h="1">
                <a:moveTo>
                  <a:pt x="0" y="0"/>
                </a:moveTo>
                <a:lnTo>
                  <a:pt x="2866" y="0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5" name="SMARTPenAnnotation1991"/>
          <p:cNvSpPr/>
          <p:nvPr/>
        </p:nvSpPr>
        <p:spPr>
          <a:xfrm>
            <a:off x="5515545" y="1416894"/>
            <a:ext cx="1468959" cy="580380"/>
          </a:xfrm>
          <a:custGeom>
            <a:avLst/>
            <a:gdLst/>
            <a:ahLst/>
            <a:cxnLst/>
            <a:rect l="0" t="0" r="0" b="0"/>
            <a:pathLst>
              <a:path w="1468959" h="580380">
                <a:moveTo>
                  <a:pt x="17884" y="580379"/>
                </a:moveTo>
                <a:lnTo>
                  <a:pt x="3473" y="551557"/>
                </a:lnTo>
                <a:lnTo>
                  <a:pt x="731" y="540339"/>
                </a:lnTo>
                <a:lnTo>
                  <a:pt x="0" y="534338"/>
                </a:lnTo>
                <a:lnTo>
                  <a:pt x="2053" y="516205"/>
                </a:lnTo>
                <a:lnTo>
                  <a:pt x="4106" y="505350"/>
                </a:lnTo>
                <a:lnTo>
                  <a:pt x="6386" y="487557"/>
                </a:lnTo>
                <a:lnTo>
                  <a:pt x="8474" y="470333"/>
                </a:lnTo>
                <a:lnTo>
                  <a:pt x="10536" y="459721"/>
                </a:lnTo>
                <a:lnTo>
                  <a:pt x="12985" y="448346"/>
                </a:lnTo>
                <a:lnTo>
                  <a:pt x="16768" y="435389"/>
                </a:lnTo>
                <a:lnTo>
                  <a:pt x="21440" y="421377"/>
                </a:lnTo>
                <a:lnTo>
                  <a:pt x="26704" y="406661"/>
                </a:lnTo>
                <a:lnTo>
                  <a:pt x="31288" y="394700"/>
                </a:lnTo>
                <a:lnTo>
                  <a:pt x="35419" y="384577"/>
                </a:lnTo>
                <a:lnTo>
                  <a:pt x="39248" y="375678"/>
                </a:lnTo>
                <a:lnTo>
                  <a:pt x="46100" y="362222"/>
                </a:lnTo>
                <a:lnTo>
                  <a:pt x="65179" y="327206"/>
                </a:lnTo>
                <a:lnTo>
                  <a:pt x="75211" y="310559"/>
                </a:lnTo>
                <a:lnTo>
                  <a:pt x="85123" y="295162"/>
                </a:lnTo>
                <a:lnTo>
                  <a:pt x="94957" y="280597"/>
                </a:lnTo>
                <a:lnTo>
                  <a:pt x="103662" y="268738"/>
                </a:lnTo>
                <a:lnTo>
                  <a:pt x="111615" y="258682"/>
                </a:lnTo>
                <a:lnTo>
                  <a:pt x="119067" y="249829"/>
                </a:lnTo>
                <a:lnTo>
                  <a:pt x="128334" y="239626"/>
                </a:lnTo>
                <a:lnTo>
                  <a:pt x="150096" y="216826"/>
                </a:lnTo>
                <a:lnTo>
                  <a:pt x="207884" y="158280"/>
                </a:lnTo>
                <a:lnTo>
                  <a:pt x="218717" y="148498"/>
                </a:lnTo>
                <a:lnTo>
                  <a:pt x="239352" y="131896"/>
                </a:lnTo>
                <a:lnTo>
                  <a:pt x="259272" y="117352"/>
                </a:lnTo>
                <a:lnTo>
                  <a:pt x="282099" y="102647"/>
                </a:lnTo>
                <a:lnTo>
                  <a:pt x="313741" y="85363"/>
                </a:lnTo>
                <a:lnTo>
                  <a:pt x="352168" y="69799"/>
                </a:lnTo>
                <a:lnTo>
                  <a:pt x="476244" y="27782"/>
                </a:lnTo>
                <a:lnTo>
                  <a:pt x="514612" y="16675"/>
                </a:lnTo>
                <a:lnTo>
                  <a:pt x="548931" y="9891"/>
                </a:lnTo>
                <a:lnTo>
                  <a:pt x="584965" y="4368"/>
                </a:lnTo>
                <a:lnTo>
                  <a:pt x="623380" y="1259"/>
                </a:lnTo>
                <a:lnTo>
                  <a:pt x="668115" y="208"/>
                </a:lnTo>
                <a:lnTo>
                  <a:pt x="718036" y="0"/>
                </a:lnTo>
                <a:lnTo>
                  <a:pt x="752204" y="2838"/>
                </a:lnTo>
                <a:lnTo>
                  <a:pt x="792469" y="7682"/>
                </a:lnTo>
                <a:lnTo>
                  <a:pt x="835445" y="13418"/>
                </a:lnTo>
                <a:lnTo>
                  <a:pt x="860664" y="18603"/>
                </a:lnTo>
                <a:lnTo>
                  <a:pt x="888225" y="25283"/>
                </a:lnTo>
                <a:lnTo>
                  <a:pt x="939988" y="39155"/>
                </a:lnTo>
                <a:lnTo>
                  <a:pt x="973742" y="48904"/>
                </a:lnTo>
                <a:lnTo>
                  <a:pt x="1010873" y="60435"/>
                </a:lnTo>
                <a:lnTo>
                  <a:pt x="1042298" y="75795"/>
                </a:lnTo>
                <a:lnTo>
                  <a:pt x="1072031" y="88825"/>
                </a:lnTo>
                <a:lnTo>
                  <a:pt x="1100145" y="101792"/>
                </a:lnTo>
                <a:lnTo>
                  <a:pt x="1129838" y="117229"/>
                </a:lnTo>
                <a:lnTo>
                  <a:pt x="1150200" y="131256"/>
                </a:lnTo>
                <a:lnTo>
                  <a:pt x="1166416" y="144656"/>
                </a:lnTo>
                <a:lnTo>
                  <a:pt x="1186163" y="162076"/>
                </a:lnTo>
                <a:lnTo>
                  <a:pt x="1220020" y="191316"/>
                </a:lnTo>
                <a:lnTo>
                  <a:pt x="1238507" y="208142"/>
                </a:lnTo>
                <a:lnTo>
                  <a:pt x="1276246" y="244036"/>
                </a:lnTo>
                <a:lnTo>
                  <a:pt x="1289965" y="258337"/>
                </a:lnTo>
                <a:lnTo>
                  <a:pt x="1300186" y="270021"/>
                </a:lnTo>
                <a:lnTo>
                  <a:pt x="1308074" y="279960"/>
                </a:lnTo>
                <a:lnTo>
                  <a:pt x="1316558" y="291960"/>
                </a:lnTo>
                <a:lnTo>
                  <a:pt x="1325438" y="305335"/>
                </a:lnTo>
                <a:lnTo>
                  <a:pt x="1334583" y="319626"/>
                </a:lnTo>
                <a:lnTo>
                  <a:pt x="1341755" y="331302"/>
                </a:lnTo>
                <a:lnTo>
                  <a:pt x="1347611" y="341237"/>
                </a:lnTo>
                <a:lnTo>
                  <a:pt x="1358057" y="358008"/>
                </a:lnTo>
                <a:lnTo>
                  <a:pt x="1369867" y="372627"/>
                </a:lnTo>
                <a:lnTo>
                  <a:pt x="1379415" y="386291"/>
                </a:lnTo>
                <a:lnTo>
                  <a:pt x="1388316" y="401679"/>
                </a:lnTo>
                <a:lnTo>
                  <a:pt x="1399439" y="422849"/>
                </a:lnTo>
                <a:lnTo>
                  <a:pt x="1405413" y="435589"/>
                </a:lnTo>
                <a:lnTo>
                  <a:pt x="1427584" y="486052"/>
                </a:lnTo>
                <a:lnTo>
                  <a:pt x="1435522" y="501910"/>
                </a:lnTo>
                <a:lnTo>
                  <a:pt x="1444958" y="516881"/>
                </a:lnTo>
                <a:lnTo>
                  <a:pt x="1449307" y="528124"/>
                </a:lnTo>
                <a:lnTo>
                  <a:pt x="1455851" y="538263"/>
                </a:lnTo>
                <a:lnTo>
                  <a:pt x="1456996" y="541553"/>
                </a:lnTo>
                <a:lnTo>
                  <a:pt x="1468958" y="55135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6" name="SMARTPenAnnotation1992"/>
          <p:cNvSpPr/>
          <p:nvPr/>
        </p:nvSpPr>
        <p:spPr>
          <a:xfrm>
            <a:off x="6907113" y="1890861"/>
            <a:ext cx="116087" cy="96144"/>
          </a:xfrm>
          <a:custGeom>
            <a:avLst/>
            <a:gdLst/>
            <a:ahLst/>
            <a:cxnLst/>
            <a:rect l="0" t="0" r="0" b="0"/>
            <a:pathLst>
              <a:path w="116087" h="96144">
                <a:moveTo>
                  <a:pt x="116086" y="0"/>
                </a:moveTo>
                <a:lnTo>
                  <a:pt x="116086" y="48723"/>
                </a:lnTo>
                <a:lnTo>
                  <a:pt x="115011" y="56129"/>
                </a:lnTo>
                <a:lnTo>
                  <a:pt x="113220" y="62141"/>
                </a:lnTo>
                <a:lnTo>
                  <a:pt x="110950" y="67224"/>
                </a:lnTo>
                <a:lnTo>
                  <a:pt x="109437" y="71688"/>
                </a:lnTo>
                <a:lnTo>
                  <a:pt x="108429" y="75739"/>
                </a:lnTo>
                <a:lnTo>
                  <a:pt x="107756" y="79514"/>
                </a:lnTo>
                <a:lnTo>
                  <a:pt x="106234" y="83105"/>
                </a:lnTo>
                <a:lnTo>
                  <a:pt x="104143" y="86575"/>
                </a:lnTo>
                <a:lnTo>
                  <a:pt x="98202" y="94731"/>
                </a:lnTo>
                <a:lnTo>
                  <a:pt x="96638" y="95400"/>
                </a:lnTo>
                <a:lnTo>
                  <a:pt x="94522" y="95846"/>
                </a:lnTo>
                <a:lnTo>
                  <a:pt x="92036" y="96143"/>
                </a:lnTo>
                <a:lnTo>
                  <a:pt x="89304" y="95267"/>
                </a:lnTo>
                <a:lnTo>
                  <a:pt x="86408" y="93607"/>
                </a:lnTo>
                <a:lnTo>
                  <a:pt x="83402" y="91426"/>
                </a:lnTo>
                <a:lnTo>
                  <a:pt x="78173" y="88898"/>
                </a:lnTo>
                <a:lnTo>
                  <a:pt x="71464" y="86137"/>
                </a:lnTo>
                <a:lnTo>
                  <a:pt x="63766" y="83221"/>
                </a:lnTo>
                <a:lnTo>
                  <a:pt x="56483" y="81278"/>
                </a:lnTo>
                <a:lnTo>
                  <a:pt x="49479" y="79982"/>
                </a:lnTo>
                <a:lnTo>
                  <a:pt x="42660" y="79118"/>
                </a:lnTo>
                <a:lnTo>
                  <a:pt x="35963" y="78542"/>
                </a:lnTo>
                <a:lnTo>
                  <a:pt x="29350" y="78158"/>
                </a:lnTo>
                <a:lnTo>
                  <a:pt x="17344" y="77732"/>
                </a:lnTo>
                <a:lnTo>
                  <a:pt x="0" y="7739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7" name="SMARTPenAnnotation1993"/>
          <p:cNvSpPr/>
          <p:nvPr/>
        </p:nvSpPr>
        <p:spPr>
          <a:xfrm>
            <a:off x="5233541" y="2877591"/>
            <a:ext cx="270868" cy="19349"/>
          </a:xfrm>
          <a:custGeom>
            <a:avLst/>
            <a:gdLst/>
            <a:ahLst/>
            <a:cxnLst/>
            <a:rect l="0" t="0" r="0" b="0"/>
            <a:pathLst>
              <a:path w="270868" h="19349">
                <a:moveTo>
                  <a:pt x="0" y="19348"/>
                </a:moveTo>
                <a:lnTo>
                  <a:pt x="156025" y="19348"/>
                </a:lnTo>
                <a:lnTo>
                  <a:pt x="164209" y="18273"/>
                </a:lnTo>
                <a:lnTo>
                  <a:pt x="171815" y="16482"/>
                </a:lnTo>
                <a:lnTo>
                  <a:pt x="179035" y="14213"/>
                </a:lnTo>
                <a:lnTo>
                  <a:pt x="185999" y="12700"/>
                </a:lnTo>
                <a:lnTo>
                  <a:pt x="192790" y="11691"/>
                </a:lnTo>
                <a:lnTo>
                  <a:pt x="199468" y="11019"/>
                </a:lnTo>
                <a:lnTo>
                  <a:pt x="204995" y="10571"/>
                </a:lnTo>
                <a:lnTo>
                  <a:pt x="209755" y="10272"/>
                </a:lnTo>
                <a:lnTo>
                  <a:pt x="217909" y="9940"/>
                </a:lnTo>
                <a:lnTo>
                  <a:pt x="225116" y="9792"/>
                </a:lnTo>
                <a:lnTo>
                  <a:pt x="228543" y="8678"/>
                </a:lnTo>
                <a:lnTo>
                  <a:pt x="231902" y="6860"/>
                </a:lnTo>
                <a:lnTo>
                  <a:pt x="235216" y="4574"/>
                </a:lnTo>
                <a:lnTo>
                  <a:pt x="238501" y="4124"/>
                </a:lnTo>
                <a:lnTo>
                  <a:pt x="241765" y="4899"/>
                </a:lnTo>
                <a:lnTo>
                  <a:pt x="245016" y="6491"/>
                </a:lnTo>
                <a:lnTo>
                  <a:pt x="248259" y="7552"/>
                </a:lnTo>
                <a:lnTo>
                  <a:pt x="251495" y="8259"/>
                </a:lnTo>
                <a:lnTo>
                  <a:pt x="259277" y="9395"/>
                </a:lnTo>
                <a:lnTo>
                  <a:pt x="260991" y="8413"/>
                </a:lnTo>
                <a:lnTo>
                  <a:pt x="263208" y="6684"/>
                </a:lnTo>
                <a:lnTo>
                  <a:pt x="270867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8" name="SMARTPenAnnotation1994"/>
          <p:cNvSpPr/>
          <p:nvPr/>
        </p:nvSpPr>
        <p:spPr>
          <a:xfrm>
            <a:off x="5572125" y="2703667"/>
            <a:ext cx="338584" cy="328707"/>
          </a:xfrm>
          <a:custGeom>
            <a:avLst/>
            <a:gdLst/>
            <a:ahLst/>
            <a:cxnLst/>
            <a:rect l="0" t="0" r="0" b="0"/>
            <a:pathLst>
              <a:path w="338584" h="328707">
                <a:moveTo>
                  <a:pt x="0" y="57838"/>
                </a:moveTo>
                <a:lnTo>
                  <a:pt x="0" y="36045"/>
                </a:lnTo>
                <a:lnTo>
                  <a:pt x="2149" y="31486"/>
                </a:lnTo>
                <a:lnTo>
                  <a:pt x="5732" y="26296"/>
                </a:lnTo>
                <a:lnTo>
                  <a:pt x="10271" y="20687"/>
                </a:lnTo>
                <a:lnTo>
                  <a:pt x="18179" y="11589"/>
                </a:lnTo>
                <a:lnTo>
                  <a:pt x="21794" y="7658"/>
                </a:lnTo>
                <a:lnTo>
                  <a:pt x="25277" y="5037"/>
                </a:lnTo>
                <a:lnTo>
                  <a:pt x="32015" y="2125"/>
                </a:lnTo>
                <a:lnTo>
                  <a:pt x="37466" y="1349"/>
                </a:lnTo>
                <a:lnTo>
                  <a:pt x="44325" y="831"/>
                </a:lnTo>
                <a:lnTo>
                  <a:pt x="58395" y="256"/>
                </a:lnTo>
                <a:lnTo>
                  <a:pt x="68231" y="0"/>
                </a:lnTo>
                <a:lnTo>
                  <a:pt x="74509" y="1007"/>
                </a:lnTo>
                <a:lnTo>
                  <a:pt x="81919" y="2753"/>
                </a:lnTo>
                <a:lnTo>
                  <a:pt x="90083" y="4992"/>
                </a:lnTo>
                <a:lnTo>
                  <a:pt x="96601" y="6484"/>
                </a:lnTo>
                <a:lnTo>
                  <a:pt x="106709" y="8143"/>
                </a:lnTo>
                <a:lnTo>
                  <a:pt x="111984" y="9660"/>
                </a:lnTo>
                <a:lnTo>
                  <a:pt x="117651" y="11746"/>
                </a:lnTo>
                <a:lnTo>
                  <a:pt x="123578" y="14212"/>
                </a:lnTo>
                <a:lnTo>
                  <a:pt x="133031" y="19818"/>
                </a:lnTo>
                <a:lnTo>
                  <a:pt x="141890" y="26967"/>
                </a:lnTo>
                <a:lnTo>
                  <a:pt x="147261" y="31883"/>
                </a:lnTo>
                <a:lnTo>
                  <a:pt x="162227" y="46207"/>
                </a:lnTo>
                <a:lnTo>
                  <a:pt x="169914" y="54819"/>
                </a:lnTo>
                <a:lnTo>
                  <a:pt x="173468" y="60124"/>
                </a:lnTo>
                <a:lnTo>
                  <a:pt x="176913" y="65812"/>
                </a:lnTo>
                <a:lnTo>
                  <a:pt x="180284" y="71753"/>
                </a:lnTo>
                <a:lnTo>
                  <a:pt x="186896" y="84087"/>
                </a:lnTo>
                <a:lnTo>
                  <a:pt x="189090" y="90385"/>
                </a:lnTo>
                <a:lnTo>
                  <a:pt x="190551" y="96734"/>
                </a:lnTo>
                <a:lnTo>
                  <a:pt x="191527" y="103117"/>
                </a:lnTo>
                <a:lnTo>
                  <a:pt x="193251" y="110596"/>
                </a:lnTo>
                <a:lnTo>
                  <a:pt x="195476" y="118807"/>
                </a:lnTo>
                <a:lnTo>
                  <a:pt x="198034" y="127506"/>
                </a:lnTo>
                <a:lnTo>
                  <a:pt x="199739" y="136529"/>
                </a:lnTo>
                <a:lnTo>
                  <a:pt x="200876" y="145770"/>
                </a:lnTo>
                <a:lnTo>
                  <a:pt x="201634" y="155154"/>
                </a:lnTo>
                <a:lnTo>
                  <a:pt x="201064" y="163561"/>
                </a:lnTo>
                <a:lnTo>
                  <a:pt x="199610" y="171315"/>
                </a:lnTo>
                <a:lnTo>
                  <a:pt x="197565" y="178634"/>
                </a:lnTo>
                <a:lnTo>
                  <a:pt x="196202" y="185663"/>
                </a:lnTo>
                <a:lnTo>
                  <a:pt x="195293" y="192499"/>
                </a:lnTo>
                <a:lnTo>
                  <a:pt x="194688" y="199206"/>
                </a:lnTo>
                <a:lnTo>
                  <a:pt x="192134" y="205827"/>
                </a:lnTo>
                <a:lnTo>
                  <a:pt x="188282" y="212391"/>
                </a:lnTo>
                <a:lnTo>
                  <a:pt x="183564" y="218916"/>
                </a:lnTo>
                <a:lnTo>
                  <a:pt x="179344" y="225416"/>
                </a:lnTo>
                <a:lnTo>
                  <a:pt x="175456" y="231899"/>
                </a:lnTo>
                <a:lnTo>
                  <a:pt x="171789" y="238371"/>
                </a:lnTo>
                <a:lnTo>
                  <a:pt x="161982" y="248428"/>
                </a:lnTo>
                <a:lnTo>
                  <a:pt x="156357" y="252615"/>
                </a:lnTo>
                <a:lnTo>
                  <a:pt x="150457" y="257556"/>
                </a:lnTo>
                <a:lnTo>
                  <a:pt x="144374" y="263000"/>
                </a:lnTo>
                <a:lnTo>
                  <a:pt x="131883" y="274781"/>
                </a:lnTo>
                <a:lnTo>
                  <a:pt x="119165" y="287183"/>
                </a:lnTo>
                <a:lnTo>
                  <a:pt x="110614" y="293500"/>
                </a:lnTo>
                <a:lnTo>
                  <a:pt x="100615" y="299861"/>
                </a:lnTo>
                <a:lnTo>
                  <a:pt x="89649" y="306251"/>
                </a:lnTo>
                <a:lnTo>
                  <a:pt x="81263" y="310511"/>
                </a:lnTo>
                <a:lnTo>
                  <a:pt x="74598" y="313351"/>
                </a:lnTo>
                <a:lnTo>
                  <a:pt x="64325" y="317582"/>
                </a:lnTo>
                <a:lnTo>
                  <a:pt x="56177" y="323045"/>
                </a:lnTo>
                <a:lnTo>
                  <a:pt x="48972" y="326190"/>
                </a:lnTo>
                <a:lnTo>
                  <a:pt x="38874" y="327960"/>
                </a:lnTo>
                <a:lnTo>
                  <a:pt x="34475" y="328374"/>
                </a:lnTo>
                <a:lnTo>
                  <a:pt x="34807" y="328485"/>
                </a:lnTo>
                <a:lnTo>
                  <a:pt x="36103" y="328558"/>
                </a:lnTo>
                <a:lnTo>
                  <a:pt x="38042" y="327533"/>
                </a:lnTo>
                <a:lnTo>
                  <a:pt x="43062" y="323526"/>
                </a:lnTo>
                <a:lnTo>
                  <a:pt x="45906" y="322028"/>
                </a:lnTo>
                <a:lnTo>
                  <a:pt x="55043" y="318845"/>
                </a:lnTo>
                <a:lnTo>
                  <a:pt x="61367" y="314291"/>
                </a:lnTo>
                <a:lnTo>
                  <a:pt x="65634" y="312647"/>
                </a:lnTo>
                <a:lnTo>
                  <a:pt x="76106" y="310820"/>
                </a:lnTo>
                <a:lnTo>
                  <a:pt x="96525" y="307141"/>
                </a:lnTo>
                <a:lnTo>
                  <a:pt x="109494" y="304656"/>
                </a:lnTo>
                <a:lnTo>
                  <a:pt x="120291" y="302999"/>
                </a:lnTo>
                <a:lnTo>
                  <a:pt x="129637" y="301893"/>
                </a:lnTo>
                <a:lnTo>
                  <a:pt x="138019" y="301157"/>
                </a:lnTo>
                <a:lnTo>
                  <a:pt x="147906" y="300666"/>
                </a:lnTo>
                <a:lnTo>
                  <a:pt x="170356" y="300121"/>
                </a:lnTo>
                <a:lnTo>
                  <a:pt x="218376" y="299722"/>
                </a:lnTo>
                <a:lnTo>
                  <a:pt x="225124" y="300784"/>
                </a:lnTo>
                <a:lnTo>
                  <a:pt x="231773" y="302567"/>
                </a:lnTo>
                <a:lnTo>
                  <a:pt x="238354" y="304831"/>
                </a:lnTo>
                <a:lnTo>
                  <a:pt x="245968" y="306340"/>
                </a:lnTo>
                <a:lnTo>
                  <a:pt x="254268" y="307346"/>
                </a:lnTo>
                <a:lnTo>
                  <a:pt x="263025" y="308017"/>
                </a:lnTo>
                <a:lnTo>
                  <a:pt x="269938" y="309538"/>
                </a:lnTo>
                <a:lnTo>
                  <a:pt x="284804" y="315741"/>
                </a:lnTo>
                <a:lnTo>
                  <a:pt x="292467" y="317569"/>
                </a:lnTo>
                <a:lnTo>
                  <a:pt x="302323" y="318382"/>
                </a:lnTo>
                <a:lnTo>
                  <a:pt x="338583" y="32870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9" name="SMARTPenAnnotation1995"/>
          <p:cNvSpPr/>
          <p:nvPr/>
        </p:nvSpPr>
        <p:spPr>
          <a:xfrm>
            <a:off x="5920382" y="2761505"/>
            <a:ext cx="212609" cy="309564"/>
          </a:xfrm>
          <a:custGeom>
            <a:avLst/>
            <a:gdLst/>
            <a:ahLst/>
            <a:cxnLst/>
            <a:rect l="0" t="0" r="0" b="0"/>
            <a:pathLst>
              <a:path w="212609" h="309564">
                <a:moveTo>
                  <a:pt x="0" y="0"/>
                </a:moveTo>
                <a:lnTo>
                  <a:pt x="30124" y="0"/>
                </a:lnTo>
                <a:lnTo>
                  <a:pt x="35130" y="1075"/>
                </a:lnTo>
                <a:lnTo>
                  <a:pt x="40619" y="2867"/>
                </a:lnTo>
                <a:lnTo>
                  <a:pt x="46426" y="5136"/>
                </a:lnTo>
                <a:lnTo>
                  <a:pt x="61479" y="10524"/>
                </a:lnTo>
                <a:lnTo>
                  <a:pt x="70008" y="13465"/>
                </a:lnTo>
                <a:lnTo>
                  <a:pt x="78918" y="17576"/>
                </a:lnTo>
                <a:lnTo>
                  <a:pt x="88083" y="22466"/>
                </a:lnTo>
                <a:lnTo>
                  <a:pt x="97418" y="27876"/>
                </a:lnTo>
                <a:lnTo>
                  <a:pt x="105790" y="33632"/>
                </a:lnTo>
                <a:lnTo>
                  <a:pt x="113522" y="39620"/>
                </a:lnTo>
                <a:lnTo>
                  <a:pt x="120826" y="45761"/>
                </a:lnTo>
                <a:lnTo>
                  <a:pt x="126770" y="50930"/>
                </a:lnTo>
                <a:lnTo>
                  <a:pt x="136241" y="59540"/>
                </a:lnTo>
                <a:lnTo>
                  <a:pt x="146900" y="69815"/>
                </a:lnTo>
                <a:lnTo>
                  <a:pt x="152751" y="75565"/>
                </a:lnTo>
                <a:lnTo>
                  <a:pt x="158803" y="82623"/>
                </a:lnTo>
                <a:lnTo>
                  <a:pt x="164986" y="90553"/>
                </a:lnTo>
                <a:lnTo>
                  <a:pt x="171258" y="99064"/>
                </a:lnTo>
                <a:lnTo>
                  <a:pt x="183961" y="117120"/>
                </a:lnTo>
                <a:lnTo>
                  <a:pt x="190358" y="126449"/>
                </a:lnTo>
                <a:lnTo>
                  <a:pt x="195697" y="134818"/>
                </a:lnTo>
                <a:lnTo>
                  <a:pt x="200331" y="142548"/>
                </a:lnTo>
                <a:lnTo>
                  <a:pt x="204496" y="149850"/>
                </a:lnTo>
                <a:lnTo>
                  <a:pt x="207272" y="155794"/>
                </a:lnTo>
                <a:lnTo>
                  <a:pt x="210357" y="165264"/>
                </a:lnTo>
                <a:lnTo>
                  <a:pt x="211180" y="170368"/>
                </a:lnTo>
                <a:lnTo>
                  <a:pt x="211728" y="175922"/>
                </a:lnTo>
                <a:lnTo>
                  <a:pt x="212337" y="186749"/>
                </a:lnTo>
                <a:lnTo>
                  <a:pt x="212608" y="195145"/>
                </a:lnTo>
                <a:lnTo>
                  <a:pt x="211605" y="201038"/>
                </a:lnTo>
                <a:lnTo>
                  <a:pt x="209862" y="208191"/>
                </a:lnTo>
                <a:lnTo>
                  <a:pt x="207625" y="216185"/>
                </a:lnTo>
                <a:lnTo>
                  <a:pt x="203984" y="223664"/>
                </a:lnTo>
                <a:lnTo>
                  <a:pt x="199407" y="230799"/>
                </a:lnTo>
                <a:lnTo>
                  <a:pt x="194206" y="237706"/>
                </a:lnTo>
                <a:lnTo>
                  <a:pt x="189663" y="243386"/>
                </a:lnTo>
                <a:lnTo>
                  <a:pt x="185560" y="248247"/>
                </a:lnTo>
                <a:lnTo>
                  <a:pt x="181750" y="252563"/>
                </a:lnTo>
                <a:lnTo>
                  <a:pt x="171783" y="263090"/>
                </a:lnTo>
                <a:lnTo>
                  <a:pt x="153004" y="282230"/>
                </a:lnTo>
                <a:lnTo>
                  <a:pt x="146072" y="285966"/>
                </a:lnTo>
                <a:lnTo>
                  <a:pt x="137152" y="289532"/>
                </a:lnTo>
                <a:lnTo>
                  <a:pt x="106412" y="30956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0" name="SMARTPenAnnotation1996"/>
          <p:cNvSpPr/>
          <p:nvPr/>
        </p:nvSpPr>
        <p:spPr>
          <a:xfrm>
            <a:off x="6114426" y="2742158"/>
            <a:ext cx="134867" cy="299889"/>
          </a:xfrm>
          <a:custGeom>
            <a:avLst/>
            <a:gdLst/>
            <a:ahLst/>
            <a:cxnLst/>
            <a:rect l="0" t="0" r="0" b="0"/>
            <a:pathLst>
              <a:path w="134867" h="299889">
                <a:moveTo>
                  <a:pt x="125193" y="0"/>
                </a:moveTo>
                <a:lnTo>
                  <a:pt x="109786" y="5135"/>
                </a:lnTo>
                <a:lnTo>
                  <a:pt x="104173" y="7723"/>
                </a:lnTo>
                <a:lnTo>
                  <a:pt x="99356" y="10523"/>
                </a:lnTo>
                <a:lnTo>
                  <a:pt x="95070" y="13464"/>
                </a:lnTo>
                <a:lnTo>
                  <a:pt x="91138" y="16500"/>
                </a:lnTo>
                <a:lnTo>
                  <a:pt x="87441" y="19599"/>
                </a:lnTo>
                <a:lnTo>
                  <a:pt x="83902" y="22740"/>
                </a:lnTo>
                <a:lnTo>
                  <a:pt x="77103" y="29096"/>
                </a:lnTo>
                <a:lnTo>
                  <a:pt x="64367" y="41583"/>
                </a:lnTo>
                <a:lnTo>
                  <a:pt x="35307" y="70544"/>
                </a:lnTo>
                <a:lnTo>
                  <a:pt x="31948" y="74976"/>
                </a:lnTo>
                <a:lnTo>
                  <a:pt x="28634" y="80080"/>
                </a:lnTo>
                <a:lnTo>
                  <a:pt x="25349" y="85633"/>
                </a:lnTo>
                <a:lnTo>
                  <a:pt x="22085" y="91484"/>
                </a:lnTo>
                <a:lnTo>
                  <a:pt x="15592" y="103719"/>
                </a:lnTo>
                <a:lnTo>
                  <a:pt x="5893" y="122692"/>
                </a:lnTo>
                <a:lnTo>
                  <a:pt x="3740" y="129089"/>
                </a:lnTo>
                <a:lnTo>
                  <a:pt x="2304" y="135503"/>
                </a:lnTo>
                <a:lnTo>
                  <a:pt x="1347" y="141929"/>
                </a:lnTo>
                <a:lnTo>
                  <a:pt x="709" y="148363"/>
                </a:lnTo>
                <a:lnTo>
                  <a:pt x="284" y="154802"/>
                </a:lnTo>
                <a:lnTo>
                  <a:pt x="0" y="161244"/>
                </a:lnTo>
                <a:lnTo>
                  <a:pt x="886" y="168764"/>
                </a:lnTo>
                <a:lnTo>
                  <a:pt x="2552" y="177001"/>
                </a:lnTo>
                <a:lnTo>
                  <a:pt x="4737" y="185718"/>
                </a:lnTo>
                <a:lnTo>
                  <a:pt x="7268" y="192603"/>
                </a:lnTo>
                <a:lnTo>
                  <a:pt x="10031" y="198269"/>
                </a:lnTo>
                <a:lnTo>
                  <a:pt x="12948" y="203120"/>
                </a:lnTo>
                <a:lnTo>
                  <a:pt x="15966" y="207430"/>
                </a:lnTo>
                <a:lnTo>
                  <a:pt x="19055" y="211378"/>
                </a:lnTo>
                <a:lnTo>
                  <a:pt x="22188" y="215084"/>
                </a:lnTo>
                <a:lnTo>
                  <a:pt x="25351" y="219705"/>
                </a:lnTo>
                <a:lnTo>
                  <a:pt x="28536" y="224935"/>
                </a:lnTo>
                <a:lnTo>
                  <a:pt x="31733" y="230572"/>
                </a:lnTo>
                <a:lnTo>
                  <a:pt x="36014" y="235405"/>
                </a:lnTo>
                <a:lnTo>
                  <a:pt x="41018" y="239702"/>
                </a:lnTo>
                <a:lnTo>
                  <a:pt x="46504" y="243641"/>
                </a:lnTo>
                <a:lnTo>
                  <a:pt x="51237" y="247342"/>
                </a:lnTo>
                <a:lnTo>
                  <a:pt x="55466" y="250884"/>
                </a:lnTo>
                <a:lnTo>
                  <a:pt x="59361" y="254320"/>
                </a:lnTo>
                <a:lnTo>
                  <a:pt x="65182" y="258761"/>
                </a:lnTo>
                <a:lnTo>
                  <a:pt x="72287" y="263871"/>
                </a:lnTo>
                <a:lnTo>
                  <a:pt x="80248" y="269428"/>
                </a:lnTo>
                <a:lnTo>
                  <a:pt x="88781" y="274207"/>
                </a:lnTo>
                <a:lnTo>
                  <a:pt x="97693" y="278468"/>
                </a:lnTo>
                <a:lnTo>
                  <a:pt x="134866" y="29988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1" name="SMARTPenAnnotation1997"/>
          <p:cNvSpPr/>
          <p:nvPr/>
        </p:nvSpPr>
        <p:spPr>
          <a:xfrm>
            <a:off x="6481464" y="2887265"/>
            <a:ext cx="270869" cy="19349"/>
          </a:xfrm>
          <a:custGeom>
            <a:avLst/>
            <a:gdLst/>
            <a:ahLst/>
            <a:cxnLst/>
            <a:rect l="0" t="0" r="0" b="0"/>
            <a:pathLst>
              <a:path w="270869" h="19349">
                <a:moveTo>
                  <a:pt x="0" y="19348"/>
                </a:moveTo>
                <a:lnTo>
                  <a:pt x="46220" y="14212"/>
                </a:lnTo>
                <a:lnTo>
                  <a:pt x="63059" y="12699"/>
                </a:lnTo>
                <a:lnTo>
                  <a:pt x="77510" y="11691"/>
                </a:lnTo>
                <a:lnTo>
                  <a:pt x="107523" y="10271"/>
                </a:lnTo>
                <a:lnTo>
                  <a:pt x="113602" y="10072"/>
                </a:lnTo>
                <a:lnTo>
                  <a:pt x="124104" y="8865"/>
                </a:lnTo>
                <a:lnTo>
                  <a:pt x="152971" y="4657"/>
                </a:lnTo>
                <a:lnTo>
                  <a:pt x="165398" y="3104"/>
                </a:lnTo>
                <a:lnTo>
                  <a:pt x="175833" y="2070"/>
                </a:lnTo>
                <a:lnTo>
                  <a:pt x="184939" y="1380"/>
                </a:lnTo>
                <a:lnTo>
                  <a:pt x="195309" y="920"/>
                </a:lnTo>
                <a:lnTo>
                  <a:pt x="206522" y="613"/>
                </a:lnTo>
                <a:lnTo>
                  <a:pt x="270868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2" name="SMARTPenAnnotation1998"/>
          <p:cNvSpPr/>
          <p:nvPr/>
        </p:nvSpPr>
        <p:spPr>
          <a:xfrm>
            <a:off x="6853351" y="2693789"/>
            <a:ext cx="214117" cy="367606"/>
          </a:xfrm>
          <a:custGeom>
            <a:avLst/>
            <a:gdLst/>
            <a:ahLst/>
            <a:cxnLst/>
            <a:rect l="0" t="0" r="0" b="0"/>
            <a:pathLst>
              <a:path w="214117" h="367606">
                <a:moveTo>
                  <a:pt x="208543" y="0"/>
                </a:moveTo>
                <a:lnTo>
                  <a:pt x="214116" y="0"/>
                </a:lnTo>
                <a:lnTo>
                  <a:pt x="211737" y="0"/>
                </a:lnTo>
                <a:lnTo>
                  <a:pt x="209597" y="1074"/>
                </a:lnTo>
                <a:lnTo>
                  <a:pt x="204354" y="5135"/>
                </a:lnTo>
                <a:lnTo>
                  <a:pt x="200376" y="6648"/>
                </a:lnTo>
                <a:lnTo>
                  <a:pt x="195575" y="7656"/>
                </a:lnTo>
                <a:lnTo>
                  <a:pt x="190223" y="8329"/>
                </a:lnTo>
                <a:lnTo>
                  <a:pt x="185582" y="8777"/>
                </a:lnTo>
                <a:lnTo>
                  <a:pt x="181411" y="9076"/>
                </a:lnTo>
                <a:lnTo>
                  <a:pt x="177557" y="9275"/>
                </a:lnTo>
                <a:lnTo>
                  <a:pt x="169613" y="11558"/>
                </a:lnTo>
                <a:lnTo>
                  <a:pt x="158943" y="15229"/>
                </a:lnTo>
                <a:lnTo>
                  <a:pt x="146455" y="19826"/>
                </a:lnTo>
                <a:lnTo>
                  <a:pt x="137054" y="23966"/>
                </a:lnTo>
                <a:lnTo>
                  <a:pt x="129713" y="27801"/>
                </a:lnTo>
                <a:lnTo>
                  <a:pt x="123744" y="31432"/>
                </a:lnTo>
                <a:lnTo>
                  <a:pt x="116539" y="34928"/>
                </a:lnTo>
                <a:lnTo>
                  <a:pt x="108512" y="38333"/>
                </a:lnTo>
                <a:lnTo>
                  <a:pt x="99936" y="41678"/>
                </a:lnTo>
                <a:lnTo>
                  <a:pt x="93143" y="44983"/>
                </a:lnTo>
                <a:lnTo>
                  <a:pt x="87540" y="48262"/>
                </a:lnTo>
                <a:lnTo>
                  <a:pt x="82730" y="51522"/>
                </a:lnTo>
                <a:lnTo>
                  <a:pt x="78448" y="54770"/>
                </a:lnTo>
                <a:lnTo>
                  <a:pt x="74519" y="58011"/>
                </a:lnTo>
                <a:lnTo>
                  <a:pt x="70824" y="61246"/>
                </a:lnTo>
                <a:lnTo>
                  <a:pt x="67287" y="64478"/>
                </a:lnTo>
                <a:lnTo>
                  <a:pt x="60489" y="70935"/>
                </a:lnTo>
                <a:lnTo>
                  <a:pt x="55022" y="78461"/>
                </a:lnTo>
                <a:lnTo>
                  <a:pt x="48153" y="88853"/>
                </a:lnTo>
                <a:lnTo>
                  <a:pt x="40349" y="101155"/>
                </a:lnTo>
                <a:lnTo>
                  <a:pt x="35146" y="111506"/>
                </a:lnTo>
                <a:lnTo>
                  <a:pt x="31677" y="120557"/>
                </a:lnTo>
                <a:lnTo>
                  <a:pt x="29366" y="128740"/>
                </a:lnTo>
                <a:lnTo>
                  <a:pt x="25674" y="137420"/>
                </a:lnTo>
                <a:lnTo>
                  <a:pt x="21063" y="146432"/>
                </a:lnTo>
                <a:lnTo>
                  <a:pt x="15840" y="155664"/>
                </a:lnTo>
                <a:lnTo>
                  <a:pt x="12357" y="162894"/>
                </a:lnTo>
                <a:lnTo>
                  <a:pt x="8489" y="173793"/>
                </a:lnTo>
                <a:lnTo>
                  <a:pt x="6769" y="182220"/>
                </a:lnTo>
                <a:lnTo>
                  <a:pt x="6310" y="185972"/>
                </a:lnTo>
                <a:lnTo>
                  <a:pt x="4929" y="188473"/>
                </a:lnTo>
                <a:lnTo>
                  <a:pt x="2934" y="190141"/>
                </a:lnTo>
                <a:lnTo>
                  <a:pt x="529" y="191253"/>
                </a:lnTo>
                <a:lnTo>
                  <a:pt x="0" y="191994"/>
                </a:lnTo>
                <a:lnTo>
                  <a:pt x="723" y="192488"/>
                </a:lnTo>
                <a:lnTo>
                  <a:pt x="4470" y="193281"/>
                </a:lnTo>
                <a:lnTo>
                  <a:pt x="10255" y="188283"/>
                </a:lnTo>
                <a:lnTo>
                  <a:pt x="14008" y="186789"/>
                </a:lnTo>
                <a:lnTo>
                  <a:pt x="18661" y="185794"/>
                </a:lnTo>
                <a:lnTo>
                  <a:pt x="23912" y="185130"/>
                </a:lnTo>
                <a:lnTo>
                  <a:pt x="44078" y="181526"/>
                </a:lnTo>
                <a:lnTo>
                  <a:pt x="56979" y="179060"/>
                </a:lnTo>
                <a:lnTo>
                  <a:pt x="67731" y="177416"/>
                </a:lnTo>
                <a:lnTo>
                  <a:pt x="77048" y="176321"/>
                </a:lnTo>
                <a:lnTo>
                  <a:pt x="85409" y="175590"/>
                </a:lnTo>
                <a:lnTo>
                  <a:pt x="94207" y="175103"/>
                </a:lnTo>
                <a:lnTo>
                  <a:pt x="112583" y="174562"/>
                </a:lnTo>
                <a:lnTo>
                  <a:pt x="141057" y="174257"/>
                </a:lnTo>
                <a:lnTo>
                  <a:pt x="148504" y="175289"/>
                </a:lnTo>
                <a:lnTo>
                  <a:pt x="154544" y="177052"/>
                </a:lnTo>
                <a:lnTo>
                  <a:pt x="159645" y="179302"/>
                </a:lnTo>
                <a:lnTo>
                  <a:pt x="164121" y="181877"/>
                </a:lnTo>
                <a:lnTo>
                  <a:pt x="168180" y="184669"/>
                </a:lnTo>
                <a:lnTo>
                  <a:pt x="171960" y="187604"/>
                </a:lnTo>
                <a:lnTo>
                  <a:pt x="175556" y="190637"/>
                </a:lnTo>
                <a:lnTo>
                  <a:pt x="179027" y="193733"/>
                </a:lnTo>
                <a:lnTo>
                  <a:pt x="182417" y="196872"/>
                </a:lnTo>
                <a:lnTo>
                  <a:pt x="184676" y="200039"/>
                </a:lnTo>
                <a:lnTo>
                  <a:pt x="187187" y="206426"/>
                </a:lnTo>
                <a:lnTo>
                  <a:pt x="188600" y="216064"/>
                </a:lnTo>
                <a:lnTo>
                  <a:pt x="188931" y="225371"/>
                </a:lnTo>
                <a:lnTo>
                  <a:pt x="189019" y="230862"/>
                </a:lnTo>
                <a:lnTo>
                  <a:pt x="188003" y="237748"/>
                </a:lnTo>
                <a:lnTo>
                  <a:pt x="186251" y="245563"/>
                </a:lnTo>
                <a:lnTo>
                  <a:pt x="184008" y="253997"/>
                </a:lnTo>
                <a:lnTo>
                  <a:pt x="181438" y="260695"/>
                </a:lnTo>
                <a:lnTo>
                  <a:pt x="175716" y="271004"/>
                </a:lnTo>
                <a:lnTo>
                  <a:pt x="169589" y="279168"/>
                </a:lnTo>
                <a:lnTo>
                  <a:pt x="163284" y="287455"/>
                </a:lnTo>
                <a:lnTo>
                  <a:pt x="156898" y="298303"/>
                </a:lnTo>
                <a:lnTo>
                  <a:pt x="151541" y="304206"/>
                </a:lnTo>
                <a:lnTo>
                  <a:pt x="144745" y="310291"/>
                </a:lnTo>
                <a:lnTo>
                  <a:pt x="136989" y="316497"/>
                </a:lnTo>
                <a:lnTo>
                  <a:pt x="130745" y="321710"/>
                </a:lnTo>
                <a:lnTo>
                  <a:pt x="125506" y="326259"/>
                </a:lnTo>
                <a:lnTo>
                  <a:pt x="120939" y="330368"/>
                </a:lnTo>
                <a:lnTo>
                  <a:pt x="115745" y="334181"/>
                </a:lnTo>
                <a:lnTo>
                  <a:pt x="110132" y="337798"/>
                </a:lnTo>
                <a:lnTo>
                  <a:pt x="104241" y="341285"/>
                </a:lnTo>
                <a:lnTo>
                  <a:pt x="97088" y="344684"/>
                </a:lnTo>
                <a:lnTo>
                  <a:pt x="89095" y="348025"/>
                </a:lnTo>
                <a:lnTo>
                  <a:pt x="80542" y="351327"/>
                </a:lnTo>
                <a:lnTo>
                  <a:pt x="73765" y="353529"/>
                </a:lnTo>
                <a:lnTo>
                  <a:pt x="68173" y="354996"/>
                </a:lnTo>
                <a:lnTo>
                  <a:pt x="63369" y="355975"/>
                </a:lnTo>
                <a:lnTo>
                  <a:pt x="59092" y="357702"/>
                </a:lnTo>
                <a:lnTo>
                  <a:pt x="55166" y="359928"/>
                </a:lnTo>
                <a:lnTo>
                  <a:pt x="51473" y="362487"/>
                </a:lnTo>
                <a:lnTo>
                  <a:pt x="47937" y="364193"/>
                </a:lnTo>
                <a:lnTo>
                  <a:pt x="44503" y="365330"/>
                </a:lnTo>
                <a:lnTo>
                  <a:pt x="34414" y="36760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3" name="SMARTPenAnnotation1999"/>
          <p:cNvSpPr/>
          <p:nvPr/>
        </p:nvSpPr>
        <p:spPr>
          <a:xfrm>
            <a:off x="7216675" y="2713136"/>
            <a:ext cx="145109" cy="212825"/>
          </a:xfrm>
          <a:custGeom>
            <a:avLst/>
            <a:gdLst/>
            <a:ahLst/>
            <a:cxnLst/>
            <a:rect l="0" t="0" r="0" b="0"/>
            <a:pathLst>
              <a:path w="145109" h="212825">
                <a:moveTo>
                  <a:pt x="0" y="0"/>
                </a:moveTo>
                <a:lnTo>
                  <a:pt x="0" y="10271"/>
                </a:lnTo>
                <a:lnTo>
                  <a:pt x="1075" y="16521"/>
                </a:lnTo>
                <a:lnTo>
                  <a:pt x="2867" y="23913"/>
                </a:lnTo>
                <a:lnTo>
                  <a:pt x="5136" y="32065"/>
                </a:lnTo>
                <a:lnTo>
                  <a:pt x="7723" y="39649"/>
                </a:lnTo>
                <a:lnTo>
                  <a:pt x="10523" y="46856"/>
                </a:lnTo>
                <a:lnTo>
                  <a:pt x="13465" y="53809"/>
                </a:lnTo>
                <a:lnTo>
                  <a:pt x="15426" y="59520"/>
                </a:lnTo>
                <a:lnTo>
                  <a:pt x="16733" y="64402"/>
                </a:lnTo>
                <a:lnTo>
                  <a:pt x="17605" y="68732"/>
                </a:lnTo>
                <a:lnTo>
                  <a:pt x="19260" y="73768"/>
                </a:lnTo>
                <a:lnTo>
                  <a:pt x="21440" y="79275"/>
                </a:lnTo>
                <a:lnTo>
                  <a:pt x="23967" y="85096"/>
                </a:lnTo>
                <a:lnTo>
                  <a:pt x="32508" y="103029"/>
                </a:lnTo>
                <a:lnTo>
                  <a:pt x="37795" y="113831"/>
                </a:lnTo>
                <a:lnTo>
                  <a:pt x="42395" y="122107"/>
                </a:lnTo>
                <a:lnTo>
                  <a:pt x="46536" y="128699"/>
                </a:lnTo>
                <a:lnTo>
                  <a:pt x="50372" y="134169"/>
                </a:lnTo>
                <a:lnTo>
                  <a:pt x="54004" y="138890"/>
                </a:lnTo>
                <a:lnTo>
                  <a:pt x="57500" y="143112"/>
                </a:lnTo>
                <a:lnTo>
                  <a:pt x="60906" y="147002"/>
                </a:lnTo>
                <a:lnTo>
                  <a:pt x="64251" y="151745"/>
                </a:lnTo>
                <a:lnTo>
                  <a:pt x="67557" y="157057"/>
                </a:lnTo>
                <a:lnTo>
                  <a:pt x="70834" y="162747"/>
                </a:lnTo>
                <a:lnTo>
                  <a:pt x="74094" y="167616"/>
                </a:lnTo>
                <a:lnTo>
                  <a:pt x="77343" y="171937"/>
                </a:lnTo>
                <a:lnTo>
                  <a:pt x="80584" y="175892"/>
                </a:lnTo>
                <a:lnTo>
                  <a:pt x="83819" y="179604"/>
                </a:lnTo>
                <a:lnTo>
                  <a:pt x="87051" y="183153"/>
                </a:lnTo>
                <a:lnTo>
                  <a:pt x="90280" y="186595"/>
                </a:lnTo>
                <a:lnTo>
                  <a:pt x="94583" y="189964"/>
                </a:lnTo>
                <a:lnTo>
                  <a:pt x="99601" y="193284"/>
                </a:lnTo>
                <a:lnTo>
                  <a:pt x="105095" y="196573"/>
                </a:lnTo>
                <a:lnTo>
                  <a:pt x="110909" y="199841"/>
                </a:lnTo>
                <a:lnTo>
                  <a:pt x="123101" y="206337"/>
                </a:lnTo>
                <a:lnTo>
                  <a:pt x="128286" y="208500"/>
                </a:lnTo>
                <a:lnTo>
                  <a:pt x="132819" y="209941"/>
                </a:lnTo>
                <a:lnTo>
                  <a:pt x="145108" y="21282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4" name="SMARTPenAnnotation2000"/>
          <p:cNvSpPr/>
          <p:nvPr/>
        </p:nvSpPr>
        <p:spPr>
          <a:xfrm>
            <a:off x="7236023" y="2664767"/>
            <a:ext cx="251520" cy="609452"/>
          </a:xfrm>
          <a:custGeom>
            <a:avLst/>
            <a:gdLst/>
            <a:ahLst/>
            <a:cxnLst/>
            <a:rect l="0" t="0" r="0" b="0"/>
            <a:pathLst>
              <a:path w="251520" h="609452">
                <a:moveTo>
                  <a:pt x="251519" y="0"/>
                </a:moveTo>
                <a:lnTo>
                  <a:pt x="246384" y="15407"/>
                </a:lnTo>
                <a:lnTo>
                  <a:pt x="243863" y="28703"/>
                </a:lnTo>
                <a:lnTo>
                  <a:pt x="241667" y="41778"/>
                </a:lnTo>
                <a:lnTo>
                  <a:pt x="237109" y="54755"/>
                </a:lnTo>
                <a:lnTo>
                  <a:pt x="218228" y="99825"/>
                </a:lnTo>
                <a:lnTo>
                  <a:pt x="209978" y="118144"/>
                </a:lnTo>
                <a:lnTo>
                  <a:pt x="192211" y="155696"/>
                </a:lnTo>
                <a:lnTo>
                  <a:pt x="185109" y="171514"/>
                </a:lnTo>
                <a:lnTo>
                  <a:pt x="179299" y="185284"/>
                </a:lnTo>
                <a:lnTo>
                  <a:pt x="174351" y="197689"/>
                </a:lnTo>
                <a:lnTo>
                  <a:pt x="165987" y="220071"/>
                </a:lnTo>
                <a:lnTo>
                  <a:pt x="162252" y="230554"/>
                </a:lnTo>
                <a:lnTo>
                  <a:pt x="131318" y="312069"/>
                </a:lnTo>
                <a:lnTo>
                  <a:pt x="119791" y="340255"/>
                </a:lnTo>
                <a:lnTo>
                  <a:pt x="108882" y="365495"/>
                </a:lnTo>
                <a:lnTo>
                  <a:pt x="98385" y="388771"/>
                </a:lnTo>
                <a:lnTo>
                  <a:pt x="90311" y="407512"/>
                </a:lnTo>
                <a:lnTo>
                  <a:pt x="83855" y="423232"/>
                </a:lnTo>
                <a:lnTo>
                  <a:pt x="73814" y="449296"/>
                </a:lnTo>
                <a:lnTo>
                  <a:pt x="65770" y="471630"/>
                </a:lnTo>
                <a:lnTo>
                  <a:pt x="55197" y="502331"/>
                </a:lnTo>
                <a:lnTo>
                  <a:pt x="48537" y="519206"/>
                </a:lnTo>
                <a:lnTo>
                  <a:pt x="45257" y="526716"/>
                </a:lnTo>
                <a:lnTo>
                  <a:pt x="40920" y="532797"/>
                </a:lnTo>
                <a:lnTo>
                  <a:pt x="35879" y="537926"/>
                </a:lnTo>
                <a:lnTo>
                  <a:pt x="30369" y="542420"/>
                </a:lnTo>
                <a:lnTo>
                  <a:pt x="25620" y="547566"/>
                </a:lnTo>
                <a:lnTo>
                  <a:pt x="21379" y="553146"/>
                </a:lnTo>
                <a:lnTo>
                  <a:pt x="13801" y="565079"/>
                </a:lnTo>
                <a:lnTo>
                  <a:pt x="6850" y="577548"/>
                </a:lnTo>
                <a:lnTo>
                  <a:pt x="3045" y="587390"/>
                </a:lnTo>
                <a:lnTo>
                  <a:pt x="401" y="599221"/>
                </a:lnTo>
                <a:lnTo>
                  <a:pt x="0" y="60945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5" name="SMARTPenAnnotation2001"/>
          <p:cNvSpPr/>
          <p:nvPr/>
        </p:nvSpPr>
        <p:spPr>
          <a:xfrm>
            <a:off x="5146925" y="2645441"/>
            <a:ext cx="1182452" cy="608997"/>
          </a:xfrm>
          <a:custGeom>
            <a:avLst/>
            <a:gdLst/>
            <a:ahLst/>
            <a:cxnLst/>
            <a:rect l="0" t="0" r="0" b="0"/>
            <a:pathLst>
              <a:path w="1182452" h="608997">
                <a:moveTo>
                  <a:pt x="1112041" y="19326"/>
                </a:moveTo>
                <a:lnTo>
                  <a:pt x="1093441" y="19326"/>
                </a:lnTo>
                <a:lnTo>
                  <a:pt x="1061909" y="25975"/>
                </a:lnTo>
                <a:lnTo>
                  <a:pt x="1028754" y="28104"/>
                </a:lnTo>
                <a:lnTo>
                  <a:pt x="912730" y="28921"/>
                </a:lnTo>
                <a:lnTo>
                  <a:pt x="822354" y="28997"/>
                </a:lnTo>
                <a:lnTo>
                  <a:pt x="787826" y="23864"/>
                </a:lnTo>
                <a:lnTo>
                  <a:pt x="755501" y="20671"/>
                </a:lnTo>
                <a:lnTo>
                  <a:pt x="552788" y="4190"/>
                </a:lnTo>
                <a:lnTo>
                  <a:pt x="529606" y="2786"/>
                </a:lnTo>
                <a:lnTo>
                  <a:pt x="472319" y="1226"/>
                </a:lnTo>
                <a:lnTo>
                  <a:pt x="273165" y="0"/>
                </a:lnTo>
                <a:lnTo>
                  <a:pt x="253976" y="1068"/>
                </a:lnTo>
                <a:lnTo>
                  <a:pt x="178005" y="6631"/>
                </a:lnTo>
                <a:lnTo>
                  <a:pt x="140848" y="8310"/>
                </a:lnTo>
                <a:lnTo>
                  <a:pt x="112869" y="11922"/>
                </a:lnTo>
                <a:lnTo>
                  <a:pt x="91835" y="17110"/>
                </a:lnTo>
                <a:lnTo>
                  <a:pt x="72875" y="24999"/>
                </a:lnTo>
                <a:lnTo>
                  <a:pt x="55195" y="28889"/>
                </a:lnTo>
                <a:lnTo>
                  <a:pt x="39046" y="36423"/>
                </a:lnTo>
                <a:lnTo>
                  <a:pt x="35555" y="37173"/>
                </a:lnTo>
                <a:lnTo>
                  <a:pt x="32153" y="39823"/>
                </a:lnTo>
                <a:lnTo>
                  <a:pt x="18969" y="56656"/>
                </a:lnTo>
                <a:lnTo>
                  <a:pt x="15721" y="60336"/>
                </a:lnTo>
                <a:lnTo>
                  <a:pt x="13556" y="64939"/>
                </a:lnTo>
                <a:lnTo>
                  <a:pt x="9433" y="83838"/>
                </a:lnTo>
                <a:lnTo>
                  <a:pt x="4660" y="104249"/>
                </a:lnTo>
                <a:lnTo>
                  <a:pt x="2957" y="114637"/>
                </a:lnTo>
                <a:lnTo>
                  <a:pt x="1822" y="124787"/>
                </a:lnTo>
                <a:lnTo>
                  <a:pt x="1065" y="134778"/>
                </a:lnTo>
                <a:lnTo>
                  <a:pt x="224" y="177408"/>
                </a:lnTo>
                <a:lnTo>
                  <a:pt x="0" y="205329"/>
                </a:lnTo>
                <a:lnTo>
                  <a:pt x="925" y="231468"/>
                </a:lnTo>
                <a:lnTo>
                  <a:pt x="2617" y="256417"/>
                </a:lnTo>
                <a:lnTo>
                  <a:pt x="4820" y="280574"/>
                </a:lnTo>
                <a:lnTo>
                  <a:pt x="6288" y="302054"/>
                </a:lnTo>
                <a:lnTo>
                  <a:pt x="7267" y="321747"/>
                </a:lnTo>
                <a:lnTo>
                  <a:pt x="8644" y="366543"/>
                </a:lnTo>
                <a:lnTo>
                  <a:pt x="9110" y="400938"/>
                </a:lnTo>
                <a:lnTo>
                  <a:pt x="12041" y="415012"/>
                </a:lnTo>
                <a:lnTo>
                  <a:pt x="14327" y="421775"/>
                </a:lnTo>
                <a:lnTo>
                  <a:pt x="16867" y="440755"/>
                </a:lnTo>
                <a:lnTo>
                  <a:pt x="17544" y="451835"/>
                </a:lnTo>
                <a:lnTo>
                  <a:pt x="18296" y="472746"/>
                </a:lnTo>
                <a:lnTo>
                  <a:pt x="18780" y="507309"/>
                </a:lnTo>
                <a:lnTo>
                  <a:pt x="18863" y="528175"/>
                </a:lnTo>
                <a:lnTo>
                  <a:pt x="21749" y="541429"/>
                </a:lnTo>
                <a:lnTo>
                  <a:pt x="24024" y="547973"/>
                </a:lnTo>
                <a:lnTo>
                  <a:pt x="26615" y="552335"/>
                </a:lnTo>
                <a:lnTo>
                  <a:pt x="29417" y="555244"/>
                </a:lnTo>
                <a:lnTo>
                  <a:pt x="38497" y="562203"/>
                </a:lnTo>
                <a:lnTo>
                  <a:pt x="41638" y="565047"/>
                </a:lnTo>
                <a:lnTo>
                  <a:pt x="44807" y="566943"/>
                </a:lnTo>
                <a:lnTo>
                  <a:pt x="51194" y="569049"/>
                </a:lnTo>
                <a:lnTo>
                  <a:pt x="77151" y="570402"/>
                </a:lnTo>
                <a:lnTo>
                  <a:pt x="676321" y="570734"/>
                </a:lnTo>
                <a:lnTo>
                  <a:pt x="697951" y="571809"/>
                </a:lnTo>
                <a:lnTo>
                  <a:pt x="777359" y="577383"/>
                </a:lnTo>
                <a:lnTo>
                  <a:pt x="815320" y="579063"/>
                </a:lnTo>
                <a:lnTo>
                  <a:pt x="855727" y="580010"/>
                </a:lnTo>
                <a:lnTo>
                  <a:pt x="888123" y="580290"/>
                </a:lnTo>
                <a:lnTo>
                  <a:pt x="919725" y="583222"/>
                </a:lnTo>
                <a:lnTo>
                  <a:pt x="953476" y="587033"/>
                </a:lnTo>
                <a:lnTo>
                  <a:pt x="985638" y="589179"/>
                </a:lnTo>
                <a:lnTo>
                  <a:pt x="1015112" y="590889"/>
                </a:lnTo>
                <a:lnTo>
                  <a:pt x="1051095" y="597686"/>
                </a:lnTo>
                <a:lnTo>
                  <a:pt x="1078218" y="602009"/>
                </a:lnTo>
                <a:lnTo>
                  <a:pt x="1103458" y="606132"/>
                </a:lnTo>
                <a:lnTo>
                  <a:pt x="1136173" y="607964"/>
                </a:lnTo>
                <a:lnTo>
                  <a:pt x="1165173" y="608996"/>
                </a:lnTo>
                <a:lnTo>
                  <a:pt x="1171109" y="608065"/>
                </a:lnTo>
                <a:lnTo>
                  <a:pt x="1180572" y="604166"/>
                </a:lnTo>
                <a:lnTo>
                  <a:pt x="1182451" y="598396"/>
                </a:lnTo>
                <a:lnTo>
                  <a:pt x="1181671" y="580521"/>
                </a:lnTo>
                <a:lnTo>
                  <a:pt x="1180608" y="563977"/>
                </a:lnTo>
                <a:lnTo>
                  <a:pt x="1180010" y="545443"/>
                </a:lnTo>
                <a:lnTo>
                  <a:pt x="1179926" y="540975"/>
                </a:lnTo>
                <a:lnTo>
                  <a:pt x="1178795" y="536922"/>
                </a:lnTo>
                <a:lnTo>
                  <a:pt x="1173143" y="526081"/>
                </a:lnTo>
                <a:lnTo>
                  <a:pt x="1171443" y="519359"/>
                </a:lnTo>
                <a:lnTo>
                  <a:pt x="1173555" y="509922"/>
                </a:lnTo>
                <a:lnTo>
                  <a:pt x="1177001" y="498562"/>
                </a:lnTo>
                <a:lnTo>
                  <a:pt x="1178533" y="486348"/>
                </a:lnTo>
                <a:lnTo>
                  <a:pt x="1179214" y="470887"/>
                </a:lnTo>
                <a:lnTo>
                  <a:pt x="1179651" y="439822"/>
                </a:lnTo>
                <a:lnTo>
                  <a:pt x="1179749" y="361492"/>
                </a:lnTo>
                <a:lnTo>
                  <a:pt x="1176888" y="343021"/>
                </a:lnTo>
                <a:lnTo>
                  <a:pt x="1173108" y="327645"/>
                </a:lnTo>
                <a:lnTo>
                  <a:pt x="1171428" y="313646"/>
                </a:lnTo>
                <a:lnTo>
                  <a:pt x="1170981" y="303679"/>
                </a:lnTo>
                <a:lnTo>
                  <a:pt x="1170482" y="278272"/>
                </a:lnTo>
                <a:lnTo>
                  <a:pt x="1169275" y="263973"/>
                </a:lnTo>
                <a:lnTo>
                  <a:pt x="1167395" y="249066"/>
                </a:lnTo>
                <a:lnTo>
                  <a:pt x="1165067" y="233754"/>
                </a:lnTo>
                <a:lnTo>
                  <a:pt x="1162440" y="221396"/>
                </a:lnTo>
                <a:lnTo>
                  <a:pt x="1159614" y="211007"/>
                </a:lnTo>
                <a:lnTo>
                  <a:pt x="1156654" y="201932"/>
                </a:lnTo>
                <a:lnTo>
                  <a:pt x="1152532" y="191582"/>
                </a:lnTo>
                <a:lnTo>
                  <a:pt x="1147634" y="180383"/>
                </a:lnTo>
                <a:lnTo>
                  <a:pt x="1142219" y="168617"/>
                </a:lnTo>
                <a:lnTo>
                  <a:pt x="1136202" y="149812"/>
                </a:lnTo>
                <a:lnTo>
                  <a:pt x="1134598" y="141787"/>
                </a:lnTo>
                <a:lnTo>
                  <a:pt x="1130304" y="131063"/>
                </a:lnTo>
                <a:lnTo>
                  <a:pt x="1124216" y="118539"/>
                </a:lnTo>
                <a:lnTo>
                  <a:pt x="1102367" y="77369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6" name="SMARTPenAnnotation2002"/>
          <p:cNvSpPr/>
          <p:nvPr/>
        </p:nvSpPr>
        <p:spPr>
          <a:xfrm>
            <a:off x="3985617" y="2442269"/>
            <a:ext cx="19348" cy="19349"/>
          </a:xfrm>
          <a:custGeom>
            <a:avLst/>
            <a:gdLst/>
            <a:ahLst/>
            <a:cxnLst/>
            <a:rect l="0" t="0" r="0" b="0"/>
            <a:pathLst>
              <a:path w="19348" h="19349">
                <a:moveTo>
                  <a:pt x="19347" y="19348"/>
                </a:move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7" name="SMARTPenAnnotation2003"/>
          <p:cNvSpPr/>
          <p:nvPr/>
        </p:nvSpPr>
        <p:spPr>
          <a:xfrm>
            <a:off x="3289224" y="2461617"/>
            <a:ext cx="454548" cy="715864"/>
          </a:xfrm>
          <a:custGeom>
            <a:avLst/>
            <a:gdLst/>
            <a:ahLst/>
            <a:cxnLst/>
            <a:rect l="0" t="0" r="0" b="0"/>
            <a:pathLst>
              <a:path w="454548" h="715864">
                <a:moveTo>
                  <a:pt x="454547" y="0"/>
                </a:moveTo>
                <a:lnTo>
                  <a:pt x="434005" y="5135"/>
                </a:lnTo>
                <a:lnTo>
                  <a:pt x="423654" y="6648"/>
                </a:lnTo>
                <a:lnTo>
                  <a:pt x="412455" y="7657"/>
                </a:lnTo>
                <a:lnTo>
                  <a:pt x="400689" y="8329"/>
                </a:lnTo>
                <a:lnTo>
                  <a:pt x="376150" y="9076"/>
                </a:lnTo>
                <a:lnTo>
                  <a:pt x="363587" y="9275"/>
                </a:lnTo>
                <a:lnTo>
                  <a:pt x="348762" y="8333"/>
                </a:lnTo>
                <a:lnTo>
                  <a:pt x="332430" y="6630"/>
                </a:lnTo>
                <a:lnTo>
                  <a:pt x="315093" y="4420"/>
                </a:lnTo>
                <a:lnTo>
                  <a:pt x="289561" y="4022"/>
                </a:lnTo>
                <a:lnTo>
                  <a:pt x="258567" y="4831"/>
                </a:lnTo>
                <a:lnTo>
                  <a:pt x="195466" y="7521"/>
                </a:lnTo>
                <a:lnTo>
                  <a:pt x="149506" y="8717"/>
                </a:lnTo>
                <a:lnTo>
                  <a:pt x="131876" y="10111"/>
                </a:lnTo>
                <a:lnTo>
                  <a:pt x="116898" y="12115"/>
                </a:lnTo>
                <a:lnTo>
                  <a:pt x="103688" y="14526"/>
                </a:lnTo>
                <a:lnTo>
                  <a:pt x="91656" y="17208"/>
                </a:lnTo>
                <a:lnTo>
                  <a:pt x="80411" y="20071"/>
                </a:lnTo>
                <a:lnTo>
                  <a:pt x="69689" y="23054"/>
                </a:lnTo>
                <a:lnTo>
                  <a:pt x="60392" y="26118"/>
                </a:lnTo>
                <a:lnTo>
                  <a:pt x="52044" y="29235"/>
                </a:lnTo>
                <a:lnTo>
                  <a:pt x="38111" y="35566"/>
                </a:lnTo>
                <a:lnTo>
                  <a:pt x="24223" y="45173"/>
                </a:lnTo>
                <a:lnTo>
                  <a:pt x="16788" y="51606"/>
                </a:lnTo>
                <a:lnTo>
                  <a:pt x="14376" y="55902"/>
                </a:lnTo>
                <a:lnTo>
                  <a:pt x="11695" y="66407"/>
                </a:lnTo>
                <a:lnTo>
                  <a:pt x="10186" y="84407"/>
                </a:lnTo>
                <a:lnTo>
                  <a:pt x="6967" y="96990"/>
                </a:lnTo>
                <a:lnTo>
                  <a:pt x="3028" y="109748"/>
                </a:lnTo>
                <a:lnTo>
                  <a:pt x="811" y="130092"/>
                </a:lnTo>
                <a:lnTo>
                  <a:pt x="292" y="147033"/>
                </a:lnTo>
                <a:lnTo>
                  <a:pt x="0" y="200377"/>
                </a:lnTo>
                <a:lnTo>
                  <a:pt x="1034" y="218499"/>
                </a:lnTo>
                <a:lnTo>
                  <a:pt x="2798" y="234880"/>
                </a:lnTo>
                <a:lnTo>
                  <a:pt x="5049" y="250100"/>
                </a:lnTo>
                <a:lnTo>
                  <a:pt x="6550" y="263472"/>
                </a:lnTo>
                <a:lnTo>
                  <a:pt x="7550" y="275611"/>
                </a:lnTo>
                <a:lnTo>
                  <a:pt x="8217" y="286928"/>
                </a:lnTo>
                <a:lnTo>
                  <a:pt x="9737" y="298772"/>
                </a:lnTo>
                <a:lnTo>
                  <a:pt x="11824" y="310968"/>
                </a:lnTo>
                <a:lnTo>
                  <a:pt x="14291" y="323398"/>
                </a:lnTo>
                <a:lnTo>
                  <a:pt x="19898" y="357273"/>
                </a:lnTo>
                <a:lnTo>
                  <a:pt x="27048" y="406008"/>
                </a:lnTo>
                <a:lnTo>
                  <a:pt x="37392" y="481411"/>
                </a:lnTo>
                <a:lnTo>
                  <a:pt x="41010" y="511193"/>
                </a:lnTo>
                <a:lnTo>
                  <a:pt x="43422" y="534272"/>
                </a:lnTo>
                <a:lnTo>
                  <a:pt x="45030" y="552882"/>
                </a:lnTo>
                <a:lnTo>
                  <a:pt x="48252" y="573888"/>
                </a:lnTo>
                <a:lnTo>
                  <a:pt x="52549" y="596491"/>
                </a:lnTo>
                <a:lnTo>
                  <a:pt x="57564" y="620159"/>
                </a:lnTo>
                <a:lnTo>
                  <a:pt x="60907" y="638087"/>
                </a:lnTo>
                <a:lnTo>
                  <a:pt x="63136" y="652189"/>
                </a:lnTo>
                <a:lnTo>
                  <a:pt x="64622" y="663740"/>
                </a:lnTo>
                <a:lnTo>
                  <a:pt x="69140" y="685173"/>
                </a:lnTo>
                <a:lnTo>
                  <a:pt x="77268" y="715863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8" name="SMARTPenAnnotation2004"/>
          <p:cNvSpPr/>
          <p:nvPr/>
        </p:nvSpPr>
        <p:spPr>
          <a:xfrm>
            <a:off x="3530947" y="2509986"/>
            <a:ext cx="580392" cy="677169"/>
          </a:xfrm>
          <a:custGeom>
            <a:avLst/>
            <a:gdLst/>
            <a:ahLst/>
            <a:cxnLst/>
            <a:rect l="0" t="0" r="0" b="0"/>
            <a:pathLst>
              <a:path w="580392" h="677169">
                <a:moveTo>
                  <a:pt x="512713" y="0"/>
                </a:moveTo>
                <a:lnTo>
                  <a:pt x="512713" y="15406"/>
                </a:lnTo>
                <a:lnTo>
                  <a:pt x="513787" y="21020"/>
                </a:lnTo>
                <a:lnTo>
                  <a:pt x="519361" y="35130"/>
                </a:lnTo>
                <a:lnTo>
                  <a:pt x="522565" y="54598"/>
                </a:lnTo>
                <a:lnTo>
                  <a:pt x="527124" y="75143"/>
                </a:lnTo>
                <a:lnTo>
                  <a:pt x="532732" y="92873"/>
                </a:lnTo>
                <a:lnTo>
                  <a:pt x="538808" y="108994"/>
                </a:lnTo>
                <a:lnTo>
                  <a:pt x="545092" y="126907"/>
                </a:lnTo>
                <a:lnTo>
                  <a:pt x="548601" y="142751"/>
                </a:lnTo>
                <a:lnTo>
                  <a:pt x="550160" y="158033"/>
                </a:lnTo>
                <a:lnTo>
                  <a:pt x="550853" y="175574"/>
                </a:lnTo>
                <a:lnTo>
                  <a:pt x="554028" y="194119"/>
                </a:lnTo>
                <a:lnTo>
                  <a:pt x="557947" y="213109"/>
                </a:lnTo>
                <a:lnTo>
                  <a:pt x="559688" y="232299"/>
                </a:lnTo>
                <a:lnTo>
                  <a:pt x="560463" y="251576"/>
                </a:lnTo>
                <a:lnTo>
                  <a:pt x="560669" y="261231"/>
                </a:lnTo>
                <a:lnTo>
                  <a:pt x="561881" y="273042"/>
                </a:lnTo>
                <a:lnTo>
                  <a:pt x="563765" y="286290"/>
                </a:lnTo>
                <a:lnTo>
                  <a:pt x="566095" y="300497"/>
                </a:lnTo>
                <a:lnTo>
                  <a:pt x="567649" y="316417"/>
                </a:lnTo>
                <a:lnTo>
                  <a:pt x="568684" y="333480"/>
                </a:lnTo>
                <a:lnTo>
                  <a:pt x="569375" y="351304"/>
                </a:lnTo>
                <a:lnTo>
                  <a:pt x="573008" y="399772"/>
                </a:lnTo>
                <a:lnTo>
                  <a:pt x="575482" y="427745"/>
                </a:lnTo>
                <a:lnTo>
                  <a:pt x="577131" y="462517"/>
                </a:lnTo>
                <a:lnTo>
                  <a:pt x="579778" y="596909"/>
                </a:lnTo>
                <a:lnTo>
                  <a:pt x="580391" y="666941"/>
                </a:lnTo>
                <a:lnTo>
                  <a:pt x="579329" y="670350"/>
                </a:lnTo>
                <a:lnTo>
                  <a:pt x="577546" y="672623"/>
                </a:lnTo>
                <a:lnTo>
                  <a:pt x="575283" y="674138"/>
                </a:lnTo>
                <a:lnTo>
                  <a:pt x="569901" y="675821"/>
                </a:lnTo>
                <a:lnTo>
                  <a:pt x="552230" y="676769"/>
                </a:lnTo>
                <a:lnTo>
                  <a:pt x="123159" y="677168"/>
                </a:lnTo>
                <a:lnTo>
                  <a:pt x="95004" y="676093"/>
                </a:lnTo>
                <a:lnTo>
                  <a:pt x="69785" y="674301"/>
                </a:lnTo>
                <a:lnTo>
                  <a:pt x="0" y="667494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9" name="SMARTPenAnnotation2005"/>
          <p:cNvSpPr/>
          <p:nvPr/>
        </p:nvSpPr>
        <p:spPr>
          <a:xfrm>
            <a:off x="3937248" y="4415740"/>
            <a:ext cx="348258" cy="9665"/>
          </a:xfrm>
          <a:custGeom>
            <a:avLst/>
            <a:gdLst/>
            <a:ahLst/>
            <a:cxnLst/>
            <a:rect l="0" t="0" r="0" b="0"/>
            <a:pathLst>
              <a:path w="348258" h="9665">
                <a:moveTo>
                  <a:pt x="0" y="9664"/>
                </a:moveTo>
                <a:lnTo>
                  <a:pt x="15406" y="9664"/>
                </a:lnTo>
                <a:lnTo>
                  <a:pt x="23169" y="8589"/>
                </a:lnTo>
                <a:lnTo>
                  <a:pt x="31569" y="6797"/>
                </a:lnTo>
                <a:lnTo>
                  <a:pt x="40394" y="4528"/>
                </a:lnTo>
                <a:lnTo>
                  <a:pt x="53801" y="3016"/>
                </a:lnTo>
                <a:lnTo>
                  <a:pt x="70263" y="2007"/>
                </a:lnTo>
                <a:lnTo>
                  <a:pt x="88762" y="1335"/>
                </a:lnTo>
                <a:lnTo>
                  <a:pt x="253146" y="69"/>
                </a:lnTo>
                <a:lnTo>
                  <a:pt x="305450" y="0"/>
                </a:lnTo>
                <a:lnTo>
                  <a:pt x="315420" y="1072"/>
                </a:lnTo>
                <a:lnTo>
                  <a:pt x="324216" y="2861"/>
                </a:lnTo>
                <a:lnTo>
                  <a:pt x="348257" y="966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0" name="SMARTPenAnnotation2006"/>
          <p:cNvSpPr/>
          <p:nvPr/>
        </p:nvSpPr>
        <p:spPr>
          <a:xfrm>
            <a:off x="3975943" y="4551282"/>
            <a:ext cx="270868" cy="19230"/>
          </a:xfrm>
          <a:custGeom>
            <a:avLst/>
            <a:gdLst/>
            <a:ahLst/>
            <a:cxnLst/>
            <a:rect l="0" t="0" r="0" b="0"/>
            <a:pathLst>
              <a:path w="270868" h="19230">
                <a:moveTo>
                  <a:pt x="0" y="9555"/>
                </a:moveTo>
                <a:lnTo>
                  <a:pt x="15406" y="4420"/>
                </a:lnTo>
                <a:lnTo>
                  <a:pt x="26394" y="2907"/>
                </a:lnTo>
                <a:lnTo>
                  <a:pt x="40168" y="1899"/>
                </a:lnTo>
                <a:lnTo>
                  <a:pt x="55800" y="1226"/>
                </a:lnTo>
                <a:lnTo>
                  <a:pt x="87501" y="479"/>
                </a:lnTo>
                <a:lnTo>
                  <a:pt x="151643" y="0"/>
                </a:lnTo>
                <a:lnTo>
                  <a:pt x="165587" y="1035"/>
                </a:lnTo>
                <a:lnTo>
                  <a:pt x="178108" y="2800"/>
                </a:lnTo>
                <a:lnTo>
                  <a:pt x="270867" y="1922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1" name="SMARTPenAnnotation2007"/>
          <p:cNvSpPr/>
          <p:nvPr/>
        </p:nvSpPr>
        <p:spPr>
          <a:xfrm>
            <a:off x="4508402" y="4309456"/>
            <a:ext cx="396229" cy="365296"/>
          </a:xfrm>
          <a:custGeom>
            <a:avLst/>
            <a:gdLst/>
            <a:ahLst/>
            <a:cxnLst/>
            <a:rect l="0" t="0" r="0" b="0"/>
            <a:pathLst>
              <a:path w="396229" h="365296">
                <a:moveTo>
                  <a:pt x="9275" y="106274"/>
                </a:moveTo>
                <a:lnTo>
                  <a:pt x="4140" y="96003"/>
                </a:lnTo>
                <a:lnTo>
                  <a:pt x="1619" y="88094"/>
                </a:lnTo>
                <a:lnTo>
                  <a:pt x="199" y="77599"/>
                </a:lnTo>
                <a:lnTo>
                  <a:pt x="0" y="74258"/>
                </a:lnTo>
                <a:lnTo>
                  <a:pt x="942" y="68807"/>
                </a:lnTo>
                <a:lnTo>
                  <a:pt x="2645" y="61948"/>
                </a:lnTo>
                <a:lnTo>
                  <a:pt x="4855" y="54152"/>
                </a:lnTo>
                <a:lnTo>
                  <a:pt x="7403" y="46804"/>
                </a:lnTo>
                <a:lnTo>
                  <a:pt x="10177" y="39756"/>
                </a:lnTo>
                <a:lnTo>
                  <a:pt x="13101" y="32907"/>
                </a:lnTo>
                <a:lnTo>
                  <a:pt x="19216" y="22431"/>
                </a:lnTo>
                <a:lnTo>
                  <a:pt x="22352" y="18132"/>
                </a:lnTo>
                <a:lnTo>
                  <a:pt x="25517" y="15267"/>
                </a:lnTo>
                <a:lnTo>
                  <a:pt x="28702" y="13356"/>
                </a:lnTo>
                <a:lnTo>
                  <a:pt x="36183" y="10159"/>
                </a:lnTo>
                <a:lnTo>
                  <a:pt x="46673" y="5155"/>
                </a:lnTo>
                <a:lnTo>
                  <a:pt x="55634" y="2214"/>
                </a:lnTo>
                <a:lnTo>
                  <a:pt x="64275" y="907"/>
                </a:lnTo>
                <a:lnTo>
                  <a:pt x="75282" y="327"/>
                </a:lnTo>
                <a:lnTo>
                  <a:pt x="87339" y="68"/>
                </a:lnTo>
                <a:lnTo>
                  <a:pt x="93564" y="0"/>
                </a:lnTo>
                <a:lnTo>
                  <a:pt x="99864" y="1028"/>
                </a:lnTo>
                <a:lnTo>
                  <a:pt x="106213" y="2790"/>
                </a:lnTo>
                <a:lnTo>
                  <a:pt x="136985" y="13339"/>
                </a:lnTo>
                <a:lnTo>
                  <a:pt x="146009" y="18520"/>
                </a:lnTo>
                <a:lnTo>
                  <a:pt x="155249" y="25199"/>
                </a:lnTo>
                <a:lnTo>
                  <a:pt x="164634" y="32877"/>
                </a:lnTo>
                <a:lnTo>
                  <a:pt x="171966" y="41219"/>
                </a:lnTo>
                <a:lnTo>
                  <a:pt x="177929" y="50006"/>
                </a:lnTo>
                <a:lnTo>
                  <a:pt x="182979" y="59088"/>
                </a:lnTo>
                <a:lnTo>
                  <a:pt x="187420" y="68367"/>
                </a:lnTo>
                <a:lnTo>
                  <a:pt x="191456" y="77778"/>
                </a:lnTo>
                <a:lnTo>
                  <a:pt x="195221" y="87277"/>
                </a:lnTo>
                <a:lnTo>
                  <a:pt x="197731" y="95759"/>
                </a:lnTo>
                <a:lnTo>
                  <a:pt x="199405" y="103564"/>
                </a:lnTo>
                <a:lnTo>
                  <a:pt x="200521" y="110916"/>
                </a:lnTo>
                <a:lnTo>
                  <a:pt x="201264" y="117968"/>
                </a:lnTo>
                <a:lnTo>
                  <a:pt x="201760" y="124819"/>
                </a:lnTo>
                <a:lnTo>
                  <a:pt x="202091" y="131536"/>
                </a:lnTo>
                <a:lnTo>
                  <a:pt x="202458" y="144731"/>
                </a:lnTo>
                <a:lnTo>
                  <a:pt x="202556" y="151260"/>
                </a:lnTo>
                <a:lnTo>
                  <a:pt x="200471" y="162061"/>
                </a:lnTo>
                <a:lnTo>
                  <a:pt x="196932" y="175712"/>
                </a:lnTo>
                <a:lnTo>
                  <a:pt x="192423" y="191261"/>
                </a:lnTo>
                <a:lnTo>
                  <a:pt x="188342" y="203777"/>
                </a:lnTo>
                <a:lnTo>
                  <a:pt x="184546" y="214271"/>
                </a:lnTo>
                <a:lnTo>
                  <a:pt x="180941" y="223416"/>
                </a:lnTo>
                <a:lnTo>
                  <a:pt x="176388" y="231663"/>
                </a:lnTo>
                <a:lnTo>
                  <a:pt x="171202" y="239311"/>
                </a:lnTo>
                <a:lnTo>
                  <a:pt x="165596" y="246559"/>
                </a:lnTo>
                <a:lnTo>
                  <a:pt x="159708" y="253541"/>
                </a:lnTo>
                <a:lnTo>
                  <a:pt x="153634" y="260345"/>
                </a:lnTo>
                <a:lnTo>
                  <a:pt x="147434" y="267031"/>
                </a:lnTo>
                <a:lnTo>
                  <a:pt x="141151" y="274713"/>
                </a:lnTo>
                <a:lnTo>
                  <a:pt x="134813" y="283059"/>
                </a:lnTo>
                <a:lnTo>
                  <a:pt x="128438" y="291848"/>
                </a:lnTo>
                <a:lnTo>
                  <a:pt x="122038" y="298781"/>
                </a:lnTo>
                <a:lnTo>
                  <a:pt x="115621" y="304479"/>
                </a:lnTo>
                <a:lnTo>
                  <a:pt x="79607" y="331617"/>
                </a:lnTo>
                <a:lnTo>
                  <a:pt x="70136" y="338193"/>
                </a:lnTo>
                <a:lnTo>
                  <a:pt x="61673" y="343651"/>
                </a:lnTo>
                <a:lnTo>
                  <a:pt x="53881" y="348366"/>
                </a:lnTo>
                <a:lnTo>
                  <a:pt x="46537" y="352583"/>
                </a:lnTo>
                <a:lnTo>
                  <a:pt x="32643" y="360136"/>
                </a:lnTo>
                <a:lnTo>
                  <a:pt x="25929" y="362580"/>
                </a:lnTo>
                <a:lnTo>
                  <a:pt x="19303" y="364209"/>
                </a:lnTo>
                <a:lnTo>
                  <a:pt x="12736" y="365295"/>
                </a:lnTo>
                <a:lnTo>
                  <a:pt x="9433" y="364944"/>
                </a:lnTo>
                <a:lnTo>
                  <a:pt x="8305" y="363635"/>
                </a:lnTo>
                <a:lnTo>
                  <a:pt x="8629" y="361688"/>
                </a:lnTo>
                <a:lnTo>
                  <a:pt x="10994" y="360390"/>
                </a:lnTo>
                <a:lnTo>
                  <a:pt x="19355" y="358947"/>
                </a:lnTo>
                <a:lnTo>
                  <a:pt x="30236" y="355440"/>
                </a:lnTo>
                <a:lnTo>
                  <a:pt x="36148" y="353000"/>
                </a:lnTo>
                <a:lnTo>
                  <a:pt x="44388" y="350298"/>
                </a:lnTo>
                <a:lnTo>
                  <a:pt x="54181" y="347422"/>
                </a:lnTo>
                <a:lnTo>
                  <a:pt x="65009" y="344430"/>
                </a:lnTo>
                <a:lnTo>
                  <a:pt x="75453" y="342436"/>
                </a:lnTo>
                <a:lnTo>
                  <a:pt x="85640" y="341105"/>
                </a:lnTo>
                <a:lnTo>
                  <a:pt x="95656" y="340219"/>
                </a:lnTo>
                <a:lnTo>
                  <a:pt x="108782" y="338553"/>
                </a:lnTo>
                <a:lnTo>
                  <a:pt x="140565" y="333836"/>
                </a:lnTo>
                <a:lnTo>
                  <a:pt x="154845" y="332148"/>
                </a:lnTo>
                <a:lnTo>
                  <a:pt x="167589" y="331023"/>
                </a:lnTo>
                <a:lnTo>
                  <a:pt x="179310" y="330272"/>
                </a:lnTo>
                <a:lnTo>
                  <a:pt x="191423" y="328697"/>
                </a:lnTo>
                <a:lnTo>
                  <a:pt x="203799" y="326573"/>
                </a:lnTo>
                <a:lnTo>
                  <a:pt x="216348" y="324081"/>
                </a:lnTo>
                <a:lnTo>
                  <a:pt x="226864" y="322420"/>
                </a:lnTo>
                <a:lnTo>
                  <a:pt x="236025" y="321313"/>
                </a:lnTo>
                <a:lnTo>
                  <a:pt x="244281" y="320575"/>
                </a:lnTo>
                <a:lnTo>
                  <a:pt x="256235" y="321157"/>
                </a:lnTo>
                <a:lnTo>
                  <a:pt x="270653" y="322621"/>
                </a:lnTo>
                <a:lnTo>
                  <a:pt x="286715" y="324671"/>
                </a:lnTo>
                <a:lnTo>
                  <a:pt x="299572" y="326038"/>
                </a:lnTo>
                <a:lnTo>
                  <a:pt x="310294" y="326950"/>
                </a:lnTo>
                <a:lnTo>
                  <a:pt x="319591" y="327557"/>
                </a:lnTo>
                <a:lnTo>
                  <a:pt x="331163" y="329037"/>
                </a:lnTo>
                <a:lnTo>
                  <a:pt x="344253" y="331098"/>
                </a:lnTo>
                <a:lnTo>
                  <a:pt x="396228" y="33844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2" name="SMARTPenAnnotation2008"/>
          <p:cNvSpPr/>
          <p:nvPr/>
        </p:nvSpPr>
        <p:spPr>
          <a:xfrm>
            <a:off x="4962673" y="4359268"/>
            <a:ext cx="299310" cy="395047"/>
          </a:xfrm>
          <a:custGeom>
            <a:avLst/>
            <a:gdLst/>
            <a:ahLst/>
            <a:cxnLst/>
            <a:rect l="0" t="0" r="0" b="0"/>
            <a:pathLst>
              <a:path w="299310" h="395047">
                <a:moveTo>
                  <a:pt x="0" y="27440"/>
                </a:moveTo>
                <a:lnTo>
                  <a:pt x="0" y="17169"/>
                </a:lnTo>
                <a:lnTo>
                  <a:pt x="1075" y="14144"/>
                </a:lnTo>
                <a:lnTo>
                  <a:pt x="2867" y="12127"/>
                </a:lnTo>
                <a:lnTo>
                  <a:pt x="7724" y="8811"/>
                </a:lnTo>
                <a:lnTo>
                  <a:pt x="13465" y="3754"/>
                </a:lnTo>
                <a:lnTo>
                  <a:pt x="16501" y="1976"/>
                </a:lnTo>
                <a:lnTo>
                  <a:pt x="22740" y="0"/>
                </a:lnTo>
                <a:lnTo>
                  <a:pt x="26984" y="548"/>
                </a:lnTo>
                <a:lnTo>
                  <a:pt x="31963" y="1988"/>
                </a:lnTo>
                <a:lnTo>
                  <a:pt x="37431" y="4023"/>
                </a:lnTo>
                <a:lnTo>
                  <a:pt x="46374" y="6284"/>
                </a:lnTo>
                <a:lnTo>
                  <a:pt x="50264" y="6887"/>
                </a:lnTo>
                <a:lnTo>
                  <a:pt x="55007" y="8364"/>
                </a:lnTo>
                <a:lnTo>
                  <a:pt x="60319" y="10423"/>
                </a:lnTo>
                <a:lnTo>
                  <a:pt x="66009" y="12871"/>
                </a:lnTo>
                <a:lnTo>
                  <a:pt x="78065" y="18457"/>
                </a:lnTo>
                <a:lnTo>
                  <a:pt x="122575" y="40380"/>
                </a:lnTo>
                <a:lnTo>
                  <a:pt x="132236" y="45741"/>
                </a:lnTo>
                <a:lnTo>
                  <a:pt x="157302" y="60296"/>
                </a:lnTo>
                <a:lnTo>
                  <a:pt x="168285" y="67617"/>
                </a:lnTo>
                <a:lnTo>
                  <a:pt x="177758" y="74647"/>
                </a:lnTo>
                <a:lnTo>
                  <a:pt x="186222" y="81484"/>
                </a:lnTo>
                <a:lnTo>
                  <a:pt x="194015" y="88191"/>
                </a:lnTo>
                <a:lnTo>
                  <a:pt x="201359" y="94813"/>
                </a:lnTo>
                <a:lnTo>
                  <a:pt x="208406" y="101377"/>
                </a:lnTo>
                <a:lnTo>
                  <a:pt x="214178" y="107903"/>
                </a:lnTo>
                <a:lnTo>
                  <a:pt x="219102" y="114403"/>
                </a:lnTo>
                <a:lnTo>
                  <a:pt x="223458" y="120886"/>
                </a:lnTo>
                <a:lnTo>
                  <a:pt x="228513" y="127358"/>
                </a:lnTo>
                <a:lnTo>
                  <a:pt x="234032" y="133822"/>
                </a:lnTo>
                <a:lnTo>
                  <a:pt x="239861" y="140282"/>
                </a:lnTo>
                <a:lnTo>
                  <a:pt x="252071" y="153191"/>
                </a:lnTo>
                <a:lnTo>
                  <a:pt x="258336" y="159644"/>
                </a:lnTo>
                <a:lnTo>
                  <a:pt x="263589" y="166095"/>
                </a:lnTo>
                <a:lnTo>
                  <a:pt x="268165" y="172545"/>
                </a:lnTo>
                <a:lnTo>
                  <a:pt x="276115" y="184370"/>
                </a:lnTo>
                <a:lnTo>
                  <a:pt x="283232" y="193209"/>
                </a:lnTo>
                <a:lnTo>
                  <a:pt x="286635" y="199220"/>
                </a:lnTo>
                <a:lnTo>
                  <a:pt x="289978" y="206453"/>
                </a:lnTo>
                <a:lnTo>
                  <a:pt x="293282" y="214498"/>
                </a:lnTo>
                <a:lnTo>
                  <a:pt x="296953" y="226305"/>
                </a:lnTo>
                <a:lnTo>
                  <a:pt x="298584" y="236210"/>
                </a:lnTo>
                <a:lnTo>
                  <a:pt x="299309" y="247779"/>
                </a:lnTo>
                <a:lnTo>
                  <a:pt x="298427" y="256022"/>
                </a:lnTo>
                <a:lnTo>
                  <a:pt x="296765" y="265818"/>
                </a:lnTo>
                <a:lnTo>
                  <a:pt x="294582" y="276648"/>
                </a:lnTo>
                <a:lnTo>
                  <a:pt x="292051" y="284943"/>
                </a:lnTo>
                <a:lnTo>
                  <a:pt x="286373" y="297025"/>
                </a:lnTo>
                <a:lnTo>
                  <a:pt x="277401" y="308845"/>
                </a:lnTo>
                <a:lnTo>
                  <a:pt x="271998" y="315007"/>
                </a:lnTo>
                <a:lnTo>
                  <a:pt x="263130" y="324719"/>
                </a:lnTo>
                <a:lnTo>
                  <a:pt x="254530" y="332618"/>
                </a:lnTo>
                <a:lnTo>
                  <a:pt x="249227" y="336229"/>
                </a:lnTo>
                <a:lnTo>
                  <a:pt x="243542" y="339712"/>
                </a:lnTo>
                <a:lnTo>
                  <a:pt x="234377" y="344184"/>
                </a:lnTo>
                <a:lnTo>
                  <a:pt x="222894" y="349314"/>
                </a:lnTo>
                <a:lnTo>
                  <a:pt x="199027" y="359673"/>
                </a:lnTo>
                <a:lnTo>
                  <a:pt x="181254" y="367860"/>
                </a:lnTo>
                <a:lnTo>
                  <a:pt x="173504" y="370472"/>
                </a:lnTo>
                <a:lnTo>
                  <a:pt x="166189" y="372214"/>
                </a:lnTo>
                <a:lnTo>
                  <a:pt x="159162" y="373376"/>
                </a:lnTo>
                <a:lnTo>
                  <a:pt x="153402" y="375225"/>
                </a:lnTo>
                <a:lnTo>
                  <a:pt x="144136" y="380146"/>
                </a:lnTo>
                <a:lnTo>
                  <a:pt x="139086" y="381888"/>
                </a:lnTo>
                <a:lnTo>
                  <a:pt x="133569" y="383049"/>
                </a:lnTo>
                <a:lnTo>
                  <a:pt x="127742" y="383823"/>
                </a:lnTo>
                <a:lnTo>
                  <a:pt x="121707" y="385415"/>
                </a:lnTo>
                <a:lnTo>
                  <a:pt x="115534" y="387550"/>
                </a:lnTo>
                <a:lnTo>
                  <a:pt x="109268" y="390049"/>
                </a:lnTo>
                <a:lnTo>
                  <a:pt x="104017" y="391715"/>
                </a:lnTo>
                <a:lnTo>
                  <a:pt x="99441" y="392825"/>
                </a:lnTo>
                <a:lnTo>
                  <a:pt x="87065" y="39504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3" name="SMARTPenAnnotation2009"/>
          <p:cNvSpPr/>
          <p:nvPr/>
        </p:nvSpPr>
        <p:spPr>
          <a:xfrm>
            <a:off x="5272424" y="4378568"/>
            <a:ext cx="192891" cy="414442"/>
          </a:xfrm>
          <a:custGeom>
            <a:avLst/>
            <a:gdLst/>
            <a:ahLst/>
            <a:cxnLst/>
            <a:rect l="0" t="0" r="0" b="0"/>
            <a:pathLst>
              <a:path w="192891" h="414442">
                <a:moveTo>
                  <a:pt x="183615" y="37162"/>
                </a:moveTo>
                <a:lnTo>
                  <a:pt x="188750" y="26891"/>
                </a:lnTo>
                <a:lnTo>
                  <a:pt x="191271" y="18982"/>
                </a:lnTo>
                <a:lnTo>
                  <a:pt x="192890" y="10282"/>
                </a:lnTo>
                <a:lnTo>
                  <a:pt x="191948" y="8494"/>
                </a:lnTo>
                <a:lnTo>
                  <a:pt x="188034" y="3640"/>
                </a:lnTo>
                <a:lnTo>
                  <a:pt x="184412" y="1915"/>
                </a:lnTo>
                <a:lnTo>
                  <a:pt x="179846" y="766"/>
                </a:lnTo>
                <a:lnTo>
                  <a:pt x="174653" y="0"/>
                </a:lnTo>
                <a:lnTo>
                  <a:pt x="170117" y="563"/>
                </a:lnTo>
                <a:lnTo>
                  <a:pt x="166017" y="2015"/>
                </a:lnTo>
                <a:lnTo>
                  <a:pt x="162209" y="4056"/>
                </a:lnTo>
                <a:lnTo>
                  <a:pt x="156446" y="6493"/>
                </a:lnTo>
                <a:lnTo>
                  <a:pt x="149379" y="9192"/>
                </a:lnTo>
                <a:lnTo>
                  <a:pt x="141443" y="12066"/>
                </a:lnTo>
                <a:lnTo>
                  <a:pt x="134003" y="15057"/>
                </a:lnTo>
                <a:lnTo>
                  <a:pt x="126893" y="18126"/>
                </a:lnTo>
                <a:lnTo>
                  <a:pt x="120004" y="21247"/>
                </a:lnTo>
                <a:lnTo>
                  <a:pt x="114335" y="24402"/>
                </a:lnTo>
                <a:lnTo>
                  <a:pt x="109482" y="27580"/>
                </a:lnTo>
                <a:lnTo>
                  <a:pt x="105171" y="30774"/>
                </a:lnTo>
                <a:lnTo>
                  <a:pt x="100148" y="35053"/>
                </a:lnTo>
                <a:lnTo>
                  <a:pt x="94649" y="40056"/>
                </a:lnTo>
                <a:lnTo>
                  <a:pt x="88834" y="45541"/>
                </a:lnTo>
                <a:lnTo>
                  <a:pt x="80657" y="54571"/>
                </a:lnTo>
                <a:lnTo>
                  <a:pt x="60107" y="78937"/>
                </a:lnTo>
                <a:lnTo>
                  <a:pt x="50757" y="91884"/>
                </a:lnTo>
                <a:lnTo>
                  <a:pt x="42375" y="104814"/>
                </a:lnTo>
                <a:lnTo>
                  <a:pt x="34636" y="117734"/>
                </a:lnTo>
                <a:lnTo>
                  <a:pt x="28402" y="127422"/>
                </a:lnTo>
                <a:lnTo>
                  <a:pt x="23172" y="134956"/>
                </a:lnTo>
                <a:lnTo>
                  <a:pt x="18610" y="141053"/>
                </a:lnTo>
                <a:lnTo>
                  <a:pt x="14494" y="150493"/>
                </a:lnTo>
                <a:lnTo>
                  <a:pt x="10675" y="162160"/>
                </a:lnTo>
                <a:lnTo>
                  <a:pt x="7054" y="175312"/>
                </a:lnTo>
                <a:lnTo>
                  <a:pt x="4640" y="186230"/>
                </a:lnTo>
                <a:lnTo>
                  <a:pt x="3030" y="195658"/>
                </a:lnTo>
                <a:lnTo>
                  <a:pt x="1957" y="204094"/>
                </a:lnTo>
                <a:lnTo>
                  <a:pt x="1242" y="211868"/>
                </a:lnTo>
                <a:lnTo>
                  <a:pt x="765" y="219199"/>
                </a:lnTo>
                <a:lnTo>
                  <a:pt x="448" y="226237"/>
                </a:lnTo>
                <a:lnTo>
                  <a:pt x="95" y="242656"/>
                </a:lnTo>
                <a:lnTo>
                  <a:pt x="0" y="251548"/>
                </a:lnTo>
                <a:lnTo>
                  <a:pt x="1012" y="259627"/>
                </a:lnTo>
                <a:lnTo>
                  <a:pt x="2762" y="267162"/>
                </a:lnTo>
                <a:lnTo>
                  <a:pt x="5003" y="274335"/>
                </a:lnTo>
                <a:lnTo>
                  <a:pt x="8647" y="282342"/>
                </a:lnTo>
                <a:lnTo>
                  <a:pt x="13226" y="290905"/>
                </a:lnTo>
                <a:lnTo>
                  <a:pt x="18429" y="299837"/>
                </a:lnTo>
                <a:lnTo>
                  <a:pt x="27076" y="315495"/>
                </a:lnTo>
                <a:lnTo>
                  <a:pt x="30886" y="322681"/>
                </a:lnTo>
                <a:lnTo>
                  <a:pt x="34501" y="328545"/>
                </a:lnTo>
                <a:lnTo>
                  <a:pt x="37986" y="333530"/>
                </a:lnTo>
                <a:lnTo>
                  <a:pt x="41384" y="337928"/>
                </a:lnTo>
                <a:lnTo>
                  <a:pt x="45800" y="341935"/>
                </a:lnTo>
                <a:lnTo>
                  <a:pt x="50893" y="345682"/>
                </a:lnTo>
                <a:lnTo>
                  <a:pt x="56438" y="349254"/>
                </a:lnTo>
                <a:lnTo>
                  <a:pt x="61210" y="353785"/>
                </a:lnTo>
                <a:lnTo>
                  <a:pt x="65466" y="358956"/>
                </a:lnTo>
                <a:lnTo>
                  <a:pt x="69379" y="364552"/>
                </a:lnTo>
                <a:lnTo>
                  <a:pt x="74136" y="369358"/>
                </a:lnTo>
                <a:lnTo>
                  <a:pt x="79458" y="373638"/>
                </a:lnTo>
                <a:lnTo>
                  <a:pt x="85155" y="377565"/>
                </a:lnTo>
                <a:lnTo>
                  <a:pt x="91103" y="381258"/>
                </a:lnTo>
                <a:lnTo>
                  <a:pt x="97219" y="384795"/>
                </a:lnTo>
                <a:lnTo>
                  <a:pt x="103445" y="388228"/>
                </a:lnTo>
                <a:lnTo>
                  <a:pt x="108671" y="391591"/>
                </a:lnTo>
                <a:lnTo>
                  <a:pt x="113230" y="394909"/>
                </a:lnTo>
                <a:lnTo>
                  <a:pt x="117344" y="398195"/>
                </a:lnTo>
                <a:lnTo>
                  <a:pt x="122236" y="401460"/>
                </a:lnTo>
                <a:lnTo>
                  <a:pt x="127647" y="404712"/>
                </a:lnTo>
                <a:lnTo>
                  <a:pt x="133404" y="407955"/>
                </a:lnTo>
                <a:lnTo>
                  <a:pt x="138317" y="410117"/>
                </a:lnTo>
                <a:lnTo>
                  <a:pt x="142668" y="411559"/>
                </a:lnTo>
                <a:lnTo>
                  <a:pt x="154593" y="41444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4" name="SMARTPenAnnotation2010"/>
          <p:cNvSpPr/>
          <p:nvPr/>
        </p:nvSpPr>
        <p:spPr>
          <a:xfrm>
            <a:off x="5659189" y="4580185"/>
            <a:ext cx="435323" cy="19349"/>
          </a:xfrm>
          <a:custGeom>
            <a:avLst/>
            <a:gdLst/>
            <a:ahLst/>
            <a:cxnLst/>
            <a:rect l="0" t="0" r="0" b="0"/>
            <a:pathLst>
              <a:path w="435323" h="19349">
                <a:moveTo>
                  <a:pt x="0" y="19348"/>
                </a:moveTo>
                <a:lnTo>
                  <a:pt x="5136" y="19348"/>
                </a:lnTo>
                <a:lnTo>
                  <a:pt x="8798" y="18273"/>
                </a:lnTo>
                <a:lnTo>
                  <a:pt x="13389" y="16481"/>
                </a:lnTo>
                <a:lnTo>
                  <a:pt x="18600" y="14212"/>
                </a:lnTo>
                <a:lnTo>
                  <a:pt x="23149" y="12700"/>
                </a:lnTo>
                <a:lnTo>
                  <a:pt x="27256" y="11691"/>
                </a:lnTo>
                <a:lnTo>
                  <a:pt x="31069" y="11019"/>
                </a:lnTo>
                <a:lnTo>
                  <a:pt x="34686" y="10570"/>
                </a:lnTo>
                <a:lnTo>
                  <a:pt x="41571" y="10072"/>
                </a:lnTo>
                <a:lnTo>
                  <a:pt x="56813" y="9851"/>
                </a:lnTo>
                <a:lnTo>
                  <a:pt x="66897" y="9792"/>
                </a:lnTo>
                <a:lnTo>
                  <a:pt x="80069" y="8678"/>
                </a:lnTo>
                <a:lnTo>
                  <a:pt x="95299" y="6860"/>
                </a:lnTo>
                <a:lnTo>
                  <a:pt x="111902" y="4574"/>
                </a:lnTo>
                <a:lnTo>
                  <a:pt x="131569" y="3049"/>
                </a:lnTo>
                <a:lnTo>
                  <a:pt x="153280" y="2032"/>
                </a:lnTo>
                <a:lnTo>
                  <a:pt x="219096" y="402"/>
                </a:lnTo>
                <a:lnTo>
                  <a:pt x="435322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5" name="SMARTPenAnnotation2011"/>
          <p:cNvSpPr/>
          <p:nvPr/>
        </p:nvSpPr>
        <p:spPr>
          <a:xfrm>
            <a:off x="6191648" y="4425526"/>
            <a:ext cx="362510" cy="570635"/>
          </a:xfrm>
          <a:custGeom>
            <a:avLst/>
            <a:gdLst/>
            <a:ahLst/>
            <a:cxnLst/>
            <a:rect l="0" t="0" r="0" b="0"/>
            <a:pathLst>
              <a:path w="362510" h="570635">
                <a:moveTo>
                  <a:pt x="9275" y="38573"/>
                </a:moveTo>
                <a:lnTo>
                  <a:pt x="946" y="21914"/>
                </a:lnTo>
                <a:lnTo>
                  <a:pt x="199" y="17555"/>
                </a:lnTo>
                <a:lnTo>
                  <a:pt x="0" y="14887"/>
                </a:lnTo>
                <a:lnTo>
                  <a:pt x="942" y="13108"/>
                </a:lnTo>
                <a:lnTo>
                  <a:pt x="2645" y="11923"/>
                </a:lnTo>
                <a:lnTo>
                  <a:pt x="7404" y="10605"/>
                </a:lnTo>
                <a:lnTo>
                  <a:pt x="13101" y="10020"/>
                </a:lnTo>
                <a:lnTo>
                  <a:pt x="16125" y="8789"/>
                </a:lnTo>
                <a:lnTo>
                  <a:pt x="22352" y="4555"/>
                </a:lnTo>
                <a:lnTo>
                  <a:pt x="31569" y="1956"/>
                </a:lnTo>
                <a:lnTo>
                  <a:pt x="37036" y="1264"/>
                </a:lnTo>
                <a:lnTo>
                  <a:pt x="44980" y="802"/>
                </a:lnTo>
                <a:lnTo>
                  <a:pt x="65273" y="289"/>
                </a:lnTo>
                <a:lnTo>
                  <a:pt x="90598" y="0"/>
                </a:lnTo>
                <a:lnTo>
                  <a:pt x="102186" y="1034"/>
                </a:lnTo>
                <a:lnTo>
                  <a:pt x="116361" y="2799"/>
                </a:lnTo>
                <a:lnTo>
                  <a:pt x="132259" y="5050"/>
                </a:lnTo>
                <a:lnTo>
                  <a:pt x="145008" y="7625"/>
                </a:lnTo>
                <a:lnTo>
                  <a:pt x="155657" y="10417"/>
                </a:lnTo>
                <a:lnTo>
                  <a:pt x="193330" y="22621"/>
                </a:lnTo>
                <a:lnTo>
                  <a:pt x="201845" y="25789"/>
                </a:lnTo>
                <a:lnTo>
                  <a:pt x="209671" y="28976"/>
                </a:lnTo>
                <a:lnTo>
                  <a:pt x="217039" y="32175"/>
                </a:lnTo>
                <a:lnTo>
                  <a:pt x="225175" y="36457"/>
                </a:lnTo>
                <a:lnTo>
                  <a:pt x="233823" y="41462"/>
                </a:lnTo>
                <a:lnTo>
                  <a:pt x="242814" y="46948"/>
                </a:lnTo>
                <a:lnTo>
                  <a:pt x="252803" y="55910"/>
                </a:lnTo>
                <a:lnTo>
                  <a:pt x="261293" y="66999"/>
                </a:lnTo>
                <a:lnTo>
                  <a:pt x="264352" y="70422"/>
                </a:lnTo>
                <a:lnTo>
                  <a:pt x="266391" y="74854"/>
                </a:lnTo>
                <a:lnTo>
                  <a:pt x="268656" y="85511"/>
                </a:lnTo>
                <a:lnTo>
                  <a:pt x="268185" y="90287"/>
                </a:lnTo>
                <a:lnTo>
                  <a:pt x="266797" y="94547"/>
                </a:lnTo>
                <a:lnTo>
                  <a:pt x="256841" y="111409"/>
                </a:lnTo>
                <a:lnTo>
                  <a:pt x="246139" y="126838"/>
                </a:lnTo>
                <a:lnTo>
                  <a:pt x="240276" y="133962"/>
                </a:lnTo>
                <a:lnTo>
                  <a:pt x="234217" y="140861"/>
                </a:lnTo>
                <a:lnTo>
                  <a:pt x="225878" y="148685"/>
                </a:lnTo>
                <a:lnTo>
                  <a:pt x="216020" y="157126"/>
                </a:lnTo>
                <a:lnTo>
                  <a:pt x="205148" y="165977"/>
                </a:lnTo>
                <a:lnTo>
                  <a:pt x="195750" y="174028"/>
                </a:lnTo>
                <a:lnTo>
                  <a:pt x="187335" y="181545"/>
                </a:lnTo>
                <a:lnTo>
                  <a:pt x="179576" y="188706"/>
                </a:lnTo>
                <a:lnTo>
                  <a:pt x="172253" y="194555"/>
                </a:lnTo>
                <a:lnTo>
                  <a:pt x="165222" y="199529"/>
                </a:lnTo>
                <a:lnTo>
                  <a:pt x="158384" y="203920"/>
                </a:lnTo>
                <a:lnTo>
                  <a:pt x="151676" y="208997"/>
                </a:lnTo>
                <a:lnTo>
                  <a:pt x="145054" y="214531"/>
                </a:lnTo>
                <a:lnTo>
                  <a:pt x="133039" y="225339"/>
                </a:lnTo>
                <a:lnTo>
                  <a:pt x="124116" y="233725"/>
                </a:lnTo>
                <a:lnTo>
                  <a:pt x="121306" y="237466"/>
                </a:lnTo>
                <a:lnTo>
                  <a:pt x="118185" y="244489"/>
                </a:lnTo>
                <a:lnTo>
                  <a:pt x="118427" y="246792"/>
                </a:lnTo>
                <a:lnTo>
                  <a:pt x="119664" y="248327"/>
                </a:lnTo>
                <a:lnTo>
                  <a:pt x="121563" y="249350"/>
                </a:lnTo>
                <a:lnTo>
                  <a:pt x="132334" y="257641"/>
                </a:lnTo>
                <a:lnTo>
                  <a:pt x="138492" y="259546"/>
                </a:lnTo>
                <a:lnTo>
                  <a:pt x="147679" y="260394"/>
                </a:lnTo>
                <a:lnTo>
                  <a:pt x="153138" y="260620"/>
                </a:lnTo>
                <a:lnTo>
                  <a:pt x="158927" y="261845"/>
                </a:lnTo>
                <a:lnTo>
                  <a:pt x="164936" y="263737"/>
                </a:lnTo>
                <a:lnTo>
                  <a:pt x="171093" y="266073"/>
                </a:lnTo>
                <a:lnTo>
                  <a:pt x="187020" y="269780"/>
                </a:lnTo>
                <a:lnTo>
                  <a:pt x="277473" y="288309"/>
                </a:lnTo>
                <a:lnTo>
                  <a:pt x="294486" y="292129"/>
                </a:lnTo>
                <a:lnTo>
                  <a:pt x="307978" y="296824"/>
                </a:lnTo>
                <a:lnTo>
                  <a:pt x="319122" y="302105"/>
                </a:lnTo>
                <a:lnTo>
                  <a:pt x="328702" y="307775"/>
                </a:lnTo>
                <a:lnTo>
                  <a:pt x="336162" y="312629"/>
                </a:lnTo>
                <a:lnTo>
                  <a:pt x="347318" y="320890"/>
                </a:lnTo>
                <a:lnTo>
                  <a:pt x="350723" y="324598"/>
                </a:lnTo>
                <a:lnTo>
                  <a:pt x="352993" y="328144"/>
                </a:lnTo>
                <a:lnTo>
                  <a:pt x="359054" y="341137"/>
                </a:lnTo>
                <a:lnTo>
                  <a:pt x="361772" y="346695"/>
                </a:lnTo>
                <a:lnTo>
                  <a:pt x="362509" y="351475"/>
                </a:lnTo>
                <a:lnTo>
                  <a:pt x="361925" y="355736"/>
                </a:lnTo>
                <a:lnTo>
                  <a:pt x="360461" y="359652"/>
                </a:lnTo>
                <a:lnTo>
                  <a:pt x="358401" y="375434"/>
                </a:lnTo>
                <a:lnTo>
                  <a:pt x="355053" y="387498"/>
                </a:lnTo>
                <a:lnTo>
                  <a:pt x="352655" y="393725"/>
                </a:lnTo>
                <a:lnTo>
                  <a:pt x="344258" y="406376"/>
                </a:lnTo>
                <a:lnTo>
                  <a:pt x="333360" y="419165"/>
                </a:lnTo>
                <a:lnTo>
                  <a:pt x="321352" y="432015"/>
                </a:lnTo>
                <a:lnTo>
                  <a:pt x="315140" y="437376"/>
                </a:lnTo>
                <a:lnTo>
                  <a:pt x="308848" y="442025"/>
                </a:lnTo>
                <a:lnTo>
                  <a:pt x="302504" y="446199"/>
                </a:lnTo>
                <a:lnTo>
                  <a:pt x="296125" y="451132"/>
                </a:lnTo>
                <a:lnTo>
                  <a:pt x="289723" y="456570"/>
                </a:lnTo>
                <a:lnTo>
                  <a:pt x="283305" y="462345"/>
                </a:lnTo>
                <a:lnTo>
                  <a:pt x="272577" y="469420"/>
                </a:lnTo>
                <a:lnTo>
                  <a:pt x="258976" y="477361"/>
                </a:lnTo>
                <a:lnTo>
                  <a:pt x="243459" y="485880"/>
                </a:lnTo>
                <a:lnTo>
                  <a:pt x="180537" y="518411"/>
                </a:lnTo>
                <a:lnTo>
                  <a:pt x="162145" y="527220"/>
                </a:lnTo>
                <a:lnTo>
                  <a:pt x="146659" y="534167"/>
                </a:lnTo>
                <a:lnTo>
                  <a:pt x="133111" y="539873"/>
                </a:lnTo>
                <a:lnTo>
                  <a:pt x="120854" y="545827"/>
                </a:lnTo>
                <a:lnTo>
                  <a:pt x="109458" y="551946"/>
                </a:lnTo>
                <a:lnTo>
                  <a:pt x="67318" y="57063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6" name="SMARTPenAnnotation2012"/>
          <p:cNvSpPr/>
          <p:nvPr/>
        </p:nvSpPr>
        <p:spPr>
          <a:xfrm>
            <a:off x="6558855" y="4415730"/>
            <a:ext cx="280542" cy="280542"/>
          </a:xfrm>
          <a:custGeom>
            <a:avLst/>
            <a:gdLst/>
            <a:ahLst/>
            <a:cxnLst/>
            <a:rect l="0" t="0" r="0" b="0"/>
            <a:pathLst>
              <a:path w="280542" h="280542">
                <a:moveTo>
                  <a:pt x="0" y="0"/>
                </a:moveTo>
                <a:lnTo>
                  <a:pt x="5135" y="10271"/>
                </a:lnTo>
                <a:lnTo>
                  <a:pt x="10523" y="18180"/>
                </a:lnTo>
                <a:lnTo>
                  <a:pt x="16501" y="25278"/>
                </a:lnTo>
                <a:lnTo>
                  <a:pt x="22740" y="32015"/>
                </a:lnTo>
                <a:lnTo>
                  <a:pt x="25908" y="36392"/>
                </a:lnTo>
                <a:lnTo>
                  <a:pt x="29097" y="41459"/>
                </a:lnTo>
                <a:lnTo>
                  <a:pt x="32296" y="46987"/>
                </a:lnTo>
                <a:lnTo>
                  <a:pt x="35504" y="51747"/>
                </a:lnTo>
                <a:lnTo>
                  <a:pt x="41935" y="59903"/>
                </a:lnTo>
                <a:lnTo>
                  <a:pt x="45154" y="64657"/>
                </a:lnTo>
                <a:lnTo>
                  <a:pt x="48375" y="69976"/>
                </a:lnTo>
                <a:lnTo>
                  <a:pt x="51598" y="75673"/>
                </a:lnTo>
                <a:lnTo>
                  <a:pt x="55896" y="80545"/>
                </a:lnTo>
                <a:lnTo>
                  <a:pt x="60911" y="84868"/>
                </a:lnTo>
                <a:lnTo>
                  <a:pt x="66404" y="88825"/>
                </a:lnTo>
                <a:lnTo>
                  <a:pt x="71141" y="93612"/>
                </a:lnTo>
                <a:lnTo>
                  <a:pt x="75374" y="98954"/>
                </a:lnTo>
                <a:lnTo>
                  <a:pt x="79271" y="104665"/>
                </a:lnTo>
                <a:lnTo>
                  <a:pt x="86168" y="111696"/>
                </a:lnTo>
                <a:lnTo>
                  <a:pt x="95066" y="119609"/>
                </a:lnTo>
                <a:lnTo>
                  <a:pt x="105297" y="128108"/>
                </a:lnTo>
                <a:lnTo>
                  <a:pt x="114268" y="135925"/>
                </a:lnTo>
                <a:lnTo>
                  <a:pt x="122399" y="143285"/>
                </a:lnTo>
                <a:lnTo>
                  <a:pt x="129968" y="150342"/>
                </a:lnTo>
                <a:lnTo>
                  <a:pt x="166299" y="185951"/>
                </a:lnTo>
                <a:lnTo>
                  <a:pt x="177508" y="195984"/>
                </a:lnTo>
                <a:lnTo>
                  <a:pt x="187130" y="203747"/>
                </a:lnTo>
                <a:lnTo>
                  <a:pt x="195695" y="209997"/>
                </a:lnTo>
                <a:lnTo>
                  <a:pt x="202480" y="215239"/>
                </a:lnTo>
                <a:lnTo>
                  <a:pt x="208078" y="219809"/>
                </a:lnTo>
                <a:lnTo>
                  <a:pt x="212885" y="223930"/>
                </a:lnTo>
                <a:lnTo>
                  <a:pt x="219314" y="228827"/>
                </a:lnTo>
                <a:lnTo>
                  <a:pt x="226824" y="234241"/>
                </a:lnTo>
                <a:lnTo>
                  <a:pt x="235056" y="240001"/>
                </a:lnTo>
                <a:lnTo>
                  <a:pt x="240543" y="244915"/>
                </a:lnTo>
                <a:lnTo>
                  <a:pt x="244203" y="249267"/>
                </a:lnTo>
                <a:lnTo>
                  <a:pt x="246642" y="253242"/>
                </a:lnTo>
                <a:lnTo>
                  <a:pt x="251492" y="258042"/>
                </a:lnTo>
                <a:lnTo>
                  <a:pt x="257951" y="263392"/>
                </a:lnTo>
                <a:lnTo>
                  <a:pt x="280541" y="28054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7" name="SMARTPenAnnotation2013"/>
          <p:cNvSpPr/>
          <p:nvPr/>
        </p:nvSpPr>
        <p:spPr>
          <a:xfrm>
            <a:off x="6655593" y="4418419"/>
            <a:ext cx="222499" cy="761544"/>
          </a:xfrm>
          <a:custGeom>
            <a:avLst/>
            <a:gdLst/>
            <a:ahLst/>
            <a:cxnLst/>
            <a:rect l="0" t="0" r="0" b="0"/>
            <a:pathLst>
              <a:path w="222499" h="761544">
                <a:moveTo>
                  <a:pt x="222498" y="16659"/>
                </a:moveTo>
                <a:lnTo>
                  <a:pt x="217363" y="6388"/>
                </a:lnTo>
                <a:lnTo>
                  <a:pt x="214776" y="3362"/>
                </a:lnTo>
                <a:lnTo>
                  <a:pt x="211976" y="1345"/>
                </a:lnTo>
                <a:lnTo>
                  <a:pt x="209034" y="0"/>
                </a:lnTo>
                <a:lnTo>
                  <a:pt x="205998" y="179"/>
                </a:lnTo>
                <a:lnTo>
                  <a:pt x="202899" y="1373"/>
                </a:lnTo>
                <a:lnTo>
                  <a:pt x="196590" y="5566"/>
                </a:lnTo>
                <a:lnTo>
                  <a:pt x="190203" y="11012"/>
                </a:lnTo>
                <a:lnTo>
                  <a:pt x="188069" y="13969"/>
                </a:lnTo>
                <a:lnTo>
                  <a:pt x="183992" y="23266"/>
                </a:lnTo>
                <a:lnTo>
                  <a:pt x="179230" y="29628"/>
                </a:lnTo>
                <a:lnTo>
                  <a:pt x="173530" y="44636"/>
                </a:lnTo>
                <a:lnTo>
                  <a:pt x="168488" y="63489"/>
                </a:lnTo>
                <a:lnTo>
                  <a:pt x="162386" y="101708"/>
                </a:lnTo>
                <a:lnTo>
                  <a:pt x="159851" y="115277"/>
                </a:lnTo>
                <a:lnTo>
                  <a:pt x="157087" y="137223"/>
                </a:lnTo>
                <a:lnTo>
                  <a:pt x="151148" y="196003"/>
                </a:lnTo>
                <a:lnTo>
                  <a:pt x="146985" y="226511"/>
                </a:lnTo>
                <a:lnTo>
                  <a:pt x="142060" y="256523"/>
                </a:lnTo>
                <a:lnTo>
                  <a:pt x="136627" y="286205"/>
                </a:lnTo>
                <a:lnTo>
                  <a:pt x="121990" y="356447"/>
                </a:lnTo>
                <a:lnTo>
                  <a:pt x="106887" y="423495"/>
                </a:lnTo>
                <a:lnTo>
                  <a:pt x="101355" y="445889"/>
                </a:lnTo>
                <a:lnTo>
                  <a:pt x="85566" y="504278"/>
                </a:lnTo>
                <a:lnTo>
                  <a:pt x="74575" y="542940"/>
                </a:lnTo>
                <a:lnTo>
                  <a:pt x="62345" y="583911"/>
                </a:lnTo>
                <a:lnTo>
                  <a:pt x="55297" y="609863"/>
                </a:lnTo>
                <a:lnTo>
                  <a:pt x="50838" y="623877"/>
                </a:lnTo>
                <a:lnTo>
                  <a:pt x="45716" y="638595"/>
                </a:lnTo>
                <a:lnTo>
                  <a:pt x="40151" y="653781"/>
                </a:lnTo>
                <a:lnTo>
                  <a:pt x="35366" y="666055"/>
                </a:lnTo>
                <a:lnTo>
                  <a:pt x="31102" y="676387"/>
                </a:lnTo>
                <a:lnTo>
                  <a:pt x="24572" y="693600"/>
                </a:lnTo>
                <a:lnTo>
                  <a:pt x="22831" y="701199"/>
                </a:lnTo>
                <a:lnTo>
                  <a:pt x="0" y="76154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88360957-017A-49C9-B2B0-A28590F0B3A8}" type="slidenum">
              <a:rPr lang="ar-SA" smtClean="0"/>
              <a:pPr/>
              <a:t>22</a:t>
            </a:fld>
            <a:endParaRPr lang="en-US" smtClean="0"/>
          </a:p>
        </p:txBody>
      </p:sp>
      <p:sp>
        <p:nvSpPr>
          <p:cNvPr id="26627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ar-SA" smtClean="0"/>
          </a:p>
        </p:txBody>
      </p:sp>
      <p:sp>
        <p:nvSpPr>
          <p:cNvPr id="26628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rtl="1">
              <a:buFont typeface="Arial" charset="0"/>
              <a:buNone/>
            </a:pPr>
            <a:r>
              <a:rPr lang="ar-SA" b="1" dirty="0" smtClean="0"/>
              <a:t>مثال:</a:t>
            </a:r>
          </a:p>
          <a:p>
            <a:pPr rtl="1">
              <a:buFont typeface="Arial" charset="0"/>
              <a:buNone/>
            </a:pPr>
            <a:r>
              <a:rPr lang="ar-SA" b="1" dirty="0" smtClean="0"/>
              <a:t>أوجد ناتج </a:t>
            </a:r>
          </a:p>
          <a:p>
            <a:pPr rtl="1">
              <a:buFont typeface="Arial" charset="0"/>
              <a:buNone/>
            </a:pPr>
            <a:r>
              <a:rPr lang="ar-SA" b="1" dirty="0" smtClean="0"/>
              <a:t>الحل:</a:t>
            </a:r>
          </a:p>
          <a:p>
            <a:pPr rtl="1">
              <a:buFont typeface="Arial" charset="0"/>
              <a:buNone/>
            </a:pPr>
            <a:endParaRPr lang="ar-SA" b="1" dirty="0" smtClean="0"/>
          </a:p>
        </p:txBody>
      </p:sp>
      <p:graphicFrame>
        <p:nvGraphicFramePr>
          <p:cNvPr id="58370" name="Object 2"/>
          <p:cNvGraphicFramePr>
            <a:graphicFrameLocks noChangeAspect="1"/>
          </p:cNvGraphicFramePr>
          <p:nvPr/>
        </p:nvGraphicFramePr>
        <p:xfrm>
          <a:off x="1295400" y="2209800"/>
          <a:ext cx="6169025" cy="646113"/>
        </p:xfrm>
        <a:graphic>
          <a:graphicData uri="http://schemas.openxmlformats.org/presentationml/2006/ole">
            <p:oleObj spid="_x0000_s58370" name="Equation" r:id="rId3" imgW="1726920" imgH="228600" progId="Equation.3">
              <p:embed/>
            </p:oleObj>
          </a:graphicData>
        </a:graphic>
      </p:graphicFrame>
      <p:sp>
        <p:nvSpPr>
          <p:cNvPr id="7" name="SMARTPenAnnotation1935"/>
          <p:cNvSpPr/>
          <p:nvPr/>
        </p:nvSpPr>
        <p:spPr>
          <a:xfrm>
            <a:off x="1557486" y="5160615"/>
            <a:ext cx="5574" cy="14351"/>
          </a:xfrm>
          <a:custGeom>
            <a:avLst/>
            <a:gdLst/>
            <a:ahLst/>
            <a:cxnLst/>
            <a:rect l="0" t="0" r="0" b="0"/>
            <a:pathLst>
              <a:path w="5574" h="14351">
                <a:moveTo>
                  <a:pt x="0" y="0"/>
                </a:moveTo>
                <a:lnTo>
                  <a:pt x="5135" y="5135"/>
                </a:lnTo>
                <a:lnTo>
                  <a:pt x="5573" y="7723"/>
                </a:lnTo>
                <a:lnTo>
                  <a:pt x="4790" y="10523"/>
                </a:lnTo>
                <a:lnTo>
                  <a:pt x="3194" y="13464"/>
                </a:lnTo>
                <a:lnTo>
                  <a:pt x="2129" y="14350"/>
                </a:lnTo>
                <a:lnTo>
                  <a:pt x="1419" y="13866"/>
                </a:lnTo>
                <a:lnTo>
                  <a:pt x="0" y="967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SMARTPenAnnotation1936"/>
          <p:cNvSpPr/>
          <p:nvPr/>
        </p:nvSpPr>
        <p:spPr>
          <a:xfrm>
            <a:off x="1644550" y="3091760"/>
            <a:ext cx="202653" cy="308219"/>
          </a:xfrm>
          <a:custGeom>
            <a:avLst/>
            <a:gdLst/>
            <a:ahLst/>
            <a:cxnLst/>
            <a:rect l="0" t="0" r="0" b="0"/>
            <a:pathLst>
              <a:path w="202653" h="308219">
                <a:moveTo>
                  <a:pt x="0" y="8329"/>
                </a:moveTo>
                <a:lnTo>
                  <a:pt x="19547" y="8329"/>
                </a:lnTo>
                <a:lnTo>
                  <a:pt x="25930" y="7254"/>
                </a:lnTo>
                <a:lnTo>
                  <a:pt x="33410" y="5463"/>
                </a:lnTo>
                <a:lnTo>
                  <a:pt x="41621" y="3194"/>
                </a:lnTo>
                <a:lnTo>
                  <a:pt x="49245" y="1681"/>
                </a:lnTo>
                <a:lnTo>
                  <a:pt x="56477" y="672"/>
                </a:lnTo>
                <a:lnTo>
                  <a:pt x="63448" y="0"/>
                </a:lnTo>
                <a:lnTo>
                  <a:pt x="72395" y="627"/>
                </a:lnTo>
                <a:lnTo>
                  <a:pt x="82659" y="2120"/>
                </a:lnTo>
                <a:lnTo>
                  <a:pt x="93802" y="4189"/>
                </a:lnTo>
                <a:lnTo>
                  <a:pt x="104455" y="5569"/>
                </a:lnTo>
                <a:lnTo>
                  <a:pt x="114781" y="6490"/>
                </a:lnTo>
                <a:lnTo>
                  <a:pt x="124890" y="7103"/>
                </a:lnTo>
                <a:lnTo>
                  <a:pt x="132704" y="8586"/>
                </a:lnTo>
                <a:lnTo>
                  <a:pt x="138988" y="10651"/>
                </a:lnTo>
                <a:lnTo>
                  <a:pt x="151662" y="16551"/>
                </a:lnTo>
                <a:lnTo>
                  <a:pt x="152702" y="19185"/>
                </a:lnTo>
                <a:lnTo>
                  <a:pt x="153857" y="27844"/>
                </a:lnTo>
                <a:lnTo>
                  <a:pt x="153091" y="32088"/>
                </a:lnTo>
                <a:lnTo>
                  <a:pt x="149372" y="39669"/>
                </a:lnTo>
                <a:lnTo>
                  <a:pt x="144137" y="46622"/>
                </a:lnTo>
                <a:lnTo>
                  <a:pt x="138227" y="54370"/>
                </a:lnTo>
                <a:lnTo>
                  <a:pt x="135146" y="59446"/>
                </a:lnTo>
                <a:lnTo>
                  <a:pt x="132018" y="64979"/>
                </a:lnTo>
                <a:lnTo>
                  <a:pt x="126707" y="70818"/>
                </a:lnTo>
                <a:lnTo>
                  <a:pt x="119942" y="76860"/>
                </a:lnTo>
                <a:lnTo>
                  <a:pt x="112208" y="83038"/>
                </a:lnTo>
                <a:lnTo>
                  <a:pt x="105977" y="88231"/>
                </a:lnTo>
                <a:lnTo>
                  <a:pt x="100747" y="92769"/>
                </a:lnTo>
                <a:lnTo>
                  <a:pt x="89767" y="102638"/>
                </a:lnTo>
                <a:lnTo>
                  <a:pt x="85400" y="106854"/>
                </a:lnTo>
                <a:lnTo>
                  <a:pt x="82730" y="109483"/>
                </a:lnTo>
                <a:lnTo>
                  <a:pt x="82025" y="111236"/>
                </a:lnTo>
                <a:lnTo>
                  <a:pt x="82630" y="112404"/>
                </a:lnTo>
                <a:lnTo>
                  <a:pt x="84108" y="113184"/>
                </a:lnTo>
                <a:lnTo>
                  <a:pt x="85094" y="114778"/>
                </a:lnTo>
                <a:lnTo>
                  <a:pt x="86189" y="119415"/>
                </a:lnTo>
                <a:lnTo>
                  <a:pt x="88631" y="121082"/>
                </a:lnTo>
                <a:lnTo>
                  <a:pt x="92408" y="122193"/>
                </a:lnTo>
                <a:lnTo>
                  <a:pt x="145533" y="130771"/>
                </a:lnTo>
                <a:lnTo>
                  <a:pt x="153990" y="131877"/>
                </a:lnTo>
                <a:lnTo>
                  <a:pt x="160703" y="132614"/>
                </a:lnTo>
                <a:lnTo>
                  <a:pt x="167328" y="134181"/>
                </a:lnTo>
                <a:lnTo>
                  <a:pt x="173895" y="136300"/>
                </a:lnTo>
                <a:lnTo>
                  <a:pt x="180422" y="138788"/>
                </a:lnTo>
                <a:lnTo>
                  <a:pt x="184774" y="141521"/>
                </a:lnTo>
                <a:lnTo>
                  <a:pt x="187675" y="144418"/>
                </a:lnTo>
                <a:lnTo>
                  <a:pt x="191973" y="150503"/>
                </a:lnTo>
                <a:lnTo>
                  <a:pt x="197466" y="156791"/>
                </a:lnTo>
                <a:lnTo>
                  <a:pt x="199361" y="159972"/>
                </a:lnTo>
                <a:lnTo>
                  <a:pt x="201466" y="166374"/>
                </a:lnTo>
                <a:lnTo>
                  <a:pt x="202402" y="172801"/>
                </a:lnTo>
                <a:lnTo>
                  <a:pt x="202652" y="176020"/>
                </a:lnTo>
                <a:lnTo>
                  <a:pt x="201743" y="179241"/>
                </a:lnTo>
                <a:lnTo>
                  <a:pt x="197867" y="185686"/>
                </a:lnTo>
                <a:lnTo>
                  <a:pt x="192562" y="195000"/>
                </a:lnTo>
                <a:lnTo>
                  <a:pt x="189642" y="200493"/>
                </a:lnTo>
                <a:lnTo>
                  <a:pt x="183532" y="209463"/>
                </a:lnTo>
                <a:lnTo>
                  <a:pt x="180398" y="213360"/>
                </a:lnTo>
                <a:lnTo>
                  <a:pt x="174009" y="220257"/>
                </a:lnTo>
                <a:lnTo>
                  <a:pt x="155445" y="239386"/>
                </a:lnTo>
                <a:lnTo>
                  <a:pt x="145550" y="248357"/>
                </a:lnTo>
                <a:lnTo>
                  <a:pt x="135729" y="256487"/>
                </a:lnTo>
                <a:lnTo>
                  <a:pt x="125957" y="264057"/>
                </a:lnTo>
                <a:lnTo>
                  <a:pt x="117292" y="271253"/>
                </a:lnTo>
                <a:lnTo>
                  <a:pt x="109366" y="278200"/>
                </a:lnTo>
                <a:lnTo>
                  <a:pt x="101932" y="284982"/>
                </a:lnTo>
                <a:lnTo>
                  <a:pt x="93752" y="290577"/>
                </a:lnTo>
                <a:lnTo>
                  <a:pt x="85074" y="295383"/>
                </a:lnTo>
                <a:lnTo>
                  <a:pt x="58043" y="30821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SMARTPenAnnotation1937"/>
          <p:cNvSpPr/>
          <p:nvPr/>
        </p:nvSpPr>
        <p:spPr>
          <a:xfrm>
            <a:off x="1925091" y="3090416"/>
            <a:ext cx="172206" cy="203151"/>
          </a:xfrm>
          <a:custGeom>
            <a:avLst/>
            <a:gdLst/>
            <a:ahLst/>
            <a:cxnLst/>
            <a:rect l="0" t="0" r="0" b="0"/>
            <a:pathLst>
              <a:path w="172206" h="203151">
                <a:moveTo>
                  <a:pt x="0" y="0"/>
                </a:moveTo>
                <a:lnTo>
                  <a:pt x="13465" y="0"/>
                </a:lnTo>
                <a:lnTo>
                  <a:pt x="17576" y="1074"/>
                </a:lnTo>
                <a:lnTo>
                  <a:pt x="22466" y="2866"/>
                </a:lnTo>
                <a:lnTo>
                  <a:pt x="27876" y="5135"/>
                </a:lnTo>
                <a:lnTo>
                  <a:pt x="33632" y="7723"/>
                </a:lnTo>
                <a:lnTo>
                  <a:pt x="45761" y="13464"/>
                </a:lnTo>
                <a:lnTo>
                  <a:pt x="50930" y="15425"/>
                </a:lnTo>
                <a:lnTo>
                  <a:pt x="55451" y="16733"/>
                </a:lnTo>
                <a:lnTo>
                  <a:pt x="59539" y="17604"/>
                </a:lnTo>
                <a:lnTo>
                  <a:pt x="64415" y="19260"/>
                </a:lnTo>
                <a:lnTo>
                  <a:pt x="69815" y="21439"/>
                </a:lnTo>
                <a:lnTo>
                  <a:pt x="75565" y="23966"/>
                </a:lnTo>
                <a:lnTo>
                  <a:pt x="80473" y="25651"/>
                </a:lnTo>
                <a:lnTo>
                  <a:pt x="84820" y="26774"/>
                </a:lnTo>
                <a:lnTo>
                  <a:pt x="88793" y="27523"/>
                </a:lnTo>
                <a:lnTo>
                  <a:pt x="93591" y="29098"/>
                </a:lnTo>
                <a:lnTo>
                  <a:pt x="98940" y="31222"/>
                </a:lnTo>
                <a:lnTo>
                  <a:pt x="104655" y="33713"/>
                </a:lnTo>
                <a:lnTo>
                  <a:pt x="116739" y="39347"/>
                </a:lnTo>
                <a:lnTo>
                  <a:pt x="122970" y="42354"/>
                </a:lnTo>
                <a:lnTo>
                  <a:pt x="128200" y="45434"/>
                </a:lnTo>
                <a:lnTo>
                  <a:pt x="132761" y="48562"/>
                </a:lnTo>
                <a:lnTo>
                  <a:pt x="136876" y="51722"/>
                </a:lnTo>
                <a:lnTo>
                  <a:pt x="140695" y="53829"/>
                </a:lnTo>
                <a:lnTo>
                  <a:pt x="144316" y="55233"/>
                </a:lnTo>
                <a:lnTo>
                  <a:pt x="147804" y="56170"/>
                </a:lnTo>
                <a:lnTo>
                  <a:pt x="151205" y="58944"/>
                </a:lnTo>
                <a:lnTo>
                  <a:pt x="154547" y="62943"/>
                </a:lnTo>
                <a:lnTo>
                  <a:pt x="157850" y="67759"/>
                </a:lnTo>
                <a:lnTo>
                  <a:pt x="161127" y="72044"/>
                </a:lnTo>
                <a:lnTo>
                  <a:pt x="164386" y="75976"/>
                </a:lnTo>
                <a:lnTo>
                  <a:pt x="167634" y="79672"/>
                </a:lnTo>
                <a:lnTo>
                  <a:pt x="169799" y="83211"/>
                </a:lnTo>
                <a:lnTo>
                  <a:pt x="171242" y="86645"/>
                </a:lnTo>
                <a:lnTo>
                  <a:pt x="172205" y="90009"/>
                </a:lnTo>
                <a:lnTo>
                  <a:pt x="171771" y="93327"/>
                </a:lnTo>
                <a:lnTo>
                  <a:pt x="170408" y="96614"/>
                </a:lnTo>
                <a:lnTo>
                  <a:pt x="168424" y="99879"/>
                </a:lnTo>
                <a:lnTo>
                  <a:pt x="167101" y="104207"/>
                </a:lnTo>
                <a:lnTo>
                  <a:pt x="166219" y="109241"/>
                </a:lnTo>
                <a:lnTo>
                  <a:pt x="165631" y="114747"/>
                </a:lnTo>
                <a:lnTo>
                  <a:pt x="163090" y="119493"/>
                </a:lnTo>
                <a:lnTo>
                  <a:pt x="159245" y="123731"/>
                </a:lnTo>
                <a:lnTo>
                  <a:pt x="154533" y="127632"/>
                </a:lnTo>
                <a:lnTo>
                  <a:pt x="149241" y="132382"/>
                </a:lnTo>
                <a:lnTo>
                  <a:pt x="137629" y="143393"/>
                </a:lnTo>
                <a:lnTo>
                  <a:pt x="131523" y="148264"/>
                </a:lnTo>
                <a:lnTo>
                  <a:pt x="125303" y="152586"/>
                </a:lnTo>
                <a:lnTo>
                  <a:pt x="119006" y="156542"/>
                </a:lnTo>
                <a:lnTo>
                  <a:pt x="111584" y="160254"/>
                </a:lnTo>
                <a:lnTo>
                  <a:pt x="103411" y="163804"/>
                </a:lnTo>
                <a:lnTo>
                  <a:pt x="94737" y="167246"/>
                </a:lnTo>
                <a:lnTo>
                  <a:pt x="87880" y="170615"/>
                </a:lnTo>
                <a:lnTo>
                  <a:pt x="82234" y="173936"/>
                </a:lnTo>
                <a:lnTo>
                  <a:pt x="77395" y="177225"/>
                </a:lnTo>
                <a:lnTo>
                  <a:pt x="72019" y="180492"/>
                </a:lnTo>
                <a:lnTo>
                  <a:pt x="66286" y="183745"/>
                </a:lnTo>
                <a:lnTo>
                  <a:pt x="54182" y="190226"/>
                </a:lnTo>
                <a:lnTo>
                  <a:pt x="41637" y="196689"/>
                </a:lnTo>
                <a:lnTo>
                  <a:pt x="36357" y="198843"/>
                </a:lnTo>
                <a:lnTo>
                  <a:pt x="31763" y="200279"/>
                </a:lnTo>
                <a:lnTo>
                  <a:pt x="19348" y="20315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SMARTPenAnnotation1938"/>
          <p:cNvSpPr/>
          <p:nvPr/>
        </p:nvSpPr>
        <p:spPr>
          <a:xfrm>
            <a:off x="2109342" y="3042046"/>
            <a:ext cx="96291" cy="203152"/>
          </a:xfrm>
          <a:custGeom>
            <a:avLst/>
            <a:gdLst/>
            <a:ahLst/>
            <a:cxnLst/>
            <a:rect l="0" t="0" r="0" b="0"/>
            <a:pathLst>
              <a:path w="96291" h="203152">
                <a:moveTo>
                  <a:pt x="96290" y="0"/>
                </a:moveTo>
                <a:lnTo>
                  <a:pt x="75748" y="5136"/>
                </a:lnTo>
                <a:lnTo>
                  <a:pt x="68622" y="6649"/>
                </a:lnTo>
                <a:lnTo>
                  <a:pt x="62797" y="7657"/>
                </a:lnTo>
                <a:lnTo>
                  <a:pt x="57838" y="8330"/>
                </a:lnTo>
                <a:lnTo>
                  <a:pt x="53458" y="9853"/>
                </a:lnTo>
                <a:lnTo>
                  <a:pt x="49463" y="11943"/>
                </a:lnTo>
                <a:lnTo>
                  <a:pt x="45724" y="14411"/>
                </a:lnTo>
                <a:lnTo>
                  <a:pt x="42157" y="18207"/>
                </a:lnTo>
                <a:lnTo>
                  <a:pt x="38704" y="22887"/>
                </a:lnTo>
                <a:lnTo>
                  <a:pt x="35327" y="28156"/>
                </a:lnTo>
                <a:lnTo>
                  <a:pt x="32001" y="32744"/>
                </a:lnTo>
                <a:lnTo>
                  <a:pt x="28709" y="36878"/>
                </a:lnTo>
                <a:lnTo>
                  <a:pt x="25439" y="40709"/>
                </a:lnTo>
                <a:lnTo>
                  <a:pt x="22185" y="44337"/>
                </a:lnTo>
                <a:lnTo>
                  <a:pt x="15702" y="51235"/>
                </a:lnTo>
                <a:lnTo>
                  <a:pt x="13543" y="55654"/>
                </a:lnTo>
                <a:lnTo>
                  <a:pt x="12104" y="60750"/>
                </a:lnTo>
                <a:lnTo>
                  <a:pt x="11145" y="66297"/>
                </a:lnTo>
                <a:lnTo>
                  <a:pt x="9430" y="73220"/>
                </a:lnTo>
                <a:lnTo>
                  <a:pt x="7212" y="81059"/>
                </a:lnTo>
                <a:lnTo>
                  <a:pt x="4659" y="89510"/>
                </a:lnTo>
                <a:lnTo>
                  <a:pt x="2957" y="96219"/>
                </a:lnTo>
                <a:lnTo>
                  <a:pt x="1822" y="101767"/>
                </a:lnTo>
                <a:lnTo>
                  <a:pt x="1065" y="106540"/>
                </a:lnTo>
                <a:lnTo>
                  <a:pt x="561" y="115096"/>
                </a:lnTo>
                <a:lnTo>
                  <a:pt x="0" y="138935"/>
                </a:lnTo>
                <a:lnTo>
                  <a:pt x="926" y="149592"/>
                </a:lnTo>
                <a:lnTo>
                  <a:pt x="2618" y="158846"/>
                </a:lnTo>
                <a:lnTo>
                  <a:pt x="4821" y="167165"/>
                </a:lnTo>
                <a:lnTo>
                  <a:pt x="7364" y="173786"/>
                </a:lnTo>
                <a:lnTo>
                  <a:pt x="10134" y="179275"/>
                </a:lnTo>
                <a:lnTo>
                  <a:pt x="13056" y="184009"/>
                </a:lnTo>
                <a:lnTo>
                  <a:pt x="16079" y="188240"/>
                </a:lnTo>
                <a:lnTo>
                  <a:pt x="19169" y="192135"/>
                </a:lnTo>
                <a:lnTo>
                  <a:pt x="22304" y="195807"/>
                </a:lnTo>
                <a:lnTo>
                  <a:pt x="25468" y="198255"/>
                </a:lnTo>
                <a:lnTo>
                  <a:pt x="28653" y="199887"/>
                </a:lnTo>
                <a:lnTo>
                  <a:pt x="31851" y="200975"/>
                </a:lnTo>
                <a:lnTo>
                  <a:pt x="35058" y="201700"/>
                </a:lnTo>
                <a:lnTo>
                  <a:pt x="38271" y="202184"/>
                </a:lnTo>
                <a:lnTo>
                  <a:pt x="41488" y="202506"/>
                </a:lnTo>
                <a:lnTo>
                  <a:pt x="45782" y="202721"/>
                </a:lnTo>
                <a:lnTo>
                  <a:pt x="56286" y="202960"/>
                </a:lnTo>
                <a:lnTo>
                  <a:pt x="86616" y="20315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SMARTPenAnnotation1939"/>
          <p:cNvSpPr/>
          <p:nvPr/>
        </p:nvSpPr>
        <p:spPr>
          <a:xfrm>
            <a:off x="2224980" y="2879172"/>
            <a:ext cx="183804" cy="133854"/>
          </a:xfrm>
          <a:custGeom>
            <a:avLst/>
            <a:gdLst/>
            <a:ahLst/>
            <a:cxnLst/>
            <a:rect l="0" t="0" r="0" b="0"/>
            <a:pathLst>
              <a:path w="183804" h="133854">
                <a:moveTo>
                  <a:pt x="0" y="27441"/>
                </a:moveTo>
                <a:lnTo>
                  <a:pt x="5136" y="17170"/>
                </a:lnTo>
                <a:lnTo>
                  <a:pt x="7723" y="14144"/>
                </a:lnTo>
                <a:lnTo>
                  <a:pt x="10523" y="12127"/>
                </a:lnTo>
                <a:lnTo>
                  <a:pt x="13465" y="10783"/>
                </a:lnTo>
                <a:lnTo>
                  <a:pt x="27876" y="3755"/>
                </a:lnTo>
                <a:lnTo>
                  <a:pt x="32557" y="1976"/>
                </a:lnTo>
                <a:lnTo>
                  <a:pt x="36753" y="790"/>
                </a:lnTo>
                <a:lnTo>
                  <a:pt x="40625" y="0"/>
                </a:lnTo>
                <a:lnTo>
                  <a:pt x="47506" y="548"/>
                </a:lnTo>
                <a:lnTo>
                  <a:pt x="56392" y="1988"/>
                </a:lnTo>
                <a:lnTo>
                  <a:pt x="66616" y="4023"/>
                </a:lnTo>
                <a:lnTo>
                  <a:pt x="74507" y="5380"/>
                </a:lnTo>
                <a:lnTo>
                  <a:pt x="80843" y="6284"/>
                </a:lnTo>
                <a:lnTo>
                  <a:pt x="86141" y="6887"/>
                </a:lnTo>
                <a:lnTo>
                  <a:pt x="90748" y="8364"/>
                </a:lnTo>
                <a:lnTo>
                  <a:pt x="94895" y="10424"/>
                </a:lnTo>
                <a:lnTo>
                  <a:pt x="104137" y="16316"/>
                </a:lnTo>
                <a:lnTo>
                  <a:pt x="104895" y="17875"/>
                </a:lnTo>
                <a:lnTo>
                  <a:pt x="105401" y="19989"/>
                </a:lnTo>
                <a:lnTo>
                  <a:pt x="105738" y="22473"/>
                </a:lnTo>
                <a:lnTo>
                  <a:pt x="105963" y="26278"/>
                </a:lnTo>
                <a:lnTo>
                  <a:pt x="106212" y="36240"/>
                </a:lnTo>
                <a:lnTo>
                  <a:pt x="106353" y="48798"/>
                </a:lnTo>
                <a:lnTo>
                  <a:pt x="105298" y="52428"/>
                </a:lnTo>
                <a:lnTo>
                  <a:pt x="103519" y="55923"/>
                </a:lnTo>
                <a:lnTo>
                  <a:pt x="101259" y="59327"/>
                </a:lnTo>
                <a:lnTo>
                  <a:pt x="98677" y="62672"/>
                </a:lnTo>
                <a:lnTo>
                  <a:pt x="95881" y="65976"/>
                </a:lnTo>
                <a:lnTo>
                  <a:pt x="92942" y="69254"/>
                </a:lnTo>
                <a:lnTo>
                  <a:pt x="90983" y="72514"/>
                </a:lnTo>
                <a:lnTo>
                  <a:pt x="89677" y="75763"/>
                </a:lnTo>
                <a:lnTo>
                  <a:pt x="88806" y="79003"/>
                </a:lnTo>
                <a:lnTo>
                  <a:pt x="87151" y="82238"/>
                </a:lnTo>
                <a:lnTo>
                  <a:pt x="84972" y="85470"/>
                </a:lnTo>
                <a:lnTo>
                  <a:pt x="82445" y="88699"/>
                </a:lnTo>
                <a:lnTo>
                  <a:pt x="80760" y="93002"/>
                </a:lnTo>
                <a:lnTo>
                  <a:pt x="79637" y="98020"/>
                </a:lnTo>
                <a:lnTo>
                  <a:pt x="78888" y="103515"/>
                </a:lnTo>
                <a:lnTo>
                  <a:pt x="78389" y="108253"/>
                </a:lnTo>
                <a:lnTo>
                  <a:pt x="78056" y="112487"/>
                </a:lnTo>
                <a:lnTo>
                  <a:pt x="77834" y="116384"/>
                </a:lnTo>
                <a:lnTo>
                  <a:pt x="78761" y="118982"/>
                </a:lnTo>
                <a:lnTo>
                  <a:pt x="80454" y="120715"/>
                </a:lnTo>
                <a:lnTo>
                  <a:pt x="82658" y="121870"/>
                </a:lnTo>
                <a:lnTo>
                  <a:pt x="87972" y="123153"/>
                </a:lnTo>
                <a:lnTo>
                  <a:pt x="90894" y="123495"/>
                </a:lnTo>
                <a:lnTo>
                  <a:pt x="94992" y="124798"/>
                </a:lnTo>
                <a:lnTo>
                  <a:pt x="99874" y="126741"/>
                </a:lnTo>
                <a:lnTo>
                  <a:pt x="105278" y="129112"/>
                </a:lnTo>
                <a:lnTo>
                  <a:pt x="111030" y="130692"/>
                </a:lnTo>
                <a:lnTo>
                  <a:pt x="117015" y="131746"/>
                </a:lnTo>
                <a:lnTo>
                  <a:pt x="123154" y="132448"/>
                </a:lnTo>
                <a:lnTo>
                  <a:pt x="129397" y="132917"/>
                </a:lnTo>
                <a:lnTo>
                  <a:pt x="135709" y="133229"/>
                </a:lnTo>
                <a:lnTo>
                  <a:pt x="148454" y="133575"/>
                </a:lnTo>
                <a:lnTo>
                  <a:pt x="183803" y="13385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SMARTPenAnnotation1940"/>
          <p:cNvSpPr/>
          <p:nvPr/>
        </p:nvSpPr>
        <p:spPr>
          <a:xfrm>
            <a:off x="2486173" y="3148458"/>
            <a:ext cx="164456" cy="19349"/>
          </a:xfrm>
          <a:custGeom>
            <a:avLst/>
            <a:gdLst/>
            <a:ahLst/>
            <a:cxnLst/>
            <a:rect l="0" t="0" r="0" b="0"/>
            <a:pathLst>
              <a:path w="164456" h="19349">
                <a:moveTo>
                  <a:pt x="0" y="19348"/>
                </a:moveTo>
                <a:lnTo>
                  <a:pt x="10271" y="19348"/>
                </a:lnTo>
                <a:lnTo>
                  <a:pt x="17596" y="18273"/>
                </a:lnTo>
                <a:lnTo>
                  <a:pt x="26779" y="16482"/>
                </a:lnTo>
                <a:lnTo>
                  <a:pt x="37201" y="14213"/>
                </a:lnTo>
                <a:lnTo>
                  <a:pt x="54897" y="11625"/>
                </a:lnTo>
                <a:lnTo>
                  <a:pt x="77443" y="8825"/>
                </a:lnTo>
                <a:lnTo>
                  <a:pt x="164455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SMARTPenAnnotation1941"/>
          <p:cNvSpPr/>
          <p:nvPr/>
        </p:nvSpPr>
        <p:spPr>
          <a:xfrm>
            <a:off x="2747367" y="3003784"/>
            <a:ext cx="217099" cy="260761"/>
          </a:xfrm>
          <a:custGeom>
            <a:avLst/>
            <a:gdLst/>
            <a:ahLst/>
            <a:cxnLst/>
            <a:rect l="0" t="0" r="0" b="0"/>
            <a:pathLst>
              <a:path w="217099" h="260761">
                <a:moveTo>
                  <a:pt x="0" y="18915"/>
                </a:moveTo>
                <a:lnTo>
                  <a:pt x="15406" y="13779"/>
                </a:lnTo>
                <a:lnTo>
                  <a:pt x="21020" y="12266"/>
                </a:lnTo>
                <a:lnTo>
                  <a:pt x="25836" y="11258"/>
                </a:lnTo>
                <a:lnTo>
                  <a:pt x="30123" y="10586"/>
                </a:lnTo>
                <a:lnTo>
                  <a:pt x="35130" y="9063"/>
                </a:lnTo>
                <a:lnTo>
                  <a:pt x="40618" y="6972"/>
                </a:lnTo>
                <a:lnTo>
                  <a:pt x="46426" y="4504"/>
                </a:lnTo>
                <a:lnTo>
                  <a:pt x="51373" y="2858"/>
                </a:lnTo>
                <a:lnTo>
                  <a:pt x="55746" y="1761"/>
                </a:lnTo>
                <a:lnTo>
                  <a:pt x="59736" y="1030"/>
                </a:lnTo>
                <a:lnTo>
                  <a:pt x="66696" y="542"/>
                </a:lnTo>
                <a:lnTo>
                  <a:pt x="75635" y="217"/>
                </a:lnTo>
                <a:lnTo>
                  <a:pt x="85894" y="0"/>
                </a:lnTo>
                <a:lnTo>
                  <a:pt x="93808" y="931"/>
                </a:lnTo>
                <a:lnTo>
                  <a:pt x="100159" y="2626"/>
                </a:lnTo>
                <a:lnTo>
                  <a:pt x="105468" y="4831"/>
                </a:lnTo>
                <a:lnTo>
                  <a:pt x="111157" y="6301"/>
                </a:lnTo>
                <a:lnTo>
                  <a:pt x="117099" y="7281"/>
                </a:lnTo>
                <a:lnTo>
                  <a:pt x="123211" y="7934"/>
                </a:lnTo>
                <a:lnTo>
                  <a:pt x="127285" y="9445"/>
                </a:lnTo>
                <a:lnTo>
                  <a:pt x="130001" y="11526"/>
                </a:lnTo>
                <a:lnTo>
                  <a:pt x="134360" y="17456"/>
                </a:lnTo>
                <a:lnTo>
                  <a:pt x="134957" y="23999"/>
                </a:lnTo>
                <a:lnTo>
                  <a:pt x="135115" y="28753"/>
                </a:lnTo>
                <a:lnTo>
                  <a:pt x="134146" y="32998"/>
                </a:lnTo>
                <a:lnTo>
                  <a:pt x="130204" y="40580"/>
                </a:lnTo>
                <a:lnTo>
                  <a:pt x="127647" y="45182"/>
                </a:lnTo>
                <a:lnTo>
                  <a:pt x="121941" y="56028"/>
                </a:lnTo>
                <a:lnTo>
                  <a:pt x="117839" y="61929"/>
                </a:lnTo>
                <a:lnTo>
                  <a:pt x="112955" y="68014"/>
                </a:lnTo>
                <a:lnTo>
                  <a:pt x="107550" y="74219"/>
                </a:lnTo>
                <a:lnTo>
                  <a:pt x="102871" y="80507"/>
                </a:lnTo>
                <a:lnTo>
                  <a:pt x="98677" y="86848"/>
                </a:lnTo>
                <a:lnTo>
                  <a:pt x="94806" y="93225"/>
                </a:lnTo>
                <a:lnTo>
                  <a:pt x="93300" y="98551"/>
                </a:lnTo>
                <a:lnTo>
                  <a:pt x="93371" y="103177"/>
                </a:lnTo>
                <a:lnTo>
                  <a:pt x="94493" y="107336"/>
                </a:lnTo>
                <a:lnTo>
                  <a:pt x="98607" y="114823"/>
                </a:lnTo>
                <a:lnTo>
                  <a:pt x="101208" y="118324"/>
                </a:lnTo>
                <a:lnTo>
                  <a:pt x="104018" y="120659"/>
                </a:lnTo>
                <a:lnTo>
                  <a:pt x="106966" y="122215"/>
                </a:lnTo>
                <a:lnTo>
                  <a:pt x="110006" y="123252"/>
                </a:lnTo>
                <a:lnTo>
                  <a:pt x="116250" y="127271"/>
                </a:lnTo>
                <a:lnTo>
                  <a:pt x="119420" y="129847"/>
                </a:lnTo>
                <a:lnTo>
                  <a:pt x="124757" y="131565"/>
                </a:lnTo>
                <a:lnTo>
                  <a:pt x="131541" y="132710"/>
                </a:lnTo>
                <a:lnTo>
                  <a:pt x="139287" y="133474"/>
                </a:lnTo>
                <a:lnTo>
                  <a:pt x="146602" y="135058"/>
                </a:lnTo>
                <a:lnTo>
                  <a:pt x="153628" y="137189"/>
                </a:lnTo>
                <a:lnTo>
                  <a:pt x="160461" y="139684"/>
                </a:lnTo>
                <a:lnTo>
                  <a:pt x="169316" y="143497"/>
                </a:lnTo>
                <a:lnTo>
                  <a:pt x="206245" y="160895"/>
                </a:lnTo>
                <a:lnTo>
                  <a:pt x="212766" y="168365"/>
                </a:lnTo>
                <a:lnTo>
                  <a:pt x="216010" y="173367"/>
                </a:lnTo>
                <a:lnTo>
                  <a:pt x="217098" y="177776"/>
                </a:lnTo>
                <a:lnTo>
                  <a:pt x="216748" y="181790"/>
                </a:lnTo>
                <a:lnTo>
                  <a:pt x="213599" y="190821"/>
                </a:lnTo>
                <a:lnTo>
                  <a:pt x="210116" y="194786"/>
                </a:lnTo>
                <a:lnTo>
                  <a:pt x="197647" y="207791"/>
                </a:lnTo>
                <a:lnTo>
                  <a:pt x="189807" y="214699"/>
                </a:lnTo>
                <a:lnTo>
                  <a:pt x="181357" y="221454"/>
                </a:lnTo>
                <a:lnTo>
                  <a:pt x="172498" y="228107"/>
                </a:lnTo>
                <a:lnTo>
                  <a:pt x="164443" y="233617"/>
                </a:lnTo>
                <a:lnTo>
                  <a:pt x="156923" y="238365"/>
                </a:lnTo>
                <a:lnTo>
                  <a:pt x="116086" y="26076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SMARTPenAnnotation1942"/>
          <p:cNvSpPr/>
          <p:nvPr/>
        </p:nvSpPr>
        <p:spPr>
          <a:xfrm>
            <a:off x="3047255" y="3042046"/>
            <a:ext cx="144531" cy="203152"/>
          </a:xfrm>
          <a:custGeom>
            <a:avLst/>
            <a:gdLst/>
            <a:ahLst/>
            <a:cxnLst/>
            <a:rect l="0" t="0" r="0" b="0"/>
            <a:pathLst>
              <a:path w="144531" h="203152">
                <a:moveTo>
                  <a:pt x="0" y="0"/>
                </a:moveTo>
                <a:lnTo>
                  <a:pt x="30123" y="0"/>
                </a:lnTo>
                <a:lnTo>
                  <a:pt x="35131" y="1075"/>
                </a:lnTo>
                <a:lnTo>
                  <a:pt x="40618" y="2867"/>
                </a:lnTo>
                <a:lnTo>
                  <a:pt x="46427" y="5136"/>
                </a:lnTo>
                <a:lnTo>
                  <a:pt x="51374" y="6649"/>
                </a:lnTo>
                <a:lnTo>
                  <a:pt x="55747" y="7657"/>
                </a:lnTo>
                <a:lnTo>
                  <a:pt x="59737" y="8330"/>
                </a:lnTo>
                <a:lnTo>
                  <a:pt x="64547" y="9853"/>
                </a:lnTo>
                <a:lnTo>
                  <a:pt x="69903" y="11943"/>
                </a:lnTo>
                <a:lnTo>
                  <a:pt x="75624" y="14411"/>
                </a:lnTo>
                <a:lnTo>
                  <a:pt x="80512" y="17132"/>
                </a:lnTo>
                <a:lnTo>
                  <a:pt x="84846" y="20020"/>
                </a:lnTo>
                <a:lnTo>
                  <a:pt x="88810" y="23021"/>
                </a:lnTo>
                <a:lnTo>
                  <a:pt x="93603" y="26096"/>
                </a:lnTo>
                <a:lnTo>
                  <a:pt x="98948" y="29221"/>
                </a:lnTo>
                <a:lnTo>
                  <a:pt x="104661" y="32379"/>
                </a:lnTo>
                <a:lnTo>
                  <a:pt x="109544" y="35560"/>
                </a:lnTo>
                <a:lnTo>
                  <a:pt x="113874" y="38755"/>
                </a:lnTo>
                <a:lnTo>
                  <a:pt x="117836" y="41960"/>
                </a:lnTo>
                <a:lnTo>
                  <a:pt x="121553" y="46246"/>
                </a:lnTo>
                <a:lnTo>
                  <a:pt x="125105" y="51253"/>
                </a:lnTo>
                <a:lnTo>
                  <a:pt x="128548" y="56741"/>
                </a:lnTo>
                <a:lnTo>
                  <a:pt x="131918" y="61475"/>
                </a:lnTo>
                <a:lnTo>
                  <a:pt x="135240" y="65705"/>
                </a:lnTo>
                <a:lnTo>
                  <a:pt x="138529" y="69600"/>
                </a:lnTo>
                <a:lnTo>
                  <a:pt x="140722" y="74347"/>
                </a:lnTo>
                <a:lnTo>
                  <a:pt x="142184" y="79661"/>
                </a:lnTo>
                <a:lnTo>
                  <a:pt x="143158" y="85354"/>
                </a:lnTo>
                <a:lnTo>
                  <a:pt x="143808" y="90224"/>
                </a:lnTo>
                <a:lnTo>
                  <a:pt x="144242" y="94545"/>
                </a:lnTo>
                <a:lnTo>
                  <a:pt x="144530" y="98501"/>
                </a:lnTo>
                <a:lnTo>
                  <a:pt x="143648" y="104363"/>
                </a:lnTo>
                <a:lnTo>
                  <a:pt x="141985" y="111495"/>
                </a:lnTo>
                <a:lnTo>
                  <a:pt x="139801" y="119475"/>
                </a:lnTo>
                <a:lnTo>
                  <a:pt x="137270" y="126944"/>
                </a:lnTo>
                <a:lnTo>
                  <a:pt x="134509" y="134074"/>
                </a:lnTo>
                <a:lnTo>
                  <a:pt x="131593" y="140976"/>
                </a:lnTo>
                <a:lnTo>
                  <a:pt x="128574" y="146653"/>
                </a:lnTo>
                <a:lnTo>
                  <a:pt x="125486" y="151512"/>
                </a:lnTo>
                <a:lnTo>
                  <a:pt x="122353" y="155827"/>
                </a:lnTo>
                <a:lnTo>
                  <a:pt x="118114" y="159778"/>
                </a:lnTo>
                <a:lnTo>
                  <a:pt x="113139" y="163487"/>
                </a:lnTo>
                <a:lnTo>
                  <a:pt x="107672" y="167034"/>
                </a:lnTo>
                <a:lnTo>
                  <a:pt x="102953" y="170474"/>
                </a:lnTo>
                <a:lnTo>
                  <a:pt x="98732" y="173842"/>
                </a:lnTo>
                <a:lnTo>
                  <a:pt x="94843" y="177162"/>
                </a:lnTo>
                <a:lnTo>
                  <a:pt x="90100" y="180451"/>
                </a:lnTo>
                <a:lnTo>
                  <a:pt x="84789" y="183718"/>
                </a:lnTo>
                <a:lnTo>
                  <a:pt x="79099" y="186971"/>
                </a:lnTo>
                <a:lnTo>
                  <a:pt x="74230" y="189140"/>
                </a:lnTo>
                <a:lnTo>
                  <a:pt x="69909" y="190585"/>
                </a:lnTo>
                <a:lnTo>
                  <a:pt x="65954" y="191549"/>
                </a:lnTo>
                <a:lnTo>
                  <a:pt x="62242" y="193267"/>
                </a:lnTo>
                <a:lnTo>
                  <a:pt x="58693" y="195487"/>
                </a:lnTo>
                <a:lnTo>
                  <a:pt x="38696" y="20315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SMARTPenAnnotation1943"/>
          <p:cNvSpPr/>
          <p:nvPr/>
        </p:nvSpPr>
        <p:spPr>
          <a:xfrm>
            <a:off x="3231240" y="3024043"/>
            <a:ext cx="106231" cy="201807"/>
          </a:xfrm>
          <a:custGeom>
            <a:avLst/>
            <a:gdLst/>
            <a:ahLst/>
            <a:cxnLst/>
            <a:rect l="0" t="0" r="0" b="0"/>
            <a:pathLst>
              <a:path w="106231" h="201807">
                <a:moveTo>
                  <a:pt x="106230" y="8330"/>
                </a:moveTo>
                <a:lnTo>
                  <a:pt x="95960" y="3194"/>
                </a:lnTo>
                <a:lnTo>
                  <a:pt x="91859" y="1681"/>
                </a:lnTo>
                <a:lnTo>
                  <a:pt x="88050" y="673"/>
                </a:lnTo>
                <a:lnTo>
                  <a:pt x="84436" y="0"/>
                </a:lnTo>
                <a:lnTo>
                  <a:pt x="79878" y="627"/>
                </a:lnTo>
                <a:lnTo>
                  <a:pt x="74688" y="2120"/>
                </a:lnTo>
                <a:lnTo>
                  <a:pt x="69079" y="4190"/>
                </a:lnTo>
                <a:lnTo>
                  <a:pt x="63190" y="7719"/>
                </a:lnTo>
                <a:lnTo>
                  <a:pt x="57115" y="12222"/>
                </a:lnTo>
                <a:lnTo>
                  <a:pt x="50914" y="17374"/>
                </a:lnTo>
                <a:lnTo>
                  <a:pt x="44631" y="21883"/>
                </a:lnTo>
                <a:lnTo>
                  <a:pt x="38292" y="25964"/>
                </a:lnTo>
                <a:lnTo>
                  <a:pt x="31917" y="29760"/>
                </a:lnTo>
                <a:lnTo>
                  <a:pt x="26592" y="33365"/>
                </a:lnTo>
                <a:lnTo>
                  <a:pt x="21966" y="36844"/>
                </a:lnTo>
                <a:lnTo>
                  <a:pt x="17808" y="40237"/>
                </a:lnTo>
                <a:lnTo>
                  <a:pt x="13961" y="43575"/>
                </a:lnTo>
                <a:lnTo>
                  <a:pt x="10322" y="46875"/>
                </a:lnTo>
                <a:lnTo>
                  <a:pt x="6820" y="50149"/>
                </a:lnTo>
                <a:lnTo>
                  <a:pt x="4486" y="54482"/>
                </a:lnTo>
                <a:lnTo>
                  <a:pt x="2930" y="59520"/>
                </a:lnTo>
                <a:lnTo>
                  <a:pt x="1893" y="65029"/>
                </a:lnTo>
                <a:lnTo>
                  <a:pt x="1202" y="69776"/>
                </a:lnTo>
                <a:lnTo>
                  <a:pt x="740" y="74016"/>
                </a:lnTo>
                <a:lnTo>
                  <a:pt x="433" y="77918"/>
                </a:lnTo>
                <a:lnTo>
                  <a:pt x="228" y="84818"/>
                </a:lnTo>
                <a:lnTo>
                  <a:pt x="0" y="103950"/>
                </a:lnTo>
                <a:lnTo>
                  <a:pt x="1014" y="115071"/>
                </a:lnTo>
                <a:lnTo>
                  <a:pt x="2765" y="126785"/>
                </a:lnTo>
                <a:lnTo>
                  <a:pt x="5008" y="138894"/>
                </a:lnTo>
                <a:lnTo>
                  <a:pt x="8652" y="149116"/>
                </a:lnTo>
                <a:lnTo>
                  <a:pt x="13231" y="158080"/>
                </a:lnTo>
                <a:lnTo>
                  <a:pt x="18434" y="166206"/>
                </a:lnTo>
                <a:lnTo>
                  <a:pt x="22978" y="171624"/>
                </a:lnTo>
                <a:lnTo>
                  <a:pt x="27081" y="175235"/>
                </a:lnTo>
                <a:lnTo>
                  <a:pt x="30892" y="177643"/>
                </a:lnTo>
                <a:lnTo>
                  <a:pt x="34507" y="180323"/>
                </a:lnTo>
                <a:lnTo>
                  <a:pt x="37993" y="183185"/>
                </a:lnTo>
                <a:lnTo>
                  <a:pt x="41391" y="186167"/>
                </a:lnTo>
                <a:lnTo>
                  <a:pt x="45806" y="189231"/>
                </a:lnTo>
                <a:lnTo>
                  <a:pt x="50899" y="192348"/>
                </a:lnTo>
                <a:lnTo>
                  <a:pt x="56444" y="195500"/>
                </a:lnTo>
                <a:lnTo>
                  <a:pt x="62291" y="197602"/>
                </a:lnTo>
                <a:lnTo>
                  <a:pt x="68338" y="199004"/>
                </a:lnTo>
                <a:lnTo>
                  <a:pt x="74520" y="199938"/>
                </a:lnTo>
                <a:lnTo>
                  <a:pt x="79716" y="200561"/>
                </a:lnTo>
                <a:lnTo>
                  <a:pt x="84254" y="200976"/>
                </a:lnTo>
                <a:lnTo>
                  <a:pt x="96556" y="20180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SMARTPenAnnotation1944"/>
          <p:cNvSpPr/>
          <p:nvPr/>
        </p:nvSpPr>
        <p:spPr>
          <a:xfrm>
            <a:off x="3501925" y="3138785"/>
            <a:ext cx="232173" cy="19348"/>
          </a:xfrm>
          <a:custGeom>
            <a:avLst/>
            <a:gdLst/>
            <a:ahLst/>
            <a:cxnLst/>
            <a:rect l="0" t="0" r="0" b="0"/>
            <a:pathLst>
              <a:path w="232173" h="19348">
                <a:moveTo>
                  <a:pt x="232172" y="0"/>
                </a:moveTo>
                <a:lnTo>
                  <a:pt x="141212" y="0"/>
                </a:lnTo>
                <a:lnTo>
                  <a:pt x="123163" y="2150"/>
                </a:lnTo>
                <a:lnTo>
                  <a:pt x="101456" y="5732"/>
                </a:lnTo>
                <a:lnTo>
                  <a:pt x="77311" y="10271"/>
                </a:lnTo>
                <a:lnTo>
                  <a:pt x="57991" y="13296"/>
                </a:lnTo>
                <a:lnTo>
                  <a:pt x="41885" y="15313"/>
                </a:lnTo>
                <a:lnTo>
                  <a:pt x="0" y="1934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SMARTPenAnnotation1945"/>
          <p:cNvSpPr/>
          <p:nvPr/>
        </p:nvSpPr>
        <p:spPr>
          <a:xfrm>
            <a:off x="3588990" y="3032373"/>
            <a:ext cx="48370" cy="203151"/>
          </a:xfrm>
          <a:custGeom>
            <a:avLst/>
            <a:gdLst/>
            <a:ahLst/>
            <a:cxnLst/>
            <a:rect l="0" t="0" r="0" b="0"/>
            <a:pathLst>
              <a:path w="48370" h="203151">
                <a:moveTo>
                  <a:pt x="0" y="0"/>
                </a:moveTo>
                <a:lnTo>
                  <a:pt x="5135" y="10271"/>
                </a:lnTo>
                <a:lnTo>
                  <a:pt x="6648" y="18671"/>
                </a:lnTo>
                <a:lnTo>
                  <a:pt x="7657" y="29645"/>
                </a:lnTo>
                <a:lnTo>
                  <a:pt x="8329" y="42335"/>
                </a:lnTo>
                <a:lnTo>
                  <a:pt x="9852" y="52946"/>
                </a:lnTo>
                <a:lnTo>
                  <a:pt x="11942" y="62169"/>
                </a:lnTo>
                <a:lnTo>
                  <a:pt x="14411" y="70467"/>
                </a:lnTo>
                <a:lnTo>
                  <a:pt x="48369" y="20315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SMARTPenAnnotation1946"/>
          <p:cNvSpPr/>
          <p:nvPr/>
        </p:nvSpPr>
        <p:spPr>
          <a:xfrm>
            <a:off x="3850183" y="2989236"/>
            <a:ext cx="241847" cy="251749"/>
          </a:xfrm>
          <a:custGeom>
            <a:avLst/>
            <a:gdLst/>
            <a:ahLst/>
            <a:cxnLst/>
            <a:rect l="0" t="0" r="0" b="0"/>
            <a:pathLst>
              <a:path w="241847" h="251749">
                <a:moveTo>
                  <a:pt x="0" y="43137"/>
                </a:moveTo>
                <a:lnTo>
                  <a:pt x="0" y="18149"/>
                </a:lnTo>
                <a:lnTo>
                  <a:pt x="1075" y="15730"/>
                </a:lnTo>
                <a:lnTo>
                  <a:pt x="5136" y="10175"/>
                </a:lnTo>
                <a:lnTo>
                  <a:pt x="10523" y="4123"/>
                </a:lnTo>
                <a:lnTo>
                  <a:pt x="13465" y="1005"/>
                </a:lnTo>
                <a:lnTo>
                  <a:pt x="16501" y="0"/>
                </a:lnTo>
                <a:lnTo>
                  <a:pt x="19600" y="406"/>
                </a:lnTo>
                <a:lnTo>
                  <a:pt x="25909" y="2648"/>
                </a:lnTo>
                <a:lnTo>
                  <a:pt x="32296" y="3644"/>
                </a:lnTo>
                <a:lnTo>
                  <a:pt x="38717" y="4087"/>
                </a:lnTo>
                <a:lnTo>
                  <a:pt x="41935" y="4205"/>
                </a:lnTo>
                <a:lnTo>
                  <a:pt x="45155" y="6434"/>
                </a:lnTo>
                <a:lnTo>
                  <a:pt x="48376" y="10069"/>
                </a:lnTo>
                <a:lnTo>
                  <a:pt x="51598" y="14642"/>
                </a:lnTo>
                <a:lnTo>
                  <a:pt x="55896" y="18766"/>
                </a:lnTo>
                <a:lnTo>
                  <a:pt x="60911" y="22590"/>
                </a:lnTo>
                <a:lnTo>
                  <a:pt x="66404" y="26215"/>
                </a:lnTo>
                <a:lnTo>
                  <a:pt x="71141" y="29705"/>
                </a:lnTo>
                <a:lnTo>
                  <a:pt x="75374" y="33108"/>
                </a:lnTo>
                <a:lnTo>
                  <a:pt x="79271" y="36451"/>
                </a:lnTo>
                <a:lnTo>
                  <a:pt x="86467" y="43032"/>
                </a:lnTo>
                <a:lnTo>
                  <a:pt x="96561" y="52779"/>
                </a:lnTo>
                <a:lnTo>
                  <a:pt x="103109" y="60321"/>
                </a:lnTo>
                <a:lnTo>
                  <a:pt x="106359" y="65341"/>
                </a:lnTo>
                <a:lnTo>
                  <a:pt x="109602" y="70838"/>
                </a:lnTo>
                <a:lnTo>
                  <a:pt x="112838" y="79877"/>
                </a:lnTo>
                <a:lnTo>
                  <a:pt x="116071" y="91277"/>
                </a:lnTo>
                <a:lnTo>
                  <a:pt x="119301" y="104252"/>
                </a:lnTo>
                <a:lnTo>
                  <a:pt x="121454" y="115051"/>
                </a:lnTo>
                <a:lnTo>
                  <a:pt x="122889" y="124401"/>
                </a:lnTo>
                <a:lnTo>
                  <a:pt x="123846" y="132783"/>
                </a:lnTo>
                <a:lnTo>
                  <a:pt x="123409" y="139447"/>
                </a:lnTo>
                <a:lnTo>
                  <a:pt x="122043" y="144964"/>
                </a:lnTo>
                <a:lnTo>
                  <a:pt x="120057" y="149717"/>
                </a:lnTo>
                <a:lnTo>
                  <a:pt x="117659" y="155035"/>
                </a:lnTo>
                <a:lnTo>
                  <a:pt x="112127" y="166677"/>
                </a:lnTo>
                <a:lnTo>
                  <a:pt x="110222" y="171716"/>
                </a:lnTo>
                <a:lnTo>
                  <a:pt x="108952" y="176151"/>
                </a:lnTo>
                <a:lnTo>
                  <a:pt x="108106" y="180182"/>
                </a:lnTo>
                <a:lnTo>
                  <a:pt x="106466" y="185019"/>
                </a:lnTo>
                <a:lnTo>
                  <a:pt x="104298" y="190393"/>
                </a:lnTo>
                <a:lnTo>
                  <a:pt x="101778" y="196126"/>
                </a:lnTo>
                <a:lnTo>
                  <a:pt x="99024" y="201023"/>
                </a:lnTo>
                <a:lnTo>
                  <a:pt x="96112" y="205362"/>
                </a:lnTo>
                <a:lnTo>
                  <a:pt x="90011" y="213050"/>
                </a:lnTo>
                <a:lnTo>
                  <a:pt x="83716" y="220050"/>
                </a:lnTo>
                <a:lnTo>
                  <a:pt x="77336" y="226744"/>
                </a:lnTo>
                <a:lnTo>
                  <a:pt x="64481" y="239799"/>
                </a:lnTo>
                <a:lnTo>
                  <a:pt x="61260" y="241962"/>
                </a:lnTo>
                <a:lnTo>
                  <a:pt x="54815" y="244365"/>
                </a:lnTo>
                <a:lnTo>
                  <a:pt x="48368" y="245433"/>
                </a:lnTo>
                <a:lnTo>
                  <a:pt x="45143" y="245717"/>
                </a:lnTo>
                <a:lnTo>
                  <a:pt x="42994" y="246982"/>
                </a:lnTo>
                <a:lnTo>
                  <a:pt x="41562" y="248900"/>
                </a:lnTo>
                <a:lnTo>
                  <a:pt x="40606" y="251254"/>
                </a:lnTo>
                <a:lnTo>
                  <a:pt x="39969" y="251748"/>
                </a:lnTo>
                <a:lnTo>
                  <a:pt x="39545" y="251003"/>
                </a:lnTo>
                <a:lnTo>
                  <a:pt x="39262" y="249431"/>
                </a:lnTo>
                <a:lnTo>
                  <a:pt x="40148" y="248383"/>
                </a:lnTo>
                <a:lnTo>
                  <a:pt x="41813" y="247684"/>
                </a:lnTo>
                <a:lnTo>
                  <a:pt x="43999" y="247218"/>
                </a:lnTo>
                <a:lnTo>
                  <a:pt x="49293" y="243835"/>
                </a:lnTo>
                <a:lnTo>
                  <a:pt x="52210" y="241428"/>
                </a:lnTo>
                <a:lnTo>
                  <a:pt x="55229" y="239823"/>
                </a:lnTo>
                <a:lnTo>
                  <a:pt x="61450" y="238040"/>
                </a:lnTo>
                <a:lnTo>
                  <a:pt x="67798" y="237247"/>
                </a:lnTo>
                <a:lnTo>
                  <a:pt x="75277" y="236895"/>
                </a:lnTo>
                <a:lnTo>
                  <a:pt x="85767" y="236738"/>
                </a:lnTo>
                <a:lnTo>
                  <a:pt x="90499" y="235622"/>
                </a:lnTo>
                <a:lnTo>
                  <a:pt x="94728" y="233803"/>
                </a:lnTo>
                <a:lnTo>
                  <a:pt x="98623" y="231515"/>
                </a:lnTo>
                <a:lnTo>
                  <a:pt x="104444" y="229990"/>
                </a:lnTo>
                <a:lnTo>
                  <a:pt x="111549" y="228973"/>
                </a:lnTo>
                <a:lnTo>
                  <a:pt x="119511" y="228295"/>
                </a:lnTo>
                <a:lnTo>
                  <a:pt x="129118" y="227843"/>
                </a:lnTo>
                <a:lnTo>
                  <a:pt x="151258" y="227341"/>
                </a:lnTo>
                <a:lnTo>
                  <a:pt x="241846" y="22693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SMARTPenAnnotation1947"/>
          <p:cNvSpPr/>
          <p:nvPr/>
        </p:nvSpPr>
        <p:spPr>
          <a:xfrm>
            <a:off x="4353222" y="3206900"/>
            <a:ext cx="309564" cy="14773"/>
          </a:xfrm>
          <a:custGeom>
            <a:avLst/>
            <a:gdLst/>
            <a:ahLst/>
            <a:cxnLst/>
            <a:rect l="0" t="0" r="0" b="0"/>
            <a:pathLst>
              <a:path w="309564" h="14773">
                <a:moveTo>
                  <a:pt x="0" y="9275"/>
                </a:moveTo>
                <a:lnTo>
                  <a:pt x="41340" y="9275"/>
                </a:lnTo>
                <a:lnTo>
                  <a:pt x="49058" y="8200"/>
                </a:lnTo>
                <a:lnTo>
                  <a:pt x="56353" y="6409"/>
                </a:lnTo>
                <a:lnTo>
                  <a:pt x="63365" y="4140"/>
                </a:lnTo>
                <a:lnTo>
                  <a:pt x="70190" y="2627"/>
                </a:lnTo>
                <a:lnTo>
                  <a:pt x="76890" y="1618"/>
                </a:lnTo>
                <a:lnTo>
                  <a:pt x="83506" y="946"/>
                </a:lnTo>
                <a:lnTo>
                  <a:pt x="130986" y="199"/>
                </a:lnTo>
                <a:lnTo>
                  <a:pt x="164715" y="0"/>
                </a:lnTo>
                <a:lnTo>
                  <a:pt x="189350" y="942"/>
                </a:lnTo>
                <a:lnTo>
                  <a:pt x="207924" y="2645"/>
                </a:lnTo>
                <a:lnTo>
                  <a:pt x="222456" y="4855"/>
                </a:lnTo>
                <a:lnTo>
                  <a:pt x="235368" y="6328"/>
                </a:lnTo>
                <a:lnTo>
                  <a:pt x="247201" y="7311"/>
                </a:lnTo>
                <a:lnTo>
                  <a:pt x="266798" y="8402"/>
                </a:lnTo>
                <a:lnTo>
                  <a:pt x="279091" y="8887"/>
                </a:lnTo>
                <a:lnTo>
                  <a:pt x="283874" y="10092"/>
                </a:lnTo>
                <a:lnTo>
                  <a:pt x="288137" y="11969"/>
                </a:lnTo>
                <a:lnTo>
                  <a:pt x="292054" y="14296"/>
                </a:lnTo>
                <a:lnTo>
                  <a:pt x="295741" y="14772"/>
                </a:lnTo>
                <a:lnTo>
                  <a:pt x="299273" y="14015"/>
                </a:lnTo>
                <a:lnTo>
                  <a:pt x="309563" y="927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SMARTPenAnnotation1948"/>
          <p:cNvSpPr/>
          <p:nvPr/>
        </p:nvSpPr>
        <p:spPr>
          <a:xfrm>
            <a:off x="4788544" y="3061630"/>
            <a:ext cx="217991" cy="231937"/>
          </a:xfrm>
          <a:custGeom>
            <a:avLst/>
            <a:gdLst/>
            <a:ahLst/>
            <a:cxnLst/>
            <a:rect l="0" t="0" r="0" b="0"/>
            <a:pathLst>
              <a:path w="217991" h="231937">
                <a:moveTo>
                  <a:pt x="0" y="19112"/>
                </a:moveTo>
                <a:lnTo>
                  <a:pt x="10272" y="8841"/>
                </a:lnTo>
                <a:lnTo>
                  <a:pt x="14372" y="5815"/>
                </a:lnTo>
                <a:lnTo>
                  <a:pt x="18180" y="3798"/>
                </a:lnTo>
                <a:lnTo>
                  <a:pt x="21794" y="2454"/>
                </a:lnTo>
                <a:lnTo>
                  <a:pt x="26353" y="1557"/>
                </a:lnTo>
                <a:lnTo>
                  <a:pt x="31542" y="959"/>
                </a:lnTo>
                <a:lnTo>
                  <a:pt x="37151" y="561"/>
                </a:lnTo>
                <a:lnTo>
                  <a:pt x="43040" y="295"/>
                </a:lnTo>
                <a:lnTo>
                  <a:pt x="55317" y="0"/>
                </a:lnTo>
                <a:lnTo>
                  <a:pt x="61600" y="996"/>
                </a:lnTo>
                <a:lnTo>
                  <a:pt x="67939" y="2735"/>
                </a:lnTo>
                <a:lnTo>
                  <a:pt x="74314" y="4970"/>
                </a:lnTo>
                <a:lnTo>
                  <a:pt x="80714" y="6459"/>
                </a:lnTo>
                <a:lnTo>
                  <a:pt x="87131" y="7452"/>
                </a:lnTo>
                <a:lnTo>
                  <a:pt x="93558" y="8114"/>
                </a:lnTo>
                <a:lnTo>
                  <a:pt x="99993" y="9630"/>
                </a:lnTo>
                <a:lnTo>
                  <a:pt x="106432" y="11716"/>
                </a:lnTo>
                <a:lnTo>
                  <a:pt x="112875" y="14181"/>
                </a:lnTo>
                <a:lnTo>
                  <a:pt x="119319" y="16900"/>
                </a:lnTo>
                <a:lnTo>
                  <a:pt x="125766" y="19787"/>
                </a:lnTo>
                <a:lnTo>
                  <a:pt x="132213" y="22786"/>
                </a:lnTo>
                <a:lnTo>
                  <a:pt x="137587" y="26936"/>
                </a:lnTo>
                <a:lnTo>
                  <a:pt x="142243" y="31852"/>
                </a:lnTo>
                <a:lnTo>
                  <a:pt x="146423" y="37279"/>
                </a:lnTo>
                <a:lnTo>
                  <a:pt x="151359" y="40897"/>
                </a:lnTo>
                <a:lnTo>
                  <a:pt x="156799" y="43309"/>
                </a:lnTo>
                <a:lnTo>
                  <a:pt x="162576" y="44917"/>
                </a:lnTo>
                <a:lnTo>
                  <a:pt x="168577" y="48139"/>
                </a:lnTo>
                <a:lnTo>
                  <a:pt x="174727" y="52437"/>
                </a:lnTo>
                <a:lnTo>
                  <a:pt x="180977" y="57451"/>
                </a:lnTo>
                <a:lnTo>
                  <a:pt x="186219" y="61869"/>
                </a:lnTo>
                <a:lnTo>
                  <a:pt x="190788" y="65890"/>
                </a:lnTo>
                <a:lnTo>
                  <a:pt x="198731" y="73223"/>
                </a:lnTo>
                <a:lnTo>
                  <a:pt x="205844" y="80065"/>
                </a:lnTo>
                <a:lnTo>
                  <a:pt x="208171" y="84469"/>
                </a:lnTo>
                <a:lnTo>
                  <a:pt x="209723" y="89555"/>
                </a:lnTo>
                <a:lnTo>
                  <a:pt x="210756" y="95095"/>
                </a:lnTo>
                <a:lnTo>
                  <a:pt x="212520" y="100939"/>
                </a:lnTo>
                <a:lnTo>
                  <a:pt x="214772" y="106984"/>
                </a:lnTo>
                <a:lnTo>
                  <a:pt x="217348" y="113164"/>
                </a:lnTo>
                <a:lnTo>
                  <a:pt x="217990" y="118359"/>
                </a:lnTo>
                <a:lnTo>
                  <a:pt x="217343" y="122897"/>
                </a:lnTo>
                <a:lnTo>
                  <a:pt x="215837" y="126997"/>
                </a:lnTo>
                <a:lnTo>
                  <a:pt x="214833" y="131881"/>
                </a:lnTo>
                <a:lnTo>
                  <a:pt x="214164" y="137286"/>
                </a:lnTo>
                <a:lnTo>
                  <a:pt x="213717" y="143039"/>
                </a:lnTo>
                <a:lnTo>
                  <a:pt x="212344" y="147949"/>
                </a:lnTo>
                <a:lnTo>
                  <a:pt x="210355" y="152298"/>
                </a:lnTo>
                <a:lnTo>
                  <a:pt x="207954" y="156272"/>
                </a:lnTo>
                <a:lnTo>
                  <a:pt x="202053" y="161071"/>
                </a:lnTo>
                <a:lnTo>
                  <a:pt x="193820" y="166419"/>
                </a:lnTo>
                <a:lnTo>
                  <a:pt x="184032" y="172135"/>
                </a:lnTo>
                <a:lnTo>
                  <a:pt x="167424" y="181353"/>
                </a:lnTo>
                <a:lnTo>
                  <a:pt x="159985" y="185315"/>
                </a:lnTo>
                <a:lnTo>
                  <a:pt x="152876" y="190107"/>
                </a:lnTo>
                <a:lnTo>
                  <a:pt x="145987" y="195451"/>
                </a:lnTo>
                <a:lnTo>
                  <a:pt x="139245" y="201163"/>
                </a:lnTo>
                <a:lnTo>
                  <a:pt x="132600" y="204972"/>
                </a:lnTo>
                <a:lnTo>
                  <a:pt x="126021" y="207511"/>
                </a:lnTo>
                <a:lnTo>
                  <a:pt x="119485" y="209203"/>
                </a:lnTo>
                <a:lnTo>
                  <a:pt x="112978" y="211407"/>
                </a:lnTo>
                <a:lnTo>
                  <a:pt x="106490" y="213950"/>
                </a:lnTo>
                <a:lnTo>
                  <a:pt x="100015" y="216721"/>
                </a:lnTo>
                <a:lnTo>
                  <a:pt x="93549" y="218568"/>
                </a:lnTo>
                <a:lnTo>
                  <a:pt x="87088" y="219799"/>
                </a:lnTo>
                <a:lnTo>
                  <a:pt x="80631" y="220620"/>
                </a:lnTo>
                <a:lnTo>
                  <a:pt x="75252" y="222242"/>
                </a:lnTo>
                <a:lnTo>
                  <a:pt x="70590" y="224399"/>
                </a:lnTo>
                <a:lnTo>
                  <a:pt x="66408" y="226911"/>
                </a:lnTo>
                <a:lnTo>
                  <a:pt x="62545" y="228586"/>
                </a:lnTo>
                <a:lnTo>
                  <a:pt x="58895" y="229703"/>
                </a:lnTo>
                <a:lnTo>
                  <a:pt x="48370" y="23193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SMARTPenAnnotation1949"/>
          <p:cNvSpPr/>
          <p:nvPr/>
        </p:nvSpPr>
        <p:spPr>
          <a:xfrm>
            <a:off x="4993961" y="3051720"/>
            <a:ext cx="191211" cy="241847"/>
          </a:xfrm>
          <a:custGeom>
            <a:avLst/>
            <a:gdLst/>
            <a:ahLst/>
            <a:cxnLst/>
            <a:rect l="0" t="0" r="0" b="0"/>
            <a:pathLst>
              <a:path w="191211" h="241847">
                <a:moveTo>
                  <a:pt x="191210" y="0"/>
                </a:moveTo>
                <a:lnTo>
                  <a:pt x="175804" y="5136"/>
                </a:lnTo>
                <a:lnTo>
                  <a:pt x="169116" y="7724"/>
                </a:lnTo>
                <a:lnTo>
                  <a:pt x="162508" y="10523"/>
                </a:lnTo>
                <a:lnTo>
                  <a:pt x="149432" y="16501"/>
                </a:lnTo>
                <a:lnTo>
                  <a:pt x="136455" y="22740"/>
                </a:lnTo>
                <a:lnTo>
                  <a:pt x="129985" y="26984"/>
                </a:lnTo>
                <a:lnTo>
                  <a:pt x="123522" y="31963"/>
                </a:lnTo>
                <a:lnTo>
                  <a:pt x="117063" y="37432"/>
                </a:lnTo>
                <a:lnTo>
                  <a:pt x="110608" y="42152"/>
                </a:lnTo>
                <a:lnTo>
                  <a:pt x="104154" y="46375"/>
                </a:lnTo>
                <a:lnTo>
                  <a:pt x="97703" y="50264"/>
                </a:lnTo>
                <a:lnTo>
                  <a:pt x="89101" y="57157"/>
                </a:lnTo>
                <a:lnTo>
                  <a:pt x="79068" y="66051"/>
                </a:lnTo>
                <a:lnTo>
                  <a:pt x="57530" y="86324"/>
                </a:lnTo>
                <a:lnTo>
                  <a:pt x="37208" y="106083"/>
                </a:lnTo>
                <a:lnTo>
                  <a:pt x="29424" y="114792"/>
                </a:lnTo>
                <a:lnTo>
                  <a:pt x="23160" y="122748"/>
                </a:lnTo>
                <a:lnTo>
                  <a:pt x="17909" y="130201"/>
                </a:lnTo>
                <a:lnTo>
                  <a:pt x="13334" y="137319"/>
                </a:lnTo>
                <a:lnTo>
                  <a:pt x="9209" y="144215"/>
                </a:lnTo>
                <a:lnTo>
                  <a:pt x="5384" y="150962"/>
                </a:lnTo>
                <a:lnTo>
                  <a:pt x="2834" y="156534"/>
                </a:lnTo>
                <a:lnTo>
                  <a:pt x="1134" y="161324"/>
                </a:lnTo>
                <a:lnTo>
                  <a:pt x="0" y="165593"/>
                </a:lnTo>
                <a:lnTo>
                  <a:pt x="320" y="170588"/>
                </a:lnTo>
                <a:lnTo>
                  <a:pt x="1608" y="176068"/>
                </a:lnTo>
                <a:lnTo>
                  <a:pt x="3541" y="181871"/>
                </a:lnTo>
                <a:lnTo>
                  <a:pt x="5905" y="186815"/>
                </a:lnTo>
                <a:lnTo>
                  <a:pt x="8556" y="191185"/>
                </a:lnTo>
                <a:lnTo>
                  <a:pt x="11397" y="195173"/>
                </a:lnTo>
                <a:lnTo>
                  <a:pt x="14367" y="198907"/>
                </a:lnTo>
                <a:lnTo>
                  <a:pt x="17422" y="202472"/>
                </a:lnTo>
                <a:lnTo>
                  <a:pt x="20532" y="205923"/>
                </a:lnTo>
                <a:lnTo>
                  <a:pt x="26906" y="210373"/>
                </a:lnTo>
                <a:lnTo>
                  <a:pt x="35455" y="215490"/>
                </a:lnTo>
                <a:lnTo>
                  <a:pt x="54269" y="225833"/>
                </a:lnTo>
                <a:lnTo>
                  <a:pt x="69797" y="234013"/>
                </a:lnTo>
                <a:lnTo>
                  <a:pt x="75872" y="236623"/>
                </a:lnTo>
                <a:lnTo>
                  <a:pt x="80997" y="238364"/>
                </a:lnTo>
                <a:lnTo>
                  <a:pt x="94472" y="24184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SMARTPenAnnotation1950"/>
          <p:cNvSpPr/>
          <p:nvPr/>
        </p:nvSpPr>
        <p:spPr>
          <a:xfrm>
            <a:off x="5194845" y="2891365"/>
            <a:ext cx="183804" cy="141009"/>
          </a:xfrm>
          <a:custGeom>
            <a:avLst/>
            <a:gdLst/>
            <a:ahLst/>
            <a:cxnLst/>
            <a:rect l="0" t="0" r="0" b="0"/>
            <a:pathLst>
              <a:path w="183804" h="141009">
                <a:moveTo>
                  <a:pt x="0" y="5574"/>
                </a:moveTo>
                <a:lnTo>
                  <a:pt x="15407" y="439"/>
                </a:lnTo>
                <a:lnTo>
                  <a:pt x="21020" y="0"/>
                </a:lnTo>
                <a:lnTo>
                  <a:pt x="25837" y="783"/>
                </a:lnTo>
                <a:lnTo>
                  <a:pt x="30124" y="2380"/>
                </a:lnTo>
                <a:lnTo>
                  <a:pt x="35130" y="3445"/>
                </a:lnTo>
                <a:lnTo>
                  <a:pt x="40618" y="4154"/>
                </a:lnTo>
                <a:lnTo>
                  <a:pt x="46426" y="4628"/>
                </a:lnTo>
                <a:lnTo>
                  <a:pt x="53523" y="6018"/>
                </a:lnTo>
                <a:lnTo>
                  <a:pt x="61479" y="8020"/>
                </a:lnTo>
                <a:lnTo>
                  <a:pt x="70008" y="10429"/>
                </a:lnTo>
                <a:lnTo>
                  <a:pt x="78918" y="14185"/>
                </a:lnTo>
                <a:lnTo>
                  <a:pt x="88082" y="18839"/>
                </a:lnTo>
                <a:lnTo>
                  <a:pt x="97418" y="24091"/>
                </a:lnTo>
                <a:lnTo>
                  <a:pt x="104716" y="28667"/>
                </a:lnTo>
                <a:lnTo>
                  <a:pt x="110655" y="32793"/>
                </a:lnTo>
                <a:lnTo>
                  <a:pt x="122776" y="42002"/>
                </a:lnTo>
                <a:lnTo>
                  <a:pt x="123771" y="43833"/>
                </a:lnTo>
                <a:lnTo>
                  <a:pt x="124434" y="46128"/>
                </a:lnTo>
                <a:lnTo>
                  <a:pt x="124876" y="48733"/>
                </a:lnTo>
                <a:lnTo>
                  <a:pt x="125171" y="51545"/>
                </a:lnTo>
                <a:lnTo>
                  <a:pt x="125367" y="54494"/>
                </a:lnTo>
                <a:lnTo>
                  <a:pt x="125498" y="57535"/>
                </a:lnTo>
                <a:lnTo>
                  <a:pt x="124510" y="60637"/>
                </a:lnTo>
                <a:lnTo>
                  <a:pt x="122778" y="63780"/>
                </a:lnTo>
                <a:lnTo>
                  <a:pt x="120547" y="66950"/>
                </a:lnTo>
                <a:lnTo>
                  <a:pt x="117985" y="69064"/>
                </a:lnTo>
                <a:lnTo>
                  <a:pt x="115202" y="70473"/>
                </a:lnTo>
                <a:lnTo>
                  <a:pt x="112272" y="71412"/>
                </a:lnTo>
                <a:lnTo>
                  <a:pt x="110319" y="73113"/>
                </a:lnTo>
                <a:lnTo>
                  <a:pt x="109017" y="75322"/>
                </a:lnTo>
                <a:lnTo>
                  <a:pt x="108149" y="77870"/>
                </a:lnTo>
                <a:lnTo>
                  <a:pt x="106495" y="80643"/>
                </a:lnTo>
                <a:lnTo>
                  <a:pt x="104317" y="83566"/>
                </a:lnTo>
                <a:lnTo>
                  <a:pt x="101792" y="86591"/>
                </a:lnTo>
                <a:lnTo>
                  <a:pt x="99033" y="89681"/>
                </a:lnTo>
                <a:lnTo>
                  <a:pt x="93100" y="95982"/>
                </a:lnTo>
                <a:lnTo>
                  <a:pt x="91088" y="99167"/>
                </a:lnTo>
                <a:lnTo>
                  <a:pt x="89747" y="102365"/>
                </a:lnTo>
                <a:lnTo>
                  <a:pt x="88853" y="105572"/>
                </a:lnTo>
                <a:lnTo>
                  <a:pt x="88257" y="108785"/>
                </a:lnTo>
                <a:lnTo>
                  <a:pt x="87860" y="112002"/>
                </a:lnTo>
                <a:lnTo>
                  <a:pt x="87594" y="115221"/>
                </a:lnTo>
                <a:lnTo>
                  <a:pt x="88493" y="118442"/>
                </a:lnTo>
                <a:lnTo>
                  <a:pt x="90166" y="121665"/>
                </a:lnTo>
                <a:lnTo>
                  <a:pt x="92357" y="124888"/>
                </a:lnTo>
                <a:lnTo>
                  <a:pt x="95967" y="127037"/>
                </a:lnTo>
                <a:lnTo>
                  <a:pt x="100524" y="128469"/>
                </a:lnTo>
                <a:lnTo>
                  <a:pt x="105712" y="129424"/>
                </a:lnTo>
                <a:lnTo>
                  <a:pt x="110245" y="130060"/>
                </a:lnTo>
                <a:lnTo>
                  <a:pt x="114341" y="130485"/>
                </a:lnTo>
                <a:lnTo>
                  <a:pt x="118148" y="130768"/>
                </a:lnTo>
                <a:lnTo>
                  <a:pt x="123910" y="132031"/>
                </a:lnTo>
                <a:lnTo>
                  <a:pt x="130976" y="133948"/>
                </a:lnTo>
                <a:lnTo>
                  <a:pt x="138911" y="136301"/>
                </a:lnTo>
                <a:lnTo>
                  <a:pt x="147426" y="137870"/>
                </a:lnTo>
                <a:lnTo>
                  <a:pt x="156327" y="138916"/>
                </a:lnTo>
                <a:lnTo>
                  <a:pt x="183803" y="14100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SMARTPenAnnotation1951"/>
          <p:cNvSpPr/>
          <p:nvPr/>
        </p:nvSpPr>
        <p:spPr>
          <a:xfrm>
            <a:off x="5436691" y="3225849"/>
            <a:ext cx="290216" cy="29023"/>
          </a:xfrm>
          <a:custGeom>
            <a:avLst/>
            <a:gdLst/>
            <a:ahLst/>
            <a:cxnLst/>
            <a:rect l="0" t="0" r="0" b="0"/>
            <a:pathLst>
              <a:path w="290216" h="29023">
                <a:moveTo>
                  <a:pt x="0" y="29022"/>
                </a:moveTo>
                <a:lnTo>
                  <a:pt x="10271" y="23886"/>
                </a:lnTo>
                <a:lnTo>
                  <a:pt x="14371" y="22373"/>
                </a:lnTo>
                <a:lnTo>
                  <a:pt x="18180" y="21365"/>
                </a:lnTo>
                <a:lnTo>
                  <a:pt x="21794" y="20692"/>
                </a:lnTo>
                <a:lnTo>
                  <a:pt x="26353" y="20244"/>
                </a:lnTo>
                <a:lnTo>
                  <a:pt x="31542" y="19945"/>
                </a:lnTo>
                <a:lnTo>
                  <a:pt x="43040" y="19613"/>
                </a:lnTo>
                <a:lnTo>
                  <a:pt x="55316" y="19466"/>
                </a:lnTo>
                <a:lnTo>
                  <a:pt x="66974" y="18352"/>
                </a:lnTo>
                <a:lnTo>
                  <a:pt x="99991" y="14247"/>
                </a:lnTo>
                <a:lnTo>
                  <a:pt x="115030" y="12723"/>
                </a:lnTo>
                <a:lnTo>
                  <a:pt x="128280" y="11707"/>
                </a:lnTo>
                <a:lnTo>
                  <a:pt x="150527" y="10577"/>
                </a:lnTo>
                <a:lnTo>
                  <a:pt x="167580" y="10075"/>
                </a:lnTo>
                <a:lnTo>
                  <a:pt x="182661" y="8867"/>
                </a:lnTo>
                <a:lnTo>
                  <a:pt x="242582" y="3105"/>
                </a:lnTo>
                <a:lnTo>
                  <a:pt x="256310" y="2070"/>
                </a:lnTo>
                <a:lnTo>
                  <a:pt x="290215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SMARTPenAnnotation1952"/>
          <p:cNvSpPr/>
          <p:nvPr/>
        </p:nvSpPr>
        <p:spPr>
          <a:xfrm>
            <a:off x="5610820" y="3129111"/>
            <a:ext cx="29022" cy="251520"/>
          </a:xfrm>
          <a:custGeom>
            <a:avLst/>
            <a:gdLst/>
            <a:ahLst/>
            <a:cxnLst/>
            <a:rect l="0" t="0" r="0" b="0"/>
            <a:pathLst>
              <a:path w="29022" h="251520">
                <a:moveTo>
                  <a:pt x="0" y="0"/>
                </a:moveTo>
                <a:lnTo>
                  <a:pt x="0" y="47471"/>
                </a:lnTo>
                <a:lnTo>
                  <a:pt x="1075" y="59594"/>
                </a:lnTo>
                <a:lnTo>
                  <a:pt x="2866" y="69826"/>
                </a:lnTo>
                <a:lnTo>
                  <a:pt x="5136" y="78797"/>
                </a:lnTo>
                <a:lnTo>
                  <a:pt x="6648" y="85852"/>
                </a:lnTo>
                <a:lnTo>
                  <a:pt x="7657" y="91630"/>
                </a:lnTo>
                <a:lnTo>
                  <a:pt x="8329" y="96558"/>
                </a:lnTo>
                <a:lnTo>
                  <a:pt x="8777" y="101992"/>
                </a:lnTo>
                <a:lnTo>
                  <a:pt x="9076" y="107765"/>
                </a:lnTo>
                <a:lnTo>
                  <a:pt x="9275" y="113763"/>
                </a:lnTo>
                <a:lnTo>
                  <a:pt x="14691" y="178696"/>
                </a:lnTo>
                <a:lnTo>
                  <a:pt x="17318" y="197596"/>
                </a:lnTo>
                <a:lnTo>
                  <a:pt x="29021" y="25151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5" name="SMARTPenAnnotation1953"/>
          <p:cNvSpPr/>
          <p:nvPr/>
        </p:nvSpPr>
        <p:spPr>
          <a:xfrm>
            <a:off x="5804296" y="3148458"/>
            <a:ext cx="289720" cy="270869"/>
          </a:xfrm>
          <a:custGeom>
            <a:avLst/>
            <a:gdLst/>
            <a:ahLst/>
            <a:cxnLst/>
            <a:rect l="0" t="0" r="0" b="0"/>
            <a:pathLst>
              <a:path w="289720" h="270869">
                <a:moveTo>
                  <a:pt x="0" y="0"/>
                </a:moveTo>
                <a:lnTo>
                  <a:pt x="23736" y="0"/>
                </a:lnTo>
                <a:lnTo>
                  <a:pt x="36247" y="2150"/>
                </a:lnTo>
                <a:lnTo>
                  <a:pt x="52111" y="5733"/>
                </a:lnTo>
                <a:lnTo>
                  <a:pt x="70212" y="10272"/>
                </a:lnTo>
                <a:lnTo>
                  <a:pt x="88728" y="15447"/>
                </a:lnTo>
                <a:lnTo>
                  <a:pt x="126499" y="26930"/>
                </a:lnTo>
                <a:lnTo>
                  <a:pt x="141301" y="31927"/>
                </a:lnTo>
                <a:lnTo>
                  <a:pt x="153319" y="36333"/>
                </a:lnTo>
                <a:lnTo>
                  <a:pt x="163481" y="40345"/>
                </a:lnTo>
                <a:lnTo>
                  <a:pt x="171329" y="44095"/>
                </a:lnTo>
                <a:lnTo>
                  <a:pt x="177637" y="47669"/>
                </a:lnTo>
                <a:lnTo>
                  <a:pt x="182918" y="51128"/>
                </a:lnTo>
                <a:lnTo>
                  <a:pt x="191650" y="57836"/>
                </a:lnTo>
                <a:lnTo>
                  <a:pt x="200879" y="65766"/>
                </a:lnTo>
                <a:lnTo>
                  <a:pt x="200561" y="67491"/>
                </a:lnTo>
                <a:lnTo>
                  <a:pt x="197342" y="72275"/>
                </a:lnTo>
                <a:lnTo>
                  <a:pt x="192329" y="77983"/>
                </a:lnTo>
                <a:lnTo>
                  <a:pt x="186517" y="84103"/>
                </a:lnTo>
                <a:lnTo>
                  <a:pt x="180352" y="90407"/>
                </a:lnTo>
                <a:lnTo>
                  <a:pt x="177202" y="92517"/>
                </a:lnTo>
                <a:lnTo>
                  <a:pt x="170838" y="94863"/>
                </a:lnTo>
                <a:lnTo>
                  <a:pt x="166560" y="96563"/>
                </a:lnTo>
                <a:lnTo>
                  <a:pt x="161560" y="98771"/>
                </a:lnTo>
                <a:lnTo>
                  <a:pt x="156075" y="101318"/>
                </a:lnTo>
                <a:lnTo>
                  <a:pt x="147116" y="104148"/>
                </a:lnTo>
                <a:lnTo>
                  <a:pt x="143222" y="104903"/>
                </a:lnTo>
                <a:lnTo>
                  <a:pt x="136029" y="108608"/>
                </a:lnTo>
                <a:lnTo>
                  <a:pt x="132606" y="111101"/>
                </a:lnTo>
                <a:lnTo>
                  <a:pt x="125937" y="113871"/>
                </a:lnTo>
                <a:lnTo>
                  <a:pt x="118032" y="115648"/>
                </a:lnTo>
                <a:lnTo>
                  <a:pt x="117384" y="116870"/>
                </a:lnTo>
                <a:lnTo>
                  <a:pt x="116663" y="121092"/>
                </a:lnTo>
                <a:lnTo>
                  <a:pt x="118621" y="122648"/>
                </a:lnTo>
                <a:lnTo>
                  <a:pt x="126528" y="124377"/>
                </a:lnTo>
                <a:lnTo>
                  <a:pt x="134342" y="125146"/>
                </a:lnTo>
                <a:lnTo>
                  <a:pt x="137931" y="125351"/>
                </a:lnTo>
                <a:lnTo>
                  <a:pt x="142473" y="126562"/>
                </a:lnTo>
                <a:lnTo>
                  <a:pt x="147651" y="128445"/>
                </a:lnTo>
                <a:lnTo>
                  <a:pt x="153252" y="130774"/>
                </a:lnTo>
                <a:lnTo>
                  <a:pt x="162361" y="132328"/>
                </a:lnTo>
                <a:lnTo>
                  <a:pt x="173808" y="133363"/>
                </a:lnTo>
                <a:lnTo>
                  <a:pt x="186814" y="134053"/>
                </a:lnTo>
                <a:lnTo>
                  <a:pt x="199784" y="136663"/>
                </a:lnTo>
                <a:lnTo>
                  <a:pt x="212730" y="140553"/>
                </a:lnTo>
                <a:lnTo>
                  <a:pt x="225659" y="145296"/>
                </a:lnTo>
                <a:lnTo>
                  <a:pt x="235355" y="149533"/>
                </a:lnTo>
                <a:lnTo>
                  <a:pt x="242893" y="153432"/>
                </a:lnTo>
                <a:lnTo>
                  <a:pt x="248993" y="157107"/>
                </a:lnTo>
                <a:lnTo>
                  <a:pt x="255210" y="160631"/>
                </a:lnTo>
                <a:lnTo>
                  <a:pt x="267850" y="167414"/>
                </a:lnTo>
                <a:lnTo>
                  <a:pt x="272080" y="170727"/>
                </a:lnTo>
                <a:lnTo>
                  <a:pt x="274901" y="174011"/>
                </a:lnTo>
                <a:lnTo>
                  <a:pt x="279110" y="180526"/>
                </a:lnTo>
                <a:lnTo>
                  <a:pt x="284563" y="187004"/>
                </a:lnTo>
                <a:lnTo>
                  <a:pt x="288540" y="191559"/>
                </a:lnTo>
                <a:lnTo>
                  <a:pt x="289099" y="193273"/>
                </a:lnTo>
                <a:lnTo>
                  <a:pt x="289719" y="198045"/>
                </a:lnTo>
                <a:lnTo>
                  <a:pt x="288809" y="200822"/>
                </a:lnTo>
                <a:lnTo>
                  <a:pt x="284933" y="206773"/>
                </a:lnTo>
                <a:lnTo>
                  <a:pt x="282493" y="213001"/>
                </a:lnTo>
                <a:lnTo>
                  <a:pt x="280334" y="220428"/>
                </a:lnTo>
                <a:lnTo>
                  <a:pt x="278254" y="225417"/>
                </a:lnTo>
                <a:lnTo>
                  <a:pt x="275792" y="230893"/>
                </a:lnTo>
                <a:lnTo>
                  <a:pt x="272000" y="235619"/>
                </a:lnTo>
                <a:lnTo>
                  <a:pt x="267324" y="239845"/>
                </a:lnTo>
                <a:lnTo>
                  <a:pt x="262056" y="243736"/>
                </a:lnTo>
                <a:lnTo>
                  <a:pt x="253336" y="248061"/>
                </a:lnTo>
                <a:lnTo>
                  <a:pt x="244803" y="251057"/>
                </a:lnTo>
                <a:lnTo>
                  <a:pt x="239518" y="253361"/>
                </a:lnTo>
                <a:lnTo>
                  <a:pt x="233845" y="255972"/>
                </a:lnTo>
                <a:lnTo>
                  <a:pt x="228988" y="257713"/>
                </a:lnTo>
                <a:lnTo>
                  <a:pt x="220725" y="259647"/>
                </a:lnTo>
                <a:lnTo>
                  <a:pt x="213470" y="263372"/>
                </a:lnTo>
                <a:lnTo>
                  <a:pt x="203151" y="27086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6" name="SMARTPenAnnotation1954"/>
          <p:cNvSpPr/>
          <p:nvPr/>
        </p:nvSpPr>
        <p:spPr>
          <a:xfrm>
            <a:off x="6181576" y="3138785"/>
            <a:ext cx="183663" cy="193477"/>
          </a:xfrm>
          <a:custGeom>
            <a:avLst/>
            <a:gdLst/>
            <a:ahLst/>
            <a:cxnLst/>
            <a:rect l="0" t="0" r="0" b="0"/>
            <a:pathLst>
              <a:path w="183663" h="193477">
                <a:moveTo>
                  <a:pt x="0" y="0"/>
                </a:moveTo>
                <a:lnTo>
                  <a:pt x="15406" y="0"/>
                </a:lnTo>
                <a:lnTo>
                  <a:pt x="22094" y="1075"/>
                </a:lnTo>
                <a:lnTo>
                  <a:pt x="28703" y="2866"/>
                </a:lnTo>
                <a:lnTo>
                  <a:pt x="35258" y="5135"/>
                </a:lnTo>
                <a:lnTo>
                  <a:pt x="41778" y="7723"/>
                </a:lnTo>
                <a:lnTo>
                  <a:pt x="48274" y="10523"/>
                </a:lnTo>
                <a:lnTo>
                  <a:pt x="54755" y="13464"/>
                </a:lnTo>
                <a:lnTo>
                  <a:pt x="60151" y="16500"/>
                </a:lnTo>
                <a:lnTo>
                  <a:pt x="64822" y="19599"/>
                </a:lnTo>
                <a:lnTo>
                  <a:pt x="69011" y="22740"/>
                </a:lnTo>
                <a:lnTo>
                  <a:pt x="73954" y="24833"/>
                </a:lnTo>
                <a:lnTo>
                  <a:pt x="79399" y="26229"/>
                </a:lnTo>
                <a:lnTo>
                  <a:pt x="85179" y="27160"/>
                </a:lnTo>
                <a:lnTo>
                  <a:pt x="91181" y="29930"/>
                </a:lnTo>
                <a:lnTo>
                  <a:pt x="97333" y="33926"/>
                </a:lnTo>
                <a:lnTo>
                  <a:pt x="103584" y="38741"/>
                </a:lnTo>
                <a:lnTo>
                  <a:pt x="109901" y="43025"/>
                </a:lnTo>
                <a:lnTo>
                  <a:pt x="116262" y="46956"/>
                </a:lnTo>
                <a:lnTo>
                  <a:pt x="122653" y="50651"/>
                </a:lnTo>
                <a:lnTo>
                  <a:pt x="130137" y="56340"/>
                </a:lnTo>
                <a:lnTo>
                  <a:pt x="138352" y="63357"/>
                </a:lnTo>
                <a:lnTo>
                  <a:pt x="153928" y="77602"/>
                </a:lnTo>
                <a:lnTo>
                  <a:pt x="164434" y="87517"/>
                </a:lnTo>
                <a:lnTo>
                  <a:pt x="167665" y="92740"/>
                </a:lnTo>
                <a:lnTo>
                  <a:pt x="169820" y="98372"/>
                </a:lnTo>
                <a:lnTo>
                  <a:pt x="171256" y="104277"/>
                </a:lnTo>
                <a:lnTo>
                  <a:pt x="173288" y="109288"/>
                </a:lnTo>
                <a:lnTo>
                  <a:pt x="175719" y="113704"/>
                </a:lnTo>
                <a:lnTo>
                  <a:pt x="178413" y="117722"/>
                </a:lnTo>
                <a:lnTo>
                  <a:pt x="180210" y="121476"/>
                </a:lnTo>
                <a:lnTo>
                  <a:pt x="181407" y="125054"/>
                </a:lnTo>
                <a:lnTo>
                  <a:pt x="182205" y="128514"/>
                </a:lnTo>
                <a:lnTo>
                  <a:pt x="182738" y="131895"/>
                </a:lnTo>
                <a:lnTo>
                  <a:pt x="183093" y="135224"/>
                </a:lnTo>
                <a:lnTo>
                  <a:pt x="183330" y="138518"/>
                </a:lnTo>
                <a:lnTo>
                  <a:pt x="183487" y="141790"/>
                </a:lnTo>
                <a:lnTo>
                  <a:pt x="183662" y="148291"/>
                </a:lnTo>
                <a:lnTo>
                  <a:pt x="182634" y="151529"/>
                </a:lnTo>
                <a:lnTo>
                  <a:pt x="180874" y="154763"/>
                </a:lnTo>
                <a:lnTo>
                  <a:pt x="178625" y="157993"/>
                </a:lnTo>
                <a:lnTo>
                  <a:pt x="176052" y="161222"/>
                </a:lnTo>
                <a:lnTo>
                  <a:pt x="173261" y="164449"/>
                </a:lnTo>
                <a:lnTo>
                  <a:pt x="170326" y="167675"/>
                </a:lnTo>
                <a:lnTo>
                  <a:pt x="164198" y="174127"/>
                </a:lnTo>
                <a:lnTo>
                  <a:pt x="151506" y="187027"/>
                </a:lnTo>
                <a:lnTo>
                  <a:pt x="148298" y="189176"/>
                </a:lnTo>
                <a:lnTo>
                  <a:pt x="145085" y="190610"/>
                </a:lnTo>
                <a:lnTo>
                  <a:pt x="141867" y="191565"/>
                </a:lnTo>
                <a:lnTo>
                  <a:pt x="137573" y="192202"/>
                </a:lnTo>
                <a:lnTo>
                  <a:pt x="132560" y="192627"/>
                </a:lnTo>
                <a:lnTo>
                  <a:pt x="122333" y="193099"/>
                </a:lnTo>
                <a:lnTo>
                  <a:pt x="106412" y="19347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7" name="SMARTPenAnnotation1955"/>
          <p:cNvSpPr/>
          <p:nvPr/>
        </p:nvSpPr>
        <p:spPr>
          <a:xfrm>
            <a:off x="6375068" y="3158132"/>
            <a:ext cx="125745" cy="154783"/>
          </a:xfrm>
          <a:custGeom>
            <a:avLst/>
            <a:gdLst/>
            <a:ahLst/>
            <a:cxnLst/>
            <a:rect l="0" t="0" r="0" b="0"/>
            <a:pathLst>
              <a:path w="125745" h="154783">
                <a:moveTo>
                  <a:pt x="116070" y="0"/>
                </a:moveTo>
                <a:lnTo>
                  <a:pt x="85948" y="0"/>
                </a:lnTo>
                <a:lnTo>
                  <a:pt x="79865" y="2150"/>
                </a:lnTo>
                <a:lnTo>
                  <a:pt x="72586" y="5733"/>
                </a:lnTo>
                <a:lnTo>
                  <a:pt x="64509" y="10271"/>
                </a:lnTo>
                <a:lnTo>
                  <a:pt x="56974" y="13297"/>
                </a:lnTo>
                <a:lnTo>
                  <a:pt x="49801" y="15314"/>
                </a:lnTo>
                <a:lnTo>
                  <a:pt x="42869" y="16658"/>
                </a:lnTo>
                <a:lnTo>
                  <a:pt x="37173" y="18630"/>
                </a:lnTo>
                <a:lnTo>
                  <a:pt x="32301" y="21019"/>
                </a:lnTo>
                <a:lnTo>
                  <a:pt x="27978" y="23686"/>
                </a:lnTo>
                <a:lnTo>
                  <a:pt x="24021" y="26540"/>
                </a:lnTo>
                <a:lnTo>
                  <a:pt x="20309" y="29517"/>
                </a:lnTo>
                <a:lnTo>
                  <a:pt x="16759" y="32577"/>
                </a:lnTo>
                <a:lnTo>
                  <a:pt x="13317" y="36766"/>
                </a:lnTo>
                <a:lnTo>
                  <a:pt x="9947" y="41709"/>
                </a:lnTo>
                <a:lnTo>
                  <a:pt x="6626" y="47154"/>
                </a:lnTo>
                <a:lnTo>
                  <a:pt x="4413" y="51858"/>
                </a:lnTo>
                <a:lnTo>
                  <a:pt x="2936" y="56070"/>
                </a:lnTo>
                <a:lnTo>
                  <a:pt x="1952" y="59952"/>
                </a:lnTo>
                <a:lnTo>
                  <a:pt x="1296" y="63616"/>
                </a:lnTo>
                <a:lnTo>
                  <a:pt x="859" y="67133"/>
                </a:lnTo>
                <a:lnTo>
                  <a:pt x="568" y="70552"/>
                </a:lnTo>
                <a:lnTo>
                  <a:pt x="373" y="73906"/>
                </a:lnTo>
                <a:lnTo>
                  <a:pt x="157" y="80500"/>
                </a:lnTo>
                <a:lnTo>
                  <a:pt x="18" y="93491"/>
                </a:lnTo>
                <a:lnTo>
                  <a:pt x="0" y="99953"/>
                </a:lnTo>
                <a:lnTo>
                  <a:pt x="1069" y="103181"/>
                </a:lnTo>
                <a:lnTo>
                  <a:pt x="2857" y="106408"/>
                </a:lnTo>
                <a:lnTo>
                  <a:pt x="5124" y="109634"/>
                </a:lnTo>
                <a:lnTo>
                  <a:pt x="8785" y="113935"/>
                </a:lnTo>
                <a:lnTo>
                  <a:pt x="13376" y="118951"/>
                </a:lnTo>
                <a:lnTo>
                  <a:pt x="18585" y="124445"/>
                </a:lnTo>
                <a:lnTo>
                  <a:pt x="25283" y="129183"/>
                </a:lnTo>
                <a:lnTo>
                  <a:pt x="32974" y="133417"/>
                </a:lnTo>
                <a:lnTo>
                  <a:pt x="56337" y="144510"/>
                </a:lnTo>
                <a:lnTo>
                  <a:pt x="63349" y="147934"/>
                </a:lnTo>
                <a:lnTo>
                  <a:pt x="70175" y="150217"/>
                </a:lnTo>
                <a:lnTo>
                  <a:pt x="76874" y="151738"/>
                </a:lnTo>
                <a:lnTo>
                  <a:pt x="83490" y="152753"/>
                </a:lnTo>
                <a:lnTo>
                  <a:pt x="91126" y="153429"/>
                </a:lnTo>
                <a:lnTo>
                  <a:pt x="99440" y="153880"/>
                </a:lnTo>
                <a:lnTo>
                  <a:pt x="125744" y="15478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8" name="SMARTPenAnnotation1956"/>
          <p:cNvSpPr/>
          <p:nvPr/>
        </p:nvSpPr>
        <p:spPr>
          <a:xfrm>
            <a:off x="6665267" y="3254871"/>
            <a:ext cx="203151" cy="1"/>
          </a:xfrm>
          <a:custGeom>
            <a:avLst/>
            <a:gdLst/>
            <a:ahLst/>
            <a:cxnLst/>
            <a:rect l="0" t="0" r="0" b="0"/>
            <a:pathLst>
              <a:path w="203151" h="1">
                <a:moveTo>
                  <a:pt x="0" y="0"/>
                </a:moveTo>
                <a:lnTo>
                  <a:pt x="20315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9" name="SMARTPenAnnotation1957"/>
          <p:cNvSpPr/>
          <p:nvPr/>
        </p:nvSpPr>
        <p:spPr>
          <a:xfrm>
            <a:off x="7003851" y="3109763"/>
            <a:ext cx="67718" cy="270868"/>
          </a:xfrm>
          <a:custGeom>
            <a:avLst/>
            <a:gdLst/>
            <a:ahLst/>
            <a:cxnLst/>
            <a:rect l="0" t="0" r="0" b="0"/>
            <a:pathLst>
              <a:path w="67718" h="270868">
                <a:moveTo>
                  <a:pt x="0" y="0"/>
                </a:moveTo>
                <a:lnTo>
                  <a:pt x="0" y="21794"/>
                </a:lnTo>
                <a:lnTo>
                  <a:pt x="1075" y="30652"/>
                </a:lnTo>
                <a:lnTo>
                  <a:pt x="13464" y="114310"/>
                </a:lnTo>
                <a:lnTo>
                  <a:pt x="16501" y="129951"/>
                </a:lnTo>
                <a:lnTo>
                  <a:pt x="19599" y="142527"/>
                </a:lnTo>
                <a:lnTo>
                  <a:pt x="22741" y="153061"/>
                </a:lnTo>
                <a:lnTo>
                  <a:pt x="24834" y="162233"/>
                </a:lnTo>
                <a:lnTo>
                  <a:pt x="26230" y="170498"/>
                </a:lnTo>
                <a:lnTo>
                  <a:pt x="27160" y="178158"/>
                </a:lnTo>
                <a:lnTo>
                  <a:pt x="31005" y="188638"/>
                </a:lnTo>
                <a:lnTo>
                  <a:pt x="36794" y="201000"/>
                </a:lnTo>
                <a:lnTo>
                  <a:pt x="58981" y="244048"/>
                </a:lnTo>
                <a:lnTo>
                  <a:pt x="61893" y="250839"/>
                </a:lnTo>
                <a:lnTo>
                  <a:pt x="63835" y="256440"/>
                </a:lnTo>
                <a:lnTo>
                  <a:pt x="67717" y="27086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0" name="SMARTPenAnnotation1958"/>
          <p:cNvSpPr/>
          <p:nvPr/>
        </p:nvSpPr>
        <p:spPr>
          <a:xfrm>
            <a:off x="7148958" y="3119437"/>
            <a:ext cx="106414" cy="328911"/>
          </a:xfrm>
          <a:custGeom>
            <a:avLst/>
            <a:gdLst/>
            <a:ahLst/>
            <a:cxnLst/>
            <a:rect l="0" t="0" r="0" b="0"/>
            <a:pathLst>
              <a:path w="106414" h="328911">
                <a:moveTo>
                  <a:pt x="0" y="0"/>
                </a:moveTo>
                <a:lnTo>
                  <a:pt x="5136" y="5136"/>
                </a:lnTo>
                <a:lnTo>
                  <a:pt x="7723" y="10948"/>
                </a:lnTo>
                <a:lnTo>
                  <a:pt x="10523" y="19122"/>
                </a:lnTo>
                <a:lnTo>
                  <a:pt x="13465" y="28871"/>
                </a:lnTo>
                <a:lnTo>
                  <a:pt x="15427" y="36445"/>
                </a:lnTo>
                <a:lnTo>
                  <a:pt x="16734" y="42570"/>
                </a:lnTo>
                <a:lnTo>
                  <a:pt x="17605" y="47727"/>
                </a:lnTo>
                <a:lnTo>
                  <a:pt x="19261" y="53316"/>
                </a:lnTo>
                <a:lnTo>
                  <a:pt x="21440" y="59191"/>
                </a:lnTo>
                <a:lnTo>
                  <a:pt x="23967" y="65258"/>
                </a:lnTo>
                <a:lnTo>
                  <a:pt x="25652" y="72527"/>
                </a:lnTo>
                <a:lnTo>
                  <a:pt x="26776" y="80597"/>
                </a:lnTo>
                <a:lnTo>
                  <a:pt x="27524" y="89202"/>
                </a:lnTo>
                <a:lnTo>
                  <a:pt x="29099" y="97088"/>
                </a:lnTo>
                <a:lnTo>
                  <a:pt x="31223" y="104496"/>
                </a:lnTo>
                <a:lnTo>
                  <a:pt x="33714" y="111584"/>
                </a:lnTo>
                <a:lnTo>
                  <a:pt x="36449" y="122759"/>
                </a:lnTo>
                <a:lnTo>
                  <a:pt x="39348" y="136657"/>
                </a:lnTo>
                <a:lnTo>
                  <a:pt x="42354" y="152372"/>
                </a:lnTo>
                <a:lnTo>
                  <a:pt x="45434" y="164999"/>
                </a:lnTo>
                <a:lnTo>
                  <a:pt x="48563" y="175566"/>
                </a:lnTo>
                <a:lnTo>
                  <a:pt x="61306" y="213108"/>
                </a:lnTo>
                <a:lnTo>
                  <a:pt x="66668" y="225912"/>
                </a:lnTo>
                <a:lnTo>
                  <a:pt x="73467" y="240897"/>
                </a:lnTo>
                <a:lnTo>
                  <a:pt x="81224" y="257336"/>
                </a:lnTo>
                <a:lnTo>
                  <a:pt x="87470" y="272595"/>
                </a:lnTo>
                <a:lnTo>
                  <a:pt x="92710" y="287067"/>
                </a:lnTo>
                <a:lnTo>
                  <a:pt x="106413" y="32891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1" name="SMARTPenAnnotation1959"/>
          <p:cNvSpPr/>
          <p:nvPr/>
        </p:nvSpPr>
        <p:spPr>
          <a:xfrm>
            <a:off x="1518791" y="3796605"/>
            <a:ext cx="348258" cy="19349"/>
          </a:xfrm>
          <a:custGeom>
            <a:avLst/>
            <a:gdLst/>
            <a:ahLst/>
            <a:cxnLst/>
            <a:rect l="0" t="0" r="0" b="0"/>
            <a:pathLst>
              <a:path w="348258" h="19349">
                <a:moveTo>
                  <a:pt x="348257" y="19348"/>
                </a:moveTo>
                <a:lnTo>
                  <a:pt x="337986" y="14212"/>
                </a:lnTo>
                <a:lnTo>
                  <a:pt x="333886" y="12699"/>
                </a:lnTo>
                <a:lnTo>
                  <a:pt x="330077" y="11691"/>
                </a:lnTo>
                <a:lnTo>
                  <a:pt x="326464" y="11019"/>
                </a:lnTo>
                <a:lnTo>
                  <a:pt x="322979" y="10570"/>
                </a:lnTo>
                <a:lnTo>
                  <a:pt x="316242" y="10072"/>
                </a:lnTo>
                <a:lnTo>
                  <a:pt x="312940" y="8865"/>
                </a:lnTo>
                <a:lnTo>
                  <a:pt x="309665" y="6985"/>
                </a:lnTo>
                <a:lnTo>
                  <a:pt x="306406" y="4657"/>
                </a:lnTo>
                <a:lnTo>
                  <a:pt x="303158" y="3104"/>
                </a:lnTo>
                <a:lnTo>
                  <a:pt x="299919" y="2070"/>
                </a:lnTo>
                <a:lnTo>
                  <a:pt x="296684" y="1380"/>
                </a:lnTo>
                <a:lnTo>
                  <a:pt x="292378" y="920"/>
                </a:lnTo>
                <a:lnTo>
                  <a:pt x="281860" y="409"/>
                </a:lnTo>
                <a:lnTo>
                  <a:pt x="252019" y="81"/>
                </a:lnTo>
                <a:lnTo>
                  <a:pt x="153958" y="0"/>
                </a:lnTo>
                <a:lnTo>
                  <a:pt x="147783" y="1075"/>
                </a:lnTo>
                <a:lnTo>
                  <a:pt x="140442" y="2866"/>
                </a:lnTo>
                <a:lnTo>
                  <a:pt x="132323" y="5136"/>
                </a:lnTo>
                <a:lnTo>
                  <a:pt x="123686" y="6648"/>
                </a:lnTo>
                <a:lnTo>
                  <a:pt x="114703" y="7657"/>
                </a:lnTo>
                <a:lnTo>
                  <a:pt x="105490" y="8329"/>
                </a:lnTo>
                <a:lnTo>
                  <a:pt x="72323" y="11943"/>
                </a:lnTo>
                <a:lnTo>
                  <a:pt x="28236" y="17154"/>
                </a:lnTo>
                <a:lnTo>
                  <a:pt x="0" y="1934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2" name="SMARTPenAnnotation1960"/>
          <p:cNvSpPr/>
          <p:nvPr/>
        </p:nvSpPr>
        <p:spPr>
          <a:xfrm>
            <a:off x="1625203" y="3951386"/>
            <a:ext cx="251520" cy="38697"/>
          </a:xfrm>
          <a:custGeom>
            <a:avLst/>
            <a:gdLst/>
            <a:ahLst/>
            <a:cxnLst/>
            <a:rect l="0" t="0" r="0" b="0"/>
            <a:pathLst>
              <a:path w="251520" h="38697">
                <a:moveTo>
                  <a:pt x="251519" y="0"/>
                </a:moveTo>
                <a:lnTo>
                  <a:pt x="209668" y="0"/>
                </a:lnTo>
                <a:lnTo>
                  <a:pt x="203196" y="1075"/>
                </a:lnTo>
                <a:lnTo>
                  <a:pt x="194582" y="2867"/>
                </a:lnTo>
                <a:lnTo>
                  <a:pt x="184539" y="5136"/>
                </a:lnTo>
                <a:lnTo>
                  <a:pt x="176770" y="6649"/>
                </a:lnTo>
                <a:lnTo>
                  <a:pt x="170515" y="7657"/>
                </a:lnTo>
                <a:lnTo>
                  <a:pt x="165270" y="8329"/>
                </a:lnTo>
                <a:lnTo>
                  <a:pt x="158549" y="9853"/>
                </a:lnTo>
                <a:lnTo>
                  <a:pt x="150844" y="11943"/>
                </a:lnTo>
                <a:lnTo>
                  <a:pt x="142482" y="14411"/>
                </a:lnTo>
                <a:lnTo>
                  <a:pt x="135833" y="16057"/>
                </a:lnTo>
                <a:lnTo>
                  <a:pt x="130326" y="17154"/>
                </a:lnTo>
                <a:lnTo>
                  <a:pt x="125579" y="17885"/>
                </a:lnTo>
                <a:lnTo>
                  <a:pt x="121340" y="18373"/>
                </a:lnTo>
                <a:lnTo>
                  <a:pt x="113763" y="18915"/>
                </a:lnTo>
                <a:lnTo>
                  <a:pt x="103946" y="19155"/>
                </a:lnTo>
                <a:lnTo>
                  <a:pt x="80128" y="19310"/>
                </a:lnTo>
                <a:lnTo>
                  <a:pt x="73841" y="20397"/>
                </a:lnTo>
                <a:lnTo>
                  <a:pt x="67500" y="22197"/>
                </a:lnTo>
                <a:lnTo>
                  <a:pt x="61123" y="24472"/>
                </a:lnTo>
                <a:lnTo>
                  <a:pt x="54722" y="25989"/>
                </a:lnTo>
                <a:lnTo>
                  <a:pt x="48305" y="27000"/>
                </a:lnTo>
                <a:lnTo>
                  <a:pt x="41877" y="27674"/>
                </a:lnTo>
                <a:lnTo>
                  <a:pt x="36517" y="28123"/>
                </a:lnTo>
                <a:lnTo>
                  <a:pt x="31869" y="28423"/>
                </a:lnTo>
                <a:lnTo>
                  <a:pt x="23838" y="28755"/>
                </a:lnTo>
                <a:lnTo>
                  <a:pt x="16685" y="28903"/>
                </a:lnTo>
                <a:lnTo>
                  <a:pt x="13273" y="30018"/>
                </a:lnTo>
                <a:lnTo>
                  <a:pt x="9923" y="31835"/>
                </a:lnTo>
                <a:lnTo>
                  <a:pt x="0" y="3869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3" name="SMARTPenAnnotation1961"/>
          <p:cNvSpPr/>
          <p:nvPr/>
        </p:nvSpPr>
        <p:spPr>
          <a:xfrm>
            <a:off x="1548489" y="2703508"/>
            <a:ext cx="966503" cy="802738"/>
          </a:xfrm>
          <a:custGeom>
            <a:avLst/>
            <a:gdLst/>
            <a:ahLst/>
            <a:cxnLst/>
            <a:rect l="0" t="0" r="0" b="0"/>
            <a:pathLst>
              <a:path w="966503" h="802738">
                <a:moveTo>
                  <a:pt x="908663" y="19302"/>
                </a:moveTo>
                <a:lnTo>
                  <a:pt x="879960" y="8779"/>
                </a:lnTo>
                <a:lnTo>
                  <a:pt x="867960" y="3876"/>
                </a:lnTo>
                <a:lnTo>
                  <a:pt x="859043" y="1698"/>
                </a:lnTo>
                <a:lnTo>
                  <a:pt x="832574" y="471"/>
                </a:lnTo>
                <a:lnTo>
                  <a:pt x="800557" y="57"/>
                </a:lnTo>
                <a:lnTo>
                  <a:pt x="786808" y="0"/>
                </a:lnTo>
                <a:lnTo>
                  <a:pt x="764933" y="5707"/>
                </a:lnTo>
                <a:lnTo>
                  <a:pt x="603191" y="59857"/>
                </a:lnTo>
                <a:lnTo>
                  <a:pt x="587854" y="65686"/>
                </a:lnTo>
                <a:lnTo>
                  <a:pt x="550749" y="80762"/>
                </a:lnTo>
                <a:lnTo>
                  <a:pt x="533545" y="88222"/>
                </a:lnTo>
                <a:lnTo>
                  <a:pt x="502965" y="102243"/>
                </a:lnTo>
                <a:lnTo>
                  <a:pt x="477908" y="115641"/>
                </a:lnTo>
                <a:lnTo>
                  <a:pt x="456023" y="127687"/>
                </a:lnTo>
                <a:lnTo>
                  <a:pt x="435548" y="136623"/>
                </a:lnTo>
                <a:lnTo>
                  <a:pt x="412832" y="149910"/>
                </a:lnTo>
                <a:lnTo>
                  <a:pt x="400756" y="157968"/>
                </a:lnTo>
                <a:lnTo>
                  <a:pt x="358674" y="184119"/>
                </a:lnTo>
                <a:lnTo>
                  <a:pt x="294616" y="223635"/>
                </a:lnTo>
                <a:lnTo>
                  <a:pt x="244083" y="256246"/>
                </a:lnTo>
                <a:lnTo>
                  <a:pt x="213011" y="276774"/>
                </a:lnTo>
                <a:lnTo>
                  <a:pt x="196050" y="292815"/>
                </a:lnTo>
                <a:lnTo>
                  <a:pt x="174415" y="317108"/>
                </a:lnTo>
                <a:lnTo>
                  <a:pt x="151523" y="340788"/>
                </a:lnTo>
                <a:lnTo>
                  <a:pt x="120035" y="372543"/>
                </a:lnTo>
                <a:lnTo>
                  <a:pt x="103492" y="394855"/>
                </a:lnTo>
                <a:lnTo>
                  <a:pt x="61461" y="458105"/>
                </a:lnTo>
                <a:lnTo>
                  <a:pt x="52572" y="471993"/>
                </a:lnTo>
                <a:lnTo>
                  <a:pt x="39829" y="493157"/>
                </a:lnTo>
                <a:lnTo>
                  <a:pt x="30582" y="512595"/>
                </a:lnTo>
                <a:lnTo>
                  <a:pt x="22890" y="530908"/>
                </a:lnTo>
                <a:lnTo>
                  <a:pt x="13591" y="553304"/>
                </a:lnTo>
                <a:lnTo>
                  <a:pt x="9283" y="574630"/>
                </a:lnTo>
                <a:lnTo>
                  <a:pt x="4466" y="591800"/>
                </a:lnTo>
                <a:lnTo>
                  <a:pt x="847" y="614460"/>
                </a:lnTo>
                <a:lnTo>
                  <a:pt x="0" y="633866"/>
                </a:lnTo>
                <a:lnTo>
                  <a:pt x="699" y="654673"/>
                </a:lnTo>
                <a:lnTo>
                  <a:pt x="4592" y="671086"/>
                </a:lnTo>
                <a:lnTo>
                  <a:pt x="12827" y="702683"/>
                </a:lnTo>
                <a:lnTo>
                  <a:pt x="18940" y="718221"/>
                </a:lnTo>
                <a:lnTo>
                  <a:pt x="27389" y="730859"/>
                </a:lnTo>
                <a:lnTo>
                  <a:pt x="48126" y="753954"/>
                </a:lnTo>
                <a:lnTo>
                  <a:pt x="57917" y="764296"/>
                </a:lnTo>
                <a:lnTo>
                  <a:pt x="84879" y="781298"/>
                </a:lnTo>
                <a:lnTo>
                  <a:pt x="102198" y="787915"/>
                </a:lnTo>
                <a:lnTo>
                  <a:pt x="124035" y="794506"/>
                </a:lnTo>
                <a:lnTo>
                  <a:pt x="137516" y="799159"/>
                </a:lnTo>
                <a:lnTo>
                  <a:pt x="160415" y="801779"/>
                </a:lnTo>
                <a:lnTo>
                  <a:pt x="185572" y="802392"/>
                </a:lnTo>
                <a:lnTo>
                  <a:pt x="219680" y="802737"/>
                </a:lnTo>
                <a:lnTo>
                  <a:pt x="245950" y="799951"/>
                </a:lnTo>
                <a:lnTo>
                  <a:pt x="260479" y="797704"/>
                </a:lnTo>
                <a:lnTo>
                  <a:pt x="278764" y="794056"/>
                </a:lnTo>
                <a:lnTo>
                  <a:pt x="322012" y="784269"/>
                </a:lnTo>
                <a:lnTo>
                  <a:pt x="340209" y="779725"/>
                </a:lnTo>
                <a:lnTo>
                  <a:pt x="369026" y="771809"/>
                </a:lnTo>
                <a:lnTo>
                  <a:pt x="392583" y="764708"/>
                </a:lnTo>
                <a:lnTo>
                  <a:pt x="443876" y="748132"/>
                </a:lnTo>
                <a:lnTo>
                  <a:pt x="463470" y="741645"/>
                </a:lnTo>
                <a:lnTo>
                  <a:pt x="491526" y="729446"/>
                </a:lnTo>
                <a:lnTo>
                  <a:pt x="525493" y="713276"/>
                </a:lnTo>
                <a:lnTo>
                  <a:pt x="562086" y="695341"/>
                </a:lnTo>
                <a:lnTo>
                  <a:pt x="591249" y="682353"/>
                </a:lnTo>
                <a:lnTo>
                  <a:pt x="613883" y="671923"/>
                </a:lnTo>
                <a:lnTo>
                  <a:pt x="703085" y="613898"/>
                </a:lnTo>
                <a:lnTo>
                  <a:pt x="736005" y="588159"/>
                </a:lnTo>
                <a:lnTo>
                  <a:pt x="763209" y="568743"/>
                </a:lnTo>
                <a:lnTo>
                  <a:pt x="789284" y="544525"/>
                </a:lnTo>
                <a:lnTo>
                  <a:pt x="808680" y="525451"/>
                </a:lnTo>
                <a:lnTo>
                  <a:pt x="838313" y="501049"/>
                </a:lnTo>
                <a:lnTo>
                  <a:pt x="859123" y="479915"/>
                </a:lnTo>
                <a:lnTo>
                  <a:pt x="878046" y="458341"/>
                </a:lnTo>
                <a:lnTo>
                  <a:pt x="899711" y="434109"/>
                </a:lnTo>
                <a:lnTo>
                  <a:pt x="913415" y="413314"/>
                </a:lnTo>
                <a:lnTo>
                  <a:pt x="924283" y="393537"/>
                </a:lnTo>
                <a:lnTo>
                  <a:pt x="940451" y="361863"/>
                </a:lnTo>
                <a:lnTo>
                  <a:pt x="950738" y="337081"/>
                </a:lnTo>
                <a:lnTo>
                  <a:pt x="954986" y="321444"/>
                </a:lnTo>
                <a:lnTo>
                  <a:pt x="958893" y="304570"/>
                </a:lnTo>
                <a:lnTo>
                  <a:pt x="963233" y="280088"/>
                </a:lnTo>
                <a:lnTo>
                  <a:pt x="965162" y="262042"/>
                </a:lnTo>
                <a:lnTo>
                  <a:pt x="966248" y="238721"/>
                </a:lnTo>
                <a:lnTo>
                  <a:pt x="966502" y="221084"/>
                </a:lnTo>
                <a:lnTo>
                  <a:pt x="964420" y="201118"/>
                </a:lnTo>
                <a:lnTo>
                  <a:pt x="947358" y="6767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4" name="SMARTPenAnnotation1962"/>
          <p:cNvSpPr/>
          <p:nvPr/>
        </p:nvSpPr>
        <p:spPr>
          <a:xfrm>
            <a:off x="5446365" y="2809875"/>
            <a:ext cx="29022" cy="9674"/>
          </a:xfrm>
          <a:custGeom>
            <a:avLst/>
            <a:gdLst/>
            <a:ahLst/>
            <a:cxnLst/>
            <a:rect l="0" t="0" r="0" b="0"/>
            <a:pathLst>
              <a:path w="29022" h="9674">
                <a:moveTo>
                  <a:pt x="29021" y="9673"/>
                </a:moveTo>
                <a:lnTo>
                  <a:pt x="18751" y="9673"/>
                </a:lnTo>
                <a:lnTo>
                  <a:pt x="14650" y="8598"/>
                </a:lnTo>
                <a:lnTo>
                  <a:pt x="10841" y="6807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5" name="SMARTPenAnnotation1963"/>
          <p:cNvSpPr/>
          <p:nvPr/>
        </p:nvSpPr>
        <p:spPr>
          <a:xfrm>
            <a:off x="4217810" y="2790527"/>
            <a:ext cx="1266482" cy="725523"/>
          </a:xfrm>
          <a:custGeom>
            <a:avLst/>
            <a:gdLst/>
            <a:ahLst/>
            <a:cxnLst/>
            <a:rect l="0" t="0" r="0" b="0"/>
            <a:pathLst>
              <a:path w="1266482" h="725523">
                <a:moveTo>
                  <a:pt x="986709" y="0"/>
                </a:moveTo>
                <a:lnTo>
                  <a:pt x="939928" y="0"/>
                </a:lnTo>
                <a:lnTo>
                  <a:pt x="740247" y="31069"/>
                </a:lnTo>
                <a:lnTo>
                  <a:pt x="709540" y="36836"/>
                </a:lnTo>
                <a:lnTo>
                  <a:pt x="641025" y="51842"/>
                </a:lnTo>
                <a:lnTo>
                  <a:pt x="593376" y="63528"/>
                </a:lnTo>
                <a:lnTo>
                  <a:pt x="531376" y="79788"/>
                </a:lnTo>
                <a:lnTo>
                  <a:pt x="496014" y="95179"/>
                </a:lnTo>
                <a:lnTo>
                  <a:pt x="476851" y="103223"/>
                </a:lnTo>
                <a:lnTo>
                  <a:pt x="424029" y="123626"/>
                </a:lnTo>
                <a:lnTo>
                  <a:pt x="368902" y="143878"/>
                </a:lnTo>
                <a:lnTo>
                  <a:pt x="332145" y="161822"/>
                </a:lnTo>
                <a:lnTo>
                  <a:pt x="285426" y="185889"/>
                </a:lnTo>
                <a:lnTo>
                  <a:pt x="251280" y="208307"/>
                </a:lnTo>
                <a:lnTo>
                  <a:pt x="223454" y="227656"/>
                </a:lnTo>
                <a:lnTo>
                  <a:pt x="193890" y="248438"/>
                </a:lnTo>
                <a:lnTo>
                  <a:pt x="173584" y="264839"/>
                </a:lnTo>
                <a:lnTo>
                  <a:pt x="134660" y="296431"/>
                </a:lnTo>
                <a:lnTo>
                  <a:pt x="113222" y="314833"/>
                </a:lnTo>
                <a:lnTo>
                  <a:pt x="94379" y="332327"/>
                </a:lnTo>
                <a:lnTo>
                  <a:pt x="71672" y="354434"/>
                </a:lnTo>
                <a:lnTo>
                  <a:pt x="55848" y="372858"/>
                </a:lnTo>
                <a:lnTo>
                  <a:pt x="35164" y="401050"/>
                </a:lnTo>
                <a:lnTo>
                  <a:pt x="19916" y="422240"/>
                </a:lnTo>
                <a:lnTo>
                  <a:pt x="9556" y="438823"/>
                </a:lnTo>
                <a:lnTo>
                  <a:pt x="4235" y="453360"/>
                </a:lnTo>
                <a:lnTo>
                  <a:pt x="1240" y="473629"/>
                </a:lnTo>
                <a:lnTo>
                  <a:pt x="352" y="493250"/>
                </a:lnTo>
                <a:lnTo>
                  <a:pt x="52" y="519139"/>
                </a:lnTo>
                <a:lnTo>
                  <a:pt x="0" y="538503"/>
                </a:lnTo>
                <a:lnTo>
                  <a:pt x="5721" y="557138"/>
                </a:lnTo>
                <a:lnTo>
                  <a:pt x="14354" y="577601"/>
                </a:lnTo>
                <a:lnTo>
                  <a:pt x="21774" y="593863"/>
                </a:lnTo>
                <a:lnTo>
                  <a:pt x="31521" y="611122"/>
                </a:lnTo>
                <a:lnTo>
                  <a:pt x="37130" y="620239"/>
                </a:lnTo>
                <a:lnTo>
                  <a:pt x="54828" y="638967"/>
                </a:lnTo>
                <a:lnTo>
                  <a:pt x="74875" y="655890"/>
                </a:lnTo>
                <a:lnTo>
                  <a:pt x="105261" y="675513"/>
                </a:lnTo>
                <a:lnTo>
                  <a:pt x="139563" y="693073"/>
                </a:lnTo>
                <a:lnTo>
                  <a:pt x="172061" y="706146"/>
                </a:lnTo>
                <a:lnTo>
                  <a:pt x="204636" y="719079"/>
                </a:lnTo>
                <a:lnTo>
                  <a:pt x="234612" y="722667"/>
                </a:lnTo>
                <a:lnTo>
                  <a:pt x="268715" y="724261"/>
                </a:lnTo>
                <a:lnTo>
                  <a:pt x="306043" y="725159"/>
                </a:lnTo>
                <a:lnTo>
                  <a:pt x="395124" y="725522"/>
                </a:lnTo>
                <a:lnTo>
                  <a:pt x="430324" y="720397"/>
                </a:lnTo>
                <a:lnTo>
                  <a:pt x="481612" y="707961"/>
                </a:lnTo>
                <a:lnTo>
                  <a:pt x="533991" y="697661"/>
                </a:lnTo>
                <a:lnTo>
                  <a:pt x="556988" y="691905"/>
                </a:lnTo>
                <a:lnTo>
                  <a:pt x="594004" y="679777"/>
                </a:lnTo>
                <a:lnTo>
                  <a:pt x="624788" y="670086"/>
                </a:lnTo>
                <a:lnTo>
                  <a:pt x="710396" y="644836"/>
                </a:lnTo>
                <a:lnTo>
                  <a:pt x="732634" y="637341"/>
                </a:lnTo>
                <a:lnTo>
                  <a:pt x="784473" y="617595"/>
                </a:lnTo>
                <a:lnTo>
                  <a:pt x="813345" y="608413"/>
                </a:lnTo>
                <a:lnTo>
                  <a:pt x="849107" y="595017"/>
                </a:lnTo>
                <a:lnTo>
                  <a:pt x="885783" y="579389"/>
                </a:lnTo>
                <a:lnTo>
                  <a:pt x="912831" y="565277"/>
                </a:lnTo>
                <a:lnTo>
                  <a:pt x="998510" y="517681"/>
                </a:lnTo>
                <a:lnTo>
                  <a:pt x="1036740" y="495573"/>
                </a:lnTo>
                <a:lnTo>
                  <a:pt x="1065913" y="477865"/>
                </a:lnTo>
                <a:lnTo>
                  <a:pt x="1100466" y="455810"/>
                </a:lnTo>
                <a:lnTo>
                  <a:pt x="1120032" y="441203"/>
                </a:lnTo>
                <a:lnTo>
                  <a:pt x="1135894" y="423963"/>
                </a:lnTo>
                <a:lnTo>
                  <a:pt x="1150111" y="408418"/>
                </a:lnTo>
                <a:lnTo>
                  <a:pt x="1170199" y="387580"/>
                </a:lnTo>
                <a:lnTo>
                  <a:pt x="1196247" y="361280"/>
                </a:lnTo>
                <a:lnTo>
                  <a:pt x="1203792" y="350490"/>
                </a:lnTo>
                <a:lnTo>
                  <a:pt x="1212046" y="336848"/>
                </a:lnTo>
                <a:lnTo>
                  <a:pt x="1220773" y="321303"/>
                </a:lnTo>
                <a:lnTo>
                  <a:pt x="1228742" y="305566"/>
                </a:lnTo>
                <a:lnTo>
                  <a:pt x="1236203" y="289700"/>
                </a:lnTo>
                <a:lnTo>
                  <a:pt x="1243327" y="273749"/>
                </a:lnTo>
                <a:lnTo>
                  <a:pt x="1249152" y="257740"/>
                </a:lnTo>
                <a:lnTo>
                  <a:pt x="1254110" y="241693"/>
                </a:lnTo>
                <a:lnTo>
                  <a:pt x="1258490" y="225621"/>
                </a:lnTo>
                <a:lnTo>
                  <a:pt x="1261410" y="209532"/>
                </a:lnTo>
                <a:lnTo>
                  <a:pt x="1263356" y="193431"/>
                </a:lnTo>
                <a:lnTo>
                  <a:pt x="1265520" y="164435"/>
                </a:lnTo>
                <a:lnTo>
                  <a:pt x="1266481" y="144382"/>
                </a:lnTo>
                <a:lnTo>
                  <a:pt x="1264042" y="128303"/>
                </a:lnTo>
                <a:lnTo>
                  <a:pt x="1259375" y="112917"/>
                </a:lnTo>
                <a:lnTo>
                  <a:pt x="1253718" y="95330"/>
                </a:lnTo>
                <a:lnTo>
                  <a:pt x="1247621" y="79631"/>
                </a:lnTo>
                <a:lnTo>
                  <a:pt x="1240253" y="65488"/>
                </a:lnTo>
                <a:lnTo>
                  <a:pt x="1235279" y="58707"/>
                </a:lnTo>
                <a:lnTo>
                  <a:pt x="1218881" y="3869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6" name="SMARTPenAnnotation1964"/>
          <p:cNvSpPr/>
          <p:nvPr/>
        </p:nvSpPr>
        <p:spPr>
          <a:xfrm>
            <a:off x="2231667" y="3675954"/>
            <a:ext cx="322224" cy="350744"/>
          </a:xfrm>
          <a:custGeom>
            <a:avLst/>
            <a:gdLst/>
            <a:ahLst/>
            <a:cxnLst/>
            <a:rect l="0" t="0" r="0" b="0"/>
            <a:pathLst>
              <a:path w="322224" h="350744">
                <a:moveTo>
                  <a:pt x="51356" y="91629"/>
                </a:moveTo>
                <a:lnTo>
                  <a:pt x="51356" y="50339"/>
                </a:lnTo>
                <a:lnTo>
                  <a:pt x="52431" y="46904"/>
                </a:lnTo>
                <a:lnTo>
                  <a:pt x="58004" y="36936"/>
                </a:lnTo>
                <a:lnTo>
                  <a:pt x="61208" y="27174"/>
                </a:lnTo>
                <a:lnTo>
                  <a:pt x="65767" y="20704"/>
                </a:lnTo>
                <a:lnTo>
                  <a:pt x="69562" y="18549"/>
                </a:lnTo>
                <a:lnTo>
                  <a:pt x="85175" y="14442"/>
                </a:lnTo>
                <a:lnTo>
                  <a:pt x="91100" y="12224"/>
                </a:lnTo>
                <a:lnTo>
                  <a:pt x="97199" y="9671"/>
                </a:lnTo>
                <a:lnTo>
                  <a:pt x="106843" y="3968"/>
                </a:lnTo>
                <a:lnTo>
                  <a:pt x="110920" y="942"/>
                </a:lnTo>
                <a:lnTo>
                  <a:pt x="115787" y="0"/>
                </a:lnTo>
                <a:lnTo>
                  <a:pt x="121182" y="447"/>
                </a:lnTo>
                <a:lnTo>
                  <a:pt x="126928" y="1820"/>
                </a:lnTo>
                <a:lnTo>
                  <a:pt x="136179" y="3345"/>
                </a:lnTo>
                <a:lnTo>
                  <a:pt x="140151" y="3752"/>
                </a:lnTo>
                <a:lnTo>
                  <a:pt x="143873" y="5098"/>
                </a:lnTo>
                <a:lnTo>
                  <a:pt x="150876" y="9460"/>
                </a:lnTo>
                <a:lnTo>
                  <a:pt x="160438" y="14981"/>
                </a:lnTo>
                <a:lnTo>
                  <a:pt x="165997" y="17958"/>
                </a:lnTo>
                <a:lnTo>
                  <a:pt x="175040" y="24132"/>
                </a:lnTo>
                <a:lnTo>
                  <a:pt x="182642" y="30460"/>
                </a:lnTo>
                <a:lnTo>
                  <a:pt x="189604" y="36855"/>
                </a:lnTo>
                <a:lnTo>
                  <a:pt x="191891" y="41140"/>
                </a:lnTo>
                <a:lnTo>
                  <a:pt x="196183" y="57441"/>
                </a:lnTo>
                <a:lnTo>
                  <a:pt x="198426" y="63463"/>
                </a:lnTo>
                <a:lnTo>
                  <a:pt x="200997" y="69627"/>
                </a:lnTo>
                <a:lnTo>
                  <a:pt x="202710" y="75887"/>
                </a:lnTo>
                <a:lnTo>
                  <a:pt x="203853" y="82209"/>
                </a:lnTo>
                <a:lnTo>
                  <a:pt x="204614" y="88573"/>
                </a:lnTo>
                <a:lnTo>
                  <a:pt x="205122" y="96042"/>
                </a:lnTo>
                <a:lnTo>
                  <a:pt x="205460" y="104245"/>
                </a:lnTo>
                <a:lnTo>
                  <a:pt x="205686" y="112938"/>
                </a:lnTo>
                <a:lnTo>
                  <a:pt x="204762" y="121958"/>
                </a:lnTo>
                <a:lnTo>
                  <a:pt x="203071" y="131196"/>
                </a:lnTo>
                <a:lnTo>
                  <a:pt x="200868" y="140580"/>
                </a:lnTo>
                <a:lnTo>
                  <a:pt x="197250" y="148985"/>
                </a:lnTo>
                <a:lnTo>
                  <a:pt x="192688" y="156738"/>
                </a:lnTo>
                <a:lnTo>
                  <a:pt x="187498" y="164057"/>
                </a:lnTo>
                <a:lnTo>
                  <a:pt x="182962" y="172160"/>
                </a:lnTo>
                <a:lnTo>
                  <a:pt x="178864" y="180788"/>
                </a:lnTo>
                <a:lnTo>
                  <a:pt x="175056" y="189763"/>
                </a:lnTo>
                <a:lnTo>
                  <a:pt x="167960" y="205469"/>
                </a:lnTo>
                <a:lnTo>
                  <a:pt x="164563" y="212667"/>
                </a:lnTo>
                <a:lnTo>
                  <a:pt x="160148" y="220691"/>
                </a:lnTo>
                <a:lnTo>
                  <a:pt x="155055" y="229264"/>
                </a:lnTo>
                <a:lnTo>
                  <a:pt x="149510" y="238204"/>
                </a:lnTo>
                <a:lnTo>
                  <a:pt x="143664" y="246314"/>
                </a:lnTo>
                <a:lnTo>
                  <a:pt x="137617" y="253870"/>
                </a:lnTo>
                <a:lnTo>
                  <a:pt x="131435" y="261058"/>
                </a:lnTo>
                <a:lnTo>
                  <a:pt x="125165" y="267999"/>
                </a:lnTo>
                <a:lnTo>
                  <a:pt x="112465" y="281444"/>
                </a:lnTo>
                <a:lnTo>
                  <a:pt x="93229" y="301099"/>
                </a:lnTo>
                <a:lnTo>
                  <a:pt x="84646" y="307592"/>
                </a:lnTo>
                <a:lnTo>
                  <a:pt x="74624" y="314070"/>
                </a:lnTo>
                <a:lnTo>
                  <a:pt x="63643" y="320538"/>
                </a:lnTo>
                <a:lnTo>
                  <a:pt x="45710" y="330592"/>
                </a:lnTo>
                <a:lnTo>
                  <a:pt x="30574" y="338643"/>
                </a:lnTo>
                <a:lnTo>
                  <a:pt x="16681" y="345804"/>
                </a:lnTo>
                <a:lnTo>
                  <a:pt x="11041" y="348144"/>
                </a:lnTo>
                <a:lnTo>
                  <a:pt x="1909" y="350743"/>
                </a:lnTo>
                <a:lnTo>
                  <a:pt x="118" y="350362"/>
                </a:lnTo>
                <a:lnTo>
                  <a:pt x="0" y="349032"/>
                </a:lnTo>
                <a:lnTo>
                  <a:pt x="995" y="347071"/>
                </a:lnTo>
                <a:lnTo>
                  <a:pt x="2102" y="342026"/>
                </a:lnTo>
                <a:lnTo>
                  <a:pt x="2397" y="339176"/>
                </a:lnTo>
                <a:lnTo>
                  <a:pt x="3668" y="337276"/>
                </a:lnTo>
                <a:lnTo>
                  <a:pt x="5591" y="336009"/>
                </a:lnTo>
                <a:lnTo>
                  <a:pt x="7947" y="335165"/>
                </a:lnTo>
                <a:lnTo>
                  <a:pt x="13432" y="331360"/>
                </a:lnTo>
                <a:lnTo>
                  <a:pt x="20528" y="326086"/>
                </a:lnTo>
                <a:lnTo>
                  <a:pt x="25429" y="323175"/>
                </a:lnTo>
                <a:lnTo>
                  <a:pt x="30847" y="320159"/>
                </a:lnTo>
                <a:lnTo>
                  <a:pt x="42599" y="313942"/>
                </a:lnTo>
                <a:lnTo>
                  <a:pt x="67660" y="301192"/>
                </a:lnTo>
                <a:lnTo>
                  <a:pt x="75124" y="299055"/>
                </a:lnTo>
                <a:lnTo>
                  <a:pt x="83324" y="297630"/>
                </a:lnTo>
                <a:lnTo>
                  <a:pt x="92016" y="296680"/>
                </a:lnTo>
                <a:lnTo>
                  <a:pt x="103185" y="296047"/>
                </a:lnTo>
                <a:lnTo>
                  <a:pt x="129926" y="295343"/>
                </a:lnTo>
                <a:lnTo>
                  <a:pt x="175196" y="294947"/>
                </a:lnTo>
                <a:lnTo>
                  <a:pt x="188734" y="295966"/>
                </a:lnTo>
                <a:lnTo>
                  <a:pt x="200985" y="297720"/>
                </a:lnTo>
                <a:lnTo>
                  <a:pt x="212376" y="299965"/>
                </a:lnTo>
                <a:lnTo>
                  <a:pt x="236498" y="305325"/>
                </a:lnTo>
                <a:lnTo>
                  <a:pt x="248950" y="308259"/>
                </a:lnTo>
                <a:lnTo>
                  <a:pt x="262626" y="312365"/>
                </a:lnTo>
                <a:lnTo>
                  <a:pt x="277117" y="317252"/>
                </a:lnTo>
                <a:lnTo>
                  <a:pt x="322223" y="33347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7" name="SMARTPenAnnotation1965"/>
          <p:cNvSpPr/>
          <p:nvPr/>
        </p:nvSpPr>
        <p:spPr>
          <a:xfrm>
            <a:off x="2640955" y="3729124"/>
            <a:ext cx="286958" cy="357697"/>
          </a:xfrm>
          <a:custGeom>
            <a:avLst/>
            <a:gdLst/>
            <a:ahLst/>
            <a:cxnLst/>
            <a:rect l="0" t="0" r="0" b="0"/>
            <a:pathLst>
              <a:path w="286958" h="357697">
                <a:moveTo>
                  <a:pt x="0" y="19112"/>
                </a:moveTo>
                <a:lnTo>
                  <a:pt x="5135" y="8841"/>
                </a:lnTo>
                <a:lnTo>
                  <a:pt x="7723" y="5815"/>
                </a:lnTo>
                <a:lnTo>
                  <a:pt x="10523" y="3798"/>
                </a:lnTo>
                <a:lnTo>
                  <a:pt x="13464" y="2454"/>
                </a:lnTo>
                <a:lnTo>
                  <a:pt x="17575" y="1557"/>
                </a:lnTo>
                <a:lnTo>
                  <a:pt x="22465" y="959"/>
                </a:lnTo>
                <a:lnTo>
                  <a:pt x="27875" y="561"/>
                </a:lnTo>
                <a:lnTo>
                  <a:pt x="33632" y="296"/>
                </a:lnTo>
                <a:lnTo>
                  <a:pt x="45760" y="0"/>
                </a:lnTo>
                <a:lnTo>
                  <a:pt x="53079" y="996"/>
                </a:lnTo>
                <a:lnTo>
                  <a:pt x="61183" y="2736"/>
                </a:lnTo>
                <a:lnTo>
                  <a:pt x="69810" y="4970"/>
                </a:lnTo>
                <a:lnTo>
                  <a:pt x="79861" y="8609"/>
                </a:lnTo>
                <a:lnTo>
                  <a:pt x="90861" y="13185"/>
                </a:lnTo>
                <a:lnTo>
                  <a:pt x="112399" y="22927"/>
                </a:lnTo>
                <a:lnTo>
                  <a:pt x="136610" y="34455"/>
                </a:lnTo>
                <a:lnTo>
                  <a:pt x="150646" y="41337"/>
                </a:lnTo>
                <a:lnTo>
                  <a:pt x="157399" y="45752"/>
                </a:lnTo>
                <a:lnTo>
                  <a:pt x="164050" y="50846"/>
                </a:lnTo>
                <a:lnTo>
                  <a:pt x="170634" y="56391"/>
                </a:lnTo>
                <a:lnTo>
                  <a:pt x="177173" y="61162"/>
                </a:lnTo>
                <a:lnTo>
                  <a:pt x="183682" y="65418"/>
                </a:lnTo>
                <a:lnTo>
                  <a:pt x="190172" y="69330"/>
                </a:lnTo>
                <a:lnTo>
                  <a:pt x="196647" y="74088"/>
                </a:lnTo>
                <a:lnTo>
                  <a:pt x="203115" y="79410"/>
                </a:lnTo>
                <a:lnTo>
                  <a:pt x="209576" y="85107"/>
                </a:lnTo>
                <a:lnTo>
                  <a:pt x="222487" y="97171"/>
                </a:lnTo>
                <a:lnTo>
                  <a:pt x="228940" y="103397"/>
                </a:lnTo>
                <a:lnTo>
                  <a:pt x="237541" y="113997"/>
                </a:lnTo>
                <a:lnTo>
                  <a:pt x="247575" y="127513"/>
                </a:lnTo>
                <a:lnTo>
                  <a:pt x="258563" y="142973"/>
                </a:lnTo>
                <a:lnTo>
                  <a:pt x="266964" y="157579"/>
                </a:lnTo>
                <a:lnTo>
                  <a:pt x="273639" y="171616"/>
                </a:lnTo>
                <a:lnTo>
                  <a:pt x="279164" y="185273"/>
                </a:lnTo>
                <a:lnTo>
                  <a:pt x="282848" y="195453"/>
                </a:lnTo>
                <a:lnTo>
                  <a:pt x="285303" y="203315"/>
                </a:lnTo>
                <a:lnTo>
                  <a:pt x="286940" y="209630"/>
                </a:lnTo>
                <a:lnTo>
                  <a:pt x="286957" y="217066"/>
                </a:lnTo>
                <a:lnTo>
                  <a:pt x="285893" y="225247"/>
                </a:lnTo>
                <a:lnTo>
                  <a:pt x="284109" y="233926"/>
                </a:lnTo>
                <a:lnTo>
                  <a:pt x="281845" y="240787"/>
                </a:lnTo>
                <a:lnTo>
                  <a:pt x="276462" y="251276"/>
                </a:lnTo>
                <a:lnTo>
                  <a:pt x="267621" y="262387"/>
                </a:lnTo>
                <a:lnTo>
                  <a:pt x="262254" y="268360"/>
                </a:lnTo>
                <a:lnTo>
                  <a:pt x="250558" y="280729"/>
                </a:lnTo>
                <a:lnTo>
                  <a:pt x="244429" y="287037"/>
                </a:lnTo>
                <a:lnTo>
                  <a:pt x="238193" y="292317"/>
                </a:lnTo>
                <a:lnTo>
                  <a:pt x="231887" y="296912"/>
                </a:lnTo>
                <a:lnTo>
                  <a:pt x="201183" y="317145"/>
                </a:lnTo>
                <a:lnTo>
                  <a:pt x="192165" y="322063"/>
                </a:lnTo>
                <a:lnTo>
                  <a:pt x="182928" y="326417"/>
                </a:lnTo>
                <a:lnTo>
                  <a:pt x="173546" y="330394"/>
                </a:lnTo>
                <a:lnTo>
                  <a:pt x="157388" y="337679"/>
                </a:lnTo>
                <a:lnTo>
                  <a:pt x="136206" y="347824"/>
                </a:lnTo>
                <a:lnTo>
                  <a:pt x="129499" y="351114"/>
                </a:lnTo>
                <a:lnTo>
                  <a:pt x="122878" y="353308"/>
                </a:lnTo>
                <a:lnTo>
                  <a:pt x="116315" y="354771"/>
                </a:lnTo>
                <a:lnTo>
                  <a:pt x="109789" y="355746"/>
                </a:lnTo>
                <a:lnTo>
                  <a:pt x="103289" y="356396"/>
                </a:lnTo>
                <a:lnTo>
                  <a:pt x="96806" y="356829"/>
                </a:lnTo>
                <a:lnTo>
                  <a:pt x="84944" y="357311"/>
                </a:lnTo>
                <a:lnTo>
                  <a:pt x="72224" y="357582"/>
                </a:lnTo>
                <a:lnTo>
                  <a:pt x="58043" y="35769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8" name="SMARTPenAnnotation1966"/>
          <p:cNvSpPr/>
          <p:nvPr/>
        </p:nvSpPr>
        <p:spPr>
          <a:xfrm>
            <a:off x="2907608" y="3738715"/>
            <a:ext cx="176999" cy="319084"/>
          </a:xfrm>
          <a:custGeom>
            <a:avLst/>
            <a:gdLst/>
            <a:ahLst/>
            <a:cxnLst/>
            <a:rect l="0" t="0" r="0" b="0"/>
            <a:pathLst>
              <a:path w="176999" h="319084">
                <a:moveTo>
                  <a:pt x="168669" y="19195"/>
                </a:moveTo>
                <a:lnTo>
                  <a:pt x="173805" y="14059"/>
                </a:lnTo>
                <a:lnTo>
                  <a:pt x="175317" y="11471"/>
                </a:lnTo>
                <a:lnTo>
                  <a:pt x="176998" y="5730"/>
                </a:lnTo>
                <a:lnTo>
                  <a:pt x="176371" y="3769"/>
                </a:lnTo>
                <a:lnTo>
                  <a:pt x="174879" y="2462"/>
                </a:lnTo>
                <a:lnTo>
                  <a:pt x="172809" y="1590"/>
                </a:lnTo>
                <a:lnTo>
                  <a:pt x="167643" y="622"/>
                </a:lnTo>
                <a:lnTo>
                  <a:pt x="164760" y="363"/>
                </a:lnTo>
                <a:lnTo>
                  <a:pt x="161764" y="191"/>
                </a:lnTo>
                <a:lnTo>
                  <a:pt x="155568" y="0"/>
                </a:lnTo>
                <a:lnTo>
                  <a:pt x="151336" y="1024"/>
                </a:lnTo>
                <a:lnTo>
                  <a:pt x="146365" y="2781"/>
                </a:lnTo>
                <a:lnTo>
                  <a:pt x="140901" y="5028"/>
                </a:lnTo>
                <a:lnTo>
                  <a:pt x="136184" y="7600"/>
                </a:lnTo>
                <a:lnTo>
                  <a:pt x="131964" y="10390"/>
                </a:lnTo>
                <a:lnTo>
                  <a:pt x="128076" y="13325"/>
                </a:lnTo>
                <a:lnTo>
                  <a:pt x="123334" y="17431"/>
                </a:lnTo>
                <a:lnTo>
                  <a:pt x="118023" y="22319"/>
                </a:lnTo>
                <a:lnTo>
                  <a:pt x="105315" y="34556"/>
                </a:lnTo>
                <a:lnTo>
                  <a:pt x="88918" y="50744"/>
                </a:lnTo>
                <a:lnTo>
                  <a:pt x="78956" y="59576"/>
                </a:lnTo>
                <a:lnTo>
                  <a:pt x="68015" y="68687"/>
                </a:lnTo>
                <a:lnTo>
                  <a:pt x="56422" y="77987"/>
                </a:lnTo>
                <a:lnTo>
                  <a:pt x="47618" y="86336"/>
                </a:lnTo>
                <a:lnTo>
                  <a:pt x="40674" y="94052"/>
                </a:lnTo>
                <a:lnTo>
                  <a:pt x="34970" y="101346"/>
                </a:lnTo>
                <a:lnTo>
                  <a:pt x="30092" y="108358"/>
                </a:lnTo>
                <a:lnTo>
                  <a:pt x="25766" y="115183"/>
                </a:lnTo>
                <a:lnTo>
                  <a:pt x="21806" y="121882"/>
                </a:lnTo>
                <a:lnTo>
                  <a:pt x="18092" y="128498"/>
                </a:lnTo>
                <a:lnTo>
                  <a:pt x="11098" y="141582"/>
                </a:lnTo>
                <a:lnTo>
                  <a:pt x="7729" y="150230"/>
                </a:lnTo>
                <a:lnTo>
                  <a:pt x="4407" y="160295"/>
                </a:lnTo>
                <a:lnTo>
                  <a:pt x="1118" y="171304"/>
                </a:lnTo>
                <a:lnTo>
                  <a:pt x="0" y="180794"/>
                </a:lnTo>
                <a:lnTo>
                  <a:pt x="330" y="189270"/>
                </a:lnTo>
                <a:lnTo>
                  <a:pt x="1625" y="197071"/>
                </a:lnTo>
                <a:lnTo>
                  <a:pt x="2488" y="203345"/>
                </a:lnTo>
                <a:lnTo>
                  <a:pt x="3447" y="213184"/>
                </a:lnTo>
                <a:lnTo>
                  <a:pt x="4777" y="218388"/>
                </a:lnTo>
                <a:lnTo>
                  <a:pt x="6739" y="224006"/>
                </a:lnTo>
                <a:lnTo>
                  <a:pt x="9122" y="229902"/>
                </a:lnTo>
                <a:lnTo>
                  <a:pt x="11785" y="235982"/>
                </a:lnTo>
                <a:lnTo>
                  <a:pt x="17611" y="248470"/>
                </a:lnTo>
                <a:lnTo>
                  <a:pt x="20669" y="253735"/>
                </a:lnTo>
                <a:lnTo>
                  <a:pt x="23783" y="258320"/>
                </a:lnTo>
                <a:lnTo>
                  <a:pt x="26934" y="262451"/>
                </a:lnTo>
                <a:lnTo>
                  <a:pt x="30109" y="267355"/>
                </a:lnTo>
                <a:lnTo>
                  <a:pt x="33301" y="272775"/>
                </a:lnTo>
                <a:lnTo>
                  <a:pt x="36504" y="278537"/>
                </a:lnTo>
                <a:lnTo>
                  <a:pt x="40788" y="283454"/>
                </a:lnTo>
                <a:lnTo>
                  <a:pt x="45795" y="287806"/>
                </a:lnTo>
                <a:lnTo>
                  <a:pt x="51282" y="291783"/>
                </a:lnTo>
                <a:lnTo>
                  <a:pt x="74412" y="307650"/>
                </a:lnTo>
                <a:lnTo>
                  <a:pt x="81109" y="311461"/>
                </a:lnTo>
                <a:lnTo>
                  <a:pt x="86648" y="314002"/>
                </a:lnTo>
                <a:lnTo>
                  <a:pt x="100952" y="31908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9" name="SMARTPenAnnotation1967"/>
          <p:cNvSpPr/>
          <p:nvPr/>
        </p:nvSpPr>
        <p:spPr>
          <a:xfrm>
            <a:off x="3173050" y="3535451"/>
            <a:ext cx="290181" cy="183764"/>
          </a:xfrm>
          <a:custGeom>
            <a:avLst/>
            <a:gdLst/>
            <a:ahLst/>
            <a:cxnLst/>
            <a:rect l="0" t="0" r="0" b="0"/>
            <a:pathLst>
              <a:path w="290181" h="183764">
                <a:moveTo>
                  <a:pt x="9639" y="77351"/>
                </a:moveTo>
                <a:lnTo>
                  <a:pt x="4504" y="67081"/>
                </a:lnTo>
                <a:lnTo>
                  <a:pt x="2991" y="62980"/>
                </a:lnTo>
                <a:lnTo>
                  <a:pt x="1982" y="59171"/>
                </a:lnTo>
                <a:lnTo>
                  <a:pt x="1310" y="55557"/>
                </a:lnTo>
                <a:lnTo>
                  <a:pt x="862" y="49924"/>
                </a:lnTo>
                <a:lnTo>
                  <a:pt x="563" y="42943"/>
                </a:lnTo>
                <a:lnTo>
                  <a:pt x="44" y="21346"/>
                </a:lnTo>
                <a:lnTo>
                  <a:pt x="0" y="15556"/>
                </a:lnTo>
                <a:lnTo>
                  <a:pt x="1063" y="13582"/>
                </a:lnTo>
                <a:lnTo>
                  <a:pt x="2847" y="12266"/>
                </a:lnTo>
                <a:lnTo>
                  <a:pt x="5111" y="11389"/>
                </a:lnTo>
                <a:lnTo>
                  <a:pt x="10493" y="7548"/>
                </a:lnTo>
                <a:lnTo>
                  <a:pt x="13433" y="5019"/>
                </a:lnTo>
                <a:lnTo>
                  <a:pt x="16468" y="3333"/>
                </a:lnTo>
                <a:lnTo>
                  <a:pt x="22706" y="1459"/>
                </a:lnTo>
                <a:lnTo>
                  <a:pt x="29062" y="627"/>
                </a:lnTo>
                <a:lnTo>
                  <a:pt x="35469" y="257"/>
                </a:lnTo>
                <a:lnTo>
                  <a:pt x="41900" y="92"/>
                </a:lnTo>
                <a:lnTo>
                  <a:pt x="66970" y="0"/>
                </a:lnTo>
                <a:lnTo>
                  <a:pt x="75806" y="1061"/>
                </a:lnTo>
                <a:lnTo>
                  <a:pt x="83847" y="2844"/>
                </a:lnTo>
                <a:lnTo>
                  <a:pt x="91357" y="5108"/>
                </a:lnTo>
                <a:lnTo>
                  <a:pt x="97439" y="7692"/>
                </a:lnTo>
                <a:lnTo>
                  <a:pt x="102568" y="10489"/>
                </a:lnTo>
                <a:lnTo>
                  <a:pt x="107062" y="13429"/>
                </a:lnTo>
                <a:lnTo>
                  <a:pt x="110059" y="16463"/>
                </a:lnTo>
                <a:lnTo>
                  <a:pt x="112056" y="19562"/>
                </a:lnTo>
                <a:lnTo>
                  <a:pt x="113388" y="22702"/>
                </a:lnTo>
                <a:lnTo>
                  <a:pt x="117734" y="31923"/>
                </a:lnTo>
                <a:lnTo>
                  <a:pt x="120397" y="37392"/>
                </a:lnTo>
                <a:lnTo>
                  <a:pt x="122174" y="42113"/>
                </a:lnTo>
                <a:lnTo>
                  <a:pt x="123357" y="46335"/>
                </a:lnTo>
                <a:lnTo>
                  <a:pt x="124146" y="50225"/>
                </a:lnTo>
                <a:lnTo>
                  <a:pt x="124672" y="56042"/>
                </a:lnTo>
                <a:lnTo>
                  <a:pt x="125023" y="63145"/>
                </a:lnTo>
                <a:lnTo>
                  <a:pt x="125257" y="71105"/>
                </a:lnTo>
                <a:lnTo>
                  <a:pt x="123263" y="80711"/>
                </a:lnTo>
                <a:lnTo>
                  <a:pt x="119785" y="91415"/>
                </a:lnTo>
                <a:lnTo>
                  <a:pt x="115315" y="102850"/>
                </a:lnTo>
                <a:lnTo>
                  <a:pt x="111261" y="111548"/>
                </a:lnTo>
                <a:lnTo>
                  <a:pt x="107483" y="118422"/>
                </a:lnTo>
                <a:lnTo>
                  <a:pt x="103890" y="124079"/>
                </a:lnTo>
                <a:lnTo>
                  <a:pt x="100420" y="128926"/>
                </a:lnTo>
                <a:lnTo>
                  <a:pt x="97031" y="133232"/>
                </a:lnTo>
                <a:lnTo>
                  <a:pt x="93697" y="137177"/>
                </a:lnTo>
                <a:lnTo>
                  <a:pt x="90400" y="140882"/>
                </a:lnTo>
                <a:lnTo>
                  <a:pt x="83870" y="147866"/>
                </a:lnTo>
                <a:lnTo>
                  <a:pt x="74151" y="157840"/>
                </a:lnTo>
                <a:lnTo>
                  <a:pt x="71994" y="161107"/>
                </a:lnTo>
                <a:lnTo>
                  <a:pt x="70557" y="164359"/>
                </a:lnTo>
                <a:lnTo>
                  <a:pt x="69598" y="167603"/>
                </a:lnTo>
                <a:lnTo>
                  <a:pt x="67885" y="170840"/>
                </a:lnTo>
                <a:lnTo>
                  <a:pt x="65667" y="174073"/>
                </a:lnTo>
                <a:lnTo>
                  <a:pt x="63114" y="177303"/>
                </a:lnTo>
                <a:lnTo>
                  <a:pt x="59262" y="179457"/>
                </a:lnTo>
                <a:lnTo>
                  <a:pt x="54545" y="180892"/>
                </a:lnTo>
                <a:lnTo>
                  <a:pt x="46795" y="182487"/>
                </a:lnTo>
                <a:lnTo>
                  <a:pt x="46233" y="182913"/>
                </a:lnTo>
                <a:lnTo>
                  <a:pt x="46934" y="183196"/>
                </a:lnTo>
                <a:lnTo>
                  <a:pt x="53055" y="183596"/>
                </a:lnTo>
                <a:lnTo>
                  <a:pt x="71947" y="183714"/>
                </a:lnTo>
                <a:lnTo>
                  <a:pt x="78050" y="182655"/>
                </a:lnTo>
                <a:lnTo>
                  <a:pt x="83193" y="180875"/>
                </a:lnTo>
                <a:lnTo>
                  <a:pt x="87696" y="178613"/>
                </a:lnTo>
                <a:lnTo>
                  <a:pt x="92848" y="177105"/>
                </a:lnTo>
                <a:lnTo>
                  <a:pt x="98433" y="176100"/>
                </a:lnTo>
                <a:lnTo>
                  <a:pt x="104306" y="175430"/>
                </a:lnTo>
                <a:lnTo>
                  <a:pt x="110370" y="174983"/>
                </a:lnTo>
                <a:lnTo>
                  <a:pt x="116563" y="174685"/>
                </a:lnTo>
                <a:lnTo>
                  <a:pt x="129177" y="174354"/>
                </a:lnTo>
                <a:lnTo>
                  <a:pt x="225391" y="174100"/>
                </a:lnTo>
                <a:lnTo>
                  <a:pt x="231939" y="175171"/>
                </a:lnTo>
                <a:lnTo>
                  <a:pt x="237380" y="176961"/>
                </a:lnTo>
                <a:lnTo>
                  <a:pt x="242081" y="179228"/>
                </a:lnTo>
                <a:lnTo>
                  <a:pt x="248440" y="180740"/>
                </a:lnTo>
                <a:lnTo>
                  <a:pt x="255905" y="181748"/>
                </a:lnTo>
                <a:lnTo>
                  <a:pt x="290180" y="18376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0" name="SMARTPenAnnotation1968"/>
          <p:cNvSpPr/>
          <p:nvPr/>
        </p:nvSpPr>
        <p:spPr>
          <a:xfrm>
            <a:off x="5823644" y="2993677"/>
            <a:ext cx="532062" cy="599779"/>
          </a:xfrm>
          <a:custGeom>
            <a:avLst/>
            <a:gdLst/>
            <a:ahLst/>
            <a:cxnLst/>
            <a:rect l="0" t="0" r="0" b="0"/>
            <a:pathLst>
              <a:path w="532062" h="599779">
                <a:moveTo>
                  <a:pt x="532061" y="0"/>
                </a:moveTo>
                <a:lnTo>
                  <a:pt x="526926" y="5136"/>
                </a:lnTo>
                <a:lnTo>
                  <a:pt x="513461" y="13465"/>
                </a:lnTo>
                <a:lnTo>
                  <a:pt x="500992" y="22740"/>
                </a:lnTo>
                <a:lnTo>
                  <a:pt x="485353" y="37432"/>
                </a:lnTo>
                <a:lnTo>
                  <a:pt x="380464" y="141933"/>
                </a:lnTo>
                <a:lnTo>
                  <a:pt x="367579" y="155890"/>
                </a:lnTo>
                <a:lnTo>
                  <a:pt x="356839" y="168419"/>
                </a:lnTo>
                <a:lnTo>
                  <a:pt x="347530" y="179996"/>
                </a:lnTo>
                <a:lnTo>
                  <a:pt x="337024" y="192014"/>
                </a:lnTo>
                <a:lnTo>
                  <a:pt x="325720" y="204325"/>
                </a:lnTo>
                <a:lnTo>
                  <a:pt x="313885" y="216832"/>
                </a:lnTo>
                <a:lnTo>
                  <a:pt x="303845" y="228394"/>
                </a:lnTo>
                <a:lnTo>
                  <a:pt x="295002" y="239328"/>
                </a:lnTo>
                <a:lnTo>
                  <a:pt x="286957" y="249841"/>
                </a:lnTo>
                <a:lnTo>
                  <a:pt x="272286" y="267255"/>
                </a:lnTo>
                <a:lnTo>
                  <a:pt x="265364" y="274908"/>
                </a:lnTo>
                <a:lnTo>
                  <a:pt x="256450" y="286460"/>
                </a:lnTo>
                <a:lnTo>
                  <a:pt x="246207" y="300610"/>
                </a:lnTo>
                <a:lnTo>
                  <a:pt x="235080" y="316493"/>
                </a:lnTo>
                <a:lnTo>
                  <a:pt x="223362" y="331380"/>
                </a:lnTo>
                <a:lnTo>
                  <a:pt x="211250" y="345605"/>
                </a:lnTo>
                <a:lnTo>
                  <a:pt x="188478" y="370726"/>
                </a:lnTo>
                <a:lnTo>
                  <a:pt x="171190" y="389057"/>
                </a:lnTo>
                <a:lnTo>
                  <a:pt x="161422" y="400179"/>
                </a:lnTo>
                <a:lnTo>
                  <a:pt x="139102" y="426869"/>
                </a:lnTo>
                <a:lnTo>
                  <a:pt x="91890" y="484569"/>
                </a:lnTo>
                <a:lnTo>
                  <a:pt x="82757" y="495026"/>
                </a:lnTo>
                <a:lnTo>
                  <a:pt x="66877" y="513451"/>
                </a:lnTo>
                <a:lnTo>
                  <a:pt x="59633" y="522879"/>
                </a:lnTo>
                <a:lnTo>
                  <a:pt x="45851" y="540878"/>
                </a:lnTo>
                <a:lnTo>
                  <a:pt x="32560" y="556044"/>
                </a:lnTo>
                <a:lnTo>
                  <a:pt x="19488" y="572816"/>
                </a:lnTo>
                <a:lnTo>
                  <a:pt x="0" y="599778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1" name="SMARTPenAnnotation1969"/>
          <p:cNvSpPr/>
          <p:nvPr/>
        </p:nvSpPr>
        <p:spPr>
          <a:xfrm>
            <a:off x="3327796" y="2761505"/>
            <a:ext cx="2868" cy="1"/>
          </a:xfrm>
          <a:custGeom>
            <a:avLst/>
            <a:gdLst/>
            <a:ahLst/>
            <a:cxnLst/>
            <a:rect l="0" t="0" r="0" b="0"/>
            <a:pathLst>
              <a:path w="2868" h="1">
                <a:moveTo>
                  <a:pt x="0" y="0"/>
                </a:moveTo>
                <a:lnTo>
                  <a:pt x="2867" y="0"/>
                </a:lnTo>
                <a:close/>
              </a:path>
            </a:pathLst>
          </a:custGeom>
          <a:ln w="38100">
            <a:solidFill>
              <a:srgbClr val="009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2" name="SMARTPenAnnotation1970"/>
          <p:cNvSpPr/>
          <p:nvPr/>
        </p:nvSpPr>
        <p:spPr>
          <a:xfrm>
            <a:off x="2795736" y="2780853"/>
            <a:ext cx="493366" cy="570757"/>
          </a:xfrm>
          <a:custGeom>
            <a:avLst/>
            <a:gdLst/>
            <a:ahLst/>
            <a:cxnLst/>
            <a:rect l="0" t="0" r="0" b="0"/>
            <a:pathLst>
              <a:path w="493366" h="570757">
                <a:moveTo>
                  <a:pt x="493365" y="0"/>
                </a:moveTo>
                <a:lnTo>
                  <a:pt x="479901" y="13465"/>
                </a:lnTo>
                <a:lnTo>
                  <a:pt x="468033" y="28198"/>
                </a:lnTo>
                <a:lnTo>
                  <a:pt x="460354" y="38147"/>
                </a:lnTo>
                <a:lnTo>
                  <a:pt x="448955" y="54933"/>
                </a:lnTo>
                <a:lnTo>
                  <a:pt x="444411" y="62419"/>
                </a:lnTo>
                <a:lnTo>
                  <a:pt x="419297" y="99400"/>
                </a:lnTo>
                <a:lnTo>
                  <a:pt x="402067" y="124309"/>
                </a:lnTo>
                <a:lnTo>
                  <a:pt x="388430" y="143066"/>
                </a:lnTo>
                <a:lnTo>
                  <a:pt x="377189" y="157720"/>
                </a:lnTo>
                <a:lnTo>
                  <a:pt x="333430" y="212091"/>
                </a:lnTo>
                <a:lnTo>
                  <a:pt x="323325" y="224159"/>
                </a:lnTo>
                <a:lnTo>
                  <a:pt x="314438" y="234354"/>
                </a:lnTo>
                <a:lnTo>
                  <a:pt x="306364" y="243300"/>
                </a:lnTo>
                <a:lnTo>
                  <a:pt x="288793" y="261840"/>
                </a:lnTo>
                <a:lnTo>
                  <a:pt x="256374" y="294881"/>
                </a:lnTo>
                <a:lnTo>
                  <a:pt x="242570" y="311636"/>
                </a:lnTo>
                <a:lnTo>
                  <a:pt x="235879" y="320619"/>
                </a:lnTo>
                <a:lnTo>
                  <a:pt x="220670" y="337356"/>
                </a:lnTo>
                <a:lnTo>
                  <a:pt x="175108" y="384616"/>
                </a:lnTo>
                <a:lnTo>
                  <a:pt x="156509" y="404743"/>
                </a:lnTo>
                <a:lnTo>
                  <a:pt x="141960" y="421385"/>
                </a:lnTo>
                <a:lnTo>
                  <a:pt x="130110" y="435705"/>
                </a:lnTo>
                <a:lnTo>
                  <a:pt x="120061" y="447401"/>
                </a:lnTo>
                <a:lnTo>
                  <a:pt x="111212" y="457348"/>
                </a:lnTo>
                <a:lnTo>
                  <a:pt x="103163" y="466129"/>
                </a:lnTo>
                <a:lnTo>
                  <a:pt x="94572" y="474133"/>
                </a:lnTo>
                <a:lnTo>
                  <a:pt x="85620" y="481619"/>
                </a:lnTo>
                <a:lnTo>
                  <a:pt x="76428" y="488759"/>
                </a:lnTo>
                <a:lnTo>
                  <a:pt x="67075" y="497818"/>
                </a:lnTo>
                <a:lnTo>
                  <a:pt x="57615" y="508158"/>
                </a:lnTo>
                <a:lnTo>
                  <a:pt x="48084" y="519350"/>
                </a:lnTo>
                <a:lnTo>
                  <a:pt x="38505" y="530036"/>
                </a:lnTo>
                <a:lnTo>
                  <a:pt x="0" y="570756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3" name="SMARTPenAnnotation1971"/>
          <p:cNvSpPr/>
          <p:nvPr/>
        </p:nvSpPr>
        <p:spPr>
          <a:xfrm>
            <a:off x="3492251" y="3999755"/>
            <a:ext cx="415976" cy="19349"/>
          </a:xfrm>
          <a:custGeom>
            <a:avLst/>
            <a:gdLst/>
            <a:ahLst/>
            <a:cxnLst/>
            <a:rect l="0" t="0" r="0" b="0"/>
            <a:pathLst>
              <a:path w="415976" h="19349">
                <a:moveTo>
                  <a:pt x="0" y="0"/>
                </a:moveTo>
                <a:lnTo>
                  <a:pt x="334166" y="0"/>
                </a:lnTo>
                <a:lnTo>
                  <a:pt x="343163" y="1075"/>
                </a:lnTo>
                <a:lnTo>
                  <a:pt x="350236" y="2867"/>
                </a:lnTo>
                <a:lnTo>
                  <a:pt x="356026" y="5136"/>
                </a:lnTo>
                <a:lnTo>
                  <a:pt x="362036" y="6649"/>
                </a:lnTo>
                <a:lnTo>
                  <a:pt x="368192" y="7657"/>
                </a:lnTo>
                <a:lnTo>
                  <a:pt x="374446" y="8329"/>
                </a:lnTo>
                <a:lnTo>
                  <a:pt x="380765" y="8778"/>
                </a:lnTo>
                <a:lnTo>
                  <a:pt x="393519" y="9276"/>
                </a:lnTo>
                <a:lnTo>
                  <a:pt x="404851" y="9596"/>
                </a:lnTo>
                <a:lnTo>
                  <a:pt x="407484" y="9621"/>
                </a:lnTo>
                <a:lnTo>
                  <a:pt x="415975" y="1934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4" name="SMARTPenAnnotation1972"/>
          <p:cNvSpPr/>
          <p:nvPr/>
        </p:nvSpPr>
        <p:spPr>
          <a:xfrm>
            <a:off x="4044191" y="3748275"/>
            <a:ext cx="260663" cy="532022"/>
          </a:xfrm>
          <a:custGeom>
            <a:avLst/>
            <a:gdLst/>
            <a:ahLst/>
            <a:cxnLst/>
            <a:rect l="0" t="0" r="0" b="0"/>
            <a:pathLst>
              <a:path w="260663" h="532022">
                <a:moveTo>
                  <a:pt x="125228" y="58004"/>
                </a:moveTo>
                <a:lnTo>
                  <a:pt x="125228" y="42597"/>
                </a:lnTo>
                <a:lnTo>
                  <a:pt x="124154" y="38059"/>
                </a:lnTo>
                <a:lnTo>
                  <a:pt x="122362" y="35033"/>
                </a:lnTo>
                <a:lnTo>
                  <a:pt x="114705" y="27909"/>
                </a:lnTo>
                <a:lnTo>
                  <a:pt x="107653" y="22056"/>
                </a:lnTo>
                <a:lnTo>
                  <a:pt x="102763" y="18991"/>
                </a:lnTo>
                <a:lnTo>
                  <a:pt x="97353" y="15872"/>
                </a:lnTo>
                <a:lnTo>
                  <a:pt x="92671" y="13793"/>
                </a:lnTo>
                <a:lnTo>
                  <a:pt x="84603" y="11483"/>
                </a:lnTo>
                <a:lnTo>
                  <a:pt x="77435" y="7590"/>
                </a:lnTo>
                <a:lnTo>
                  <a:pt x="74018" y="5047"/>
                </a:lnTo>
                <a:lnTo>
                  <a:pt x="67356" y="2221"/>
                </a:lnTo>
                <a:lnTo>
                  <a:pt x="60812" y="965"/>
                </a:lnTo>
                <a:lnTo>
                  <a:pt x="54321" y="407"/>
                </a:lnTo>
                <a:lnTo>
                  <a:pt x="47853" y="159"/>
                </a:lnTo>
                <a:lnTo>
                  <a:pt x="38168" y="20"/>
                </a:lnTo>
                <a:lnTo>
                  <a:pt x="34942" y="0"/>
                </a:lnTo>
                <a:lnTo>
                  <a:pt x="31717" y="1062"/>
                </a:lnTo>
                <a:lnTo>
                  <a:pt x="25266" y="5108"/>
                </a:lnTo>
                <a:lnTo>
                  <a:pt x="19016" y="9815"/>
                </a:lnTo>
                <a:lnTo>
                  <a:pt x="11471" y="17093"/>
                </a:lnTo>
                <a:lnTo>
                  <a:pt x="5519" y="22982"/>
                </a:lnTo>
                <a:lnTo>
                  <a:pt x="3503" y="27132"/>
                </a:lnTo>
                <a:lnTo>
                  <a:pt x="1262" y="37475"/>
                </a:lnTo>
                <a:lnTo>
                  <a:pt x="266" y="49238"/>
                </a:lnTo>
                <a:lnTo>
                  <a:pt x="0" y="55385"/>
                </a:lnTo>
                <a:lnTo>
                  <a:pt x="898" y="60557"/>
                </a:lnTo>
                <a:lnTo>
                  <a:pt x="7195" y="76582"/>
                </a:lnTo>
                <a:lnTo>
                  <a:pt x="7845" y="80063"/>
                </a:lnTo>
                <a:lnTo>
                  <a:pt x="11432" y="86797"/>
                </a:lnTo>
                <a:lnTo>
                  <a:pt x="19495" y="96632"/>
                </a:lnTo>
                <a:lnTo>
                  <a:pt x="25567" y="103118"/>
                </a:lnTo>
                <a:lnTo>
                  <a:pt x="31849" y="109584"/>
                </a:lnTo>
                <a:lnTo>
                  <a:pt x="35029" y="111739"/>
                </a:lnTo>
                <a:lnTo>
                  <a:pt x="41428" y="114132"/>
                </a:lnTo>
                <a:lnTo>
                  <a:pt x="61345" y="120615"/>
                </a:lnTo>
                <a:lnTo>
                  <a:pt x="68666" y="122317"/>
                </a:lnTo>
                <a:lnTo>
                  <a:pt x="75697" y="123451"/>
                </a:lnTo>
                <a:lnTo>
                  <a:pt x="82533" y="124208"/>
                </a:lnTo>
                <a:lnTo>
                  <a:pt x="88166" y="124712"/>
                </a:lnTo>
                <a:lnTo>
                  <a:pt x="92996" y="125049"/>
                </a:lnTo>
                <a:lnTo>
                  <a:pt x="97291" y="125273"/>
                </a:lnTo>
                <a:lnTo>
                  <a:pt x="102304" y="124347"/>
                </a:lnTo>
                <a:lnTo>
                  <a:pt x="107796" y="122655"/>
                </a:lnTo>
                <a:lnTo>
                  <a:pt x="113607" y="120452"/>
                </a:lnTo>
                <a:lnTo>
                  <a:pt x="118556" y="118984"/>
                </a:lnTo>
                <a:lnTo>
                  <a:pt x="122929" y="118005"/>
                </a:lnTo>
                <a:lnTo>
                  <a:pt x="126921" y="117352"/>
                </a:lnTo>
                <a:lnTo>
                  <a:pt x="131731" y="115842"/>
                </a:lnTo>
                <a:lnTo>
                  <a:pt x="137087" y="113760"/>
                </a:lnTo>
                <a:lnTo>
                  <a:pt x="142808" y="111298"/>
                </a:lnTo>
                <a:lnTo>
                  <a:pt x="147697" y="107507"/>
                </a:lnTo>
                <a:lnTo>
                  <a:pt x="152031" y="102829"/>
                </a:lnTo>
                <a:lnTo>
                  <a:pt x="161575" y="90147"/>
                </a:lnTo>
                <a:lnTo>
                  <a:pt x="168363" y="77679"/>
                </a:lnTo>
                <a:lnTo>
                  <a:pt x="169033" y="73271"/>
                </a:lnTo>
                <a:lnTo>
                  <a:pt x="168405" y="69257"/>
                </a:lnTo>
                <a:lnTo>
                  <a:pt x="162385" y="55605"/>
                </a:lnTo>
                <a:lnTo>
                  <a:pt x="155857" y="42004"/>
                </a:lnTo>
                <a:lnTo>
                  <a:pt x="155321" y="41963"/>
                </a:lnTo>
                <a:lnTo>
                  <a:pt x="154964" y="43011"/>
                </a:lnTo>
                <a:lnTo>
                  <a:pt x="154391" y="52415"/>
                </a:lnTo>
                <a:lnTo>
                  <a:pt x="156494" y="61802"/>
                </a:lnTo>
                <a:lnTo>
                  <a:pt x="164563" y="92296"/>
                </a:lnTo>
                <a:lnTo>
                  <a:pt x="168649" y="105587"/>
                </a:lnTo>
                <a:lnTo>
                  <a:pt x="172448" y="116598"/>
                </a:lnTo>
                <a:lnTo>
                  <a:pt x="176056" y="126088"/>
                </a:lnTo>
                <a:lnTo>
                  <a:pt x="180065" y="142365"/>
                </a:lnTo>
                <a:lnTo>
                  <a:pt x="181846" y="156766"/>
                </a:lnTo>
                <a:lnTo>
                  <a:pt x="182638" y="170331"/>
                </a:lnTo>
                <a:lnTo>
                  <a:pt x="185857" y="183526"/>
                </a:lnTo>
                <a:lnTo>
                  <a:pt x="189795" y="196557"/>
                </a:lnTo>
                <a:lnTo>
                  <a:pt x="191545" y="209514"/>
                </a:lnTo>
                <a:lnTo>
                  <a:pt x="195189" y="222438"/>
                </a:lnTo>
                <a:lnTo>
                  <a:pt x="199317" y="235348"/>
                </a:lnTo>
                <a:lnTo>
                  <a:pt x="201151" y="248252"/>
                </a:lnTo>
                <a:lnTo>
                  <a:pt x="204833" y="261152"/>
                </a:lnTo>
                <a:lnTo>
                  <a:pt x="207320" y="267602"/>
                </a:lnTo>
                <a:lnTo>
                  <a:pt x="210083" y="283368"/>
                </a:lnTo>
                <a:lnTo>
                  <a:pt x="210819" y="292086"/>
                </a:lnTo>
                <a:lnTo>
                  <a:pt x="211638" y="307506"/>
                </a:lnTo>
                <a:lnTo>
                  <a:pt x="211856" y="314628"/>
                </a:lnTo>
                <a:lnTo>
                  <a:pt x="213077" y="324750"/>
                </a:lnTo>
                <a:lnTo>
                  <a:pt x="214965" y="336872"/>
                </a:lnTo>
                <a:lnTo>
                  <a:pt x="217299" y="350328"/>
                </a:lnTo>
                <a:lnTo>
                  <a:pt x="221005" y="365748"/>
                </a:lnTo>
                <a:lnTo>
                  <a:pt x="225625" y="382477"/>
                </a:lnTo>
                <a:lnTo>
                  <a:pt x="230855" y="400079"/>
                </a:lnTo>
                <a:lnTo>
                  <a:pt x="236491" y="421488"/>
                </a:lnTo>
                <a:lnTo>
                  <a:pt x="257054" y="507155"/>
                </a:lnTo>
                <a:lnTo>
                  <a:pt x="259059" y="518461"/>
                </a:lnTo>
                <a:lnTo>
                  <a:pt x="260662" y="53202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5A7113AE-2BBD-4528-B40E-B5C37E65BA3C}" type="slidenum">
              <a:rPr lang="ar-SA" smtClean="0"/>
              <a:pPr/>
              <a:t>23</a:t>
            </a:fld>
            <a:endParaRPr lang="en-US" smtClean="0"/>
          </a:p>
        </p:txBody>
      </p:sp>
      <p:sp>
        <p:nvSpPr>
          <p:cNvPr id="27651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ar-SA" dirty="0" smtClean="0"/>
          </a:p>
        </p:txBody>
      </p:sp>
      <p:sp>
        <p:nvSpPr>
          <p:cNvPr id="27652" name="Rectangle 3"/>
          <p:cNvSpPr>
            <a:spLocks noGrp="1"/>
          </p:cNvSpPr>
          <p:nvPr>
            <p:ph type="body" idx="4294967295"/>
          </p:nvPr>
        </p:nvSpPr>
        <p:spPr>
          <a:xfrm>
            <a:off x="609600" y="1524000"/>
            <a:ext cx="8915400" cy="4525963"/>
          </a:xfrm>
        </p:spPr>
        <p:txBody>
          <a:bodyPr/>
          <a:lstStyle/>
          <a:p>
            <a:pPr rtl="1">
              <a:buFont typeface="Arial" charset="0"/>
              <a:buNone/>
            </a:pPr>
            <a:r>
              <a:rPr lang="ar-SA" b="1" dirty="0" smtClean="0"/>
              <a:t>مثال:  </a:t>
            </a:r>
          </a:p>
          <a:p>
            <a:pPr rtl="1">
              <a:buFont typeface="Arial" charset="0"/>
              <a:buNone/>
            </a:pPr>
            <a:r>
              <a:rPr lang="ar-SA" b="1" dirty="0" smtClean="0"/>
              <a:t>أطرح المقدار                 من</a:t>
            </a:r>
          </a:p>
          <a:p>
            <a:pPr rtl="1">
              <a:buFont typeface="Arial" charset="0"/>
              <a:buNone/>
            </a:pPr>
            <a:r>
              <a:rPr lang="ar-SA" b="1" dirty="0" smtClean="0"/>
              <a:t>الحل:</a:t>
            </a:r>
          </a:p>
          <a:p>
            <a:pPr rtl="1">
              <a:buFont typeface="Arial" charset="0"/>
              <a:buNone/>
            </a:pPr>
            <a:endParaRPr lang="ar-SA" b="1" dirty="0" smtClean="0"/>
          </a:p>
          <a:p>
            <a:pPr rtl="1">
              <a:buFont typeface="Arial" charset="0"/>
              <a:buNone/>
            </a:pPr>
            <a:endParaRPr lang="ar-SA" b="1" dirty="0" smtClean="0"/>
          </a:p>
          <a:p>
            <a:pPr rtl="1">
              <a:buFont typeface="Arial" charset="0"/>
              <a:buNone/>
            </a:pPr>
            <a:endParaRPr lang="ar-SA" b="1" dirty="0" smtClean="0"/>
          </a:p>
          <a:p>
            <a:pPr rtl="1">
              <a:buFont typeface="Arial" charset="0"/>
              <a:buNone/>
            </a:pPr>
            <a:r>
              <a:rPr lang="ar-SA" b="1" dirty="0" smtClean="0"/>
              <a:t>نلاحظ أن المقدار </a:t>
            </a:r>
            <a:r>
              <a:rPr lang="ar-SA" b="1" dirty="0" err="1" smtClean="0"/>
              <a:t>الذى</a:t>
            </a:r>
            <a:r>
              <a:rPr lang="ar-SA" b="1" dirty="0" smtClean="0"/>
              <a:t> ذكر بعد حرف " من " هو الذى يكتب اولاً.</a:t>
            </a:r>
            <a:endParaRPr lang="en-US" b="1" dirty="0" smtClean="0"/>
          </a:p>
        </p:txBody>
      </p:sp>
      <p:graphicFrame>
        <p:nvGraphicFramePr>
          <p:cNvPr id="59394" name="Object 2"/>
          <p:cNvGraphicFramePr>
            <a:graphicFrameLocks noChangeAspect="1"/>
          </p:cNvGraphicFramePr>
          <p:nvPr/>
        </p:nvGraphicFramePr>
        <p:xfrm>
          <a:off x="5867400" y="2133600"/>
          <a:ext cx="1670050" cy="506413"/>
        </p:xfrm>
        <a:graphic>
          <a:graphicData uri="http://schemas.openxmlformats.org/presentationml/2006/ole">
            <p:oleObj spid="_x0000_s59394" name="Equation" r:id="rId3" imgW="507960" imgH="203040" progId="Equation.3">
              <p:embed/>
            </p:oleObj>
          </a:graphicData>
        </a:graphic>
      </p:graphicFrame>
      <p:graphicFrame>
        <p:nvGraphicFramePr>
          <p:cNvPr id="59395" name="Object 3"/>
          <p:cNvGraphicFramePr>
            <a:graphicFrameLocks noChangeAspect="1"/>
          </p:cNvGraphicFramePr>
          <p:nvPr/>
        </p:nvGraphicFramePr>
        <p:xfrm>
          <a:off x="3505200" y="2209800"/>
          <a:ext cx="1628775" cy="506413"/>
        </p:xfrm>
        <a:graphic>
          <a:graphicData uri="http://schemas.openxmlformats.org/presentationml/2006/ole">
            <p:oleObj spid="_x0000_s59395" name="Equation" r:id="rId4" imgW="495000" imgH="203040" progId="Equation.3">
              <p:embed/>
            </p:oleObj>
          </a:graphicData>
        </a:graphic>
      </p:graphicFrame>
      <p:sp>
        <p:nvSpPr>
          <p:cNvPr id="8" name="SMARTPenAnnotation1859"/>
          <p:cNvSpPr/>
          <p:nvPr/>
        </p:nvSpPr>
        <p:spPr>
          <a:xfrm>
            <a:off x="919013" y="1784965"/>
            <a:ext cx="183804" cy="240636"/>
          </a:xfrm>
          <a:custGeom>
            <a:avLst/>
            <a:gdLst/>
            <a:ahLst/>
            <a:cxnLst/>
            <a:rect l="0" t="0" r="0" b="0"/>
            <a:pathLst>
              <a:path w="183804" h="240636">
                <a:moveTo>
                  <a:pt x="0" y="18831"/>
                </a:moveTo>
                <a:lnTo>
                  <a:pt x="5136" y="13696"/>
                </a:lnTo>
                <a:lnTo>
                  <a:pt x="6649" y="11108"/>
                </a:lnTo>
                <a:lnTo>
                  <a:pt x="8329" y="5367"/>
                </a:lnTo>
                <a:lnTo>
                  <a:pt x="9852" y="3406"/>
                </a:lnTo>
                <a:lnTo>
                  <a:pt x="11943" y="2098"/>
                </a:lnTo>
                <a:lnTo>
                  <a:pt x="17885" y="0"/>
                </a:lnTo>
                <a:lnTo>
                  <a:pt x="18373" y="903"/>
                </a:lnTo>
                <a:lnTo>
                  <a:pt x="19059" y="7309"/>
                </a:lnTo>
                <a:lnTo>
                  <a:pt x="19219" y="12994"/>
                </a:lnTo>
                <a:lnTo>
                  <a:pt x="19348" y="83493"/>
                </a:lnTo>
                <a:lnTo>
                  <a:pt x="18273" y="89886"/>
                </a:lnTo>
                <a:lnTo>
                  <a:pt x="16481" y="96297"/>
                </a:lnTo>
                <a:lnTo>
                  <a:pt x="14212" y="102721"/>
                </a:lnTo>
                <a:lnTo>
                  <a:pt x="12699" y="109154"/>
                </a:lnTo>
                <a:lnTo>
                  <a:pt x="11691" y="115592"/>
                </a:lnTo>
                <a:lnTo>
                  <a:pt x="11019" y="122034"/>
                </a:lnTo>
                <a:lnTo>
                  <a:pt x="10570" y="128478"/>
                </a:lnTo>
                <a:lnTo>
                  <a:pt x="10272" y="134924"/>
                </a:lnTo>
                <a:lnTo>
                  <a:pt x="10073" y="141371"/>
                </a:lnTo>
                <a:lnTo>
                  <a:pt x="9709" y="191585"/>
                </a:lnTo>
                <a:lnTo>
                  <a:pt x="10772" y="196343"/>
                </a:lnTo>
                <a:lnTo>
                  <a:pt x="12556" y="200590"/>
                </a:lnTo>
                <a:lnTo>
                  <a:pt x="14820" y="204496"/>
                </a:lnTo>
                <a:lnTo>
                  <a:pt x="20202" y="214569"/>
                </a:lnTo>
                <a:lnTo>
                  <a:pt x="23142" y="220264"/>
                </a:lnTo>
                <a:lnTo>
                  <a:pt x="26177" y="225136"/>
                </a:lnTo>
                <a:lnTo>
                  <a:pt x="29275" y="229459"/>
                </a:lnTo>
                <a:lnTo>
                  <a:pt x="32415" y="233416"/>
                </a:lnTo>
                <a:lnTo>
                  <a:pt x="35583" y="236054"/>
                </a:lnTo>
                <a:lnTo>
                  <a:pt x="38770" y="237812"/>
                </a:lnTo>
                <a:lnTo>
                  <a:pt x="41970" y="238985"/>
                </a:lnTo>
                <a:lnTo>
                  <a:pt x="46253" y="239766"/>
                </a:lnTo>
                <a:lnTo>
                  <a:pt x="51258" y="240287"/>
                </a:lnTo>
                <a:lnTo>
                  <a:pt x="56744" y="240635"/>
                </a:lnTo>
                <a:lnTo>
                  <a:pt x="61477" y="239792"/>
                </a:lnTo>
                <a:lnTo>
                  <a:pt x="65707" y="238154"/>
                </a:lnTo>
                <a:lnTo>
                  <a:pt x="69601" y="235988"/>
                </a:lnTo>
                <a:lnTo>
                  <a:pt x="73273" y="234544"/>
                </a:lnTo>
                <a:lnTo>
                  <a:pt x="76795" y="233581"/>
                </a:lnTo>
                <a:lnTo>
                  <a:pt x="80218" y="232939"/>
                </a:lnTo>
                <a:lnTo>
                  <a:pt x="84650" y="231437"/>
                </a:lnTo>
                <a:lnTo>
                  <a:pt x="89754" y="229360"/>
                </a:lnTo>
                <a:lnTo>
                  <a:pt x="95307" y="226901"/>
                </a:lnTo>
                <a:lnTo>
                  <a:pt x="102233" y="223111"/>
                </a:lnTo>
                <a:lnTo>
                  <a:pt x="110076" y="218435"/>
                </a:lnTo>
                <a:lnTo>
                  <a:pt x="118528" y="213168"/>
                </a:lnTo>
                <a:lnTo>
                  <a:pt x="126313" y="207507"/>
                </a:lnTo>
                <a:lnTo>
                  <a:pt x="133653" y="201583"/>
                </a:lnTo>
                <a:lnTo>
                  <a:pt x="146466" y="190344"/>
                </a:lnTo>
                <a:lnTo>
                  <a:pt x="155743" y="181765"/>
                </a:lnTo>
                <a:lnTo>
                  <a:pt x="167010" y="170893"/>
                </a:lnTo>
                <a:lnTo>
                  <a:pt x="170458" y="166425"/>
                </a:lnTo>
                <a:lnTo>
                  <a:pt x="173831" y="161297"/>
                </a:lnTo>
                <a:lnTo>
                  <a:pt x="183803" y="14459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SMARTPenAnnotation1860"/>
          <p:cNvSpPr/>
          <p:nvPr/>
        </p:nvSpPr>
        <p:spPr>
          <a:xfrm>
            <a:off x="1093142" y="1774775"/>
            <a:ext cx="28893" cy="415976"/>
          </a:xfrm>
          <a:custGeom>
            <a:avLst/>
            <a:gdLst/>
            <a:ahLst/>
            <a:cxnLst/>
            <a:rect l="0" t="0" r="0" b="0"/>
            <a:pathLst>
              <a:path w="28893" h="415976">
                <a:moveTo>
                  <a:pt x="0" y="0"/>
                </a:moveTo>
                <a:lnTo>
                  <a:pt x="0" y="10271"/>
                </a:lnTo>
                <a:lnTo>
                  <a:pt x="1075" y="14371"/>
                </a:lnTo>
                <a:lnTo>
                  <a:pt x="2866" y="18180"/>
                </a:lnTo>
                <a:lnTo>
                  <a:pt x="5136" y="21794"/>
                </a:lnTo>
                <a:lnTo>
                  <a:pt x="6648" y="26353"/>
                </a:lnTo>
                <a:lnTo>
                  <a:pt x="7657" y="31542"/>
                </a:lnTo>
                <a:lnTo>
                  <a:pt x="8329" y="37151"/>
                </a:lnTo>
                <a:lnTo>
                  <a:pt x="9852" y="43040"/>
                </a:lnTo>
                <a:lnTo>
                  <a:pt x="11943" y="49116"/>
                </a:lnTo>
                <a:lnTo>
                  <a:pt x="14411" y="55316"/>
                </a:lnTo>
                <a:lnTo>
                  <a:pt x="16057" y="61599"/>
                </a:lnTo>
                <a:lnTo>
                  <a:pt x="17154" y="67938"/>
                </a:lnTo>
                <a:lnTo>
                  <a:pt x="17885" y="74313"/>
                </a:lnTo>
                <a:lnTo>
                  <a:pt x="19447" y="80714"/>
                </a:lnTo>
                <a:lnTo>
                  <a:pt x="21564" y="87130"/>
                </a:lnTo>
                <a:lnTo>
                  <a:pt x="24050" y="93557"/>
                </a:lnTo>
                <a:lnTo>
                  <a:pt x="25707" y="104291"/>
                </a:lnTo>
                <a:lnTo>
                  <a:pt x="26812" y="117897"/>
                </a:lnTo>
                <a:lnTo>
                  <a:pt x="28040" y="146987"/>
                </a:lnTo>
                <a:lnTo>
                  <a:pt x="28585" y="170665"/>
                </a:lnTo>
                <a:lnTo>
                  <a:pt x="28892" y="212395"/>
                </a:lnTo>
                <a:lnTo>
                  <a:pt x="27860" y="229736"/>
                </a:lnTo>
                <a:lnTo>
                  <a:pt x="26098" y="248821"/>
                </a:lnTo>
                <a:lnTo>
                  <a:pt x="13588" y="369121"/>
                </a:lnTo>
                <a:lnTo>
                  <a:pt x="9674" y="41597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SMARTPenAnnotation1861"/>
          <p:cNvSpPr/>
          <p:nvPr/>
        </p:nvSpPr>
        <p:spPr>
          <a:xfrm>
            <a:off x="1228576" y="1963060"/>
            <a:ext cx="70251" cy="119755"/>
          </a:xfrm>
          <a:custGeom>
            <a:avLst/>
            <a:gdLst/>
            <a:ahLst/>
            <a:cxnLst/>
            <a:rect l="0" t="0" r="0" b="0"/>
            <a:pathLst>
              <a:path w="70251" h="119755">
                <a:moveTo>
                  <a:pt x="0" y="5191"/>
                </a:moveTo>
                <a:lnTo>
                  <a:pt x="5135" y="10327"/>
                </a:lnTo>
                <a:lnTo>
                  <a:pt x="6648" y="13990"/>
                </a:lnTo>
                <a:lnTo>
                  <a:pt x="7656" y="18581"/>
                </a:lnTo>
                <a:lnTo>
                  <a:pt x="8329" y="23792"/>
                </a:lnTo>
                <a:lnTo>
                  <a:pt x="8777" y="28340"/>
                </a:lnTo>
                <a:lnTo>
                  <a:pt x="9076" y="32448"/>
                </a:lnTo>
                <a:lnTo>
                  <a:pt x="9275" y="36261"/>
                </a:lnTo>
                <a:lnTo>
                  <a:pt x="9496" y="46230"/>
                </a:lnTo>
                <a:lnTo>
                  <a:pt x="9639" y="65011"/>
                </a:lnTo>
                <a:lnTo>
                  <a:pt x="8575" y="69793"/>
                </a:lnTo>
                <a:lnTo>
                  <a:pt x="6792" y="75131"/>
                </a:lnTo>
                <a:lnTo>
                  <a:pt x="4528" y="80839"/>
                </a:lnTo>
                <a:lnTo>
                  <a:pt x="4093" y="85720"/>
                </a:lnTo>
                <a:lnTo>
                  <a:pt x="4878" y="90048"/>
                </a:lnTo>
                <a:lnTo>
                  <a:pt x="6477" y="94009"/>
                </a:lnTo>
                <a:lnTo>
                  <a:pt x="7542" y="97724"/>
                </a:lnTo>
                <a:lnTo>
                  <a:pt x="8253" y="101276"/>
                </a:lnTo>
                <a:lnTo>
                  <a:pt x="9393" y="109564"/>
                </a:lnTo>
                <a:lnTo>
                  <a:pt x="9486" y="111318"/>
                </a:lnTo>
                <a:lnTo>
                  <a:pt x="9590" y="116135"/>
                </a:lnTo>
                <a:lnTo>
                  <a:pt x="10693" y="117849"/>
                </a:lnTo>
                <a:lnTo>
                  <a:pt x="12503" y="118992"/>
                </a:lnTo>
                <a:lnTo>
                  <a:pt x="14784" y="119754"/>
                </a:lnTo>
                <a:lnTo>
                  <a:pt x="18455" y="119187"/>
                </a:lnTo>
                <a:lnTo>
                  <a:pt x="23052" y="117734"/>
                </a:lnTo>
                <a:lnTo>
                  <a:pt x="35605" y="112815"/>
                </a:lnTo>
                <a:lnTo>
                  <a:pt x="37710" y="111336"/>
                </a:lnTo>
                <a:lnTo>
                  <a:pt x="40188" y="109275"/>
                </a:lnTo>
                <a:lnTo>
                  <a:pt x="42915" y="106827"/>
                </a:lnTo>
                <a:lnTo>
                  <a:pt x="45808" y="103045"/>
                </a:lnTo>
                <a:lnTo>
                  <a:pt x="48811" y="98374"/>
                </a:lnTo>
                <a:lnTo>
                  <a:pt x="51888" y="93110"/>
                </a:lnTo>
                <a:lnTo>
                  <a:pt x="53940" y="88526"/>
                </a:lnTo>
                <a:lnTo>
                  <a:pt x="55307" y="84395"/>
                </a:lnTo>
                <a:lnTo>
                  <a:pt x="56219" y="80566"/>
                </a:lnTo>
                <a:lnTo>
                  <a:pt x="58977" y="74789"/>
                </a:lnTo>
                <a:lnTo>
                  <a:pt x="62965" y="67713"/>
                </a:lnTo>
                <a:lnTo>
                  <a:pt x="67773" y="59771"/>
                </a:lnTo>
                <a:lnTo>
                  <a:pt x="69904" y="53401"/>
                </a:lnTo>
                <a:lnTo>
                  <a:pt x="70250" y="48080"/>
                </a:lnTo>
                <a:lnTo>
                  <a:pt x="69405" y="43458"/>
                </a:lnTo>
                <a:lnTo>
                  <a:pt x="68842" y="39301"/>
                </a:lnTo>
                <a:lnTo>
                  <a:pt x="68467" y="35455"/>
                </a:lnTo>
                <a:lnTo>
                  <a:pt x="68217" y="31817"/>
                </a:lnTo>
                <a:lnTo>
                  <a:pt x="66975" y="28316"/>
                </a:lnTo>
                <a:lnTo>
                  <a:pt x="65073" y="24907"/>
                </a:lnTo>
                <a:lnTo>
                  <a:pt x="62729" y="21560"/>
                </a:lnTo>
                <a:lnTo>
                  <a:pt x="60092" y="18253"/>
                </a:lnTo>
                <a:lnTo>
                  <a:pt x="57259" y="14974"/>
                </a:lnTo>
                <a:lnTo>
                  <a:pt x="54296" y="11714"/>
                </a:lnTo>
                <a:lnTo>
                  <a:pt x="51245" y="9539"/>
                </a:lnTo>
                <a:lnTo>
                  <a:pt x="48137" y="8090"/>
                </a:lnTo>
                <a:lnTo>
                  <a:pt x="44989" y="7124"/>
                </a:lnTo>
                <a:lnTo>
                  <a:pt x="41816" y="5405"/>
                </a:lnTo>
                <a:lnTo>
                  <a:pt x="38626" y="3184"/>
                </a:lnTo>
                <a:lnTo>
                  <a:pt x="35425" y="629"/>
                </a:lnTo>
                <a:lnTo>
                  <a:pt x="31140" y="0"/>
                </a:lnTo>
                <a:lnTo>
                  <a:pt x="26135" y="655"/>
                </a:lnTo>
                <a:lnTo>
                  <a:pt x="20647" y="2167"/>
                </a:lnTo>
                <a:lnTo>
                  <a:pt x="15915" y="3175"/>
                </a:lnTo>
                <a:lnTo>
                  <a:pt x="11685" y="3848"/>
                </a:lnTo>
                <a:lnTo>
                  <a:pt x="7790" y="4296"/>
                </a:lnTo>
                <a:lnTo>
                  <a:pt x="6268" y="4594"/>
                </a:lnTo>
                <a:lnTo>
                  <a:pt x="6328" y="4793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SMARTPenAnnotation1862"/>
          <p:cNvSpPr/>
          <p:nvPr/>
        </p:nvSpPr>
        <p:spPr>
          <a:xfrm>
            <a:off x="628798" y="2055505"/>
            <a:ext cx="241833" cy="299701"/>
          </a:xfrm>
          <a:custGeom>
            <a:avLst/>
            <a:gdLst/>
            <a:ahLst/>
            <a:cxnLst/>
            <a:rect l="0" t="0" r="0" b="0"/>
            <a:pathLst>
              <a:path w="241833" h="299701">
                <a:moveTo>
                  <a:pt x="183803" y="67528"/>
                </a:moveTo>
                <a:lnTo>
                  <a:pt x="183803" y="92515"/>
                </a:lnTo>
                <a:lnTo>
                  <a:pt x="184878" y="94935"/>
                </a:lnTo>
                <a:lnTo>
                  <a:pt x="188939" y="100489"/>
                </a:lnTo>
                <a:lnTo>
                  <a:pt x="191526" y="102401"/>
                </a:lnTo>
                <a:lnTo>
                  <a:pt x="197268" y="104524"/>
                </a:lnTo>
                <a:lnTo>
                  <a:pt x="201378" y="105090"/>
                </a:lnTo>
                <a:lnTo>
                  <a:pt x="206269" y="105468"/>
                </a:lnTo>
                <a:lnTo>
                  <a:pt x="219293" y="106074"/>
                </a:lnTo>
                <a:lnTo>
                  <a:pt x="221436" y="105049"/>
                </a:lnTo>
                <a:lnTo>
                  <a:pt x="226684" y="101043"/>
                </a:lnTo>
                <a:lnTo>
                  <a:pt x="232599" y="95680"/>
                </a:lnTo>
                <a:lnTo>
                  <a:pt x="235682" y="92745"/>
                </a:lnTo>
                <a:lnTo>
                  <a:pt x="237736" y="89714"/>
                </a:lnTo>
                <a:lnTo>
                  <a:pt x="240020" y="83479"/>
                </a:lnTo>
                <a:lnTo>
                  <a:pt x="241034" y="74259"/>
                </a:lnTo>
                <a:lnTo>
                  <a:pt x="241485" y="64070"/>
                </a:lnTo>
                <a:lnTo>
                  <a:pt x="241686" y="55959"/>
                </a:lnTo>
                <a:lnTo>
                  <a:pt x="241832" y="18740"/>
                </a:lnTo>
                <a:lnTo>
                  <a:pt x="240762" y="14580"/>
                </a:lnTo>
                <a:lnTo>
                  <a:pt x="236706" y="7092"/>
                </a:lnTo>
                <a:lnTo>
                  <a:pt x="233516" y="1968"/>
                </a:lnTo>
                <a:lnTo>
                  <a:pt x="231993" y="1249"/>
                </a:lnTo>
                <a:lnTo>
                  <a:pt x="224714" y="237"/>
                </a:lnTo>
                <a:lnTo>
                  <a:pt x="218826" y="0"/>
                </a:lnTo>
                <a:lnTo>
                  <a:pt x="215750" y="2087"/>
                </a:lnTo>
                <a:lnTo>
                  <a:pt x="209467" y="10138"/>
                </a:lnTo>
                <a:lnTo>
                  <a:pt x="206287" y="15294"/>
                </a:lnTo>
                <a:lnTo>
                  <a:pt x="203092" y="20882"/>
                </a:lnTo>
                <a:lnTo>
                  <a:pt x="199887" y="26757"/>
                </a:lnTo>
                <a:lnTo>
                  <a:pt x="197750" y="31748"/>
                </a:lnTo>
                <a:lnTo>
                  <a:pt x="195376" y="40160"/>
                </a:lnTo>
                <a:lnTo>
                  <a:pt x="193668" y="44983"/>
                </a:lnTo>
                <a:lnTo>
                  <a:pt x="191455" y="50349"/>
                </a:lnTo>
                <a:lnTo>
                  <a:pt x="188904" y="56075"/>
                </a:lnTo>
                <a:lnTo>
                  <a:pt x="186129" y="63117"/>
                </a:lnTo>
                <a:lnTo>
                  <a:pt x="180179" y="79541"/>
                </a:lnTo>
                <a:lnTo>
                  <a:pt x="178162" y="86285"/>
                </a:lnTo>
                <a:lnTo>
                  <a:pt x="176818" y="91856"/>
                </a:lnTo>
                <a:lnTo>
                  <a:pt x="175922" y="96645"/>
                </a:lnTo>
                <a:lnTo>
                  <a:pt x="173175" y="101988"/>
                </a:lnTo>
                <a:lnTo>
                  <a:pt x="169193" y="107699"/>
                </a:lnTo>
                <a:lnTo>
                  <a:pt x="164389" y="113656"/>
                </a:lnTo>
                <a:lnTo>
                  <a:pt x="160112" y="118702"/>
                </a:lnTo>
                <a:lnTo>
                  <a:pt x="156185" y="123142"/>
                </a:lnTo>
                <a:lnTo>
                  <a:pt x="148956" y="130940"/>
                </a:lnTo>
                <a:lnTo>
                  <a:pt x="142160" y="137989"/>
                </a:lnTo>
                <a:lnTo>
                  <a:pt x="138843" y="139224"/>
                </a:lnTo>
                <a:lnTo>
                  <a:pt x="135557" y="138973"/>
                </a:lnTo>
                <a:lnTo>
                  <a:pt x="129039" y="136901"/>
                </a:lnTo>
                <a:lnTo>
                  <a:pt x="122560" y="135981"/>
                </a:lnTo>
                <a:lnTo>
                  <a:pt x="116097" y="135572"/>
                </a:lnTo>
                <a:lnTo>
                  <a:pt x="108325" y="135309"/>
                </a:lnTo>
                <a:lnTo>
                  <a:pt x="107688" y="141737"/>
                </a:lnTo>
                <a:lnTo>
                  <a:pt x="107263" y="152471"/>
                </a:lnTo>
                <a:lnTo>
                  <a:pt x="106580" y="190360"/>
                </a:lnTo>
                <a:lnTo>
                  <a:pt x="105450" y="195636"/>
                </a:lnTo>
                <a:lnTo>
                  <a:pt x="99797" y="208195"/>
                </a:lnTo>
                <a:lnTo>
                  <a:pt x="98098" y="215320"/>
                </a:lnTo>
                <a:lnTo>
                  <a:pt x="94476" y="222069"/>
                </a:lnTo>
                <a:lnTo>
                  <a:pt x="92006" y="225374"/>
                </a:lnTo>
                <a:lnTo>
                  <a:pt x="89284" y="227577"/>
                </a:lnTo>
                <a:lnTo>
                  <a:pt x="86395" y="229045"/>
                </a:lnTo>
                <a:lnTo>
                  <a:pt x="79169" y="231402"/>
                </a:lnTo>
                <a:lnTo>
                  <a:pt x="72449" y="231725"/>
                </a:lnTo>
                <a:lnTo>
                  <a:pt x="67647" y="231811"/>
                </a:lnTo>
                <a:lnTo>
                  <a:pt x="62296" y="230793"/>
                </a:lnTo>
                <a:lnTo>
                  <a:pt x="56579" y="229040"/>
                </a:lnTo>
                <a:lnTo>
                  <a:pt x="50618" y="226796"/>
                </a:lnTo>
                <a:lnTo>
                  <a:pt x="45569" y="224226"/>
                </a:lnTo>
                <a:lnTo>
                  <a:pt x="41128" y="221437"/>
                </a:lnTo>
                <a:lnTo>
                  <a:pt x="37093" y="218503"/>
                </a:lnTo>
                <a:lnTo>
                  <a:pt x="32253" y="215472"/>
                </a:lnTo>
                <a:lnTo>
                  <a:pt x="26876" y="212377"/>
                </a:lnTo>
                <a:lnTo>
                  <a:pt x="13072" y="204821"/>
                </a:lnTo>
                <a:lnTo>
                  <a:pt x="11939" y="205276"/>
                </a:lnTo>
                <a:lnTo>
                  <a:pt x="11184" y="206654"/>
                </a:lnTo>
                <a:lnTo>
                  <a:pt x="10681" y="208648"/>
                </a:lnTo>
                <a:lnTo>
                  <a:pt x="10345" y="214276"/>
                </a:lnTo>
                <a:lnTo>
                  <a:pt x="9972" y="231996"/>
                </a:lnTo>
                <a:lnTo>
                  <a:pt x="9763" y="255873"/>
                </a:lnTo>
                <a:lnTo>
                  <a:pt x="8658" y="262957"/>
                </a:lnTo>
                <a:lnTo>
                  <a:pt x="6847" y="269830"/>
                </a:lnTo>
                <a:lnTo>
                  <a:pt x="0" y="29970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SMARTPenAnnotation1863"/>
          <p:cNvSpPr/>
          <p:nvPr/>
        </p:nvSpPr>
        <p:spPr>
          <a:xfrm>
            <a:off x="237249" y="2229445"/>
            <a:ext cx="159378" cy="406302"/>
          </a:xfrm>
          <a:custGeom>
            <a:avLst/>
            <a:gdLst/>
            <a:ahLst/>
            <a:cxnLst/>
            <a:rect l="0" t="0" r="0" b="0"/>
            <a:pathLst>
              <a:path w="159378" h="406302">
                <a:moveTo>
                  <a:pt x="159377" y="0"/>
                </a:moveTo>
                <a:lnTo>
                  <a:pt x="145913" y="26929"/>
                </a:lnTo>
                <a:lnTo>
                  <a:pt x="142877" y="31926"/>
                </a:lnTo>
                <a:lnTo>
                  <a:pt x="139778" y="36332"/>
                </a:lnTo>
                <a:lnTo>
                  <a:pt x="136637" y="40344"/>
                </a:lnTo>
                <a:lnTo>
                  <a:pt x="133469" y="45169"/>
                </a:lnTo>
                <a:lnTo>
                  <a:pt x="130281" y="50535"/>
                </a:lnTo>
                <a:lnTo>
                  <a:pt x="127082" y="56262"/>
                </a:lnTo>
                <a:lnTo>
                  <a:pt x="122799" y="62230"/>
                </a:lnTo>
                <a:lnTo>
                  <a:pt x="117794" y="68358"/>
                </a:lnTo>
                <a:lnTo>
                  <a:pt x="112307" y="74594"/>
                </a:lnTo>
                <a:lnTo>
                  <a:pt x="97612" y="90121"/>
                </a:lnTo>
                <a:lnTo>
                  <a:pt x="72175" y="116093"/>
                </a:lnTo>
                <a:lnTo>
                  <a:pt x="67921" y="119315"/>
                </a:lnTo>
                <a:lnTo>
                  <a:pt x="64011" y="121463"/>
                </a:lnTo>
                <a:lnTo>
                  <a:pt x="60329" y="122895"/>
                </a:lnTo>
                <a:lnTo>
                  <a:pt x="56800" y="124925"/>
                </a:lnTo>
                <a:lnTo>
                  <a:pt x="53372" y="127353"/>
                </a:lnTo>
                <a:lnTo>
                  <a:pt x="50012" y="130046"/>
                </a:lnTo>
                <a:lnTo>
                  <a:pt x="46697" y="131842"/>
                </a:lnTo>
                <a:lnTo>
                  <a:pt x="43412" y="133039"/>
                </a:lnTo>
                <a:lnTo>
                  <a:pt x="40147" y="133837"/>
                </a:lnTo>
                <a:lnTo>
                  <a:pt x="37971" y="135444"/>
                </a:lnTo>
                <a:lnTo>
                  <a:pt x="36520" y="137590"/>
                </a:lnTo>
                <a:lnTo>
                  <a:pt x="34907" y="142841"/>
                </a:lnTo>
                <a:lnTo>
                  <a:pt x="34000" y="153990"/>
                </a:lnTo>
                <a:lnTo>
                  <a:pt x="33788" y="168403"/>
                </a:lnTo>
                <a:lnTo>
                  <a:pt x="32656" y="179985"/>
                </a:lnTo>
                <a:lnTo>
                  <a:pt x="30827" y="194156"/>
                </a:lnTo>
                <a:lnTo>
                  <a:pt x="27003" y="221725"/>
                </a:lnTo>
                <a:lnTo>
                  <a:pt x="25983" y="230582"/>
                </a:lnTo>
                <a:lnTo>
                  <a:pt x="25303" y="237561"/>
                </a:lnTo>
                <a:lnTo>
                  <a:pt x="24850" y="244363"/>
                </a:lnTo>
                <a:lnTo>
                  <a:pt x="24548" y="251048"/>
                </a:lnTo>
                <a:lnTo>
                  <a:pt x="24347" y="257655"/>
                </a:lnTo>
                <a:lnTo>
                  <a:pt x="23138" y="263134"/>
                </a:lnTo>
                <a:lnTo>
                  <a:pt x="17375" y="275980"/>
                </a:lnTo>
                <a:lnTo>
                  <a:pt x="14115" y="286594"/>
                </a:lnTo>
                <a:lnTo>
                  <a:pt x="9543" y="293264"/>
                </a:lnTo>
                <a:lnTo>
                  <a:pt x="6819" y="295472"/>
                </a:lnTo>
                <a:lnTo>
                  <a:pt x="3929" y="296944"/>
                </a:lnTo>
                <a:lnTo>
                  <a:pt x="927" y="297926"/>
                </a:lnTo>
                <a:lnTo>
                  <a:pt x="0" y="297505"/>
                </a:lnTo>
                <a:lnTo>
                  <a:pt x="457" y="296150"/>
                </a:lnTo>
                <a:lnTo>
                  <a:pt x="3832" y="290703"/>
                </a:lnTo>
                <a:lnTo>
                  <a:pt x="8914" y="281116"/>
                </a:lnTo>
                <a:lnTo>
                  <a:pt x="12849" y="274475"/>
                </a:lnTo>
                <a:lnTo>
                  <a:pt x="22954" y="258497"/>
                </a:lnTo>
                <a:lnTo>
                  <a:pt x="27583" y="252947"/>
                </a:lnTo>
                <a:lnTo>
                  <a:pt x="31745" y="249246"/>
                </a:lnTo>
                <a:lnTo>
                  <a:pt x="35594" y="246779"/>
                </a:lnTo>
                <a:lnTo>
                  <a:pt x="39234" y="244060"/>
                </a:lnTo>
                <a:lnTo>
                  <a:pt x="42737" y="241172"/>
                </a:lnTo>
                <a:lnTo>
                  <a:pt x="46146" y="238172"/>
                </a:lnTo>
                <a:lnTo>
                  <a:pt x="50569" y="236172"/>
                </a:lnTo>
                <a:lnTo>
                  <a:pt x="55667" y="234838"/>
                </a:lnTo>
                <a:lnTo>
                  <a:pt x="61216" y="233949"/>
                </a:lnTo>
                <a:lnTo>
                  <a:pt x="65990" y="233357"/>
                </a:lnTo>
                <a:lnTo>
                  <a:pt x="70247" y="232962"/>
                </a:lnTo>
                <a:lnTo>
                  <a:pt x="74160" y="232698"/>
                </a:lnTo>
                <a:lnTo>
                  <a:pt x="77844" y="232523"/>
                </a:lnTo>
                <a:lnTo>
                  <a:pt x="84803" y="232328"/>
                </a:lnTo>
                <a:lnTo>
                  <a:pt x="89239" y="234425"/>
                </a:lnTo>
                <a:lnTo>
                  <a:pt x="94346" y="237974"/>
                </a:lnTo>
                <a:lnTo>
                  <a:pt x="99900" y="242489"/>
                </a:lnTo>
                <a:lnTo>
                  <a:pt x="103603" y="246574"/>
                </a:lnTo>
                <a:lnTo>
                  <a:pt x="106071" y="250372"/>
                </a:lnTo>
                <a:lnTo>
                  <a:pt x="109889" y="257459"/>
                </a:lnTo>
                <a:lnTo>
                  <a:pt x="112412" y="260853"/>
                </a:lnTo>
                <a:lnTo>
                  <a:pt x="115169" y="264191"/>
                </a:lnTo>
                <a:lnTo>
                  <a:pt x="117006" y="267491"/>
                </a:lnTo>
                <a:lnTo>
                  <a:pt x="119048" y="274024"/>
                </a:lnTo>
                <a:lnTo>
                  <a:pt x="119956" y="283377"/>
                </a:lnTo>
                <a:lnTo>
                  <a:pt x="120359" y="293625"/>
                </a:lnTo>
                <a:lnTo>
                  <a:pt x="120539" y="301763"/>
                </a:lnTo>
                <a:lnTo>
                  <a:pt x="117752" y="311828"/>
                </a:lnTo>
                <a:lnTo>
                  <a:pt x="114006" y="323468"/>
                </a:lnTo>
                <a:lnTo>
                  <a:pt x="112340" y="335807"/>
                </a:lnTo>
                <a:lnTo>
                  <a:pt x="109747" y="344257"/>
                </a:lnTo>
                <a:lnTo>
                  <a:pt x="105868" y="354189"/>
                </a:lnTo>
                <a:lnTo>
                  <a:pt x="101132" y="365111"/>
                </a:lnTo>
                <a:lnTo>
                  <a:pt x="96900" y="373466"/>
                </a:lnTo>
                <a:lnTo>
                  <a:pt x="93004" y="380111"/>
                </a:lnTo>
                <a:lnTo>
                  <a:pt x="89332" y="385617"/>
                </a:lnTo>
                <a:lnTo>
                  <a:pt x="85808" y="390362"/>
                </a:lnTo>
                <a:lnTo>
                  <a:pt x="82385" y="394600"/>
                </a:lnTo>
                <a:lnTo>
                  <a:pt x="72313" y="40630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SMARTPenAnnotation1864"/>
          <p:cNvSpPr/>
          <p:nvPr/>
        </p:nvSpPr>
        <p:spPr>
          <a:xfrm>
            <a:off x="398370" y="2355205"/>
            <a:ext cx="103157" cy="115519"/>
          </a:xfrm>
          <a:custGeom>
            <a:avLst/>
            <a:gdLst/>
            <a:ahLst/>
            <a:cxnLst/>
            <a:rect l="0" t="0" r="0" b="0"/>
            <a:pathLst>
              <a:path w="103157" h="115519">
                <a:moveTo>
                  <a:pt x="17604" y="38695"/>
                </a:moveTo>
                <a:lnTo>
                  <a:pt x="12469" y="54101"/>
                </a:lnTo>
                <a:lnTo>
                  <a:pt x="9881" y="59715"/>
                </a:lnTo>
                <a:lnTo>
                  <a:pt x="7081" y="64531"/>
                </a:lnTo>
                <a:lnTo>
                  <a:pt x="4139" y="68818"/>
                </a:lnTo>
                <a:lnTo>
                  <a:pt x="2178" y="72750"/>
                </a:lnTo>
                <a:lnTo>
                  <a:pt x="871" y="76447"/>
                </a:lnTo>
                <a:lnTo>
                  <a:pt x="0" y="79986"/>
                </a:lnTo>
                <a:lnTo>
                  <a:pt x="493" y="83420"/>
                </a:lnTo>
                <a:lnTo>
                  <a:pt x="1897" y="86784"/>
                </a:lnTo>
                <a:lnTo>
                  <a:pt x="3908" y="90102"/>
                </a:lnTo>
                <a:lnTo>
                  <a:pt x="6324" y="93389"/>
                </a:lnTo>
                <a:lnTo>
                  <a:pt x="9009" y="96655"/>
                </a:lnTo>
                <a:lnTo>
                  <a:pt x="11874" y="99907"/>
                </a:lnTo>
                <a:lnTo>
                  <a:pt x="13784" y="103150"/>
                </a:lnTo>
                <a:lnTo>
                  <a:pt x="15057" y="106387"/>
                </a:lnTo>
                <a:lnTo>
                  <a:pt x="15906" y="109620"/>
                </a:lnTo>
                <a:lnTo>
                  <a:pt x="17547" y="111775"/>
                </a:lnTo>
                <a:lnTo>
                  <a:pt x="19716" y="113212"/>
                </a:lnTo>
                <a:lnTo>
                  <a:pt x="22237" y="114170"/>
                </a:lnTo>
                <a:lnTo>
                  <a:pt x="24992" y="114808"/>
                </a:lnTo>
                <a:lnTo>
                  <a:pt x="27904" y="115234"/>
                </a:lnTo>
                <a:lnTo>
                  <a:pt x="30920" y="115518"/>
                </a:lnTo>
                <a:lnTo>
                  <a:pt x="34005" y="114633"/>
                </a:lnTo>
                <a:lnTo>
                  <a:pt x="37137" y="112967"/>
                </a:lnTo>
                <a:lnTo>
                  <a:pt x="40300" y="110782"/>
                </a:lnTo>
                <a:lnTo>
                  <a:pt x="43483" y="108250"/>
                </a:lnTo>
                <a:lnTo>
                  <a:pt x="46681" y="105488"/>
                </a:lnTo>
                <a:lnTo>
                  <a:pt x="49887" y="102571"/>
                </a:lnTo>
                <a:lnTo>
                  <a:pt x="56316" y="96464"/>
                </a:lnTo>
                <a:lnTo>
                  <a:pt x="69201" y="83785"/>
                </a:lnTo>
                <a:lnTo>
                  <a:pt x="72425" y="79504"/>
                </a:lnTo>
                <a:lnTo>
                  <a:pt x="75649" y="74500"/>
                </a:lnTo>
                <a:lnTo>
                  <a:pt x="78873" y="69014"/>
                </a:lnTo>
                <a:lnTo>
                  <a:pt x="82097" y="64282"/>
                </a:lnTo>
                <a:lnTo>
                  <a:pt x="85321" y="60053"/>
                </a:lnTo>
                <a:lnTo>
                  <a:pt x="88546" y="56158"/>
                </a:lnTo>
                <a:lnTo>
                  <a:pt x="90695" y="51412"/>
                </a:lnTo>
                <a:lnTo>
                  <a:pt x="92129" y="46098"/>
                </a:lnTo>
                <a:lnTo>
                  <a:pt x="93084" y="40406"/>
                </a:lnTo>
                <a:lnTo>
                  <a:pt x="94796" y="35536"/>
                </a:lnTo>
                <a:lnTo>
                  <a:pt x="97012" y="31215"/>
                </a:lnTo>
                <a:lnTo>
                  <a:pt x="99564" y="27259"/>
                </a:lnTo>
                <a:lnTo>
                  <a:pt x="101266" y="23547"/>
                </a:lnTo>
                <a:lnTo>
                  <a:pt x="102400" y="19997"/>
                </a:lnTo>
                <a:lnTo>
                  <a:pt x="103156" y="16556"/>
                </a:lnTo>
                <a:lnTo>
                  <a:pt x="102585" y="13187"/>
                </a:lnTo>
                <a:lnTo>
                  <a:pt x="101130" y="9866"/>
                </a:lnTo>
                <a:lnTo>
                  <a:pt x="96207" y="1949"/>
                </a:lnTo>
                <a:lnTo>
                  <a:pt x="94728" y="1299"/>
                </a:lnTo>
                <a:lnTo>
                  <a:pt x="92667" y="866"/>
                </a:lnTo>
                <a:lnTo>
                  <a:pt x="85321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SMARTPenAnnotation1865"/>
          <p:cNvSpPr/>
          <p:nvPr/>
        </p:nvSpPr>
        <p:spPr>
          <a:xfrm>
            <a:off x="842051" y="2645419"/>
            <a:ext cx="347830" cy="493367"/>
          </a:xfrm>
          <a:custGeom>
            <a:avLst/>
            <a:gdLst/>
            <a:ahLst/>
            <a:cxnLst/>
            <a:rect l="0" t="0" r="0" b="0"/>
            <a:pathLst>
              <a:path w="347830" h="493367">
                <a:moveTo>
                  <a:pt x="347829" y="0"/>
                </a:moveTo>
                <a:lnTo>
                  <a:pt x="337558" y="10272"/>
                </a:lnTo>
                <a:lnTo>
                  <a:pt x="326783" y="18181"/>
                </a:lnTo>
                <a:lnTo>
                  <a:pt x="320900" y="21794"/>
                </a:lnTo>
                <a:lnTo>
                  <a:pt x="297214" y="37151"/>
                </a:lnTo>
                <a:lnTo>
                  <a:pt x="289364" y="41966"/>
                </a:lnTo>
                <a:lnTo>
                  <a:pt x="281980" y="46250"/>
                </a:lnTo>
                <a:lnTo>
                  <a:pt x="274909" y="50181"/>
                </a:lnTo>
                <a:lnTo>
                  <a:pt x="263745" y="54952"/>
                </a:lnTo>
                <a:lnTo>
                  <a:pt x="249853" y="60282"/>
                </a:lnTo>
                <a:lnTo>
                  <a:pt x="208088" y="75188"/>
                </a:lnTo>
                <a:lnTo>
                  <a:pt x="196625" y="79147"/>
                </a:lnTo>
                <a:lnTo>
                  <a:pt x="186834" y="81786"/>
                </a:lnTo>
                <a:lnTo>
                  <a:pt x="178157" y="83546"/>
                </a:lnTo>
                <a:lnTo>
                  <a:pt x="170222" y="84719"/>
                </a:lnTo>
                <a:lnTo>
                  <a:pt x="162783" y="85501"/>
                </a:lnTo>
                <a:lnTo>
                  <a:pt x="155673" y="86022"/>
                </a:lnTo>
                <a:lnTo>
                  <a:pt x="148784" y="86370"/>
                </a:lnTo>
                <a:lnTo>
                  <a:pt x="143116" y="87676"/>
                </a:lnTo>
                <a:lnTo>
                  <a:pt x="133952" y="91994"/>
                </a:lnTo>
                <a:lnTo>
                  <a:pt x="130004" y="92501"/>
                </a:lnTo>
                <a:lnTo>
                  <a:pt x="126297" y="91764"/>
                </a:lnTo>
                <a:lnTo>
                  <a:pt x="122750" y="90197"/>
                </a:lnTo>
                <a:lnTo>
                  <a:pt x="120386" y="90228"/>
                </a:lnTo>
                <a:lnTo>
                  <a:pt x="118810" y="91324"/>
                </a:lnTo>
                <a:lnTo>
                  <a:pt x="117759" y="93128"/>
                </a:lnTo>
                <a:lnTo>
                  <a:pt x="116592" y="98000"/>
                </a:lnTo>
                <a:lnTo>
                  <a:pt x="116073" y="106974"/>
                </a:lnTo>
                <a:lnTo>
                  <a:pt x="115842" y="125293"/>
                </a:lnTo>
                <a:lnTo>
                  <a:pt x="114706" y="134048"/>
                </a:lnTo>
                <a:lnTo>
                  <a:pt x="112873" y="142034"/>
                </a:lnTo>
                <a:lnTo>
                  <a:pt x="107971" y="156640"/>
                </a:lnTo>
                <a:lnTo>
                  <a:pt x="102209" y="170298"/>
                </a:lnTo>
                <a:lnTo>
                  <a:pt x="93199" y="183533"/>
                </a:lnTo>
                <a:lnTo>
                  <a:pt x="83104" y="197657"/>
                </a:lnTo>
                <a:lnTo>
                  <a:pt x="78907" y="205937"/>
                </a:lnTo>
                <a:lnTo>
                  <a:pt x="75034" y="214682"/>
                </a:lnTo>
                <a:lnTo>
                  <a:pt x="67078" y="226962"/>
                </a:lnTo>
                <a:lnTo>
                  <a:pt x="56399" y="241597"/>
                </a:lnTo>
                <a:lnTo>
                  <a:pt x="43906" y="257803"/>
                </a:lnTo>
                <a:lnTo>
                  <a:pt x="33427" y="270757"/>
                </a:lnTo>
                <a:lnTo>
                  <a:pt x="24292" y="281543"/>
                </a:lnTo>
                <a:lnTo>
                  <a:pt x="16052" y="290883"/>
                </a:lnTo>
                <a:lnTo>
                  <a:pt x="6896" y="304127"/>
                </a:lnTo>
                <a:lnTo>
                  <a:pt x="4455" y="309164"/>
                </a:lnTo>
                <a:lnTo>
                  <a:pt x="2827" y="311447"/>
                </a:lnTo>
                <a:lnTo>
                  <a:pt x="1742" y="311893"/>
                </a:lnTo>
                <a:lnTo>
                  <a:pt x="1018" y="311117"/>
                </a:lnTo>
                <a:lnTo>
                  <a:pt x="215" y="307387"/>
                </a:lnTo>
                <a:lnTo>
                  <a:pt x="0" y="304888"/>
                </a:lnTo>
                <a:lnTo>
                  <a:pt x="932" y="302147"/>
                </a:lnTo>
                <a:lnTo>
                  <a:pt x="4834" y="296234"/>
                </a:lnTo>
                <a:lnTo>
                  <a:pt x="13017" y="287158"/>
                </a:lnTo>
                <a:lnTo>
                  <a:pt x="30652" y="268950"/>
                </a:lnTo>
                <a:lnTo>
                  <a:pt x="36415" y="265290"/>
                </a:lnTo>
                <a:lnTo>
                  <a:pt x="43481" y="261775"/>
                </a:lnTo>
                <a:lnTo>
                  <a:pt x="51417" y="258356"/>
                </a:lnTo>
                <a:lnTo>
                  <a:pt x="65967" y="251692"/>
                </a:lnTo>
                <a:lnTo>
                  <a:pt x="92824" y="238655"/>
                </a:lnTo>
                <a:lnTo>
                  <a:pt x="100435" y="236494"/>
                </a:lnTo>
                <a:lnTo>
                  <a:pt x="108734" y="235054"/>
                </a:lnTo>
                <a:lnTo>
                  <a:pt x="117491" y="234093"/>
                </a:lnTo>
                <a:lnTo>
                  <a:pt x="125479" y="233453"/>
                </a:lnTo>
                <a:lnTo>
                  <a:pt x="132954" y="233026"/>
                </a:lnTo>
                <a:lnTo>
                  <a:pt x="140087" y="232741"/>
                </a:lnTo>
                <a:lnTo>
                  <a:pt x="145917" y="233626"/>
                </a:lnTo>
                <a:lnTo>
                  <a:pt x="155261" y="237477"/>
                </a:lnTo>
                <a:lnTo>
                  <a:pt x="162997" y="242770"/>
                </a:lnTo>
                <a:lnTo>
                  <a:pt x="173396" y="251794"/>
                </a:lnTo>
                <a:lnTo>
                  <a:pt x="183284" y="261275"/>
                </a:lnTo>
                <a:lnTo>
                  <a:pt x="186539" y="264472"/>
                </a:lnTo>
                <a:lnTo>
                  <a:pt x="188708" y="268754"/>
                </a:lnTo>
                <a:lnTo>
                  <a:pt x="191119" y="279244"/>
                </a:lnTo>
                <a:lnTo>
                  <a:pt x="192191" y="291072"/>
                </a:lnTo>
                <a:lnTo>
                  <a:pt x="192477" y="297235"/>
                </a:lnTo>
                <a:lnTo>
                  <a:pt x="189928" y="309817"/>
                </a:lnTo>
                <a:lnTo>
                  <a:pt x="185212" y="322574"/>
                </a:lnTo>
                <a:lnTo>
                  <a:pt x="179533" y="335410"/>
                </a:lnTo>
                <a:lnTo>
                  <a:pt x="176514" y="342917"/>
                </a:lnTo>
                <a:lnTo>
                  <a:pt x="170293" y="359858"/>
                </a:lnTo>
                <a:lnTo>
                  <a:pt x="161079" y="375269"/>
                </a:lnTo>
                <a:lnTo>
                  <a:pt x="155612" y="382389"/>
                </a:lnTo>
                <a:lnTo>
                  <a:pt x="149818" y="389285"/>
                </a:lnTo>
                <a:lnTo>
                  <a:pt x="143806" y="396032"/>
                </a:lnTo>
                <a:lnTo>
                  <a:pt x="131392" y="409261"/>
                </a:lnTo>
                <a:lnTo>
                  <a:pt x="118710" y="422307"/>
                </a:lnTo>
                <a:lnTo>
                  <a:pt x="109093" y="430945"/>
                </a:lnTo>
                <a:lnTo>
                  <a:pt x="66509" y="467102"/>
                </a:lnTo>
                <a:lnTo>
                  <a:pt x="55119" y="477394"/>
                </a:lnTo>
                <a:lnTo>
                  <a:pt x="38267" y="49336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SMARTPenAnnotation1866"/>
          <p:cNvSpPr/>
          <p:nvPr/>
        </p:nvSpPr>
        <p:spPr>
          <a:xfrm>
            <a:off x="1141640" y="2879517"/>
            <a:ext cx="115752" cy="142848"/>
          </a:xfrm>
          <a:custGeom>
            <a:avLst/>
            <a:gdLst/>
            <a:ahLst/>
            <a:cxnLst/>
            <a:rect l="0" t="0" r="0" b="0"/>
            <a:pathLst>
              <a:path w="115752" h="142848">
                <a:moveTo>
                  <a:pt x="19219" y="27096"/>
                </a:moveTo>
                <a:lnTo>
                  <a:pt x="14083" y="42502"/>
                </a:lnTo>
                <a:lnTo>
                  <a:pt x="12571" y="48116"/>
                </a:lnTo>
                <a:lnTo>
                  <a:pt x="11562" y="52932"/>
                </a:lnTo>
                <a:lnTo>
                  <a:pt x="10890" y="57219"/>
                </a:lnTo>
                <a:lnTo>
                  <a:pt x="9367" y="62226"/>
                </a:lnTo>
                <a:lnTo>
                  <a:pt x="7276" y="67714"/>
                </a:lnTo>
                <a:lnTo>
                  <a:pt x="4808" y="73522"/>
                </a:lnTo>
                <a:lnTo>
                  <a:pt x="3162" y="79544"/>
                </a:lnTo>
                <a:lnTo>
                  <a:pt x="2065" y="85708"/>
                </a:lnTo>
                <a:lnTo>
                  <a:pt x="1334" y="91968"/>
                </a:lnTo>
                <a:lnTo>
                  <a:pt x="846" y="98290"/>
                </a:lnTo>
                <a:lnTo>
                  <a:pt x="521" y="104655"/>
                </a:lnTo>
                <a:lnTo>
                  <a:pt x="160" y="117460"/>
                </a:lnTo>
                <a:lnTo>
                  <a:pt x="0" y="130317"/>
                </a:lnTo>
                <a:lnTo>
                  <a:pt x="1032" y="134605"/>
                </a:lnTo>
                <a:lnTo>
                  <a:pt x="2795" y="137464"/>
                </a:lnTo>
                <a:lnTo>
                  <a:pt x="5045" y="139370"/>
                </a:lnTo>
                <a:lnTo>
                  <a:pt x="7620" y="140640"/>
                </a:lnTo>
                <a:lnTo>
                  <a:pt x="10411" y="141488"/>
                </a:lnTo>
                <a:lnTo>
                  <a:pt x="17479" y="142847"/>
                </a:lnTo>
                <a:lnTo>
                  <a:pt x="21284" y="140809"/>
                </a:lnTo>
                <a:lnTo>
                  <a:pt x="27045" y="137300"/>
                </a:lnTo>
                <a:lnTo>
                  <a:pt x="34110" y="132812"/>
                </a:lnTo>
                <a:lnTo>
                  <a:pt x="39895" y="128744"/>
                </a:lnTo>
                <a:lnTo>
                  <a:pt x="44827" y="124958"/>
                </a:lnTo>
                <a:lnTo>
                  <a:pt x="49189" y="121359"/>
                </a:lnTo>
                <a:lnTo>
                  <a:pt x="54247" y="116809"/>
                </a:lnTo>
                <a:lnTo>
                  <a:pt x="65600" y="106022"/>
                </a:lnTo>
                <a:lnTo>
                  <a:pt x="70562" y="100136"/>
                </a:lnTo>
                <a:lnTo>
                  <a:pt x="74945" y="94062"/>
                </a:lnTo>
                <a:lnTo>
                  <a:pt x="78942" y="87863"/>
                </a:lnTo>
                <a:lnTo>
                  <a:pt x="83756" y="81581"/>
                </a:lnTo>
                <a:lnTo>
                  <a:pt x="89116" y="75243"/>
                </a:lnTo>
                <a:lnTo>
                  <a:pt x="94838" y="68868"/>
                </a:lnTo>
                <a:lnTo>
                  <a:pt x="99728" y="62468"/>
                </a:lnTo>
                <a:lnTo>
                  <a:pt x="104063" y="56051"/>
                </a:lnTo>
                <a:lnTo>
                  <a:pt x="108028" y="49624"/>
                </a:lnTo>
                <a:lnTo>
                  <a:pt x="110671" y="44265"/>
                </a:lnTo>
                <a:lnTo>
                  <a:pt x="112433" y="39617"/>
                </a:lnTo>
                <a:lnTo>
                  <a:pt x="113608" y="35443"/>
                </a:lnTo>
                <a:lnTo>
                  <a:pt x="114391" y="31585"/>
                </a:lnTo>
                <a:lnTo>
                  <a:pt x="114913" y="27939"/>
                </a:lnTo>
                <a:lnTo>
                  <a:pt x="115261" y="24434"/>
                </a:lnTo>
                <a:lnTo>
                  <a:pt x="115493" y="21021"/>
                </a:lnTo>
                <a:lnTo>
                  <a:pt x="115648" y="17672"/>
                </a:lnTo>
                <a:lnTo>
                  <a:pt x="115751" y="14364"/>
                </a:lnTo>
                <a:lnTo>
                  <a:pt x="114745" y="11084"/>
                </a:lnTo>
                <a:lnTo>
                  <a:pt x="112999" y="7822"/>
                </a:lnTo>
                <a:lnTo>
                  <a:pt x="110760" y="4573"/>
                </a:lnTo>
                <a:lnTo>
                  <a:pt x="108193" y="2407"/>
                </a:lnTo>
                <a:lnTo>
                  <a:pt x="105407" y="962"/>
                </a:lnTo>
                <a:lnTo>
                  <a:pt x="102474" y="0"/>
                </a:lnTo>
                <a:lnTo>
                  <a:pt x="99445" y="433"/>
                </a:lnTo>
                <a:lnTo>
                  <a:pt x="96350" y="1796"/>
                </a:lnTo>
                <a:lnTo>
                  <a:pt x="93212" y="3780"/>
                </a:lnTo>
                <a:lnTo>
                  <a:pt x="90045" y="5103"/>
                </a:lnTo>
                <a:lnTo>
                  <a:pt x="86859" y="5985"/>
                </a:lnTo>
                <a:lnTo>
                  <a:pt x="83660" y="6573"/>
                </a:lnTo>
                <a:lnTo>
                  <a:pt x="81527" y="8039"/>
                </a:lnTo>
                <a:lnTo>
                  <a:pt x="80105" y="10092"/>
                </a:lnTo>
                <a:lnTo>
                  <a:pt x="77262" y="1742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SMARTPenAnnotation1867"/>
          <p:cNvSpPr/>
          <p:nvPr/>
        </p:nvSpPr>
        <p:spPr>
          <a:xfrm>
            <a:off x="1364009" y="2877591"/>
            <a:ext cx="174130" cy="77392"/>
          </a:xfrm>
          <a:custGeom>
            <a:avLst/>
            <a:gdLst/>
            <a:ahLst/>
            <a:cxnLst/>
            <a:rect l="0" t="0" r="0" b="0"/>
            <a:pathLst>
              <a:path w="174130" h="77392">
                <a:moveTo>
                  <a:pt x="0" y="77391"/>
                </a:moveTo>
                <a:lnTo>
                  <a:pt x="15407" y="72256"/>
                </a:lnTo>
                <a:lnTo>
                  <a:pt x="22095" y="69668"/>
                </a:lnTo>
                <a:lnTo>
                  <a:pt x="28703" y="66868"/>
                </a:lnTo>
                <a:lnTo>
                  <a:pt x="35259" y="63926"/>
                </a:lnTo>
                <a:lnTo>
                  <a:pt x="41779" y="61965"/>
                </a:lnTo>
                <a:lnTo>
                  <a:pt x="48275" y="60658"/>
                </a:lnTo>
                <a:lnTo>
                  <a:pt x="54756" y="59787"/>
                </a:lnTo>
                <a:lnTo>
                  <a:pt x="61226" y="58131"/>
                </a:lnTo>
                <a:lnTo>
                  <a:pt x="67689" y="55952"/>
                </a:lnTo>
                <a:lnTo>
                  <a:pt x="74148" y="53424"/>
                </a:lnTo>
                <a:lnTo>
                  <a:pt x="80603" y="50664"/>
                </a:lnTo>
                <a:lnTo>
                  <a:pt x="93508" y="44732"/>
                </a:lnTo>
                <a:lnTo>
                  <a:pt x="125759" y="28968"/>
                </a:lnTo>
                <a:lnTo>
                  <a:pt x="132209" y="25761"/>
                </a:lnTo>
                <a:lnTo>
                  <a:pt x="137583" y="22549"/>
                </a:lnTo>
                <a:lnTo>
                  <a:pt x="142241" y="19332"/>
                </a:lnTo>
                <a:lnTo>
                  <a:pt x="174129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SMARTPenAnnotation1868"/>
          <p:cNvSpPr/>
          <p:nvPr/>
        </p:nvSpPr>
        <p:spPr>
          <a:xfrm>
            <a:off x="1625203" y="2606724"/>
            <a:ext cx="164456" cy="318654"/>
          </a:xfrm>
          <a:custGeom>
            <a:avLst/>
            <a:gdLst/>
            <a:ahLst/>
            <a:cxnLst/>
            <a:rect l="0" t="0" r="0" b="0"/>
            <a:pathLst>
              <a:path w="164456" h="318654">
                <a:moveTo>
                  <a:pt x="0" y="0"/>
                </a:moveTo>
                <a:lnTo>
                  <a:pt x="13464" y="26929"/>
                </a:lnTo>
                <a:lnTo>
                  <a:pt x="15425" y="33001"/>
                </a:lnTo>
                <a:lnTo>
                  <a:pt x="16733" y="39199"/>
                </a:lnTo>
                <a:lnTo>
                  <a:pt x="17604" y="45480"/>
                </a:lnTo>
                <a:lnTo>
                  <a:pt x="18185" y="55042"/>
                </a:lnTo>
                <a:lnTo>
                  <a:pt x="18831" y="79998"/>
                </a:lnTo>
                <a:lnTo>
                  <a:pt x="19194" y="113992"/>
                </a:lnTo>
                <a:lnTo>
                  <a:pt x="18170" y="131888"/>
                </a:lnTo>
                <a:lnTo>
                  <a:pt x="11670" y="214911"/>
                </a:lnTo>
                <a:lnTo>
                  <a:pt x="11005" y="227114"/>
                </a:lnTo>
                <a:lnTo>
                  <a:pt x="11636" y="237399"/>
                </a:lnTo>
                <a:lnTo>
                  <a:pt x="13132" y="246405"/>
                </a:lnTo>
                <a:lnTo>
                  <a:pt x="15203" y="254559"/>
                </a:lnTo>
                <a:lnTo>
                  <a:pt x="17660" y="262145"/>
                </a:lnTo>
                <a:lnTo>
                  <a:pt x="20372" y="269352"/>
                </a:lnTo>
                <a:lnTo>
                  <a:pt x="23255" y="276306"/>
                </a:lnTo>
                <a:lnTo>
                  <a:pt x="26252" y="282018"/>
                </a:lnTo>
                <a:lnTo>
                  <a:pt x="29325" y="286900"/>
                </a:lnTo>
                <a:lnTo>
                  <a:pt x="32448" y="291230"/>
                </a:lnTo>
                <a:lnTo>
                  <a:pt x="35605" y="295191"/>
                </a:lnTo>
                <a:lnTo>
                  <a:pt x="38785" y="298907"/>
                </a:lnTo>
                <a:lnTo>
                  <a:pt x="41980" y="302459"/>
                </a:lnTo>
                <a:lnTo>
                  <a:pt x="48396" y="309272"/>
                </a:lnTo>
                <a:lnTo>
                  <a:pt x="51611" y="312593"/>
                </a:lnTo>
                <a:lnTo>
                  <a:pt x="54830" y="314807"/>
                </a:lnTo>
                <a:lnTo>
                  <a:pt x="58051" y="316284"/>
                </a:lnTo>
                <a:lnTo>
                  <a:pt x="61272" y="317268"/>
                </a:lnTo>
                <a:lnTo>
                  <a:pt x="65570" y="317924"/>
                </a:lnTo>
                <a:lnTo>
                  <a:pt x="70585" y="318362"/>
                </a:lnTo>
                <a:lnTo>
                  <a:pt x="76078" y="318653"/>
                </a:lnTo>
                <a:lnTo>
                  <a:pt x="81890" y="317773"/>
                </a:lnTo>
                <a:lnTo>
                  <a:pt x="87914" y="316111"/>
                </a:lnTo>
                <a:lnTo>
                  <a:pt x="94080" y="313928"/>
                </a:lnTo>
                <a:lnTo>
                  <a:pt x="99265" y="312473"/>
                </a:lnTo>
                <a:lnTo>
                  <a:pt x="103797" y="311503"/>
                </a:lnTo>
                <a:lnTo>
                  <a:pt x="107893" y="310856"/>
                </a:lnTo>
                <a:lnTo>
                  <a:pt x="112774" y="309350"/>
                </a:lnTo>
                <a:lnTo>
                  <a:pt x="118177" y="307271"/>
                </a:lnTo>
                <a:lnTo>
                  <a:pt x="123929" y="304810"/>
                </a:lnTo>
                <a:lnTo>
                  <a:pt x="128839" y="302095"/>
                </a:lnTo>
                <a:lnTo>
                  <a:pt x="133187" y="299210"/>
                </a:lnTo>
                <a:lnTo>
                  <a:pt x="137160" y="296211"/>
                </a:lnTo>
                <a:lnTo>
                  <a:pt x="140884" y="293138"/>
                </a:lnTo>
                <a:lnTo>
                  <a:pt x="144441" y="290014"/>
                </a:lnTo>
                <a:lnTo>
                  <a:pt x="164455" y="27086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SMARTPenAnnotation1869"/>
          <p:cNvSpPr/>
          <p:nvPr/>
        </p:nvSpPr>
        <p:spPr>
          <a:xfrm>
            <a:off x="1799332" y="2674441"/>
            <a:ext cx="58044" cy="406302"/>
          </a:xfrm>
          <a:custGeom>
            <a:avLst/>
            <a:gdLst/>
            <a:ahLst/>
            <a:cxnLst/>
            <a:rect l="0" t="0" r="0" b="0"/>
            <a:pathLst>
              <a:path w="58044" h="406302">
                <a:moveTo>
                  <a:pt x="0" y="0"/>
                </a:moveTo>
                <a:lnTo>
                  <a:pt x="0" y="70162"/>
                </a:lnTo>
                <a:lnTo>
                  <a:pt x="1074" y="84395"/>
                </a:lnTo>
                <a:lnTo>
                  <a:pt x="2866" y="99258"/>
                </a:lnTo>
                <a:lnTo>
                  <a:pt x="13389" y="165918"/>
                </a:lnTo>
                <a:lnTo>
                  <a:pt x="18600" y="197677"/>
                </a:lnTo>
                <a:lnTo>
                  <a:pt x="23148" y="222073"/>
                </a:lnTo>
                <a:lnTo>
                  <a:pt x="27256" y="241562"/>
                </a:lnTo>
                <a:lnTo>
                  <a:pt x="31069" y="257780"/>
                </a:lnTo>
                <a:lnTo>
                  <a:pt x="33611" y="270741"/>
                </a:lnTo>
                <a:lnTo>
                  <a:pt x="35305" y="281532"/>
                </a:lnTo>
                <a:lnTo>
                  <a:pt x="36435" y="290875"/>
                </a:lnTo>
                <a:lnTo>
                  <a:pt x="38263" y="300329"/>
                </a:lnTo>
                <a:lnTo>
                  <a:pt x="40557" y="309856"/>
                </a:lnTo>
                <a:lnTo>
                  <a:pt x="43161" y="319432"/>
                </a:lnTo>
                <a:lnTo>
                  <a:pt x="44897" y="327966"/>
                </a:lnTo>
                <a:lnTo>
                  <a:pt x="46054" y="335805"/>
                </a:lnTo>
                <a:lnTo>
                  <a:pt x="46826" y="343180"/>
                </a:lnTo>
                <a:lnTo>
                  <a:pt x="48415" y="350247"/>
                </a:lnTo>
                <a:lnTo>
                  <a:pt x="50549" y="357108"/>
                </a:lnTo>
                <a:lnTo>
                  <a:pt x="53047" y="363832"/>
                </a:lnTo>
                <a:lnTo>
                  <a:pt x="54712" y="371539"/>
                </a:lnTo>
                <a:lnTo>
                  <a:pt x="55822" y="379902"/>
                </a:lnTo>
                <a:lnTo>
                  <a:pt x="58043" y="40630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SMARTPenAnnotation1870"/>
          <p:cNvSpPr/>
          <p:nvPr/>
        </p:nvSpPr>
        <p:spPr>
          <a:xfrm>
            <a:off x="1945829" y="2829222"/>
            <a:ext cx="75411" cy="154578"/>
          </a:xfrm>
          <a:custGeom>
            <a:avLst/>
            <a:gdLst/>
            <a:ahLst/>
            <a:cxnLst/>
            <a:rect l="0" t="0" r="0" b="0"/>
            <a:pathLst>
              <a:path w="75411" h="154578">
                <a:moveTo>
                  <a:pt x="27631" y="0"/>
                </a:moveTo>
                <a:lnTo>
                  <a:pt x="14167" y="26929"/>
                </a:lnTo>
                <a:lnTo>
                  <a:pt x="12206" y="35151"/>
                </a:lnTo>
                <a:lnTo>
                  <a:pt x="10899" y="44932"/>
                </a:lnTo>
                <a:lnTo>
                  <a:pt x="10027" y="55751"/>
                </a:lnTo>
                <a:lnTo>
                  <a:pt x="9446" y="65114"/>
                </a:lnTo>
                <a:lnTo>
                  <a:pt x="8800" y="81250"/>
                </a:lnTo>
                <a:lnTo>
                  <a:pt x="7553" y="90712"/>
                </a:lnTo>
                <a:lnTo>
                  <a:pt x="5647" y="101320"/>
                </a:lnTo>
                <a:lnTo>
                  <a:pt x="3301" y="112691"/>
                </a:lnTo>
                <a:lnTo>
                  <a:pt x="1737" y="121347"/>
                </a:lnTo>
                <a:lnTo>
                  <a:pt x="695" y="128192"/>
                </a:lnTo>
                <a:lnTo>
                  <a:pt x="0" y="133831"/>
                </a:lnTo>
                <a:lnTo>
                  <a:pt x="612" y="138665"/>
                </a:lnTo>
                <a:lnTo>
                  <a:pt x="2094" y="142962"/>
                </a:lnTo>
                <a:lnTo>
                  <a:pt x="4157" y="146902"/>
                </a:lnTo>
                <a:lnTo>
                  <a:pt x="6608" y="149528"/>
                </a:lnTo>
                <a:lnTo>
                  <a:pt x="9316" y="151279"/>
                </a:lnTo>
                <a:lnTo>
                  <a:pt x="12197" y="152447"/>
                </a:lnTo>
                <a:lnTo>
                  <a:pt x="15192" y="153225"/>
                </a:lnTo>
                <a:lnTo>
                  <a:pt x="18263" y="153744"/>
                </a:lnTo>
                <a:lnTo>
                  <a:pt x="21386" y="154090"/>
                </a:lnTo>
                <a:lnTo>
                  <a:pt x="24543" y="154320"/>
                </a:lnTo>
                <a:lnTo>
                  <a:pt x="27722" y="154474"/>
                </a:lnTo>
                <a:lnTo>
                  <a:pt x="30917" y="154577"/>
                </a:lnTo>
                <a:lnTo>
                  <a:pt x="33046" y="153570"/>
                </a:lnTo>
                <a:lnTo>
                  <a:pt x="34466" y="151824"/>
                </a:lnTo>
                <a:lnTo>
                  <a:pt x="35412" y="149585"/>
                </a:lnTo>
                <a:lnTo>
                  <a:pt x="38193" y="147018"/>
                </a:lnTo>
                <a:lnTo>
                  <a:pt x="42197" y="144231"/>
                </a:lnTo>
                <a:lnTo>
                  <a:pt x="47015" y="141299"/>
                </a:lnTo>
                <a:lnTo>
                  <a:pt x="51303" y="137194"/>
                </a:lnTo>
                <a:lnTo>
                  <a:pt x="55236" y="132308"/>
                </a:lnTo>
                <a:lnTo>
                  <a:pt x="58933" y="126901"/>
                </a:lnTo>
                <a:lnTo>
                  <a:pt x="62472" y="118996"/>
                </a:lnTo>
                <a:lnTo>
                  <a:pt x="65907" y="109427"/>
                </a:lnTo>
                <a:lnTo>
                  <a:pt x="69272" y="98748"/>
                </a:lnTo>
                <a:lnTo>
                  <a:pt x="71515" y="89480"/>
                </a:lnTo>
                <a:lnTo>
                  <a:pt x="73010" y="81150"/>
                </a:lnTo>
                <a:lnTo>
                  <a:pt x="74007" y="73448"/>
                </a:lnTo>
                <a:lnTo>
                  <a:pt x="74671" y="67238"/>
                </a:lnTo>
                <a:lnTo>
                  <a:pt x="75114" y="62024"/>
                </a:lnTo>
                <a:lnTo>
                  <a:pt x="75410" y="57472"/>
                </a:lnTo>
                <a:lnTo>
                  <a:pt x="74532" y="53363"/>
                </a:lnTo>
                <a:lnTo>
                  <a:pt x="72872" y="49549"/>
                </a:lnTo>
                <a:lnTo>
                  <a:pt x="70690" y="45931"/>
                </a:lnTo>
                <a:lnTo>
                  <a:pt x="68161" y="42444"/>
                </a:lnTo>
                <a:lnTo>
                  <a:pt x="65400" y="39045"/>
                </a:lnTo>
                <a:lnTo>
                  <a:pt x="62484" y="35704"/>
                </a:lnTo>
                <a:lnTo>
                  <a:pt x="59466" y="32402"/>
                </a:lnTo>
                <a:lnTo>
                  <a:pt x="48836" y="21279"/>
                </a:lnTo>
                <a:lnTo>
                  <a:pt x="47142" y="20636"/>
                </a:lnTo>
                <a:lnTo>
                  <a:pt x="44938" y="20206"/>
                </a:lnTo>
                <a:lnTo>
                  <a:pt x="37305" y="1934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SMARTPenAnnotation1871"/>
          <p:cNvSpPr/>
          <p:nvPr/>
        </p:nvSpPr>
        <p:spPr>
          <a:xfrm>
            <a:off x="2147589" y="2790527"/>
            <a:ext cx="154783" cy="67718"/>
          </a:xfrm>
          <a:custGeom>
            <a:avLst/>
            <a:gdLst/>
            <a:ahLst/>
            <a:cxnLst/>
            <a:rect l="0" t="0" r="0" b="0"/>
            <a:pathLst>
              <a:path w="154783" h="67718">
                <a:moveTo>
                  <a:pt x="0" y="67717"/>
                </a:moveTo>
                <a:lnTo>
                  <a:pt x="10271" y="57446"/>
                </a:lnTo>
                <a:lnTo>
                  <a:pt x="16522" y="53345"/>
                </a:lnTo>
                <a:lnTo>
                  <a:pt x="23913" y="49537"/>
                </a:lnTo>
                <a:lnTo>
                  <a:pt x="32065" y="45923"/>
                </a:lnTo>
                <a:lnTo>
                  <a:pt x="40725" y="41364"/>
                </a:lnTo>
                <a:lnTo>
                  <a:pt x="49722" y="36175"/>
                </a:lnTo>
                <a:lnTo>
                  <a:pt x="58945" y="30566"/>
                </a:lnTo>
                <a:lnTo>
                  <a:pt x="67244" y="26826"/>
                </a:lnTo>
                <a:lnTo>
                  <a:pt x="74925" y="24333"/>
                </a:lnTo>
                <a:lnTo>
                  <a:pt x="82197" y="22671"/>
                </a:lnTo>
                <a:lnTo>
                  <a:pt x="88119" y="20489"/>
                </a:lnTo>
                <a:lnTo>
                  <a:pt x="93142" y="17958"/>
                </a:lnTo>
                <a:lnTo>
                  <a:pt x="97565" y="15197"/>
                </a:lnTo>
                <a:lnTo>
                  <a:pt x="102664" y="12281"/>
                </a:lnTo>
                <a:lnTo>
                  <a:pt x="114062" y="6175"/>
                </a:lnTo>
                <a:lnTo>
                  <a:pt x="119036" y="4116"/>
                </a:lnTo>
                <a:lnTo>
                  <a:pt x="123427" y="2744"/>
                </a:lnTo>
                <a:lnTo>
                  <a:pt x="127430" y="1829"/>
                </a:lnTo>
                <a:lnTo>
                  <a:pt x="131173" y="1220"/>
                </a:lnTo>
                <a:lnTo>
                  <a:pt x="134743" y="813"/>
                </a:lnTo>
                <a:lnTo>
                  <a:pt x="154782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SMARTPenAnnotation1872"/>
          <p:cNvSpPr/>
          <p:nvPr/>
        </p:nvSpPr>
        <p:spPr>
          <a:xfrm>
            <a:off x="2195958" y="2887265"/>
            <a:ext cx="164457" cy="67718"/>
          </a:xfrm>
          <a:custGeom>
            <a:avLst/>
            <a:gdLst/>
            <a:ahLst/>
            <a:cxnLst/>
            <a:rect l="0" t="0" r="0" b="0"/>
            <a:pathLst>
              <a:path w="164457" h="67718">
                <a:moveTo>
                  <a:pt x="0" y="67717"/>
                </a:moveTo>
                <a:lnTo>
                  <a:pt x="26930" y="54252"/>
                </a:lnTo>
                <a:lnTo>
                  <a:pt x="35151" y="51216"/>
                </a:lnTo>
                <a:lnTo>
                  <a:pt x="44932" y="48118"/>
                </a:lnTo>
                <a:lnTo>
                  <a:pt x="55752" y="44977"/>
                </a:lnTo>
                <a:lnTo>
                  <a:pt x="65115" y="41808"/>
                </a:lnTo>
                <a:lnTo>
                  <a:pt x="73506" y="38621"/>
                </a:lnTo>
                <a:lnTo>
                  <a:pt x="81250" y="35421"/>
                </a:lnTo>
                <a:lnTo>
                  <a:pt x="88563" y="32213"/>
                </a:lnTo>
                <a:lnTo>
                  <a:pt x="102421" y="25782"/>
                </a:lnTo>
                <a:lnTo>
                  <a:pt x="108051" y="23637"/>
                </a:lnTo>
                <a:lnTo>
                  <a:pt x="112879" y="22208"/>
                </a:lnTo>
                <a:lnTo>
                  <a:pt x="117173" y="21254"/>
                </a:lnTo>
                <a:lnTo>
                  <a:pt x="121110" y="20619"/>
                </a:lnTo>
                <a:lnTo>
                  <a:pt x="124810" y="20195"/>
                </a:lnTo>
                <a:lnTo>
                  <a:pt x="128351" y="19913"/>
                </a:lnTo>
                <a:lnTo>
                  <a:pt x="131787" y="18650"/>
                </a:lnTo>
                <a:lnTo>
                  <a:pt x="135153" y="16733"/>
                </a:lnTo>
                <a:lnTo>
                  <a:pt x="138471" y="14380"/>
                </a:lnTo>
                <a:lnTo>
                  <a:pt x="142833" y="11736"/>
                </a:lnTo>
                <a:lnTo>
                  <a:pt x="147891" y="8899"/>
                </a:lnTo>
                <a:lnTo>
                  <a:pt x="164456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SMARTPenAnnotation1873"/>
          <p:cNvSpPr/>
          <p:nvPr/>
        </p:nvSpPr>
        <p:spPr>
          <a:xfrm>
            <a:off x="2418457" y="2587376"/>
            <a:ext cx="58044" cy="415976"/>
          </a:xfrm>
          <a:custGeom>
            <a:avLst/>
            <a:gdLst/>
            <a:ahLst/>
            <a:cxnLst/>
            <a:rect l="0" t="0" r="0" b="0"/>
            <a:pathLst>
              <a:path w="58044" h="415976">
                <a:moveTo>
                  <a:pt x="0" y="0"/>
                </a:moveTo>
                <a:lnTo>
                  <a:pt x="0" y="15407"/>
                </a:lnTo>
                <a:lnTo>
                  <a:pt x="15313" y="188964"/>
                </a:lnTo>
                <a:lnTo>
                  <a:pt x="16658" y="209816"/>
                </a:lnTo>
                <a:lnTo>
                  <a:pt x="18629" y="226942"/>
                </a:lnTo>
                <a:lnTo>
                  <a:pt x="21018" y="241584"/>
                </a:lnTo>
                <a:lnTo>
                  <a:pt x="23686" y="254570"/>
                </a:lnTo>
                <a:lnTo>
                  <a:pt x="26539" y="266451"/>
                </a:lnTo>
                <a:lnTo>
                  <a:pt x="29516" y="277597"/>
                </a:lnTo>
                <a:lnTo>
                  <a:pt x="32576" y="288253"/>
                </a:lnTo>
                <a:lnTo>
                  <a:pt x="34615" y="298581"/>
                </a:lnTo>
                <a:lnTo>
                  <a:pt x="35975" y="308691"/>
                </a:lnTo>
                <a:lnTo>
                  <a:pt x="36882" y="318655"/>
                </a:lnTo>
                <a:lnTo>
                  <a:pt x="38561" y="327448"/>
                </a:lnTo>
                <a:lnTo>
                  <a:pt x="40756" y="335460"/>
                </a:lnTo>
                <a:lnTo>
                  <a:pt x="58043" y="41597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SMARTPenAnnotation1874"/>
          <p:cNvSpPr/>
          <p:nvPr/>
        </p:nvSpPr>
        <p:spPr>
          <a:xfrm>
            <a:off x="2536404" y="2761505"/>
            <a:ext cx="94301" cy="173177"/>
          </a:xfrm>
          <a:custGeom>
            <a:avLst/>
            <a:gdLst/>
            <a:ahLst/>
            <a:cxnLst/>
            <a:rect l="0" t="0" r="0" b="0"/>
            <a:pathLst>
              <a:path w="94301" h="173177">
                <a:moveTo>
                  <a:pt x="27160" y="0"/>
                </a:moveTo>
                <a:lnTo>
                  <a:pt x="27160" y="15407"/>
                </a:lnTo>
                <a:lnTo>
                  <a:pt x="26085" y="22095"/>
                </a:lnTo>
                <a:lnTo>
                  <a:pt x="24294" y="28703"/>
                </a:lnTo>
                <a:lnTo>
                  <a:pt x="22025" y="35259"/>
                </a:lnTo>
                <a:lnTo>
                  <a:pt x="19437" y="45003"/>
                </a:lnTo>
                <a:lnTo>
                  <a:pt x="4420" y="109406"/>
                </a:lnTo>
                <a:lnTo>
                  <a:pt x="2326" y="121307"/>
                </a:lnTo>
                <a:lnTo>
                  <a:pt x="930" y="132465"/>
                </a:lnTo>
                <a:lnTo>
                  <a:pt x="0" y="143128"/>
                </a:lnTo>
                <a:lnTo>
                  <a:pt x="454" y="151312"/>
                </a:lnTo>
                <a:lnTo>
                  <a:pt x="1832" y="157843"/>
                </a:lnTo>
                <a:lnTo>
                  <a:pt x="3825" y="163272"/>
                </a:lnTo>
                <a:lnTo>
                  <a:pt x="7304" y="166891"/>
                </a:lnTo>
                <a:lnTo>
                  <a:pt x="11773" y="169304"/>
                </a:lnTo>
                <a:lnTo>
                  <a:pt x="16902" y="170912"/>
                </a:lnTo>
                <a:lnTo>
                  <a:pt x="21396" y="171984"/>
                </a:lnTo>
                <a:lnTo>
                  <a:pt x="25467" y="172700"/>
                </a:lnTo>
                <a:lnTo>
                  <a:pt x="29256" y="173176"/>
                </a:lnTo>
                <a:lnTo>
                  <a:pt x="32857" y="172419"/>
                </a:lnTo>
                <a:lnTo>
                  <a:pt x="36332" y="170839"/>
                </a:lnTo>
                <a:lnTo>
                  <a:pt x="39724" y="168711"/>
                </a:lnTo>
                <a:lnTo>
                  <a:pt x="44135" y="166218"/>
                </a:lnTo>
                <a:lnTo>
                  <a:pt x="54769" y="160581"/>
                </a:lnTo>
                <a:lnTo>
                  <a:pt x="59539" y="156498"/>
                </a:lnTo>
                <a:lnTo>
                  <a:pt x="63794" y="151627"/>
                </a:lnTo>
                <a:lnTo>
                  <a:pt x="67706" y="146229"/>
                </a:lnTo>
                <a:lnTo>
                  <a:pt x="71389" y="140481"/>
                </a:lnTo>
                <a:lnTo>
                  <a:pt x="74919" y="134499"/>
                </a:lnTo>
                <a:lnTo>
                  <a:pt x="78347" y="128362"/>
                </a:lnTo>
                <a:lnTo>
                  <a:pt x="85022" y="115809"/>
                </a:lnTo>
                <a:lnTo>
                  <a:pt x="88307" y="109453"/>
                </a:lnTo>
                <a:lnTo>
                  <a:pt x="90497" y="101990"/>
                </a:lnTo>
                <a:lnTo>
                  <a:pt x="91957" y="93790"/>
                </a:lnTo>
                <a:lnTo>
                  <a:pt x="92930" y="85099"/>
                </a:lnTo>
                <a:lnTo>
                  <a:pt x="93579" y="77155"/>
                </a:lnTo>
                <a:lnTo>
                  <a:pt x="94012" y="69710"/>
                </a:lnTo>
                <a:lnTo>
                  <a:pt x="94300" y="62597"/>
                </a:lnTo>
                <a:lnTo>
                  <a:pt x="93418" y="56779"/>
                </a:lnTo>
                <a:lnTo>
                  <a:pt x="91754" y="51826"/>
                </a:lnTo>
                <a:lnTo>
                  <a:pt x="89570" y="47450"/>
                </a:lnTo>
                <a:lnTo>
                  <a:pt x="87040" y="43457"/>
                </a:lnTo>
                <a:lnTo>
                  <a:pt x="84278" y="39720"/>
                </a:lnTo>
                <a:lnTo>
                  <a:pt x="81361" y="36154"/>
                </a:lnTo>
                <a:lnTo>
                  <a:pt x="78342" y="33777"/>
                </a:lnTo>
                <a:lnTo>
                  <a:pt x="75255" y="32192"/>
                </a:lnTo>
                <a:lnTo>
                  <a:pt x="72122" y="31135"/>
                </a:lnTo>
                <a:lnTo>
                  <a:pt x="67883" y="29356"/>
                </a:lnTo>
                <a:lnTo>
                  <a:pt x="62908" y="27095"/>
                </a:lnTo>
                <a:lnTo>
                  <a:pt x="57441" y="24512"/>
                </a:lnTo>
                <a:lnTo>
                  <a:pt x="52722" y="22791"/>
                </a:lnTo>
                <a:lnTo>
                  <a:pt x="48501" y="21643"/>
                </a:lnTo>
                <a:lnTo>
                  <a:pt x="36834" y="1934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SMARTPenAnnotation1875"/>
          <p:cNvSpPr/>
          <p:nvPr/>
        </p:nvSpPr>
        <p:spPr>
          <a:xfrm>
            <a:off x="2853779" y="3225849"/>
            <a:ext cx="251520" cy="19349"/>
          </a:xfrm>
          <a:custGeom>
            <a:avLst/>
            <a:gdLst/>
            <a:ahLst/>
            <a:cxnLst/>
            <a:rect l="0" t="0" r="0" b="0"/>
            <a:pathLst>
              <a:path w="251520" h="19349">
                <a:moveTo>
                  <a:pt x="0" y="19348"/>
                </a:moveTo>
                <a:lnTo>
                  <a:pt x="39142" y="19348"/>
                </a:lnTo>
                <a:lnTo>
                  <a:pt x="58341" y="18273"/>
                </a:lnTo>
                <a:lnTo>
                  <a:pt x="105470" y="14212"/>
                </a:lnTo>
                <a:lnTo>
                  <a:pt x="251519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5" name="SMARTPenAnnotation1876"/>
          <p:cNvSpPr/>
          <p:nvPr/>
        </p:nvSpPr>
        <p:spPr>
          <a:xfrm>
            <a:off x="2882800" y="3332261"/>
            <a:ext cx="251521" cy="29023"/>
          </a:xfrm>
          <a:custGeom>
            <a:avLst/>
            <a:gdLst/>
            <a:ahLst/>
            <a:cxnLst/>
            <a:rect l="0" t="0" r="0" b="0"/>
            <a:pathLst>
              <a:path w="251521" h="29023">
                <a:moveTo>
                  <a:pt x="0" y="29022"/>
                </a:moveTo>
                <a:lnTo>
                  <a:pt x="15407" y="23886"/>
                </a:lnTo>
                <a:lnTo>
                  <a:pt x="22095" y="22373"/>
                </a:lnTo>
                <a:lnTo>
                  <a:pt x="28703" y="21365"/>
                </a:lnTo>
                <a:lnTo>
                  <a:pt x="35259" y="20693"/>
                </a:lnTo>
                <a:lnTo>
                  <a:pt x="47153" y="20244"/>
                </a:lnTo>
                <a:lnTo>
                  <a:pt x="80433" y="19746"/>
                </a:lnTo>
                <a:lnTo>
                  <a:pt x="94467" y="18539"/>
                </a:lnTo>
                <a:lnTo>
                  <a:pt x="105973" y="16659"/>
                </a:lnTo>
                <a:lnTo>
                  <a:pt x="115793" y="14331"/>
                </a:lnTo>
                <a:lnTo>
                  <a:pt x="125565" y="12778"/>
                </a:lnTo>
                <a:lnTo>
                  <a:pt x="135304" y="11744"/>
                </a:lnTo>
                <a:lnTo>
                  <a:pt x="145021" y="11054"/>
                </a:lnTo>
                <a:lnTo>
                  <a:pt x="153649" y="10594"/>
                </a:lnTo>
                <a:lnTo>
                  <a:pt x="168968" y="10083"/>
                </a:lnTo>
                <a:lnTo>
                  <a:pt x="177138" y="8872"/>
                </a:lnTo>
                <a:lnTo>
                  <a:pt x="185809" y="6990"/>
                </a:lnTo>
                <a:lnTo>
                  <a:pt x="194814" y="4660"/>
                </a:lnTo>
                <a:lnTo>
                  <a:pt x="202967" y="3107"/>
                </a:lnTo>
                <a:lnTo>
                  <a:pt x="210553" y="2071"/>
                </a:lnTo>
                <a:lnTo>
                  <a:pt x="251520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6" name="SMARTPenAnnotation1877"/>
          <p:cNvSpPr/>
          <p:nvPr/>
        </p:nvSpPr>
        <p:spPr>
          <a:xfrm>
            <a:off x="3376219" y="2949408"/>
            <a:ext cx="309510" cy="402030"/>
          </a:xfrm>
          <a:custGeom>
            <a:avLst/>
            <a:gdLst/>
            <a:ahLst/>
            <a:cxnLst/>
            <a:rect l="0" t="0" r="0" b="0"/>
            <a:pathLst>
              <a:path w="309510" h="402030">
                <a:moveTo>
                  <a:pt x="309509" y="5574"/>
                </a:moveTo>
                <a:lnTo>
                  <a:pt x="299238" y="439"/>
                </a:lnTo>
                <a:lnTo>
                  <a:pt x="295138" y="0"/>
                </a:lnTo>
                <a:lnTo>
                  <a:pt x="291329" y="783"/>
                </a:lnTo>
                <a:lnTo>
                  <a:pt x="282082" y="4520"/>
                </a:lnTo>
                <a:lnTo>
                  <a:pt x="267222" y="9763"/>
                </a:lnTo>
                <a:lnTo>
                  <a:pt x="257671" y="14816"/>
                </a:lnTo>
                <a:lnTo>
                  <a:pt x="247004" y="21409"/>
                </a:lnTo>
                <a:lnTo>
                  <a:pt x="235593" y="29029"/>
                </a:lnTo>
                <a:lnTo>
                  <a:pt x="225836" y="35184"/>
                </a:lnTo>
                <a:lnTo>
                  <a:pt x="217181" y="40362"/>
                </a:lnTo>
                <a:lnTo>
                  <a:pt x="209262" y="44889"/>
                </a:lnTo>
                <a:lnTo>
                  <a:pt x="198608" y="52207"/>
                </a:lnTo>
                <a:lnTo>
                  <a:pt x="186131" y="61384"/>
                </a:lnTo>
                <a:lnTo>
                  <a:pt x="172439" y="71802"/>
                </a:lnTo>
                <a:lnTo>
                  <a:pt x="161161" y="80897"/>
                </a:lnTo>
                <a:lnTo>
                  <a:pt x="151492" y="89111"/>
                </a:lnTo>
                <a:lnTo>
                  <a:pt x="142897" y="96736"/>
                </a:lnTo>
                <a:lnTo>
                  <a:pt x="133942" y="106119"/>
                </a:lnTo>
                <a:lnTo>
                  <a:pt x="124748" y="116674"/>
                </a:lnTo>
                <a:lnTo>
                  <a:pt x="115393" y="128009"/>
                </a:lnTo>
                <a:lnTo>
                  <a:pt x="103783" y="143091"/>
                </a:lnTo>
                <a:lnTo>
                  <a:pt x="76551" y="179912"/>
                </a:lnTo>
                <a:lnTo>
                  <a:pt x="66064" y="195965"/>
                </a:lnTo>
                <a:lnTo>
                  <a:pt x="57998" y="209892"/>
                </a:lnTo>
                <a:lnTo>
                  <a:pt x="51546" y="222401"/>
                </a:lnTo>
                <a:lnTo>
                  <a:pt x="45095" y="232891"/>
                </a:lnTo>
                <a:lnTo>
                  <a:pt x="38645" y="242033"/>
                </a:lnTo>
                <a:lnTo>
                  <a:pt x="32195" y="250278"/>
                </a:lnTo>
                <a:lnTo>
                  <a:pt x="26819" y="258999"/>
                </a:lnTo>
                <a:lnTo>
                  <a:pt x="22161" y="268038"/>
                </a:lnTo>
                <a:lnTo>
                  <a:pt x="14119" y="285605"/>
                </a:lnTo>
                <a:lnTo>
                  <a:pt x="6962" y="300578"/>
                </a:lnTo>
                <a:lnTo>
                  <a:pt x="4623" y="307581"/>
                </a:lnTo>
                <a:lnTo>
                  <a:pt x="3065" y="314398"/>
                </a:lnTo>
                <a:lnTo>
                  <a:pt x="2025" y="321094"/>
                </a:lnTo>
                <a:lnTo>
                  <a:pt x="1332" y="327707"/>
                </a:lnTo>
                <a:lnTo>
                  <a:pt x="870" y="334265"/>
                </a:lnTo>
                <a:lnTo>
                  <a:pt x="563" y="340788"/>
                </a:lnTo>
                <a:lnTo>
                  <a:pt x="221" y="353767"/>
                </a:lnTo>
                <a:lnTo>
                  <a:pt x="0" y="374480"/>
                </a:lnTo>
                <a:lnTo>
                  <a:pt x="1057" y="378346"/>
                </a:lnTo>
                <a:lnTo>
                  <a:pt x="5098" y="385508"/>
                </a:lnTo>
                <a:lnTo>
                  <a:pt x="13416" y="395583"/>
                </a:lnTo>
                <a:lnTo>
                  <a:pt x="16450" y="397789"/>
                </a:lnTo>
                <a:lnTo>
                  <a:pt x="22688" y="400240"/>
                </a:lnTo>
                <a:lnTo>
                  <a:pt x="31910" y="401329"/>
                </a:lnTo>
                <a:lnTo>
                  <a:pt x="42099" y="401814"/>
                </a:lnTo>
                <a:lnTo>
                  <a:pt x="50211" y="402029"/>
                </a:lnTo>
                <a:lnTo>
                  <a:pt x="57103" y="399937"/>
                </a:lnTo>
                <a:lnTo>
                  <a:pt x="65998" y="396392"/>
                </a:lnTo>
                <a:lnTo>
                  <a:pt x="85196" y="387796"/>
                </a:lnTo>
                <a:lnTo>
                  <a:pt x="100894" y="380392"/>
                </a:lnTo>
                <a:lnTo>
                  <a:pt x="109165" y="376913"/>
                </a:lnTo>
                <a:lnTo>
                  <a:pt x="117903" y="373519"/>
                </a:lnTo>
                <a:lnTo>
                  <a:pt x="126953" y="370181"/>
                </a:lnTo>
                <a:lnTo>
                  <a:pt x="135137" y="365806"/>
                </a:lnTo>
                <a:lnTo>
                  <a:pt x="142742" y="360740"/>
                </a:lnTo>
                <a:lnTo>
                  <a:pt x="149962" y="355213"/>
                </a:lnTo>
                <a:lnTo>
                  <a:pt x="156925" y="349378"/>
                </a:lnTo>
                <a:lnTo>
                  <a:pt x="163717" y="343338"/>
                </a:lnTo>
                <a:lnTo>
                  <a:pt x="175921" y="331970"/>
                </a:lnTo>
                <a:lnTo>
                  <a:pt x="184928" y="323335"/>
                </a:lnTo>
                <a:lnTo>
                  <a:pt x="192514" y="313047"/>
                </a:lnTo>
                <a:lnTo>
                  <a:pt x="199468" y="302384"/>
                </a:lnTo>
                <a:lnTo>
                  <a:pt x="208352" y="290338"/>
                </a:lnTo>
                <a:lnTo>
                  <a:pt x="210807" y="283334"/>
                </a:lnTo>
                <a:lnTo>
                  <a:pt x="212189" y="273348"/>
                </a:lnTo>
                <a:lnTo>
                  <a:pt x="211308" y="270080"/>
                </a:lnTo>
                <a:lnTo>
                  <a:pt x="207463" y="263582"/>
                </a:lnTo>
                <a:lnTo>
                  <a:pt x="199305" y="257111"/>
                </a:lnTo>
                <a:lnTo>
                  <a:pt x="194120" y="253880"/>
                </a:lnTo>
                <a:lnTo>
                  <a:pt x="185492" y="250291"/>
                </a:lnTo>
                <a:lnTo>
                  <a:pt x="177000" y="248696"/>
                </a:lnTo>
                <a:lnTo>
                  <a:pt x="171726" y="248271"/>
                </a:lnTo>
                <a:lnTo>
                  <a:pt x="161208" y="247798"/>
                </a:lnTo>
                <a:lnTo>
                  <a:pt x="152950" y="247588"/>
                </a:lnTo>
                <a:lnTo>
                  <a:pt x="148168" y="248607"/>
                </a:lnTo>
                <a:lnTo>
                  <a:pt x="142830" y="250361"/>
                </a:lnTo>
                <a:lnTo>
                  <a:pt x="137123" y="252605"/>
                </a:lnTo>
                <a:lnTo>
                  <a:pt x="127914" y="255099"/>
                </a:lnTo>
                <a:lnTo>
                  <a:pt x="123954" y="255763"/>
                </a:lnTo>
                <a:lnTo>
                  <a:pt x="116687" y="259369"/>
                </a:lnTo>
                <a:lnTo>
                  <a:pt x="106359" y="266767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7" name="SMARTPenAnnotation1878"/>
          <p:cNvSpPr/>
          <p:nvPr/>
        </p:nvSpPr>
        <p:spPr>
          <a:xfrm>
            <a:off x="3821162" y="3080742"/>
            <a:ext cx="134975" cy="222499"/>
          </a:xfrm>
          <a:custGeom>
            <a:avLst/>
            <a:gdLst/>
            <a:ahLst/>
            <a:cxnLst/>
            <a:rect l="0" t="0" r="0" b="0"/>
            <a:pathLst>
              <a:path w="134975" h="222499">
                <a:moveTo>
                  <a:pt x="0" y="0"/>
                </a:moveTo>
                <a:lnTo>
                  <a:pt x="5135" y="10271"/>
                </a:lnTo>
                <a:lnTo>
                  <a:pt x="7723" y="13296"/>
                </a:lnTo>
                <a:lnTo>
                  <a:pt x="10523" y="15313"/>
                </a:lnTo>
                <a:lnTo>
                  <a:pt x="13464" y="16658"/>
                </a:lnTo>
                <a:lnTo>
                  <a:pt x="33632" y="26539"/>
                </a:lnTo>
                <a:lnTo>
                  <a:pt x="45760" y="32576"/>
                </a:lnTo>
                <a:lnTo>
                  <a:pt x="50929" y="35691"/>
                </a:lnTo>
                <a:lnTo>
                  <a:pt x="55450" y="38842"/>
                </a:lnTo>
                <a:lnTo>
                  <a:pt x="59539" y="42017"/>
                </a:lnTo>
                <a:lnTo>
                  <a:pt x="64415" y="45209"/>
                </a:lnTo>
                <a:lnTo>
                  <a:pt x="69815" y="48412"/>
                </a:lnTo>
                <a:lnTo>
                  <a:pt x="75565" y="51623"/>
                </a:lnTo>
                <a:lnTo>
                  <a:pt x="80473" y="54837"/>
                </a:lnTo>
                <a:lnTo>
                  <a:pt x="84820" y="58056"/>
                </a:lnTo>
                <a:lnTo>
                  <a:pt x="88792" y="61276"/>
                </a:lnTo>
                <a:lnTo>
                  <a:pt x="93590" y="64498"/>
                </a:lnTo>
                <a:lnTo>
                  <a:pt x="98939" y="67720"/>
                </a:lnTo>
                <a:lnTo>
                  <a:pt x="104655" y="70944"/>
                </a:lnTo>
                <a:lnTo>
                  <a:pt x="109540" y="74167"/>
                </a:lnTo>
                <a:lnTo>
                  <a:pt x="113872" y="77391"/>
                </a:lnTo>
                <a:lnTo>
                  <a:pt x="117834" y="80616"/>
                </a:lnTo>
                <a:lnTo>
                  <a:pt x="120476" y="83840"/>
                </a:lnTo>
                <a:lnTo>
                  <a:pt x="122237" y="87065"/>
                </a:lnTo>
                <a:lnTo>
                  <a:pt x="123411" y="90289"/>
                </a:lnTo>
                <a:lnTo>
                  <a:pt x="130199" y="110234"/>
                </a:lnTo>
                <a:lnTo>
                  <a:pt x="131944" y="117559"/>
                </a:lnTo>
                <a:lnTo>
                  <a:pt x="133107" y="124592"/>
                </a:lnTo>
                <a:lnTo>
                  <a:pt x="133883" y="131430"/>
                </a:lnTo>
                <a:lnTo>
                  <a:pt x="134399" y="137064"/>
                </a:lnTo>
                <a:lnTo>
                  <a:pt x="134744" y="141895"/>
                </a:lnTo>
                <a:lnTo>
                  <a:pt x="134974" y="146190"/>
                </a:lnTo>
                <a:lnTo>
                  <a:pt x="134052" y="150129"/>
                </a:lnTo>
                <a:lnTo>
                  <a:pt x="132363" y="153829"/>
                </a:lnTo>
                <a:lnTo>
                  <a:pt x="130162" y="157371"/>
                </a:lnTo>
                <a:lnTo>
                  <a:pt x="127619" y="160807"/>
                </a:lnTo>
                <a:lnTo>
                  <a:pt x="124849" y="164173"/>
                </a:lnTo>
                <a:lnTo>
                  <a:pt x="121928" y="167491"/>
                </a:lnTo>
                <a:lnTo>
                  <a:pt x="118906" y="170779"/>
                </a:lnTo>
                <a:lnTo>
                  <a:pt x="112681" y="177297"/>
                </a:lnTo>
                <a:lnTo>
                  <a:pt x="108442" y="180541"/>
                </a:lnTo>
                <a:lnTo>
                  <a:pt x="103466" y="183778"/>
                </a:lnTo>
                <a:lnTo>
                  <a:pt x="97999" y="187011"/>
                </a:lnTo>
                <a:lnTo>
                  <a:pt x="83325" y="196335"/>
                </a:lnTo>
                <a:lnTo>
                  <a:pt x="74897" y="201832"/>
                </a:lnTo>
                <a:lnTo>
                  <a:pt x="64980" y="206570"/>
                </a:lnTo>
                <a:lnTo>
                  <a:pt x="54068" y="210805"/>
                </a:lnTo>
                <a:lnTo>
                  <a:pt x="42495" y="214702"/>
                </a:lnTo>
                <a:lnTo>
                  <a:pt x="33704" y="217301"/>
                </a:lnTo>
                <a:lnTo>
                  <a:pt x="26769" y="219033"/>
                </a:lnTo>
                <a:lnTo>
                  <a:pt x="21070" y="220188"/>
                </a:lnTo>
                <a:lnTo>
                  <a:pt x="16197" y="220958"/>
                </a:lnTo>
                <a:lnTo>
                  <a:pt x="11873" y="221471"/>
                </a:lnTo>
                <a:lnTo>
                  <a:pt x="0" y="222498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8" name="SMARTPenAnnotation1879"/>
          <p:cNvSpPr/>
          <p:nvPr/>
        </p:nvSpPr>
        <p:spPr>
          <a:xfrm>
            <a:off x="3937507" y="3149803"/>
            <a:ext cx="125501" cy="163112"/>
          </a:xfrm>
          <a:custGeom>
            <a:avLst/>
            <a:gdLst/>
            <a:ahLst/>
            <a:cxnLst/>
            <a:rect l="0" t="0" r="0" b="0"/>
            <a:pathLst>
              <a:path w="125501" h="163112">
                <a:moveTo>
                  <a:pt x="125500" y="8329"/>
                </a:moveTo>
                <a:lnTo>
                  <a:pt x="110094" y="3194"/>
                </a:lnTo>
                <a:lnTo>
                  <a:pt x="103406" y="1681"/>
                </a:lnTo>
                <a:lnTo>
                  <a:pt x="96797" y="672"/>
                </a:lnTo>
                <a:lnTo>
                  <a:pt x="90242" y="0"/>
                </a:lnTo>
                <a:lnTo>
                  <a:pt x="84797" y="627"/>
                </a:lnTo>
                <a:lnTo>
                  <a:pt x="80092" y="2120"/>
                </a:lnTo>
                <a:lnTo>
                  <a:pt x="75880" y="4189"/>
                </a:lnTo>
                <a:lnTo>
                  <a:pt x="69848" y="6644"/>
                </a:lnTo>
                <a:lnTo>
                  <a:pt x="62602" y="9356"/>
                </a:lnTo>
                <a:lnTo>
                  <a:pt x="54547" y="12238"/>
                </a:lnTo>
                <a:lnTo>
                  <a:pt x="45952" y="16309"/>
                </a:lnTo>
                <a:lnTo>
                  <a:pt x="36997" y="21173"/>
                </a:lnTo>
                <a:lnTo>
                  <a:pt x="27803" y="26566"/>
                </a:lnTo>
                <a:lnTo>
                  <a:pt x="20599" y="31236"/>
                </a:lnTo>
                <a:lnTo>
                  <a:pt x="14721" y="35424"/>
                </a:lnTo>
                <a:lnTo>
                  <a:pt x="9727" y="39291"/>
                </a:lnTo>
                <a:lnTo>
                  <a:pt x="6398" y="44018"/>
                </a:lnTo>
                <a:lnTo>
                  <a:pt x="4179" y="49320"/>
                </a:lnTo>
                <a:lnTo>
                  <a:pt x="2700" y="55004"/>
                </a:lnTo>
                <a:lnTo>
                  <a:pt x="1713" y="59868"/>
                </a:lnTo>
                <a:lnTo>
                  <a:pt x="1056" y="64186"/>
                </a:lnTo>
                <a:lnTo>
                  <a:pt x="617" y="68139"/>
                </a:lnTo>
                <a:lnTo>
                  <a:pt x="325" y="71850"/>
                </a:lnTo>
                <a:lnTo>
                  <a:pt x="130" y="75398"/>
                </a:lnTo>
                <a:lnTo>
                  <a:pt x="0" y="78839"/>
                </a:lnTo>
                <a:lnTo>
                  <a:pt x="989" y="83282"/>
                </a:lnTo>
                <a:lnTo>
                  <a:pt x="2722" y="88394"/>
                </a:lnTo>
                <a:lnTo>
                  <a:pt x="4953" y="93952"/>
                </a:lnTo>
                <a:lnTo>
                  <a:pt x="7515" y="98732"/>
                </a:lnTo>
                <a:lnTo>
                  <a:pt x="10298" y="102994"/>
                </a:lnTo>
                <a:lnTo>
                  <a:pt x="13228" y="106909"/>
                </a:lnTo>
                <a:lnTo>
                  <a:pt x="16257" y="110595"/>
                </a:lnTo>
                <a:lnTo>
                  <a:pt x="19350" y="114127"/>
                </a:lnTo>
                <a:lnTo>
                  <a:pt x="22487" y="117556"/>
                </a:lnTo>
                <a:lnTo>
                  <a:pt x="26729" y="120917"/>
                </a:lnTo>
                <a:lnTo>
                  <a:pt x="31706" y="124233"/>
                </a:lnTo>
                <a:lnTo>
                  <a:pt x="37174" y="127518"/>
                </a:lnTo>
                <a:lnTo>
                  <a:pt x="42969" y="130783"/>
                </a:lnTo>
                <a:lnTo>
                  <a:pt x="55140" y="137278"/>
                </a:lnTo>
                <a:lnTo>
                  <a:pt x="106153" y="163111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9" name="SMARTPenAnnotation1880"/>
          <p:cNvSpPr/>
          <p:nvPr/>
        </p:nvSpPr>
        <p:spPr>
          <a:xfrm>
            <a:off x="4188767" y="3187154"/>
            <a:ext cx="174130" cy="9675"/>
          </a:xfrm>
          <a:custGeom>
            <a:avLst/>
            <a:gdLst/>
            <a:ahLst/>
            <a:cxnLst/>
            <a:rect l="0" t="0" r="0" b="0"/>
            <a:pathLst>
              <a:path w="174130" h="9675">
                <a:moveTo>
                  <a:pt x="174129" y="0"/>
                </a:moveTo>
                <a:lnTo>
                  <a:pt x="96634" y="0"/>
                </a:lnTo>
                <a:lnTo>
                  <a:pt x="88070" y="1075"/>
                </a:lnTo>
                <a:lnTo>
                  <a:pt x="80210" y="2866"/>
                </a:lnTo>
                <a:lnTo>
                  <a:pt x="72821" y="5136"/>
                </a:lnTo>
                <a:lnTo>
                  <a:pt x="65745" y="6648"/>
                </a:lnTo>
                <a:lnTo>
                  <a:pt x="58879" y="7657"/>
                </a:lnTo>
                <a:lnTo>
                  <a:pt x="52151" y="8329"/>
                </a:lnTo>
                <a:lnTo>
                  <a:pt x="45516" y="8777"/>
                </a:lnTo>
                <a:lnTo>
                  <a:pt x="38943" y="9076"/>
                </a:lnTo>
                <a:lnTo>
                  <a:pt x="0" y="9674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0" name="SMARTPenAnnotation1881"/>
          <p:cNvSpPr/>
          <p:nvPr/>
        </p:nvSpPr>
        <p:spPr>
          <a:xfrm>
            <a:off x="4248155" y="3109763"/>
            <a:ext cx="47025" cy="212825"/>
          </a:xfrm>
          <a:custGeom>
            <a:avLst/>
            <a:gdLst/>
            <a:ahLst/>
            <a:cxnLst/>
            <a:rect l="0" t="0" r="0" b="0"/>
            <a:pathLst>
              <a:path w="47025" h="212825">
                <a:moveTo>
                  <a:pt x="8329" y="0"/>
                </a:moveTo>
                <a:lnTo>
                  <a:pt x="3194" y="15407"/>
                </a:lnTo>
                <a:lnTo>
                  <a:pt x="1680" y="21020"/>
                </a:lnTo>
                <a:lnTo>
                  <a:pt x="672" y="25837"/>
                </a:lnTo>
                <a:lnTo>
                  <a:pt x="0" y="30123"/>
                </a:lnTo>
                <a:lnTo>
                  <a:pt x="626" y="37280"/>
                </a:lnTo>
                <a:lnTo>
                  <a:pt x="2119" y="46351"/>
                </a:lnTo>
                <a:lnTo>
                  <a:pt x="4189" y="56697"/>
                </a:lnTo>
                <a:lnTo>
                  <a:pt x="5569" y="65745"/>
                </a:lnTo>
                <a:lnTo>
                  <a:pt x="6489" y="73926"/>
                </a:lnTo>
                <a:lnTo>
                  <a:pt x="7102" y="81530"/>
                </a:lnTo>
                <a:lnTo>
                  <a:pt x="7511" y="88749"/>
                </a:lnTo>
                <a:lnTo>
                  <a:pt x="7965" y="102503"/>
                </a:lnTo>
                <a:lnTo>
                  <a:pt x="9161" y="110255"/>
                </a:lnTo>
                <a:lnTo>
                  <a:pt x="11034" y="118648"/>
                </a:lnTo>
                <a:lnTo>
                  <a:pt x="13357" y="127468"/>
                </a:lnTo>
                <a:lnTo>
                  <a:pt x="15980" y="135498"/>
                </a:lnTo>
                <a:lnTo>
                  <a:pt x="18804" y="143001"/>
                </a:lnTo>
                <a:lnTo>
                  <a:pt x="21762" y="150152"/>
                </a:lnTo>
                <a:lnTo>
                  <a:pt x="23733" y="157069"/>
                </a:lnTo>
                <a:lnTo>
                  <a:pt x="25048" y="163831"/>
                </a:lnTo>
                <a:lnTo>
                  <a:pt x="25924" y="170488"/>
                </a:lnTo>
                <a:lnTo>
                  <a:pt x="27583" y="176001"/>
                </a:lnTo>
                <a:lnTo>
                  <a:pt x="29764" y="180752"/>
                </a:lnTo>
                <a:lnTo>
                  <a:pt x="47024" y="212824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1" name="SMARTPenAnnotation1882"/>
          <p:cNvSpPr/>
          <p:nvPr/>
        </p:nvSpPr>
        <p:spPr>
          <a:xfrm>
            <a:off x="4478985" y="3071466"/>
            <a:ext cx="154721" cy="251122"/>
          </a:xfrm>
          <a:custGeom>
            <a:avLst/>
            <a:gdLst/>
            <a:ahLst/>
            <a:cxnLst/>
            <a:rect l="0" t="0" r="0" b="0"/>
            <a:pathLst>
              <a:path w="154721" h="251122">
                <a:moveTo>
                  <a:pt x="106409" y="9276"/>
                </a:moveTo>
                <a:lnTo>
                  <a:pt x="114738" y="947"/>
                </a:lnTo>
                <a:lnTo>
                  <a:pt x="114112" y="499"/>
                </a:lnTo>
                <a:lnTo>
                  <a:pt x="110549" y="0"/>
                </a:lnTo>
                <a:lnTo>
                  <a:pt x="107019" y="942"/>
                </a:lnTo>
                <a:lnTo>
                  <a:pt x="102517" y="2645"/>
                </a:lnTo>
                <a:lnTo>
                  <a:pt x="97365" y="4855"/>
                </a:lnTo>
                <a:lnTo>
                  <a:pt x="91780" y="6329"/>
                </a:lnTo>
                <a:lnTo>
                  <a:pt x="85908" y="7311"/>
                </a:lnTo>
                <a:lnTo>
                  <a:pt x="79843" y="7966"/>
                </a:lnTo>
                <a:lnTo>
                  <a:pt x="73650" y="8403"/>
                </a:lnTo>
                <a:lnTo>
                  <a:pt x="67372" y="8694"/>
                </a:lnTo>
                <a:lnTo>
                  <a:pt x="61037" y="8888"/>
                </a:lnTo>
                <a:lnTo>
                  <a:pt x="55738" y="10092"/>
                </a:lnTo>
                <a:lnTo>
                  <a:pt x="51131" y="11970"/>
                </a:lnTo>
                <a:lnTo>
                  <a:pt x="46985" y="14296"/>
                </a:lnTo>
                <a:lnTo>
                  <a:pt x="42071" y="15847"/>
                </a:lnTo>
                <a:lnTo>
                  <a:pt x="36645" y="16881"/>
                </a:lnTo>
                <a:lnTo>
                  <a:pt x="30879" y="17571"/>
                </a:lnTo>
                <a:lnTo>
                  <a:pt x="25959" y="19105"/>
                </a:lnTo>
                <a:lnTo>
                  <a:pt x="21605" y="21203"/>
                </a:lnTo>
                <a:lnTo>
                  <a:pt x="17627" y="23677"/>
                </a:lnTo>
                <a:lnTo>
                  <a:pt x="14975" y="26400"/>
                </a:lnTo>
                <a:lnTo>
                  <a:pt x="13207" y="29291"/>
                </a:lnTo>
                <a:lnTo>
                  <a:pt x="12028" y="32293"/>
                </a:lnTo>
                <a:lnTo>
                  <a:pt x="7852" y="38495"/>
                </a:lnTo>
                <a:lnTo>
                  <a:pt x="5234" y="41654"/>
                </a:lnTo>
                <a:lnTo>
                  <a:pt x="3488" y="44834"/>
                </a:lnTo>
                <a:lnTo>
                  <a:pt x="1549" y="51235"/>
                </a:lnTo>
                <a:lnTo>
                  <a:pt x="1031" y="55521"/>
                </a:lnTo>
                <a:lnTo>
                  <a:pt x="686" y="60529"/>
                </a:lnTo>
                <a:lnTo>
                  <a:pt x="457" y="66016"/>
                </a:lnTo>
                <a:lnTo>
                  <a:pt x="201" y="80713"/>
                </a:lnTo>
                <a:lnTo>
                  <a:pt x="2" y="126879"/>
                </a:lnTo>
                <a:lnTo>
                  <a:pt x="0" y="126374"/>
                </a:lnTo>
                <a:lnTo>
                  <a:pt x="1074" y="126036"/>
                </a:lnTo>
                <a:lnTo>
                  <a:pt x="5133" y="125662"/>
                </a:lnTo>
                <a:lnTo>
                  <a:pt x="7721" y="124487"/>
                </a:lnTo>
                <a:lnTo>
                  <a:pt x="10520" y="122629"/>
                </a:lnTo>
                <a:lnTo>
                  <a:pt x="13462" y="120315"/>
                </a:lnTo>
                <a:lnTo>
                  <a:pt x="16498" y="118772"/>
                </a:lnTo>
                <a:lnTo>
                  <a:pt x="19597" y="117744"/>
                </a:lnTo>
                <a:lnTo>
                  <a:pt x="22737" y="117059"/>
                </a:lnTo>
                <a:lnTo>
                  <a:pt x="26981" y="115527"/>
                </a:lnTo>
                <a:lnTo>
                  <a:pt x="31959" y="113431"/>
                </a:lnTo>
                <a:lnTo>
                  <a:pt x="37428" y="110959"/>
                </a:lnTo>
                <a:lnTo>
                  <a:pt x="42149" y="109310"/>
                </a:lnTo>
                <a:lnTo>
                  <a:pt x="46371" y="108212"/>
                </a:lnTo>
                <a:lnTo>
                  <a:pt x="50261" y="107479"/>
                </a:lnTo>
                <a:lnTo>
                  <a:pt x="55004" y="108066"/>
                </a:lnTo>
                <a:lnTo>
                  <a:pt x="60315" y="109532"/>
                </a:lnTo>
                <a:lnTo>
                  <a:pt x="73025" y="114027"/>
                </a:lnTo>
                <a:lnTo>
                  <a:pt x="116782" y="128792"/>
                </a:lnTo>
                <a:lnTo>
                  <a:pt x="124073" y="133023"/>
                </a:lnTo>
                <a:lnTo>
                  <a:pt x="130009" y="137993"/>
                </a:lnTo>
                <a:lnTo>
                  <a:pt x="139470" y="148174"/>
                </a:lnTo>
                <a:lnTo>
                  <a:pt x="147258" y="156281"/>
                </a:lnTo>
                <a:lnTo>
                  <a:pt x="149765" y="159948"/>
                </a:lnTo>
                <a:lnTo>
                  <a:pt x="152550" y="166888"/>
                </a:lnTo>
                <a:lnTo>
                  <a:pt x="153788" y="173556"/>
                </a:lnTo>
                <a:lnTo>
                  <a:pt x="154338" y="180102"/>
                </a:lnTo>
                <a:lnTo>
                  <a:pt x="154583" y="186595"/>
                </a:lnTo>
                <a:lnTo>
                  <a:pt x="154720" y="196293"/>
                </a:lnTo>
                <a:lnTo>
                  <a:pt x="153665" y="199521"/>
                </a:lnTo>
                <a:lnTo>
                  <a:pt x="149626" y="205974"/>
                </a:lnTo>
                <a:lnTo>
                  <a:pt x="147044" y="209200"/>
                </a:lnTo>
                <a:lnTo>
                  <a:pt x="144247" y="212425"/>
                </a:lnTo>
                <a:lnTo>
                  <a:pt x="141308" y="215650"/>
                </a:lnTo>
                <a:lnTo>
                  <a:pt x="137199" y="218875"/>
                </a:lnTo>
                <a:lnTo>
                  <a:pt x="132310" y="222100"/>
                </a:lnTo>
                <a:lnTo>
                  <a:pt x="126901" y="225324"/>
                </a:lnTo>
                <a:lnTo>
                  <a:pt x="120071" y="228549"/>
                </a:lnTo>
                <a:lnTo>
                  <a:pt x="112292" y="231774"/>
                </a:lnTo>
                <a:lnTo>
                  <a:pt x="103882" y="234998"/>
                </a:lnTo>
                <a:lnTo>
                  <a:pt x="96125" y="237148"/>
                </a:lnTo>
                <a:lnTo>
                  <a:pt x="88805" y="238581"/>
                </a:lnTo>
                <a:lnTo>
                  <a:pt x="81774" y="239536"/>
                </a:lnTo>
                <a:lnTo>
                  <a:pt x="74937" y="240174"/>
                </a:lnTo>
                <a:lnTo>
                  <a:pt x="68230" y="240598"/>
                </a:lnTo>
                <a:lnTo>
                  <a:pt x="48366" y="251121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2" name="SMARTPenAnnotation1883"/>
          <p:cNvSpPr/>
          <p:nvPr/>
        </p:nvSpPr>
        <p:spPr>
          <a:xfrm>
            <a:off x="4691806" y="3051720"/>
            <a:ext cx="145109" cy="183804"/>
          </a:xfrm>
          <a:custGeom>
            <a:avLst/>
            <a:gdLst/>
            <a:ahLst/>
            <a:cxnLst/>
            <a:rect l="0" t="0" r="0" b="0"/>
            <a:pathLst>
              <a:path w="145109" h="183804">
                <a:moveTo>
                  <a:pt x="0" y="0"/>
                </a:moveTo>
                <a:lnTo>
                  <a:pt x="5135" y="0"/>
                </a:lnTo>
                <a:lnTo>
                  <a:pt x="8798" y="4300"/>
                </a:lnTo>
                <a:lnTo>
                  <a:pt x="13390" y="11465"/>
                </a:lnTo>
                <a:lnTo>
                  <a:pt x="18600" y="20542"/>
                </a:lnTo>
                <a:lnTo>
                  <a:pt x="27256" y="36360"/>
                </a:lnTo>
                <a:lnTo>
                  <a:pt x="35761" y="52706"/>
                </a:lnTo>
                <a:lnTo>
                  <a:pt x="59820" y="100362"/>
                </a:lnTo>
                <a:lnTo>
                  <a:pt x="65677" y="108828"/>
                </a:lnTo>
                <a:lnTo>
                  <a:pt x="72806" y="117697"/>
                </a:lnTo>
                <a:lnTo>
                  <a:pt x="87177" y="134000"/>
                </a:lnTo>
                <a:lnTo>
                  <a:pt x="97147" y="144829"/>
                </a:lnTo>
                <a:lnTo>
                  <a:pt x="101310" y="150296"/>
                </a:lnTo>
                <a:lnTo>
                  <a:pt x="105160" y="156091"/>
                </a:lnTo>
                <a:lnTo>
                  <a:pt x="108802" y="162103"/>
                </a:lnTo>
                <a:lnTo>
                  <a:pt x="113380" y="167187"/>
                </a:lnTo>
                <a:lnTo>
                  <a:pt x="118582" y="171651"/>
                </a:lnTo>
                <a:lnTo>
                  <a:pt x="145108" y="183803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3" name="SMARTPenAnnotation1884"/>
          <p:cNvSpPr/>
          <p:nvPr/>
        </p:nvSpPr>
        <p:spPr>
          <a:xfrm>
            <a:off x="4836914" y="3042046"/>
            <a:ext cx="87065" cy="425650"/>
          </a:xfrm>
          <a:custGeom>
            <a:avLst/>
            <a:gdLst/>
            <a:ahLst/>
            <a:cxnLst/>
            <a:rect l="0" t="0" r="0" b="0"/>
            <a:pathLst>
              <a:path w="87065" h="425650">
                <a:moveTo>
                  <a:pt x="87064" y="0"/>
                </a:moveTo>
                <a:lnTo>
                  <a:pt x="81929" y="15407"/>
                </a:lnTo>
                <a:lnTo>
                  <a:pt x="79408" y="25837"/>
                </a:lnTo>
                <a:lnTo>
                  <a:pt x="77212" y="35131"/>
                </a:lnTo>
                <a:lnTo>
                  <a:pt x="75122" y="40618"/>
                </a:lnTo>
                <a:lnTo>
                  <a:pt x="72653" y="46427"/>
                </a:lnTo>
                <a:lnTo>
                  <a:pt x="71008" y="53523"/>
                </a:lnTo>
                <a:lnTo>
                  <a:pt x="69910" y="61479"/>
                </a:lnTo>
                <a:lnTo>
                  <a:pt x="69179" y="70008"/>
                </a:lnTo>
                <a:lnTo>
                  <a:pt x="67617" y="79993"/>
                </a:lnTo>
                <a:lnTo>
                  <a:pt x="65501" y="90949"/>
                </a:lnTo>
                <a:lnTo>
                  <a:pt x="63015" y="102553"/>
                </a:lnTo>
                <a:lnTo>
                  <a:pt x="60282" y="113513"/>
                </a:lnTo>
                <a:lnTo>
                  <a:pt x="57386" y="124045"/>
                </a:lnTo>
                <a:lnTo>
                  <a:pt x="54380" y="134290"/>
                </a:lnTo>
                <a:lnTo>
                  <a:pt x="51301" y="148645"/>
                </a:lnTo>
                <a:lnTo>
                  <a:pt x="48174" y="165739"/>
                </a:lnTo>
                <a:lnTo>
                  <a:pt x="45014" y="184659"/>
                </a:lnTo>
                <a:lnTo>
                  <a:pt x="41833" y="200496"/>
                </a:lnTo>
                <a:lnTo>
                  <a:pt x="38637" y="214280"/>
                </a:lnTo>
                <a:lnTo>
                  <a:pt x="35432" y="226693"/>
                </a:lnTo>
                <a:lnTo>
                  <a:pt x="32220" y="242493"/>
                </a:lnTo>
                <a:lnTo>
                  <a:pt x="21489" y="302828"/>
                </a:lnTo>
                <a:lnTo>
                  <a:pt x="10984" y="353864"/>
                </a:lnTo>
                <a:lnTo>
                  <a:pt x="7322" y="373493"/>
                </a:lnTo>
                <a:lnTo>
                  <a:pt x="4881" y="388728"/>
                </a:lnTo>
                <a:lnTo>
                  <a:pt x="0" y="425649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4" name="SMARTPenAnnotation1885"/>
          <p:cNvSpPr/>
          <p:nvPr/>
        </p:nvSpPr>
        <p:spPr>
          <a:xfrm>
            <a:off x="4159746" y="3220276"/>
            <a:ext cx="96739" cy="5574"/>
          </a:xfrm>
          <a:custGeom>
            <a:avLst/>
            <a:gdLst/>
            <a:ahLst/>
            <a:cxnLst/>
            <a:rect l="0" t="0" r="0" b="0"/>
            <a:pathLst>
              <a:path w="96739" h="5574">
                <a:moveTo>
                  <a:pt x="96738" y="5573"/>
                </a:moveTo>
                <a:lnTo>
                  <a:pt x="91603" y="438"/>
                </a:lnTo>
                <a:lnTo>
                  <a:pt x="90089" y="0"/>
                </a:lnTo>
                <a:lnTo>
                  <a:pt x="89081" y="783"/>
                </a:lnTo>
                <a:lnTo>
                  <a:pt x="88409" y="2379"/>
                </a:lnTo>
                <a:lnTo>
                  <a:pt x="86886" y="3444"/>
                </a:lnTo>
                <a:lnTo>
                  <a:pt x="84795" y="4154"/>
                </a:lnTo>
                <a:lnTo>
                  <a:pt x="82327" y="4627"/>
                </a:lnTo>
                <a:lnTo>
                  <a:pt x="79606" y="4942"/>
                </a:lnTo>
                <a:lnTo>
                  <a:pt x="76718" y="5153"/>
                </a:lnTo>
                <a:lnTo>
                  <a:pt x="73718" y="5293"/>
                </a:lnTo>
                <a:lnTo>
                  <a:pt x="0" y="5573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5" name="SMARTPenAnnotation1886"/>
          <p:cNvSpPr/>
          <p:nvPr/>
        </p:nvSpPr>
        <p:spPr>
          <a:xfrm>
            <a:off x="5040064" y="3216179"/>
            <a:ext cx="299951" cy="19345"/>
          </a:xfrm>
          <a:custGeom>
            <a:avLst/>
            <a:gdLst/>
            <a:ahLst/>
            <a:cxnLst/>
            <a:rect l="0" t="0" r="0" b="0"/>
            <a:pathLst>
              <a:path w="299951" h="19345">
                <a:moveTo>
                  <a:pt x="0" y="19344"/>
                </a:moveTo>
                <a:lnTo>
                  <a:pt x="10271" y="14209"/>
                </a:lnTo>
                <a:lnTo>
                  <a:pt x="15447" y="12696"/>
                </a:lnTo>
                <a:lnTo>
                  <a:pt x="21046" y="11687"/>
                </a:lnTo>
                <a:lnTo>
                  <a:pt x="26929" y="11015"/>
                </a:lnTo>
                <a:lnTo>
                  <a:pt x="33001" y="10567"/>
                </a:lnTo>
                <a:lnTo>
                  <a:pt x="39199" y="10268"/>
                </a:lnTo>
                <a:lnTo>
                  <a:pt x="45480" y="10068"/>
                </a:lnTo>
                <a:lnTo>
                  <a:pt x="257290" y="9670"/>
                </a:lnTo>
                <a:lnTo>
                  <a:pt x="210265" y="9670"/>
                </a:lnTo>
                <a:lnTo>
                  <a:pt x="202519" y="10745"/>
                </a:lnTo>
                <a:lnTo>
                  <a:pt x="195205" y="12536"/>
                </a:lnTo>
                <a:lnTo>
                  <a:pt x="188180" y="14806"/>
                </a:lnTo>
                <a:lnTo>
                  <a:pt x="180272" y="16319"/>
                </a:lnTo>
                <a:lnTo>
                  <a:pt x="171775" y="17327"/>
                </a:lnTo>
                <a:lnTo>
                  <a:pt x="162886" y="17999"/>
                </a:lnTo>
                <a:lnTo>
                  <a:pt x="153735" y="18448"/>
                </a:lnTo>
                <a:lnTo>
                  <a:pt x="134969" y="18946"/>
                </a:lnTo>
                <a:lnTo>
                  <a:pt x="91794" y="19291"/>
                </a:lnTo>
                <a:lnTo>
                  <a:pt x="80543" y="19309"/>
                </a:lnTo>
                <a:lnTo>
                  <a:pt x="74118" y="18246"/>
                </a:lnTo>
                <a:lnTo>
                  <a:pt x="70909" y="16462"/>
                </a:lnTo>
                <a:lnTo>
                  <a:pt x="69845" y="14198"/>
                </a:lnTo>
                <a:lnTo>
                  <a:pt x="71286" y="12689"/>
                </a:lnTo>
                <a:lnTo>
                  <a:pt x="74395" y="11683"/>
                </a:lnTo>
                <a:lnTo>
                  <a:pt x="78618" y="11012"/>
                </a:lnTo>
                <a:lnTo>
                  <a:pt x="83584" y="10565"/>
                </a:lnTo>
                <a:lnTo>
                  <a:pt x="89044" y="10266"/>
                </a:lnTo>
                <a:lnTo>
                  <a:pt x="94833" y="10068"/>
                </a:lnTo>
                <a:lnTo>
                  <a:pt x="133794" y="9788"/>
                </a:lnTo>
                <a:lnTo>
                  <a:pt x="156913" y="8674"/>
                </a:lnTo>
                <a:lnTo>
                  <a:pt x="260898" y="2029"/>
                </a:lnTo>
                <a:lnTo>
                  <a:pt x="299950" y="398"/>
                </a:lnTo>
                <a:lnTo>
                  <a:pt x="296705" y="264"/>
                </a:lnTo>
                <a:lnTo>
                  <a:pt x="189069" y="0"/>
                </a:lnTo>
                <a:lnTo>
                  <a:pt x="179789" y="1073"/>
                </a:lnTo>
                <a:lnTo>
                  <a:pt x="169304" y="2864"/>
                </a:lnTo>
                <a:lnTo>
                  <a:pt x="135434" y="967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6" name="SMARTPenAnnotation1887"/>
          <p:cNvSpPr/>
          <p:nvPr/>
        </p:nvSpPr>
        <p:spPr>
          <a:xfrm>
            <a:off x="5543788" y="2829274"/>
            <a:ext cx="212140" cy="744834"/>
          </a:xfrm>
          <a:custGeom>
            <a:avLst/>
            <a:gdLst/>
            <a:ahLst/>
            <a:cxnLst/>
            <a:rect l="0" t="0" r="0" b="0"/>
            <a:pathLst>
              <a:path w="212140" h="744834">
                <a:moveTo>
                  <a:pt x="183118" y="38643"/>
                </a:moveTo>
                <a:lnTo>
                  <a:pt x="183118" y="1928"/>
                </a:lnTo>
                <a:lnTo>
                  <a:pt x="182043" y="1268"/>
                </a:lnTo>
                <a:lnTo>
                  <a:pt x="177983" y="535"/>
                </a:lnTo>
                <a:lnTo>
                  <a:pt x="172595" y="209"/>
                </a:lnTo>
                <a:lnTo>
                  <a:pt x="166617" y="64"/>
                </a:lnTo>
                <a:lnTo>
                  <a:pt x="160378" y="0"/>
                </a:lnTo>
                <a:lnTo>
                  <a:pt x="156135" y="2132"/>
                </a:lnTo>
                <a:lnTo>
                  <a:pt x="151155" y="5704"/>
                </a:lnTo>
                <a:lnTo>
                  <a:pt x="145687" y="10235"/>
                </a:lnTo>
                <a:lnTo>
                  <a:pt x="139891" y="14330"/>
                </a:lnTo>
                <a:lnTo>
                  <a:pt x="133877" y="18135"/>
                </a:lnTo>
                <a:lnTo>
                  <a:pt x="127719" y="21746"/>
                </a:lnTo>
                <a:lnTo>
                  <a:pt x="121463" y="27379"/>
                </a:lnTo>
                <a:lnTo>
                  <a:pt x="115143" y="34358"/>
                </a:lnTo>
                <a:lnTo>
                  <a:pt x="108780" y="42236"/>
                </a:lnTo>
                <a:lnTo>
                  <a:pt x="99163" y="52862"/>
                </a:lnTo>
                <a:lnTo>
                  <a:pt x="74146" y="79001"/>
                </a:lnTo>
                <a:lnTo>
                  <a:pt x="65326" y="90270"/>
                </a:lnTo>
                <a:lnTo>
                  <a:pt x="59445" y="99933"/>
                </a:lnTo>
                <a:lnTo>
                  <a:pt x="55525" y="108525"/>
                </a:lnTo>
                <a:lnTo>
                  <a:pt x="51837" y="117477"/>
                </a:lnTo>
                <a:lnTo>
                  <a:pt x="48303" y="126670"/>
                </a:lnTo>
                <a:lnTo>
                  <a:pt x="44872" y="136023"/>
                </a:lnTo>
                <a:lnTo>
                  <a:pt x="41510" y="144408"/>
                </a:lnTo>
                <a:lnTo>
                  <a:pt x="34908" y="159458"/>
                </a:lnTo>
                <a:lnTo>
                  <a:pt x="30568" y="171855"/>
                </a:lnTo>
                <a:lnTo>
                  <a:pt x="20013" y="205694"/>
                </a:lnTo>
                <a:lnTo>
                  <a:pt x="15263" y="224177"/>
                </a:lnTo>
                <a:lnTo>
                  <a:pt x="11022" y="242947"/>
                </a:lnTo>
                <a:lnTo>
                  <a:pt x="7120" y="261911"/>
                </a:lnTo>
                <a:lnTo>
                  <a:pt x="4518" y="279927"/>
                </a:lnTo>
                <a:lnTo>
                  <a:pt x="2784" y="297312"/>
                </a:lnTo>
                <a:lnTo>
                  <a:pt x="1628" y="314277"/>
                </a:lnTo>
                <a:lnTo>
                  <a:pt x="857" y="334186"/>
                </a:lnTo>
                <a:lnTo>
                  <a:pt x="0" y="379237"/>
                </a:lnTo>
                <a:lnTo>
                  <a:pt x="847" y="401139"/>
                </a:lnTo>
                <a:lnTo>
                  <a:pt x="2486" y="422190"/>
                </a:lnTo>
                <a:lnTo>
                  <a:pt x="4654" y="442673"/>
                </a:lnTo>
                <a:lnTo>
                  <a:pt x="8249" y="463853"/>
                </a:lnTo>
                <a:lnTo>
                  <a:pt x="12795" y="485496"/>
                </a:lnTo>
                <a:lnTo>
                  <a:pt x="17976" y="507450"/>
                </a:lnTo>
                <a:lnTo>
                  <a:pt x="22504" y="525310"/>
                </a:lnTo>
                <a:lnTo>
                  <a:pt x="30402" y="553753"/>
                </a:lnTo>
                <a:lnTo>
                  <a:pt x="36163" y="570152"/>
                </a:lnTo>
                <a:lnTo>
                  <a:pt x="43228" y="588609"/>
                </a:lnTo>
                <a:lnTo>
                  <a:pt x="51163" y="608438"/>
                </a:lnTo>
                <a:lnTo>
                  <a:pt x="58602" y="623807"/>
                </a:lnTo>
                <a:lnTo>
                  <a:pt x="65712" y="636202"/>
                </a:lnTo>
                <a:lnTo>
                  <a:pt x="72601" y="646616"/>
                </a:lnTo>
                <a:lnTo>
                  <a:pt x="79343" y="655707"/>
                </a:lnTo>
                <a:lnTo>
                  <a:pt x="85988" y="663918"/>
                </a:lnTo>
                <a:lnTo>
                  <a:pt x="92568" y="671542"/>
                </a:lnTo>
                <a:lnTo>
                  <a:pt x="100179" y="679850"/>
                </a:lnTo>
                <a:lnTo>
                  <a:pt x="117235" y="697678"/>
                </a:lnTo>
                <a:lnTo>
                  <a:pt x="126298" y="704798"/>
                </a:lnTo>
                <a:lnTo>
                  <a:pt x="135563" y="710619"/>
                </a:lnTo>
                <a:lnTo>
                  <a:pt x="168469" y="727684"/>
                </a:lnTo>
                <a:lnTo>
                  <a:pt x="174427" y="731251"/>
                </a:lnTo>
                <a:lnTo>
                  <a:pt x="179473" y="734703"/>
                </a:lnTo>
                <a:lnTo>
                  <a:pt x="212139" y="744833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7" name="SMARTPenAnnotation1888"/>
          <p:cNvSpPr/>
          <p:nvPr/>
        </p:nvSpPr>
        <p:spPr>
          <a:xfrm>
            <a:off x="5862339" y="2966947"/>
            <a:ext cx="357313" cy="452380"/>
          </a:xfrm>
          <a:custGeom>
            <a:avLst/>
            <a:gdLst/>
            <a:ahLst/>
            <a:cxnLst/>
            <a:rect l="0" t="0" r="0" b="0"/>
            <a:pathLst>
              <a:path w="357313" h="452380">
                <a:moveTo>
                  <a:pt x="0" y="36404"/>
                </a:moveTo>
                <a:lnTo>
                  <a:pt x="27876" y="36404"/>
                </a:lnTo>
                <a:lnTo>
                  <a:pt x="33632" y="37479"/>
                </a:lnTo>
                <a:lnTo>
                  <a:pt x="39620" y="39270"/>
                </a:lnTo>
                <a:lnTo>
                  <a:pt x="45761" y="41540"/>
                </a:lnTo>
                <a:lnTo>
                  <a:pt x="53079" y="43052"/>
                </a:lnTo>
                <a:lnTo>
                  <a:pt x="61183" y="44061"/>
                </a:lnTo>
                <a:lnTo>
                  <a:pt x="69811" y="44733"/>
                </a:lnTo>
                <a:lnTo>
                  <a:pt x="77711" y="44107"/>
                </a:lnTo>
                <a:lnTo>
                  <a:pt x="85129" y="42614"/>
                </a:lnTo>
                <a:lnTo>
                  <a:pt x="92223" y="40544"/>
                </a:lnTo>
                <a:lnTo>
                  <a:pt x="105552" y="38089"/>
                </a:lnTo>
                <a:lnTo>
                  <a:pt x="238561" y="18168"/>
                </a:lnTo>
                <a:lnTo>
                  <a:pt x="264378" y="13498"/>
                </a:lnTo>
                <a:lnTo>
                  <a:pt x="283739" y="9309"/>
                </a:lnTo>
                <a:lnTo>
                  <a:pt x="298796" y="5443"/>
                </a:lnTo>
                <a:lnTo>
                  <a:pt x="309909" y="2865"/>
                </a:lnTo>
                <a:lnTo>
                  <a:pt x="318393" y="1146"/>
                </a:lnTo>
                <a:lnTo>
                  <a:pt x="325124" y="0"/>
                </a:lnTo>
                <a:lnTo>
                  <a:pt x="330685" y="311"/>
                </a:lnTo>
                <a:lnTo>
                  <a:pt x="335468" y="1594"/>
                </a:lnTo>
                <a:lnTo>
                  <a:pt x="343649" y="4810"/>
                </a:lnTo>
                <a:lnTo>
                  <a:pt x="354792" y="6874"/>
                </a:lnTo>
                <a:lnTo>
                  <a:pt x="355839" y="7044"/>
                </a:lnTo>
                <a:lnTo>
                  <a:pt x="356537" y="8232"/>
                </a:lnTo>
                <a:lnTo>
                  <a:pt x="357312" y="12418"/>
                </a:lnTo>
                <a:lnTo>
                  <a:pt x="355369" y="19338"/>
                </a:lnTo>
                <a:lnTo>
                  <a:pt x="351924" y="29326"/>
                </a:lnTo>
                <a:lnTo>
                  <a:pt x="347477" y="41359"/>
                </a:lnTo>
                <a:lnTo>
                  <a:pt x="341288" y="53681"/>
                </a:lnTo>
                <a:lnTo>
                  <a:pt x="333938" y="66195"/>
                </a:lnTo>
                <a:lnTo>
                  <a:pt x="325813" y="78837"/>
                </a:lnTo>
                <a:lnTo>
                  <a:pt x="319321" y="89415"/>
                </a:lnTo>
                <a:lnTo>
                  <a:pt x="313919" y="98616"/>
                </a:lnTo>
                <a:lnTo>
                  <a:pt x="309242" y="106900"/>
                </a:lnTo>
                <a:lnTo>
                  <a:pt x="303975" y="115647"/>
                </a:lnTo>
                <a:lnTo>
                  <a:pt x="246323" y="207916"/>
                </a:lnTo>
                <a:lnTo>
                  <a:pt x="226094" y="238779"/>
                </a:lnTo>
                <a:lnTo>
                  <a:pt x="220596" y="248711"/>
                </a:lnTo>
                <a:lnTo>
                  <a:pt x="215856" y="258558"/>
                </a:lnTo>
                <a:lnTo>
                  <a:pt x="211621" y="268346"/>
                </a:lnTo>
                <a:lnTo>
                  <a:pt x="206648" y="278096"/>
                </a:lnTo>
                <a:lnTo>
                  <a:pt x="201183" y="287821"/>
                </a:lnTo>
                <a:lnTo>
                  <a:pt x="195389" y="297530"/>
                </a:lnTo>
                <a:lnTo>
                  <a:pt x="188303" y="311525"/>
                </a:lnTo>
                <a:lnTo>
                  <a:pt x="180354" y="328380"/>
                </a:lnTo>
                <a:lnTo>
                  <a:pt x="163997" y="365022"/>
                </a:lnTo>
                <a:lnTo>
                  <a:pt x="149562" y="399222"/>
                </a:lnTo>
                <a:lnTo>
                  <a:pt x="144853" y="411566"/>
                </a:lnTo>
                <a:lnTo>
                  <a:pt x="141713" y="420871"/>
                </a:lnTo>
                <a:lnTo>
                  <a:pt x="139620" y="428149"/>
                </a:lnTo>
                <a:lnTo>
                  <a:pt x="139300" y="434076"/>
                </a:lnTo>
                <a:lnTo>
                  <a:pt x="140161" y="439102"/>
                </a:lnTo>
                <a:lnTo>
                  <a:pt x="145108" y="452379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8" name="SMARTPenAnnotation1889"/>
          <p:cNvSpPr/>
          <p:nvPr/>
        </p:nvSpPr>
        <p:spPr>
          <a:xfrm>
            <a:off x="6258966" y="3061630"/>
            <a:ext cx="164288" cy="251285"/>
          </a:xfrm>
          <a:custGeom>
            <a:avLst/>
            <a:gdLst/>
            <a:ahLst/>
            <a:cxnLst/>
            <a:rect l="0" t="0" r="0" b="0"/>
            <a:pathLst>
              <a:path w="164288" h="251285">
                <a:moveTo>
                  <a:pt x="0" y="19112"/>
                </a:moveTo>
                <a:lnTo>
                  <a:pt x="5136" y="8841"/>
                </a:lnTo>
                <a:lnTo>
                  <a:pt x="7723" y="5815"/>
                </a:lnTo>
                <a:lnTo>
                  <a:pt x="10523" y="3798"/>
                </a:lnTo>
                <a:lnTo>
                  <a:pt x="13465" y="2454"/>
                </a:lnTo>
                <a:lnTo>
                  <a:pt x="16501" y="1557"/>
                </a:lnTo>
                <a:lnTo>
                  <a:pt x="19599" y="959"/>
                </a:lnTo>
                <a:lnTo>
                  <a:pt x="22740" y="561"/>
                </a:lnTo>
                <a:lnTo>
                  <a:pt x="25909" y="295"/>
                </a:lnTo>
                <a:lnTo>
                  <a:pt x="29096" y="118"/>
                </a:lnTo>
                <a:lnTo>
                  <a:pt x="32296" y="0"/>
                </a:lnTo>
                <a:lnTo>
                  <a:pt x="39804" y="2071"/>
                </a:lnTo>
                <a:lnTo>
                  <a:pt x="50183" y="5602"/>
                </a:lnTo>
                <a:lnTo>
                  <a:pt x="62477" y="10105"/>
                </a:lnTo>
                <a:lnTo>
                  <a:pt x="71747" y="14182"/>
                </a:lnTo>
                <a:lnTo>
                  <a:pt x="79004" y="17975"/>
                </a:lnTo>
                <a:lnTo>
                  <a:pt x="84915" y="21579"/>
                </a:lnTo>
                <a:lnTo>
                  <a:pt x="91006" y="26131"/>
                </a:lnTo>
                <a:lnTo>
                  <a:pt x="97216" y="31315"/>
                </a:lnTo>
                <a:lnTo>
                  <a:pt x="108774" y="41733"/>
                </a:lnTo>
                <a:lnTo>
                  <a:pt x="117494" y="49947"/>
                </a:lnTo>
                <a:lnTo>
                  <a:pt x="128447" y="60613"/>
                </a:lnTo>
                <a:lnTo>
                  <a:pt x="131850" y="65052"/>
                </a:lnTo>
                <a:lnTo>
                  <a:pt x="135195" y="70161"/>
                </a:lnTo>
                <a:lnTo>
                  <a:pt x="138499" y="75717"/>
                </a:lnTo>
                <a:lnTo>
                  <a:pt x="141777" y="81571"/>
                </a:lnTo>
                <a:lnTo>
                  <a:pt x="148285" y="93807"/>
                </a:lnTo>
                <a:lnTo>
                  <a:pt x="157992" y="112782"/>
                </a:lnTo>
                <a:lnTo>
                  <a:pt x="160147" y="119179"/>
                </a:lnTo>
                <a:lnTo>
                  <a:pt x="161583" y="125594"/>
                </a:lnTo>
                <a:lnTo>
                  <a:pt x="162540" y="132020"/>
                </a:lnTo>
                <a:lnTo>
                  <a:pt x="163179" y="137378"/>
                </a:lnTo>
                <a:lnTo>
                  <a:pt x="163605" y="142026"/>
                </a:lnTo>
                <a:lnTo>
                  <a:pt x="163888" y="146199"/>
                </a:lnTo>
                <a:lnTo>
                  <a:pt x="164077" y="151131"/>
                </a:lnTo>
                <a:lnTo>
                  <a:pt x="164287" y="162343"/>
                </a:lnTo>
                <a:lnTo>
                  <a:pt x="163269" y="167268"/>
                </a:lnTo>
                <a:lnTo>
                  <a:pt x="161514" y="171626"/>
                </a:lnTo>
                <a:lnTo>
                  <a:pt x="159270" y="175606"/>
                </a:lnTo>
                <a:lnTo>
                  <a:pt x="155624" y="179335"/>
                </a:lnTo>
                <a:lnTo>
                  <a:pt x="151044" y="182895"/>
                </a:lnTo>
                <a:lnTo>
                  <a:pt x="145841" y="186344"/>
                </a:lnTo>
                <a:lnTo>
                  <a:pt x="140222" y="189718"/>
                </a:lnTo>
                <a:lnTo>
                  <a:pt x="134326" y="193042"/>
                </a:lnTo>
                <a:lnTo>
                  <a:pt x="128246" y="196333"/>
                </a:lnTo>
                <a:lnTo>
                  <a:pt x="120968" y="200676"/>
                </a:lnTo>
                <a:lnTo>
                  <a:pt x="104283" y="211235"/>
                </a:lnTo>
                <a:lnTo>
                  <a:pt x="96394" y="215986"/>
                </a:lnTo>
                <a:lnTo>
                  <a:pt x="88985" y="220228"/>
                </a:lnTo>
                <a:lnTo>
                  <a:pt x="75020" y="227807"/>
                </a:lnTo>
                <a:lnTo>
                  <a:pt x="61647" y="234759"/>
                </a:lnTo>
                <a:lnTo>
                  <a:pt x="52922" y="238117"/>
                </a:lnTo>
                <a:lnTo>
                  <a:pt x="42806" y="241431"/>
                </a:lnTo>
                <a:lnTo>
                  <a:pt x="9674" y="251284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9" name="SMARTPenAnnotation1890"/>
          <p:cNvSpPr/>
          <p:nvPr/>
        </p:nvSpPr>
        <p:spPr>
          <a:xfrm>
            <a:off x="6423988" y="3109763"/>
            <a:ext cx="144542" cy="203152"/>
          </a:xfrm>
          <a:custGeom>
            <a:avLst/>
            <a:gdLst/>
            <a:ahLst/>
            <a:cxnLst/>
            <a:rect l="0" t="0" r="0" b="0"/>
            <a:pathLst>
              <a:path w="144542" h="203152">
                <a:moveTo>
                  <a:pt x="105845" y="0"/>
                </a:moveTo>
                <a:lnTo>
                  <a:pt x="75723" y="0"/>
                </a:lnTo>
                <a:lnTo>
                  <a:pt x="71791" y="1075"/>
                </a:lnTo>
                <a:lnTo>
                  <a:pt x="68094" y="2866"/>
                </a:lnTo>
                <a:lnTo>
                  <a:pt x="64555" y="5136"/>
                </a:lnTo>
                <a:lnTo>
                  <a:pt x="61121" y="7724"/>
                </a:lnTo>
                <a:lnTo>
                  <a:pt x="57756" y="10523"/>
                </a:lnTo>
                <a:lnTo>
                  <a:pt x="54439" y="13465"/>
                </a:lnTo>
                <a:lnTo>
                  <a:pt x="47886" y="19600"/>
                </a:lnTo>
                <a:lnTo>
                  <a:pt x="34921" y="32296"/>
                </a:lnTo>
                <a:lnTo>
                  <a:pt x="31690" y="36579"/>
                </a:lnTo>
                <a:lnTo>
                  <a:pt x="28463" y="41584"/>
                </a:lnTo>
                <a:lnTo>
                  <a:pt x="25235" y="47070"/>
                </a:lnTo>
                <a:lnTo>
                  <a:pt x="22009" y="51803"/>
                </a:lnTo>
                <a:lnTo>
                  <a:pt x="18783" y="56033"/>
                </a:lnTo>
                <a:lnTo>
                  <a:pt x="15558" y="59928"/>
                </a:lnTo>
                <a:lnTo>
                  <a:pt x="12333" y="63599"/>
                </a:lnTo>
                <a:lnTo>
                  <a:pt x="9108" y="67121"/>
                </a:lnTo>
                <a:lnTo>
                  <a:pt x="5883" y="70545"/>
                </a:lnTo>
                <a:lnTo>
                  <a:pt x="3733" y="76051"/>
                </a:lnTo>
                <a:lnTo>
                  <a:pt x="2300" y="82947"/>
                </a:lnTo>
                <a:lnTo>
                  <a:pt x="1344" y="90769"/>
                </a:lnTo>
                <a:lnTo>
                  <a:pt x="708" y="97058"/>
                </a:lnTo>
                <a:lnTo>
                  <a:pt x="283" y="102326"/>
                </a:lnTo>
                <a:lnTo>
                  <a:pt x="0" y="106913"/>
                </a:lnTo>
                <a:lnTo>
                  <a:pt x="886" y="112120"/>
                </a:lnTo>
                <a:lnTo>
                  <a:pt x="2551" y="117742"/>
                </a:lnTo>
                <a:lnTo>
                  <a:pt x="4737" y="123639"/>
                </a:lnTo>
                <a:lnTo>
                  <a:pt x="6193" y="128645"/>
                </a:lnTo>
                <a:lnTo>
                  <a:pt x="7165" y="133058"/>
                </a:lnTo>
                <a:lnTo>
                  <a:pt x="7812" y="137075"/>
                </a:lnTo>
                <a:lnTo>
                  <a:pt x="10394" y="140827"/>
                </a:lnTo>
                <a:lnTo>
                  <a:pt x="14264" y="144404"/>
                </a:lnTo>
                <a:lnTo>
                  <a:pt x="18995" y="147863"/>
                </a:lnTo>
                <a:lnTo>
                  <a:pt x="24297" y="153394"/>
                </a:lnTo>
                <a:lnTo>
                  <a:pt x="29983" y="160306"/>
                </a:lnTo>
                <a:lnTo>
                  <a:pt x="35923" y="168138"/>
                </a:lnTo>
                <a:lnTo>
                  <a:pt x="42032" y="174434"/>
                </a:lnTo>
                <a:lnTo>
                  <a:pt x="48255" y="179707"/>
                </a:lnTo>
                <a:lnTo>
                  <a:pt x="54554" y="184297"/>
                </a:lnTo>
                <a:lnTo>
                  <a:pt x="60902" y="187357"/>
                </a:lnTo>
                <a:lnTo>
                  <a:pt x="67284" y="189397"/>
                </a:lnTo>
                <a:lnTo>
                  <a:pt x="73689" y="190757"/>
                </a:lnTo>
                <a:lnTo>
                  <a:pt x="92270" y="195134"/>
                </a:lnTo>
                <a:lnTo>
                  <a:pt x="144541" y="203151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0" name="SMARTPenAnnotation1891"/>
          <p:cNvSpPr/>
          <p:nvPr/>
        </p:nvSpPr>
        <p:spPr>
          <a:xfrm>
            <a:off x="6791027" y="3187154"/>
            <a:ext cx="203151" cy="29022"/>
          </a:xfrm>
          <a:custGeom>
            <a:avLst/>
            <a:gdLst/>
            <a:ahLst/>
            <a:cxnLst/>
            <a:rect l="0" t="0" r="0" b="0"/>
            <a:pathLst>
              <a:path w="203151" h="29022">
                <a:moveTo>
                  <a:pt x="203150" y="0"/>
                </a:moveTo>
                <a:lnTo>
                  <a:pt x="182609" y="0"/>
                </a:lnTo>
                <a:lnTo>
                  <a:pt x="172258" y="1075"/>
                </a:lnTo>
                <a:lnTo>
                  <a:pt x="161058" y="2866"/>
                </a:lnTo>
                <a:lnTo>
                  <a:pt x="149292" y="5136"/>
                </a:lnTo>
                <a:lnTo>
                  <a:pt x="139298" y="7723"/>
                </a:lnTo>
                <a:lnTo>
                  <a:pt x="130486" y="10523"/>
                </a:lnTo>
                <a:lnTo>
                  <a:pt x="122461" y="13464"/>
                </a:lnTo>
                <a:lnTo>
                  <a:pt x="112812" y="16500"/>
                </a:lnTo>
                <a:lnTo>
                  <a:pt x="90625" y="22740"/>
                </a:lnTo>
                <a:lnTo>
                  <a:pt x="80839" y="24834"/>
                </a:lnTo>
                <a:lnTo>
                  <a:pt x="72166" y="26230"/>
                </a:lnTo>
                <a:lnTo>
                  <a:pt x="64234" y="27160"/>
                </a:lnTo>
                <a:lnTo>
                  <a:pt x="56796" y="27780"/>
                </a:lnTo>
                <a:lnTo>
                  <a:pt x="49688" y="28194"/>
                </a:lnTo>
                <a:lnTo>
                  <a:pt x="0" y="29021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1" name="SMARTPenAnnotation1892"/>
          <p:cNvSpPr/>
          <p:nvPr/>
        </p:nvSpPr>
        <p:spPr>
          <a:xfrm>
            <a:off x="6858744" y="3109763"/>
            <a:ext cx="48370" cy="232173"/>
          </a:xfrm>
          <a:custGeom>
            <a:avLst/>
            <a:gdLst/>
            <a:ahLst/>
            <a:cxnLst/>
            <a:rect l="0" t="0" r="0" b="0"/>
            <a:pathLst>
              <a:path w="48370" h="232173">
                <a:moveTo>
                  <a:pt x="0" y="0"/>
                </a:moveTo>
                <a:lnTo>
                  <a:pt x="0" y="35258"/>
                </a:lnTo>
                <a:lnTo>
                  <a:pt x="1075" y="42853"/>
                </a:lnTo>
                <a:lnTo>
                  <a:pt x="2866" y="51141"/>
                </a:lnTo>
                <a:lnTo>
                  <a:pt x="5135" y="59891"/>
                </a:lnTo>
                <a:lnTo>
                  <a:pt x="6648" y="67874"/>
                </a:lnTo>
                <a:lnTo>
                  <a:pt x="7657" y="75346"/>
                </a:lnTo>
                <a:lnTo>
                  <a:pt x="8329" y="82477"/>
                </a:lnTo>
                <a:lnTo>
                  <a:pt x="9852" y="91530"/>
                </a:lnTo>
                <a:lnTo>
                  <a:pt x="11942" y="101865"/>
                </a:lnTo>
                <a:lnTo>
                  <a:pt x="14410" y="113055"/>
                </a:lnTo>
                <a:lnTo>
                  <a:pt x="19281" y="131263"/>
                </a:lnTo>
                <a:lnTo>
                  <a:pt x="48369" y="232172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2" name="SMARTPenAnnotation1893"/>
          <p:cNvSpPr/>
          <p:nvPr/>
        </p:nvSpPr>
        <p:spPr>
          <a:xfrm>
            <a:off x="7052220" y="3119953"/>
            <a:ext cx="203152" cy="192962"/>
          </a:xfrm>
          <a:custGeom>
            <a:avLst/>
            <a:gdLst/>
            <a:ahLst/>
            <a:cxnLst/>
            <a:rect l="0" t="0" r="0" b="0"/>
            <a:pathLst>
              <a:path w="203152" h="192962">
                <a:moveTo>
                  <a:pt x="0" y="18832"/>
                </a:moveTo>
                <a:lnTo>
                  <a:pt x="10272" y="13696"/>
                </a:lnTo>
                <a:lnTo>
                  <a:pt x="14371" y="11108"/>
                </a:lnTo>
                <a:lnTo>
                  <a:pt x="18180" y="8308"/>
                </a:lnTo>
                <a:lnTo>
                  <a:pt x="21794" y="5367"/>
                </a:lnTo>
                <a:lnTo>
                  <a:pt x="26353" y="3406"/>
                </a:lnTo>
                <a:lnTo>
                  <a:pt x="31542" y="2099"/>
                </a:lnTo>
                <a:lnTo>
                  <a:pt x="37151" y="1227"/>
                </a:lnTo>
                <a:lnTo>
                  <a:pt x="44115" y="646"/>
                </a:lnTo>
                <a:lnTo>
                  <a:pt x="51982" y="259"/>
                </a:lnTo>
                <a:lnTo>
                  <a:pt x="60452" y="0"/>
                </a:lnTo>
                <a:lnTo>
                  <a:pt x="68248" y="903"/>
                </a:lnTo>
                <a:lnTo>
                  <a:pt x="75596" y="2580"/>
                </a:lnTo>
                <a:lnTo>
                  <a:pt x="82642" y="4773"/>
                </a:lnTo>
                <a:lnTo>
                  <a:pt x="88417" y="6234"/>
                </a:lnTo>
                <a:lnTo>
                  <a:pt x="93340" y="7209"/>
                </a:lnTo>
                <a:lnTo>
                  <a:pt x="97697" y="7858"/>
                </a:lnTo>
                <a:lnTo>
                  <a:pt x="102752" y="9367"/>
                </a:lnTo>
                <a:lnTo>
                  <a:pt x="108272" y="11447"/>
                </a:lnTo>
                <a:lnTo>
                  <a:pt x="114101" y="13908"/>
                </a:lnTo>
                <a:lnTo>
                  <a:pt x="117988" y="16624"/>
                </a:lnTo>
                <a:lnTo>
                  <a:pt x="120578" y="19510"/>
                </a:lnTo>
                <a:lnTo>
                  <a:pt x="122305" y="22508"/>
                </a:lnTo>
                <a:lnTo>
                  <a:pt x="124532" y="25582"/>
                </a:lnTo>
                <a:lnTo>
                  <a:pt x="127091" y="28706"/>
                </a:lnTo>
                <a:lnTo>
                  <a:pt x="129872" y="31864"/>
                </a:lnTo>
                <a:lnTo>
                  <a:pt x="135828" y="38239"/>
                </a:lnTo>
                <a:lnTo>
                  <a:pt x="138921" y="41444"/>
                </a:lnTo>
                <a:lnTo>
                  <a:pt x="140983" y="44655"/>
                </a:lnTo>
                <a:lnTo>
                  <a:pt x="142358" y="47871"/>
                </a:lnTo>
                <a:lnTo>
                  <a:pt x="143275" y="51089"/>
                </a:lnTo>
                <a:lnTo>
                  <a:pt x="142811" y="54310"/>
                </a:lnTo>
                <a:lnTo>
                  <a:pt x="141426" y="57532"/>
                </a:lnTo>
                <a:lnTo>
                  <a:pt x="139430" y="60755"/>
                </a:lnTo>
                <a:lnTo>
                  <a:pt x="138097" y="65053"/>
                </a:lnTo>
                <a:lnTo>
                  <a:pt x="137210" y="70069"/>
                </a:lnTo>
                <a:lnTo>
                  <a:pt x="136617" y="75562"/>
                </a:lnTo>
                <a:lnTo>
                  <a:pt x="135149" y="80299"/>
                </a:lnTo>
                <a:lnTo>
                  <a:pt x="133094" y="84532"/>
                </a:lnTo>
                <a:lnTo>
                  <a:pt x="130649" y="88429"/>
                </a:lnTo>
                <a:lnTo>
                  <a:pt x="127944" y="92102"/>
                </a:lnTo>
                <a:lnTo>
                  <a:pt x="125067" y="95625"/>
                </a:lnTo>
                <a:lnTo>
                  <a:pt x="122073" y="99048"/>
                </a:lnTo>
                <a:lnTo>
                  <a:pt x="119003" y="103481"/>
                </a:lnTo>
                <a:lnTo>
                  <a:pt x="115881" y="108586"/>
                </a:lnTo>
                <a:lnTo>
                  <a:pt x="112725" y="114138"/>
                </a:lnTo>
                <a:lnTo>
                  <a:pt x="108471" y="119990"/>
                </a:lnTo>
                <a:lnTo>
                  <a:pt x="103485" y="126041"/>
                </a:lnTo>
                <a:lnTo>
                  <a:pt x="93288" y="137422"/>
                </a:lnTo>
                <a:lnTo>
                  <a:pt x="85173" y="146063"/>
                </a:lnTo>
                <a:lnTo>
                  <a:pt x="81504" y="148797"/>
                </a:lnTo>
                <a:lnTo>
                  <a:pt x="77983" y="150620"/>
                </a:lnTo>
                <a:lnTo>
                  <a:pt x="74562" y="151835"/>
                </a:lnTo>
                <a:lnTo>
                  <a:pt x="72280" y="153720"/>
                </a:lnTo>
                <a:lnTo>
                  <a:pt x="70759" y="156051"/>
                </a:lnTo>
                <a:lnTo>
                  <a:pt x="69069" y="161509"/>
                </a:lnTo>
                <a:lnTo>
                  <a:pt x="68318" y="167517"/>
                </a:lnTo>
                <a:lnTo>
                  <a:pt x="68117" y="170624"/>
                </a:lnTo>
                <a:lnTo>
                  <a:pt x="67984" y="173769"/>
                </a:lnTo>
                <a:lnTo>
                  <a:pt x="67895" y="176942"/>
                </a:lnTo>
                <a:lnTo>
                  <a:pt x="68911" y="179057"/>
                </a:lnTo>
                <a:lnTo>
                  <a:pt x="70663" y="180467"/>
                </a:lnTo>
                <a:lnTo>
                  <a:pt x="72905" y="181407"/>
                </a:lnTo>
                <a:lnTo>
                  <a:pt x="78264" y="185318"/>
                </a:lnTo>
                <a:lnTo>
                  <a:pt x="81198" y="187865"/>
                </a:lnTo>
                <a:lnTo>
                  <a:pt x="84228" y="189564"/>
                </a:lnTo>
                <a:lnTo>
                  <a:pt x="90462" y="191451"/>
                </a:lnTo>
                <a:lnTo>
                  <a:pt x="94704" y="191954"/>
                </a:lnTo>
                <a:lnTo>
                  <a:pt x="99682" y="192290"/>
                </a:lnTo>
                <a:lnTo>
                  <a:pt x="105150" y="192513"/>
                </a:lnTo>
                <a:lnTo>
                  <a:pt x="158663" y="192902"/>
                </a:lnTo>
                <a:lnTo>
                  <a:pt x="203151" y="192961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3" name="SMARTPenAnnotation1894"/>
          <p:cNvSpPr/>
          <p:nvPr/>
        </p:nvSpPr>
        <p:spPr>
          <a:xfrm>
            <a:off x="7303740" y="2993677"/>
            <a:ext cx="193477" cy="212825"/>
          </a:xfrm>
          <a:custGeom>
            <a:avLst/>
            <a:gdLst/>
            <a:ahLst/>
            <a:cxnLst/>
            <a:rect l="0" t="0" r="0" b="0"/>
            <a:pathLst>
              <a:path w="193477" h="212825">
                <a:moveTo>
                  <a:pt x="0" y="0"/>
                </a:moveTo>
                <a:lnTo>
                  <a:pt x="5135" y="5136"/>
                </a:lnTo>
                <a:lnTo>
                  <a:pt x="9873" y="12023"/>
                </a:lnTo>
                <a:lnTo>
                  <a:pt x="23735" y="34007"/>
                </a:lnTo>
                <a:lnTo>
                  <a:pt x="29797" y="44169"/>
                </a:lnTo>
                <a:lnTo>
                  <a:pt x="34912" y="53093"/>
                </a:lnTo>
                <a:lnTo>
                  <a:pt x="39398" y="61192"/>
                </a:lnTo>
                <a:lnTo>
                  <a:pt x="43464" y="67666"/>
                </a:lnTo>
                <a:lnTo>
                  <a:pt x="47248" y="73058"/>
                </a:lnTo>
                <a:lnTo>
                  <a:pt x="50846" y="77727"/>
                </a:lnTo>
                <a:lnTo>
                  <a:pt x="54320" y="82989"/>
                </a:lnTo>
                <a:lnTo>
                  <a:pt x="57711" y="88647"/>
                </a:lnTo>
                <a:lnTo>
                  <a:pt x="61046" y="94569"/>
                </a:lnTo>
                <a:lnTo>
                  <a:pt x="65420" y="100666"/>
                </a:lnTo>
                <a:lnTo>
                  <a:pt x="70485" y="106881"/>
                </a:lnTo>
                <a:lnTo>
                  <a:pt x="76011" y="113174"/>
                </a:lnTo>
                <a:lnTo>
                  <a:pt x="80771" y="119519"/>
                </a:lnTo>
                <a:lnTo>
                  <a:pt x="85019" y="125899"/>
                </a:lnTo>
                <a:lnTo>
                  <a:pt x="88925" y="132302"/>
                </a:lnTo>
                <a:lnTo>
                  <a:pt x="95829" y="139795"/>
                </a:lnTo>
                <a:lnTo>
                  <a:pt x="104731" y="148015"/>
                </a:lnTo>
                <a:lnTo>
                  <a:pt x="114965" y="156720"/>
                </a:lnTo>
                <a:lnTo>
                  <a:pt x="122863" y="164673"/>
                </a:lnTo>
                <a:lnTo>
                  <a:pt x="129203" y="172124"/>
                </a:lnTo>
                <a:lnTo>
                  <a:pt x="134504" y="179242"/>
                </a:lnTo>
                <a:lnTo>
                  <a:pt x="140188" y="185062"/>
                </a:lnTo>
                <a:lnTo>
                  <a:pt x="146127" y="190017"/>
                </a:lnTo>
                <a:lnTo>
                  <a:pt x="152237" y="194395"/>
                </a:lnTo>
                <a:lnTo>
                  <a:pt x="158459" y="197313"/>
                </a:lnTo>
                <a:lnTo>
                  <a:pt x="164757" y="199259"/>
                </a:lnTo>
                <a:lnTo>
                  <a:pt x="193476" y="212824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4" name="SMARTPenAnnotation1895"/>
          <p:cNvSpPr/>
          <p:nvPr/>
        </p:nvSpPr>
        <p:spPr>
          <a:xfrm>
            <a:off x="7390804" y="3022699"/>
            <a:ext cx="164456" cy="415975"/>
          </a:xfrm>
          <a:custGeom>
            <a:avLst/>
            <a:gdLst/>
            <a:ahLst/>
            <a:cxnLst/>
            <a:rect l="0" t="0" r="0" b="0"/>
            <a:pathLst>
              <a:path w="164456" h="415975">
                <a:moveTo>
                  <a:pt x="164455" y="0"/>
                </a:moveTo>
                <a:lnTo>
                  <a:pt x="159320" y="5135"/>
                </a:lnTo>
                <a:lnTo>
                  <a:pt x="156732" y="8798"/>
                </a:lnTo>
                <a:lnTo>
                  <a:pt x="153933" y="13389"/>
                </a:lnTo>
                <a:lnTo>
                  <a:pt x="150991" y="18600"/>
                </a:lnTo>
                <a:lnTo>
                  <a:pt x="147723" y="30122"/>
                </a:lnTo>
                <a:lnTo>
                  <a:pt x="146851" y="36204"/>
                </a:lnTo>
                <a:lnTo>
                  <a:pt x="145195" y="43484"/>
                </a:lnTo>
                <a:lnTo>
                  <a:pt x="143016" y="51561"/>
                </a:lnTo>
                <a:lnTo>
                  <a:pt x="140489" y="60171"/>
                </a:lnTo>
                <a:lnTo>
                  <a:pt x="134504" y="74510"/>
                </a:lnTo>
                <a:lnTo>
                  <a:pt x="126215" y="92668"/>
                </a:lnTo>
                <a:lnTo>
                  <a:pt x="116390" y="113372"/>
                </a:lnTo>
                <a:lnTo>
                  <a:pt x="107690" y="130400"/>
                </a:lnTo>
                <a:lnTo>
                  <a:pt x="99740" y="144976"/>
                </a:lnTo>
                <a:lnTo>
                  <a:pt x="92290" y="157918"/>
                </a:lnTo>
                <a:lnTo>
                  <a:pt x="83025" y="176220"/>
                </a:lnTo>
                <a:lnTo>
                  <a:pt x="61263" y="222352"/>
                </a:lnTo>
                <a:lnTo>
                  <a:pt x="51592" y="244973"/>
                </a:lnTo>
                <a:lnTo>
                  <a:pt x="42994" y="266503"/>
                </a:lnTo>
                <a:lnTo>
                  <a:pt x="35111" y="287305"/>
                </a:lnTo>
                <a:lnTo>
                  <a:pt x="28782" y="303323"/>
                </a:lnTo>
                <a:lnTo>
                  <a:pt x="23487" y="316152"/>
                </a:lnTo>
                <a:lnTo>
                  <a:pt x="18884" y="326854"/>
                </a:lnTo>
                <a:lnTo>
                  <a:pt x="15813" y="337213"/>
                </a:lnTo>
                <a:lnTo>
                  <a:pt x="13767" y="347344"/>
                </a:lnTo>
                <a:lnTo>
                  <a:pt x="12403" y="357322"/>
                </a:lnTo>
                <a:lnTo>
                  <a:pt x="10419" y="365049"/>
                </a:lnTo>
                <a:lnTo>
                  <a:pt x="8021" y="371276"/>
                </a:lnTo>
                <a:lnTo>
                  <a:pt x="0" y="415974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5" name="SMARTPenAnnotation1896"/>
          <p:cNvSpPr/>
          <p:nvPr/>
        </p:nvSpPr>
        <p:spPr>
          <a:xfrm>
            <a:off x="7622976" y="2829222"/>
            <a:ext cx="125076" cy="638474"/>
          </a:xfrm>
          <a:custGeom>
            <a:avLst/>
            <a:gdLst/>
            <a:ahLst/>
            <a:cxnLst/>
            <a:rect l="0" t="0" r="0" b="0"/>
            <a:pathLst>
              <a:path w="125076" h="638474">
                <a:moveTo>
                  <a:pt x="0" y="0"/>
                </a:moveTo>
                <a:lnTo>
                  <a:pt x="0" y="15407"/>
                </a:lnTo>
                <a:lnTo>
                  <a:pt x="2867" y="28703"/>
                </a:lnTo>
                <a:lnTo>
                  <a:pt x="13464" y="59891"/>
                </a:lnTo>
                <a:lnTo>
                  <a:pt x="16501" y="67874"/>
                </a:lnTo>
                <a:lnTo>
                  <a:pt x="19599" y="75346"/>
                </a:lnTo>
                <a:lnTo>
                  <a:pt x="42567" y="128461"/>
                </a:lnTo>
                <a:lnTo>
                  <a:pt x="48801" y="143684"/>
                </a:lnTo>
                <a:lnTo>
                  <a:pt x="58593" y="169197"/>
                </a:lnTo>
                <a:lnTo>
                  <a:pt x="62709" y="181590"/>
                </a:lnTo>
                <a:lnTo>
                  <a:pt x="66529" y="194151"/>
                </a:lnTo>
                <a:lnTo>
                  <a:pt x="73638" y="219573"/>
                </a:lnTo>
                <a:lnTo>
                  <a:pt x="83683" y="256983"/>
                </a:lnTo>
                <a:lnTo>
                  <a:pt x="90220" y="278670"/>
                </a:lnTo>
                <a:lnTo>
                  <a:pt x="99574" y="313389"/>
                </a:lnTo>
                <a:lnTo>
                  <a:pt x="105078" y="334686"/>
                </a:lnTo>
                <a:lnTo>
                  <a:pt x="109822" y="357482"/>
                </a:lnTo>
                <a:lnTo>
                  <a:pt x="114060" y="381279"/>
                </a:lnTo>
                <a:lnTo>
                  <a:pt x="117960" y="405743"/>
                </a:lnTo>
                <a:lnTo>
                  <a:pt x="120560" y="426352"/>
                </a:lnTo>
                <a:lnTo>
                  <a:pt x="122293" y="444390"/>
                </a:lnTo>
                <a:lnTo>
                  <a:pt x="123449" y="460715"/>
                </a:lnTo>
                <a:lnTo>
                  <a:pt x="124220" y="475898"/>
                </a:lnTo>
                <a:lnTo>
                  <a:pt x="125075" y="504233"/>
                </a:lnTo>
                <a:lnTo>
                  <a:pt x="124229" y="516734"/>
                </a:lnTo>
                <a:lnTo>
                  <a:pt x="122589" y="528292"/>
                </a:lnTo>
                <a:lnTo>
                  <a:pt x="120421" y="539222"/>
                </a:lnTo>
                <a:lnTo>
                  <a:pt x="116826" y="550808"/>
                </a:lnTo>
                <a:lnTo>
                  <a:pt x="112281" y="562832"/>
                </a:lnTo>
                <a:lnTo>
                  <a:pt x="102571" y="585507"/>
                </a:lnTo>
                <a:lnTo>
                  <a:pt x="94673" y="602751"/>
                </a:lnTo>
                <a:lnTo>
                  <a:pt x="77391" y="638473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6" name="SMARTPenAnnotation1897"/>
          <p:cNvSpPr/>
          <p:nvPr/>
        </p:nvSpPr>
        <p:spPr>
          <a:xfrm>
            <a:off x="6732984" y="3216175"/>
            <a:ext cx="154782" cy="38697"/>
          </a:xfrm>
          <a:custGeom>
            <a:avLst/>
            <a:gdLst/>
            <a:ahLst/>
            <a:cxnLst/>
            <a:rect l="0" t="0" r="0" b="0"/>
            <a:pathLst>
              <a:path w="154782" h="38697">
                <a:moveTo>
                  <a:pt x="154781" y="0"/>
                </a:moveTo>
                <a:lnTo>
                  <a:pt x="132041" y="0"/>
                </a:lnTo>
                <a:lnTo>
                  <a:pt x="129948" y="1075"/>
                </a:lnTo>
                <a:lnTo>
                  <a:pt x="128552" y="2867"/>
                </a:lnTo>
                <a:lnTo>
                  <a:pt x="127622" y="5136"/>
                </a:lnTo>
                <a:lnTo>
                  <a:pt x="125926" y="6649"/>
                </a:lnTo>
                <a:lnTo>
                  <a:pt x="123721" y="7657"/>
                </a:lnTo>
                <a:lnTo>
                  <a:pt x="121176" y="8329"/>
                </a:lnTo>
                <a:lnTo>
                  <a:pt x="118404" y="8778"/>
                </a:lnTo>
                <a:lnTo>
                  <a:pt x="115482" y="9077"/>
                </a:lnTo>
                <a:lnTo>
                  <a:pt x="112459" y="9276"/>
                </a:lnTo>
                <a:lnTo>
                  <a:pt x="109368" y="9409"/>
                </a:lnTo>
                <a:lnTo>
                  <a:pt x="103068" y="9556"/>
                </a:lnTo>
                <a:lnTo>
                  <a:pt x="99884" y="10670"/>
                </a:lnTo>
                <a:lnTo>
                  <a:pt x="96685" y="12488"/>
                </a:lnTo>
                <a:lnTo>
                  <a:pt x="93479" y="14775"/>
                </a:lnTo>
                <a:lnTo>
                  <a:pt x="89191" y="16299"/>
                </a:lnTo>
                <a:lnTo>
                  <a:pt x="84182" y="17315"/>
                </a:lnTo>
                <a:lnTo>
                  <a:pt x="78694" y="17993"/>
                </a:lnTo>
                <a:lnTo>
                  <a:pt x="73960" y="19519"/>
                </a:lnTo>
                <a:lnTo>
                  <a:pt x="69730" y="21612"/>
                </a:lnTo>
                <a:lnTo>
                  <a:pt x="65834" y="24082"/>
                </a:lnTo>
                <a:lnTo>
                  <a:pt x="62162" y="25729"/>
                </a:lnTo>
                <a:lnTo>
                  <a:pt x="58639" y="26827"/>
                </a:lnTo>
                <a:lnTo>
                  <a:pt x="55216" y="27558"/>
                </a:lnTo>
                <a:lnTo>
                  <a:pt x="50784" y="28046"/>
                </a:lnTo>
                <a:lnTo>
                  <a:pt x="45679" y="28371"/>
                </a:lnTo>
                <a:lnTo>
                  <a:pt x="35350" y="28733"/>
                </a:lnTo>
                <a:lnTo>
                  <a:pt x="27177" y="28893"/>
                </a:lnTo>
                <a:lnTo>
                  <a:pt x="23492" y="30011"/>
                </a:lnTo>
                <a:lnTo>
                  <a:pt x="19961" y="31831"/>
                </a:lnTo>
                <a:lnTo>
                  <a:pt x="0" y="38696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7" name="SMARTPenAnnotation1898"/>
          <p:cNvSpPr/>
          <p:nvPr/>
        </p:nvSpPr>
        <p:spPr>
          <a:xfrm>
            <a:off x="6858744" y="3138785"/>
            <a:ext cx="14983" cy="203151"/>
          </a:xfrm>
          <a:custGeom>
            <a:avLst/>
            <a:gdLst/>
            <a:ahLst/>
            <a:cxnLst/>
            <a:rect l="0" t="0" r="0" b="0"/>
            <a:pathLst>
              <a:path w="14983" h="203151">
                <a:moveTo>
                  <a:pt x="0" y="0"/>
                </a:moveTo>
                <a:lnTo>
                  <a:pt x="0" y="103915"/>
                </a:lnTo>
                <a:lnTo>
                  <a:pt x="1075" y="113346"/>
                </a:lnTo>
                <a:lnTo>
                  <a:pt x="2866" y="121784"/>
                </a:lnTo>
                <a:lnTo>
                  <a:pt x="5135" y="129558"/>
                </a:lnTo>
                <a:lnTo>
                  <a:pt x="6648" y="135816"/>
                </a:lnTo>
                <a:lnTo>
                  <a:pt x="7657" y="141063"/>
                </a:lnTo>
                <a:lnTo>
                  <a:pt x="8329" y="145635"/>
                </a:lnTo>
                <a:lnTo>
                  <a:pt x="9852" y="150834"/>
                </a:lnTo>
                <a:lnTo>
                  <a:pt x="11942" y="156449"/>
                </a:lnTo>
                <a:lnTo>
                  <a:pt x="14410" y="162342"/>
                </a:lnTo>
                <a:lnTo>
                  <a:pt x="14982" y="169496"/>
                </a:lnTo>
                <a:lnTo>
                  <a:pt x="14287" y="177489"/>
                </a:lnTo>
                <a:lnTo>
                  <a:pt x="9673" y="20315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8" name="SMARTPenAnnotation1899"/>
          <p:cNvSpPr/>
          <p:nvPr/>
        </p:nvSpPr>
        <p:spPr>
          <a:xfrm>
            <a:off x="3485144" y="3527083"/>
            <a:ext cx="199240" cy="365770"/>
          </a:xfrm>
          <a:custGeom>
            <a:avLst/>
            <a:gdLst/>
            <a:ahLst/>
            <a:cxnLst/>
            <a:rect l="0" t="0" r="0" b="0"/>
            <a:pathLst>
              <a:path w="199240" h="365770">
                <a:moveTo>
                  <a:pt x="190910" y="8329"/>
                </a:moveTo>
                <a:lnTo>
                  <a:pt x="199239" y="0"/>
                </a:lnTo>
                <a:lnTo>
                  <a:pt x="181866" y="17373"/>
                </a:lnTo>
                <a:lnTo>
                  <a:pt x="175207" y="22957"/>
                </a:lnTo>
                <a:lnTo>
                  <a:pt x="167543" y="28830"/>
                </a:lnTo>
                <a:lnTo>
                  <a:pt x="159209" y="34894"/>
                </a:lnTo>
                <a:lnTo>
                  <a:pt x="146129" y="49686"/>
                </a:lnTo>
                <a:lnTo>
                  <a:pt x="129885" y="70296"/>
                </a:lnTo>
                <a:lnTo>
                  <a:pt x="111531" y="94785"/>
                </a:lnTo>
                <a:lnTo>
                  <a:pt x="96071" y="116485"/>
                </a:lnTo>
                <a:lnTo>
                  <a:pt x="82540" y="136326"/>
                </a:lnTo>
                <a:lnTo>
                  <a:pt x="70294" y="154928"/>
                </a:lnTo>
                <a:lnTo>
                  <a:pt x="59981" y="169479"/>
                </a:lnTo>
                <a:lnTo>
                  <a:pt x="50955" y="181329"/>
                </a:lnTo>
                <a:lnTo>
                  <a:pt x="42789" y="191379"/>
                </a:lnTo>
                <a:lnTo>
                  <a:pt x="35194" y="203454"/>
                </a:lnTo>
                <a:lnTo>
                  <a:pt x="27982" y="216878"/>
                </a:lnTo>
                <a:lnTo>
                  <a:pt x="21024" y="231201"/>
                </a:lnTo>
                <a:lnTo>
                  <a:pt x="15310" y="246125"/>
                </a:lnTo>
                <a:lnTo>
                  <a:pt x="10426" y="261448"/>
                </a:lnTo>
                <a:lnTo>
                  <a:pt x="6095" y="277037"/>
                </a:lnTo>
                <a:lnTo>
                  <a:pt x="3208" y="289580"/>
                </a:lnTo>
                <a:lnTo>
                  <a:pt x="1283" y="300092"/>
                </a:lnTo>
                <a:lnTo>
                  <a:pt x="0" y="309250"/>
                </a:lnTo>
                <a:lnTo>
                  <a:pt x="220" y="316430"/>
                </a:lnTo>
                <a:lnTo>
                  <a:pt x="1441" y="322291"/>
                </a:lnTo>
                <a:lnTo>
                  <a:pt x="4589" y="332745"/>
                </a:lnTo>
                <a:lnTo>
                  <a:pt x="5428" y="338543"/>
                </a:lnTo>
                <a:lnTo>
                  <a:pt x="5988" y="344557"/>
                </a:lnTo>
                <a:lnTo>
                  <a:pt x="7436" y="348567"/>
                </a:lnTo>
                <a:lnTo>
                  <a:pt x="9476" y="351240"/>
                </a:lnTo>
                <a:lnTo>
                  <a:pt x="11911" y="353022"/>
                </a:lnTo>
                <a:lnTo>
                  <a:pt x="13535" y="355285"/>
                </a:lnTo>
                <a:lnTo>
                  <a:pt x="15338" y="360666"/>
                </a:lnTo>
                <a:lnTo>
                  <a:pt x="16894" y="362531"/>
                </a:lnTo>
                <a:lnTo>
                  <a:pt x="19006" y="363774"/>
                </a:lnTo>
                <a:lnTo>
                  <a:pt x="21489" y="364603"/>
                </a:lnTo>
                <a:lnTo>
                  <a:pt x="25294" y="365155"/>
                </a:lnTo>
                <a:lnTo>
                  <a:pt x="29980" y="365524"/>
                </a:lnTo>
                <a:lnTo>
                  <a:pt x="35255" y="365769"/>
                </a:lnTo>
                <a:lnTo>
                  <a:pt x="39846" y="364858"/>
                </a:lnTo>
                <a:lnTo>
                  <a:pt x="43981" y="363176"/>
                </a:lnTo>
                <a:lnTo>
                  <a:pt x="47813" y="360979"/>
                </a:lnTo>
                <a:lnTo>
                  <a:pt x="51442" y="359515"/>
                </a:lnTo>
                <a:lnTo>
                  <a:pt x="54937" y="358539"/>
                </a:lnTo>
                <a:lnTo>
                  <a:pt x="58342" y="357888"/>
                </a:lnTo>
                <a:lnTo>
                  <a:pt x="62761" y="356379"/>
                </a:lnTo>
                <a:lnTo>
                  <a:pt x="67857" y="354299"/>
                </a:lnTo>
                <a:lnTo>
                  <a:pt x="73404" y="351837"/>
                </a:lnTo>
                <a:lnTo>
                  <a:pt x="78177" y="349121"/>
                </a:lnTo>
                <a:lnTo>
                  <a:pt x="82433" y="346235"/>
                </a:lnTo>
                <a:lnTo>
                  <a:pt x="86346" y="343236"/>
                </a:lnTo>
                <a:lnTo>
                  <a:pt x="91105" y="338012"/>
                </a:lnTo>
                <a:lnTo>
                  <a:pt x="96426" y="331305"/>
                </a:lnTo>
                <a:lnTo>
                  <a:pt x="102124" y="323609"/>
                </a:lnTo>
                <a:lnTo>
                  <a:pt x="106997" y="317404"/>
                </a:lnTo>
                <a:lnTo>
                  <a:pt x="111321" y="312192"/>
                </a:lnTo>
                <a:lnTo>
                  <a:pt x="115279" y="307643"/>
                </a:lnTo>
                <a:lnTo>
                  <a:pt x="117917" y="302459"/>
                </a:lnTo>
                <a:lnTo>
                  <a:pt x="119676" y="296855"/>
                </a:lnTo>
                <a:lnTo>
                  <a:pt x="121630" y="285969"/>
                </a:lnTo>
                <a:lnTo>
                  <a:pt x="122498" y="277549"/>
                </a:lnTo>
                <a:lnTo>
                  <a:pt x="122988" y="266765"/>
                </a:lnTo>
                <a:lnTo>
                  <a:pt x="121981" y="263384"/>
                </a:lnTo>
                <a:lnTo>
                  <a:pt x="117997" y="256762"/>
                </a:lnTo>
                <a:lnTo>
                  <a:pt x="112643" y="247370"/>
                </a:lnTo>
                <a:lnTo>
                  <a:pt x="109711" y="241855"/>
                </a:lnTo>
                <a:lnTo>
                  <a:pt x="105606" y="237104"/>
                </a:lnTo>
                <a:lnTo>
                  <a:pt x="100720" y="232862"/>
                </a:lnTo>
                <a:lnTo>
                  <a:pt x="95313" y="228959"/>
                </a:lnTo>
                <a:lnTo>
                  <a:pt x="90633" y="226357"/>
                </a:lnTo>
                <a:lnTo>
                  <a:pt x="86438" y="224622"/>
                </a:lnTo>
                <a:lnTo>
                  <a:pt x="82567" y="223466"/>
                </a:lnTo>
                <a:lnTo>
                  <a:pt x="77836" y="222695"/>
                </a:lnTo>
                <a:lnTo>
                  <a:pt x="72533" y="222181"/>
                </a:lnTo>
                <a:lnTo>
                  <a:pt x="61982" y="221610"/>
                </a:lnTo>
                <a:lnTo>
                  <a:pt x="53710" y="221356"/>
                </a:lnTo>
                <a:lnTo>
                  <a:pt x="26455" y="22115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9" name="SMARTPenAnnotation1900"/>
          <p:cNvSpPr/>
          <p:nvPr/>
        </p:nvSpPr>
        <p:spPr>
          <a:xfrm>
            <a:off x="3821162" y="3641824"/>
            <a:ext cx="162882" cy="212825"/>
          </a:xfrm>
          <a:custGeom>
            <a:avLst/>
            <a:gdLst/>
            <a:ahLst/>
            <a:cxnLst/>
            <a:rect l="0" t="0" r="0" b="0"/>
            <a:pathLst>
              <a:path w="162882" h="212825">
                <a:moveTo>
                  <a:pt x="0" y="0"/>
                </a:moveTo>
                <a:lnTo>
                  <a:pt x="16658" y="0"/>
                </a:lnTo>
                <a:lnTo>
                  <a:pt x="20779" y="1074"/>
                </a:lnTo>
                <a:lnTo>
                  <a:pt x="33957" y="5135"/>
                </a:lnTo>
                <a:lnTo>
                  <a:pt x="41985" y="8798"/>
                </a:lnTo>
                <a:lnTo>
                  <a:pt x="50562" y="13389"/>
                </a:lnTo>
                <a:lnTo>
                  <a:pt x="59505" y="18600"/>
                </a:lnTo>
                <a:lnTo>
                  <a:pt x="75174" y="27256"/>
                </a:lnTo>
                <a:lnTo>
                  <a:pt x="82362" y="31069"/>
                </a:lnTo>
                <a:lnTo>
                  <a:pt x="90379" y="36836"/>
                </a:lnTo>
                <a:lnTo>
                  <a:pt x="98947" y="43905"/>
                </a:lnTo>
                <a:lnTo>
                  <a:pt x="107885" y="51842"/>
                </a:lnTo>
                <a:lnTo>
                  <a:pt x="123548" y="66394"/>
                </a:lnTo>
                <a:lnTo>
                  <a:pt x="130734" y="73284"/>
                </a:lnTo>
                <a:lnTo>
                  <a:pt x="136600" y="80027"/>
                </a:lnTo>
                <a:lnTo>
                  <a:pt x="141585" y="86672"/>
                </a:lnTo>
                <a:lnTo>
                  <a:pt x="145984" y="93252"/>
                </a:lnTo>
                <a:lnTo>
                  <a:pt x="148916" y="98713"/>
                </a:lnTo>
                <a:lnTo>
                  <a:pt x="150871" y="103429"/>
                </a:lnTo>
                <a:lnTo>
                  <a:pt x="152174" y="107648"/>
                </a:lnTo>
                <a:lnTo>
                  <a:pt x="154118" y="111536"/>
                </a:lnTo>
                <a:lnTo>
                  <a:pt x="156489" y="115202"/>
                </a:lnTo>
                <a:lnTo>
                  <a:pt x="159144" y="118722"/>
                </a:lnTo>
                <a:lnTo>
                  <a:pt x="160914" y="122142"/>
                </a:lnTo>
                <a:lnTo>
                  <a:pt x="162094" y="125497"/>
                </a:lnTo>
                <a:lnTo>
                  <a:pt x="162881" y="128809"/>
                </a:lnTo>
                <a:lnTo>
                  <a:pt x="162331" y="132092"/>
                </a:lnTo>
                <a:lnTo>
                  <a:pt x="158853" y="138606"/>
                </a:lnTo>
                <a:lnTo>
                  <a:pt x="156421" y="141848"/>
                </a:lnTo>
                <a:lnTo>
                  <a:pt x="153725" y="145084"/>
                </a:lnTo>
                <a:lnTo>
                  <a:pt x="150852" y="148317"/>
                </a:lnTo>
                <a:lnTo>
                  <a:pt x="146787" y="153696"/>
                </a:lnTo>
                <a:lnTo>
                  <a:pt x="136539" y="168272"/>
                </a:lnTo>
                <a:lnTo>
                  <a:pt x="130796" y="173449"/>
                </a:lnTo>
                <a:lnTo>
                  <a:pt x="124817" y="176900"/>
                </a:lnTo>
                <a:lnTo>
                  <a:pt x="118682" y="179201"/>
                </a:lnTo>
                <a:lnTo>
                  <a:pt x="113517" y="181810"/>
                </a:lnTo>
                <a:lnTo>
                  <a:pt x="108999" y="184624"/>
                </a:lnTo>
                <a:lnTo>
                  <a:pt x="104912" y="187574"/>
                </a:lnTo>
                <a:lnTo>
                  <a:pt x="100038" y="190617"/>
                </a:lnTo>
                <a:lnTo>
                  <a:pt x="94638" y="193720"/>
                </a:lnTo>
                <a:lnTo>
                  <a:pt x="88889" y="196863"/>
                </a:lnTo>
                <a:lnTo>
                  <a:pt x="83981" y="198959"/>
                </a:lnTo>
                <a:lnTo>
                  <a:pt x="79635" y="200356"/>
                </a:lnTo>
                <a:lnTo>
                  <a:pt x="75662" y="201287"/>
                </a:lnTo>
                <a:lnTo>
                  <a:pt x="71938" y="202983"/>
                </a:lnTo>
                <a:lnTo>
                  <a:pt x="68381" y="205189"/>
                </a:lnTo>
                <a:lnTo>
                  <a:pt x="58043" y="21282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0" name="SMARTPenAnnotation1901"/>
          <p:cNvSpPr/>
          <p:nvPr/>
        </p:nvSpPr>
        <p:spPr>
          <a:xfrm>
            <a:off x="3978292" y="3670845"/>
            <a:ext cx="113738" cy="174130"/>
          </a:xfrm>
          <a:custGeom>
            <a:avLst/>
            <a:gdLst/>
            <a:ahLst/>
            <a:cxnLst/>
            <a:rect l="0" t="0" r="0" b="0"/>
            <a:pathLst>
              <a:path w="113738" h="174130">
                <a:moveTo>
                  <a:pt x="113737" y="0"/>
                </a:moveTo>
                <a:lnTo>
                  <a:pt x="98330" y="0"/>
                </a:lnTo>
                <a:lnTo>
                  <a:pt x="91642" y="1075"/>
                </a:lnTo>
                <a:lnTo>
                  <a:pt x="85034" y="2867"/>
                </a:lnTo>
                <a:lnTo>
                  <a:pt x="78478" y="5136"/>
                </a:lnTo>
                <a:lnTo>
                  <a:pt x="73033" y="7723"/>
                </a:lnTo>
                <a:lnTo>
                  <a:pt x="68328" y="10523"/>
                </a:lnTo>
                <a:lnTo>
                  <a:pt x="64117" y="13465"/>
                </a:lnTo>
                <a:lnTo>
                  <a:pt x="59160" y="16501"/>
                </a:lnTo>
                <a:lnTo>
                  <a:pt x="53705" y="19600"/>
                </a:lnTo>
                <a:lnTo>
                  <a:pt x="47919" y="22740"/>
                </a:lnTo>
                <a:lnTo>
                  <a:pt x="42986" y="25909"/>
                </a:lnTo>
                <a:lnTo>
                  <a:pt x="38623" y="29096"/>
                </a:lnTo>
                <a:lnTo>
                  <a:pt x="34640" y="32296"/>
                </a:lnTo>
                <a:lnTo>
                  <a:pt x="29834" y="36579"/>
                </a:lnTo>
                <a:lnTo>
                  <a:pt x="18762" y="47070"/>
                </a:lnTo>
                <a:lnTo>
                  <a:pt x="13875" y="55027"/>
                </a:lnTo>
                <a:lnTo>
                  <a:pt x="9542" y="64632"/>
                </a:lnTo>
                <a:lnTo>
                  <a:pt x="5578" y="75334"/>
                </a:lnTo>
                <a:lnTo>
                  <a:pt x="2936" y="84618"/>
                </a:lnTo>
                <a:lnTo>
                  <a:pt x="1174" y="92958"/>
                </a:lnTo>
                <a:lnTo>
                  <a:pt x="0" y="100668"/>
                </a:lnTo>
                <a:lnTo>
                  <a:pt x="292" y="106882"/>
                </a:lnTo>
                <a:lnTo>
                  <a:pt x="1561" y="112100"/>
                </a:lnTo>
                <a:lnTo>
                  <a:pt x="3482" y="116653"/>
                </a:lnTo>
                <a:lnTo>
                  <a:pt x="6913" y="121839"/>
                </a:lnTo>
                <a:lnTo>
                  <a:pt x="11350" y="127445"/>
                </a:lnTo>
                <a:lnTo>
                  <a:pt x="16457" y="133333"/>
                </a:lnTo>
                <a:lnTo>
                  <a:pt x="24999" y="142741"/>
                </a:lnTo>
                <a:lnTo>
                  <a:pt x="32378" y="150505"/>
                </a:lnTo>
                <a:lnTo>
                  <a:pt x="39240" y="157539"/>
                </a:lnTo>
                <a:lnTo>
                  <a:pt x="42575" y="159844"/>
                </a:lnTo>
                <a:lnTo>
                  <a:pt x="45873" y="161381"/>
                </a:lnTo>
                <a:lnTo>
                  <a:pt x="49147" y="162406"/>
                </a:lnTo>
                <a:lnTo>
                  <a:pt x="52404" y="164164"/>
                </a:lnTo>
                <a:lnTo>
                  <a:pt x="55650" y="166411"/>
                </a:lnTo>
                <a:lnTo>
                  <a:pt x="65368" y="17412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1" name="SMARTPenAnnotation1902"/>
          <p:cNvSpPr/>
          <p:nvPr/>
        </p:nvSpPr>
        <p:spPr>
          <a:xfrm>
            <a:off x="4237136" y="3748236"/>
            <a:ext cx="154782" cy="19348"/>
          </a:xfrm>
          <a:custGeom>
            <a:avLst/>
            <a:gdLst/>
            <a:ahLst/>
            <a:cxnLst/>
            <a:rect l="0" t="0" r="0" b="0"/>
            <a:pathLst>
              <a:path w="154782" h="19348">
                <a:moveTo>
                  <a:pt x="154781" y="0"/>
                </a:moveTo>
                <a:lnTo>
                  <a:pt x="139375" y="5136"/>
                </a:lnTo>
                <a:lnTo>
                  <a:pt x="133762" y="6648"/>
                </a:lnTo>
                <a:lnTo>
                  <a:pt x="128945" y="7657"/>
                </a:lnTo>
                <a:lnTo>
                  <a:pt x="124659" y="8329"/>
                </a:lnTo>
                <a:lnTo>
                  <a:pt x="118576" y="8777"/>
                </a:lnTo>
                <a:lnTo>
                  <a:pt x="111297" y="9076"/>
                </a:lnTo>
                <a:lnTo>
                  <a:pt x="103220" y="9275"/>
                </a:lnTo>
                <a:lnTo>
                  <a:pt x="95685" y="10483"/>
                </a:lnTo>
                <a:lnTo>
                  <a:pt x="88512" y="12363"/>
                </a:lnTo>
                <a:lnTo>
                  <a:pt x="81581" y="14691"/>
                </a:lnTo>
                <a:lnTo>
                  <a:pt x="73735" y="16243"/>
                </a:lnTo>
                <a:lnTo>
                  <a:pt x="65280" y="17278"/>
                </a:lnTo>
                <a:lnTo>
                  <a:pt x="56418" y="17968"/>
                </a:lnTo>
                <a:lnTo>
                  <a:pt x="48361" y="18428"/>
                </a:lnTo>
                <a:lnTo>
                  <a:pt x="40840" y="18734"/>
                </a:lnTo>
                <a:lnTo>
                  <a:pt x="0" y="1934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2" name="SMARTPenAnnotation1903"/>
          <p:cNvSpPr/>
          <p:nvPr/>
        </p:nvSpPr>
        <p:spPr>
          <a:xfrm>
            <a:off x="4275832" y="3680519"/>
            <a:ext cx="58044" cy="193478"/>
          </a:xfrm>
          <a:custGeom>
            <a:avLst/>
            <a:gdLst/>
            <a:ahLst/>
            <a:cxnLst/>
            <a:rect l="0" t="0" r="0" b="0"/>
            <a:pathLst>
              <a:path w="58044" h="193478">
                <a:moveTo>
                  <a:pt x="0" y="0"/>
                </a:moveTo>
                <a:lnTo>
                  <a:pt x="5135" y="10271"/>
                </a:lnTo>
                <a:lnTo>
                  <a:pt x="7723" y="14371"/>
                </a:lnTo>
                <a:lnTo>
                  <a:pt x="10523" y="18180"/>
                </a:lnTo>
                <a:lnTo>
                  <a:pt x="13464" y="21794"/>
                </a:lnTo>
                <a:lnTo>
                  <a:pt x="15425" y="26353"/>
                </a:lnTo>
                <a:lnTo>
                  <a:pt x="16733" y="31542"/>
                </a:lnTo>
                <a:lnTo>
                  <a:pt x="17604" y="37151"/>
                </a:lnTo>
                <a:lnTo>
                  <a:pt x="20335" y="46265"/>
                </a:lnTo>
                <a:lnTo>
                  <a:pt x="24305" y="57715"/>
                </a:lnTo>
                <a:lnTo>
                  <a:pt x="29102" y="70723"/>
                </a:lnTo>
                <a:lnTo>
                  <a:pt x="32299" y="81544"/>
                </a:lnTo>
                <a:lnTo>
                  <a:pt x="34431" y="90908"/>
                </a:lnTo>
                <a:lnTo>
                  <a:pt x="35852" y="99301"/>
                </a:lnTo>
                <a:lnTo>
                  <a:pt x="37875" y="107046"/>
                </a:lnTo>
                <a:lnTo>
                  <a:pt x="40298" y="114359"/>
                </a:lnTo>
                <a:lnTo>
                  <a:pt x="42988" y="121384"/>
                </a:lnTo>
                <a:lnTo>
                  <a:pt x="45857" y="130366"/>
                </a:lnTo>
                <a:lnTo>
                  <a:pt x="48844" y="140655"/>
                </a:lnTo>
                <a:lnTo>
                  <a:pt x="58043" y="19347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3" name="SMARTPenAnnotation1904"/>
          <p:cNvSpPr/>
          <p:nvPr/>
        </p:nvSpPr>
        <p:spPr>
          <a:xfrm>
            <a:off x="4538498" y="3612920"/>
            <a:ext cx="170999" cy="280424"/>
          </a:xfrm>
          <a:custGeom>
            <a:avLst/>
            <a:gdLst/>
            <a:ahLst/>
            <a:cxnLst/>
            <a:rect l="0" t="0" r="0" b="0"/>
            <a:pathLst>
              <a:path w="170999" h="280424">
                <a:moveTo>
                  <a:pt x="162982" y="9556"/>
                </a:moveTo>
                <a:lnTo>
                  <a:pt x="162982" y="4421"/>
                </a:lnTo>
                <a:lnTo>
                  <a:pt x="161907" y="2908"/>
                </a:lnTo>
                <a:lnTo>
                  <a:pt x="160115" y="1899"/>
                </a:lnTo>
                <a:lnTo>
                  <a:pt x="155259" y="779"/>
                </a:lnTo>
                <a:lnTo>
                  <a:pt x="152459" y="480"/>
                </a:lnTo>
                <a:lnTo>
                  <a:pt x="149518" y="281"/>
                </a:lnTo>
                <a:lnTo>
                  <a:pt x="137650" y="59"/>
                </a:lnTo>
                <a:lnTo>
                  <a:pt x="129971" y="0"/>
                </a:lnTo>
                <a:lnTo>
                  <a:pt x="122702" y="1036"/>
                </a:lnTo>
                <a:lnTo>
                  <a:pt x="115706" y="2801"/>
                </a:lnTo>
                <a:lnTo>
                  <a:pt x="83896" y="13357"/>
                </a:lnTo>
                <a:lnTo>
                  <a:pt x="76938" y="15315"/>
                </a:lnTo>
                <a:lnTo>
                  <a:pt x="71223" y="16620"/>
                </a:lnTo>
                <a:lnTo>
                  <a:pt x="66339" y="17490"/>
                </a:lnTo>
                <a:lnTo>
                  <a:pt x="60933" y="20220"/>
                </a:lnTo>
                <a:lnTo>
                  <a:pt x="55179" y="24189"/>
                </a:lnTo>
                <a:lnTo>
                  <a:pt x="49194" y="28985"/>
                </a:lnTo>
                <a:lnTo>
                  <a:pt x="44128" y="33258"/>
                </a:lnTo>
                <a:lnTo>
                  <a:pt x="39676" y="37181"/>
                </a:lnTo>
                <a:lnTo>
                  <a:pt x="35634" y="40871"/>
                </a:lnTo>
                <a:lnTo>
                  <a:pt x="32938" y="45481"/>
                </a:lnTo>
                <a:lnTo>
                  <a:pt x="31142" y="50704"/>
                </a:lnTo>
                <a:lnTo>
                  <a:pt x="29944" y="56336"/>
                </a:lnTo>
                <a:lnTo>
                  <a:pt x="29146" y="61165"/>
                </a:lnTo>
                <a:lnTo>
                  <a:pt x="28258" y="69397"/>
                </a:lnTo>
                <a:lnTo>
                  <a:pt x="26947" y="73097"/>
                </a:lnTo>
                <a:lnTo>
                  <a:pt x="22623" y="80075"/>
                </a:lnTo>
                <a:lnTo>
                  <a:pt x="21041" y="84515"/>
                </a:lnTo>
                <a:lnTo>
                  <a:pt x="19985" y="89625"/>
                </a:lnTo>
                <a:lnTo>
                  <a:pt x="19281" y="95181"/>
                </a:lnTo>
                <a:lnTo>
                  <a:pt x="17738" y="99961"/>
                </a:lnTo>
                <a:lnTo>
                  <a:pt x="13156" y="108137"/>
                </a:lnTo>
                <a:lnTo>
                  <a:pt x="11504" y="112897"/>
                </a:lnTo>
                <a:lnTo>
                  <a:pt x="10403" y="118220"/>
                </a:lnTo>
                <a:lnTo>
                  <a:pt x="9669" y="123919"/>
                </a:lnTo>
                <a:lnTo>
                  <a:pt x="8105" y="129868"/>
                </a:lnTo>
                <a:lnTo>
                  <a:pt x="5987" y="135983"/>
                </a:lnTo>
                <a:lnTo>
                  <a:pt x="0" y="150973"/>
                </a:lnTo>
                <a:lnTo>
                  <a:pt x="584" y="152204"/>
                </a:lnTo>
                <a:lnTo>
                  <a:pt x="2048" y="153024"/>
                </a:lnTo>
                <a:lnTo>
                  <a:pt x="4099" y="153570"/>
                </a:lnTo>
                <a:lnTo>
                  <a:pt x="6541" y="152860"/>
                </a:lnTo>
                <a:lnTo>
                  <a:pt x="9244" y="151311"/>
                </a:lnTo>
                <a:lnTo>
                  <a:pt x="16170" y="146238"/>
                </a:lnTo>
                <a:lnTo>
                  <a:pt x="18888" y="144747"/>
                </a:lnTo>
                <a:lnTo>
                  <a:pt x="27641" y="140224"/>
                </a:lnTo>
                <a:lnTo>
                  <a:pt x="34059" y="138588"/>
                </a:lnTo>
                <a:lnTo>
                  <a:pt x="41563" y="137497"/>
                </a:lnTo>
                <a:lnTo>
                  <a:pt x="49790" y="136770"/>
                </a:lnTo>
                <a:lnTo>
                  <a:pt x="56349" y="135210"/>
                </a:lnTo>
                <a:lnTo>
                  <a:pt x="61797" y="133096"/>
                </a:lnTo>
                <a:lnTo>
                  <a:pt x="66504" y="130611"/>
                </a:lnTo>
                <a:lnTo>
                  <a:pt x="72867" y="128955"/>
                </a:lnTo>
                <a:lnTo>
                  <a:pt x="80333" y="127850"/>
                </a:lnTo>
                <a:lnTo>
                  <a:pt x="88535" y="127114"/>
                </a:lnTo>
                <a:lnTo>
                  <a:pt x="97227" y="127698"/>
                </a:lnTo>
                <a:lnTo>
                  <a:pt x="106247" y="129163"/>
                </a:lnTo>
                <a:lnTo>
                  <a:pt x="115485" y="131214"/>
                </a:lnTo>
                <a:lnTo>
                  <a:pt x="122719" y="132581"/>
                </a:lnTo>
                <a:lnTo>
                  <a:pt x="128615" y="133493"/>
                </a:lnTo>
                <a:lnTo>
                  <a:pt x="133622" y="134100"/>
                </a:lnTo>
                <a:lnTo>
                  <a:pt x="139109" y="136655"/>
                </a:lnTo>
                <a:lnTo>
                  <a:pt x="144917" y="140509"/>
                </a:lnTo>
                <a:lnTo>
                  <a:pt x="150939" y="145227"/>
                </a:lnTo>
                <a:lnTo>
                  <a:pt x="154953" y="149447"/>
                </a:lnTo>
                <a:lnTo>
                  <a:pt x="157630" y="153336"/>
                </a:lnTo>
                <a:lnTo>
                  <a:pt x="167060" y="172435"/>
                </a:lnTo>
                <a:lnTo>
                  <a:pt x="168925" y="178335"/>
                </a:lnTo>
                <a:lnTo>
                  <a:pt x="170169" y="184418"/>
                </a:lnTo>
                <a:lnTo>
                  <a:pt x="170998" y="190623"/>
                </a:lnTo>
                <a:lnTo>
                  <a:pt x="170476" y="196909"/>
                </a:lnTo>
                <a:lnTo>
                  <a:pt x="169053" y="203250"/>
                </a:lnTo>
                <a:lnTo>
                  <a:pt x="167029" y="209627"/>
                </a:lnTo>
                <a:lnTo>
                  <a:pt x="163530" y="217102"/>
                </a:lnTo>
                <a:lnTo>
                  <a:pt x="159048" y="225311"/>
                </a:lnTo>
                <a:lnTo>
                  <a:pt x="153910" y="234008"/>
                </a:lnTo>
                <a:lnTo>
                  <a:pt x="149410" y="240881"/>
                </a:lnTo>
                <a:lnTo>
                  <a:pt x="145335" y="246538"/>
                </a:lnTo>
                <a:lnTo>
                  <a:pt x="141544" y="251384"/>
                </a:lnTo>
                <a:lnTo>
                  <a:pt x="137941" y="255689"/>
                </a:lnTo>
                <a:lnTo>
                  <a:pt x="134464" y="259634"/>
                </a:lnTo>
                <a:lnTo>
                  <a:pt x="131072" y="263339"/>
                </a:lnTo>
                <a:lnTo>
                  <a:pt x="126660" y="266885"/>
                </a:lnTo>
                <a:lnTo>
                  <a:pt x="121570" y="270323"/>
                </a:lnTo>
                <a:lnTo>
                  <a:pt x="104939" y="28042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4" name="SMARTPenAnnotation1905"/>
          <p:cNvSpPr/>
          <p:nvPr/>
        </p:nvSpPr>
        <p:spPr>
          <a:xfrm>
            <a:off x="4856261" y="3622476"/>
            <a:ext cx="106413" cy="183804"/>
          </a:xfrm>
          <a:custGeom>
            <a:avLst/>
            <a:gdLst/>
            <a:ahLst/>
            <a:cxnLst/>
            <a:rect l="0" t="0" r="0" b="0"/>
            <a:pathLst>
              <a:path w="106413" h="183804">
                <a:moveTo>
                  <a:pt x="0" y="0"/>
                </a:moveTo>
                <a:lnTo>
                  <a:pt x="0" y="21794"/>
                </a:lnTo>
                <a:lnTo>
                  <a:pt x="1075" y="25278"/>
                </a:lnTo>
                <a:lnTo>
                  <a:pt x="2867" y="28675"/>
                </a:lnTo>
                <a:lnTo>
                  <a:pt x="5136" y="32016"/>
                </a:lnTo>
                <a:lnTo>
                  <a:pt x="6648" y="36392"/>
                </a:lnTo>
                <a:lnTo>
                  <a:pt x="7657" y="41459"/>
                </a:lnTo>
                <a:lnTo>
                  <a:pt x="8329" y="46987"/>
                </a:lnTo>
                <a:lnTo>
                  <a:pt x="9853" y="51747"/>
                </a:lnTo>
                <a:lnTo>
                  <a:pt x="11943" y="55995"/>
                </a:lnTo>
                <a:lnTo>
                  <a:pt x="14411" y="59903"/>
                </a:lnTo>
                <a:lnTo>
                  <a:pt x="17132" y="64657"/>
                </a:lnTo>
                <a:lnTo>
                  <a:pt x="23021" y="75673"/>
                </a:lnTo>
                <a:lnTo>
                  <a:pt x="32379" y="93960"/>
                </a:lnTo>
                <a:lnTo>
                  <a:pt x="35560" y="99186"/>
                </a:lnTo>
                <a:lnTo>
                  <a:pt x="38754" y="103744"/>
                </a:lnTo>
                <a:lnTo>
                  <a:pt x="41960" y="107858"/>
                </a:lnTo>
                <a:lnTo>
                  <a:pt x="46246" y="114900"/>
                </a:lnTo>
                <a:lnTo>
                  <a:pt x="51253" y="123894"/>
                </a:lnTo>
                <a:lnTo>
                  <a:pt x="56741" y="134190"/>
                </a:lnTo>
                <a:lnTo>
                  <a:pt x="63624" y="143204"/>
                </a:lnTo>
                <a:lnTo>
                  <a:pt x="71438" y="151363"/>
                </a:lnTo>
                <a:lnTo>
                  <a:pt x="79872" y="158951"/>
                </a:lnTo>
                <a:lnTo>
                  <a:pt x="85494" y="165085"/>
                </a:lnTo>
                <a:lnTo>
                  <a:pt x="89242" y="170250"/>
                </a:lnTo>
                <a:lnTo>
                  <a:pt x="91741" y="174767"/>
                </a:lnTo>
                <a:lnTo>
                  <a:pt x="94482" y="177779"/>
                </a:lnTo>
                <a:lnTo>
                  <a:pt x="97384" y="179787"/>
                </a:lnTo>
                <a:lnTo>
                  <a:pt x="106412" y="18380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5" name="SMARTPenAnnotation1906"/>
          <p:cNvSpPr/>
          <p:nvPr/>
        </p:nvSpPr>
        <p:spPr>
          <a:xfrm>
            <a:off x="4982021" y="3603128"/>
            <a:ext cx="38696" cy="367607"/>
          </a:xfrm>
          <a:custGeom>
            <a:avLst/>
            <a:gdLst/>
            <a:ahLst/>
            <a:cxnLst/>
            <a:rect l="0" t="0" r="0" b="0"/>
            <a:pathLst>
              <a:path w="38696" h="367607">
                <a:moveTo>
                  <a:pt x="38695" y="0"/>
                </a:moveTo>
                <a:lnTo>
                  <a:pt x="38695" y="15407"/>
                </a:lnTo>
                <a:lnTo>
                  <a:pt x="37621" y="21020"/>
                </a:lnTo>
                <a:lnTo>
                  <a:pt x="35829" y="25837"/>
                </a:lnTo>
                <a:lnTo>
                  <a:pt x="33560" y="30123"/>
                </a:lnTo>
                <a:lnTo>
                  <a:pt x="32047" y="37280"/>
                </a:lnTo>
                <a:lnTo>
                  <a:pt x="31038" y="46351"/>
                </a:lnTo>
                <a:lnTo>
                  <a:pt x="30366" y="56698"/>
                </a:lnTo>
                <a:lnTo>
                  <a:pt x="28843" y="65745"/>
                </a:lnTo>
                <a:lnTo>
                  <a:pt x="26753" y="73927"/>
                </a:lnTo>
                <a:lnTo>
                  <a:pt x="24284" y="81531"/>
                </a:lnTo>
                <a:lnTo>
                  <a:pt x="22639" y="89825"/>
                </a:lnTo>
                <a:lnTo>
                  <a:pt x="21542" y="98578"/>
                </a:lnTo>
                <a:lnTo>
                  <a:pt x="20811" y="107639"/>
                </a:lnTo>
                <a:lnTo>
                  <a:pt x="19248" y="115829"/>
                </a:lnTo>
                <a:lnTo>
                  <a:pt x="17132" y="123439"/>
                </a:lnTo>
                <a:lnTo>
                  <a:pt x="14646" y="130662"/>
                </a:lnTo>
                <a:lnTo>
                  <a:pt x="12989" y="141927"/>
                </a:lnTo>
                <a:lnTo>
                  <a:pt x="11884" y="155885"/>
                </a:lnTo>
                <a:lnTo>
                  <a:pt x="11147" y="171641"/>
                </a:lnTo>
                <a:lnTo>
                  <a:pt x="9581" y="184294"/>
                </a:lnTo>
                <a:lnTo>
                  <a:pt x="7462" y="194879"/>
                </a:lnTo>
                <a:lnTo>
                  <a:pt x="4975" y="204086"/>
                </a:lnTo>
                <a:lnTo>
                  <a:pt x="3316" y="220972"/>
                </a:lnTo>
                <a:lnTo>
                  <a:pt x="2211" y="242978"/>
                </a:lnTo>
                <a:lnTo>
                  <a:pt x="291" y="323566"/>
                </a:lnTo>
                <a:lnTo>
                  <a:pt x="0" y="36760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6" name="SMARTPenAnnotation1907"/>
          <p:cNvSpPr/>
          <p:nvPr/>
        </p:nvSpPr>
        <p:spPr>
          <a:xfrm>
            <a:off x="5194845" y="3854648"/>
            <a:ext cx="222499" cy="29022"/>
          </a:xfrm>
          <a:custGeom>
            <a:avLst/>
            <a:gdLst/>
            <a:ahLst/>
            <a:cxnLst/>
            <a:rect l="0" t="0" r="0" b="0"/>
            <a:pathLst>
              <a:path w="222499" h="29022">
                <a:moveTo>
                  <a:pt x="0" y="29021"/>
                </a:moveTo>
                <a:lnTo>
                  <a:pt x="10272" y="23886"/>
                </a:lnTo>
                <a:lnTo>
                  <a:pt x="15447" y="22373"/>
                </a:lnTo>
                <a:lnTo>
                  <a:pt x="21047" y="21365"/>
                </a:lnTo>
                <a:lnTo>
                  <a:pt x="26930" y="20692"/>
                </a:lnTo>
                <a:lnTo>
                  <a:pt x="33001" y="19169"/>
                </a:lnTo>
                <a:lnTo>
                  <a:pt x="39199" y="17079"/>
                </a:lnTo>
                <a:lnTo>
                  <a:pt x="45480" y="14610"/>
                </a:lnTo>
                <a:lnTo>
                  <a:pt x="51818" y="12965"/>
                </a:lnTo>
                <a:lnTo>
                  <a:pt x="58192" y="11868"/>
                </a:lnTo>
                <a:lnTo>
                  <a:pt x="64592" y="11136"/>
                </a:lnTo>
                <a:lnTo>
                  <a:pt x="73157" y="10649"/>
                </a:lnTo>
                <a:lnTo>
                  <a:pt x="94141" y="10107"/>
                </a:lnTo>
                <a:lnTo>
                  <a:pt x="103606" y="8888"/>
                </a:lnTo>
                <a:lnTo>
                  <a:pt x="112065" y="7000"/>
                </a:lnTo>
                <a:lnTo>
                  <a:pt x="119855" y="4667"/>
                </a:lnTo>
                <a:lnTo>
                  <a:pt x="129347" y="3111"/>
                </a:lnTo>
                <a:lnTo>
                  <a:pt x="139975" y="2074"/>
                </a:lnTo>
                <a:lnTo>
                  <a:pt x="222498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7" name="SMARTPenAnnotation1908"/>
          <p:cNvSpPr/>
          <p:nvPr/>
        </p:nvSpPr>
        <p:spPr>
          <a:xfrm>
            <a:off x="5523755" y="3651651"/>
            <a:ext cx="229127" cy="396475"/>
          </a:xfrm>
          <a:custGeom>
            <a:avLst/>
            <a:gdLst/>
            <a:ahLst/>
            <a:cxnLst/>
            <a:rect l="0" t="0" r="0" b="0"/>
            <a:pathLst>
              <a:path w="229127" h="396475">
                <a:moveTo>
                  <a:pt x="0" y="28868"/>
                </a:moveTo>
                <a:lnTo>
                  <a:pt x="13465" y="28868"/>
                </a:lnTo>
                <a:lnTo>
                  <a:pt x="16501" y="27793"/>
                </a:lnTo>
                <a:lnTo>
                  <a:pt x="22740" y="23733"/>
                </a:lnTo>
                <a:lnTo>
                  <a:pt x="26984" y="22220"/>
                </a:lnTo>
                <a:lnTo>
                  <a:pt x="31963" y="21211"/>
                </a:lnTo>
                <a:lnTo>
                  <a:pt x="37431" y="20539"/>
                </a:lnTo>
                <a:lnTo>
                  <a:pt x="42152" y="20091"/>
                </a:lnTo>
                <a:lnTo>
                  <a:pt x="46374" y="19792"/>
                </a:lnTo>
                <a:lnTo>
                  <a:pt x="50264" y="19593"/>
                </a:lnTo>
                <a:lnTo>
                  <a:pt x="81416" y="19312"/>
                </a:lnTo>
                <a:lnTo>
                  <a:pt x="94047" y="18198"/>
                </a:lnTo>
                <a:lnTo>
                  <a:pt x="106768" y="16380"/>
                </a:lnTo>
                <a:lnTo>
                  <a:pt x="168347" y="5740"/>
                </a:lnTo>
                <a:lnTo>
                  <a:pt x="182099" y="3776"/>
                </a:lnTo>
                <a:lnTo>
                  <a:pt x="193416" y="2466"/>
                </a:lnTo>
                <a:lnTo>
                  <a:pt x="210648" y="1010"/>
                </a:lnTo>
                <a:lnTo>
                  <a:pt x="229126" y="0"/>
                </a:lnTo>
                <a:lnTo>
                  <a:pt x="229066" y="3173"/>
                </a:lnTo>
                <a:lnTo>
                  <a:pt x="226134" y="15298"/>
                </a:lnTo>
                <a:lnTo>
                  <a:pt x="222772" y="23046"/>
                </a:lnTo>
                <a:lnTo>
                  <a:pt x="218382" y="31436"/>
                </a:lnTo>
                <a:lnTo>
                  <a:pt x="213305" y="40254"/>
                </a:lnTo>
                <a:lnTo>
                  <a:pt x="204798" y="55784"/>
                </a:lnTo>
                <a:lnTo>
                  <a:pt x="201024" y="62935"/>
                </a:lnTo>
                <a:lnTo>
                  <a:pt x="196358" y="73077"/>
                </a:lnTo>
                <a:lnTo>
                  <a:pt x="185442" y="98677"/>
                </a:lnTo>
                <a:lnTo>
                  <a:pt x="149782" y="189047"/>
                </a:lnTo>
                <a:lnTo>
                  <a:pt x="145000" y="200146"/>
                </a:lnTo>
                <a:lnTo>
                  <a:pt x="139662" y="213995"/>
                </a:lnTo>
                <a:lnTo>
                  <a:pt x="127997" y="246580"/>
                </a:lnTo>
                <a:lnTo>
                  <a:pt x="122952" y="262149"/>
                </a:lnTo>
                <a:lnTo>
                  <a:pt x="118514" y="276827"/>
                </a:lnTo>
                <a:lnTo>
                  <a:pt x="110716" y="303527"/>
                </a:lnTo>
                <a:lnTo>
                  <a:pt x="103668" y="326143"/>
                </a:lnTo>
                <a:lnTo>
                  <a:pt x="100283" y="334538"/>
                </a:lnTo>
                <a:lnTo>
                  <a:pt x="93656" y="346733"/>
                </a:lnTo>
                <a:lnTo>
                  <a:pt x="89994" y="358602"/>
                </a:lnTo>
                <a:lnTo>
                  <a:pt x="88367" y="369968"/>
                </a:lnTo>
                <a:lnTo>
                  <a:pt x="87643" y="378602"/>
                </a:lnTo>
                <a:lnTo>
                  <a:pt x="86376" y="381335"/>
                </a:lnTo>
                <a:lnTo>
                  <a:pt x="84456" y="383156"/>
                </a:lnTo>
                <a:lnTo>
                  <a:pt x="82101" y="384371"/>
                </a:lnTo>
                <a:lnTo>
                  <a:pt x="80531" y="386255"/>
                </a:lnTo>
                <a:lnTo>
                  <a:pt x="79484" y="388587"/>
                </a:lnTo>
                <a:lnTo>
                  <a:pt x="77391" y="39647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8" name="SMARTPenAnnotation1909"/>
          <p:cNvSpPr/>
          <p:nvPr/>
        </p:nvSpPr>
        <p:spPr>
          <a:xfrm>
            <a:off x="5862339" y="3699867"/>
            <a:ext cx="134969" cy="232173"/>
          </a:xfrm>
          <a:custGeom>
            <a:avLst/>
            <a:gdLst/>
            <a:ahLst/>
            <a:cxnLst/>
            <a:rect l="0" t="0" r="0" b="0"/>
            <a:pathLst>
              <a:path w="134969" h="232173">
                <a:moveTo>
                  <a:pt x="0" y="0"/>
                </a:moveTo>
                <a:lnTo>
                  <a:pt x="15407" y="5135"/>
                </a:lnTo>
                <a:lnTo>
                  <a:pt x="21020" y="6648"/>
                </a:lnTo>
                <a:lnTo>
                  <a:pt x="25837" y="7657"/>
                </a:lnTo>
                <a:lnTo>
                  <a:pt x="30124" y="8329"/>
                </a:lnTo>
                <a:lnTo>
                  <a:pt x="34056" y="9852"/>
                </a:lnTo>
                <a:lnTo>
                  <a:pt x="37752" y="11942"/>
                </a:lnTo>
                <a:lnTo>
                  <a:pt x="41291" y="14411"/>
                </a:lnTo>
                <a:lnTo>
                  <a:pt x="45801" y="17131"/>
                </a:lnTo>
                <a:lnTo>
                  <a:pt x="50956" y="20019"/>
                </a:lnTo>
                <a:lnTo>
                  <a:pt x="56543" y="23020"/>
                </a:lnTo>
                <a:lnTo>
                  <a:pt x="63493" y="29320"/>
                </a:lnTo>
                <a:lnTo>
                  <a:pt x="71350" y="37819"/>
                </a:lnTo>
                <a:lnTo>
                  <a:pt x="79813" y="47785"/>
                </a:lnTo>
                <a:lnTo>
                  <a:pt x="87604" y="57654"/>
                </a:lnTo>
                <a:lnTo>
                  <a:pt x="94949" y="67457"/>
                </a:lnTo>
                <a:lnTo>
                  <a:pt x="101995" y="77217"/>
                </a:lnTo>
                <a:lnTo>
                  <a:pt x="107767" y="84799"/>
                </a:lnTo>
                <a:lnTo>
                  <a:pt x="112690" y="90929"/>
                </a:lnTo>
                <a:lnTo>
                  <a:pt x="117046" y="96090"/>
                </a:lnTo>
                <a:lnTo>
                  <a:pt x="119951" y="100606"/>
                </a:lnTo>
                <a:lnTo>
                  <a:pt x="121887" y="104691"/>
                </a:lnTo>
                <a:lnTo>
                  <a:pt x="123178" y="108489"/>
                </a:lnTo>
                <a:lnTo>
                  <a:pt x="125114" y="113171"/>
                </a:lnTo>
                <a:lnTo>
                  <a:pt x="127479" y="118442"/>
                </a:lnTo>
                <a:lnTo>
                  <a:pt x="130130" y="124106"/>
                </a:lnTo>
                <a:lnTo>
                  <a:pt x="131898" y="128957"/>
                </a:lnTo>
                <a:lnTo>
                  <a:pt x="133077" y="133265"/>
                </a:lnTo>
                <a:lnTo>
                  <a:pt x="133863" y="137213"/>
                </a:lnTo>
                <a:lnTo>
                  <a:pt x="134386" y="141994"/>
                </a:lnTo>
                <a:lnTo>
                  <a:pt x="134736" y="147331"/>
                </a:lnTo>
                <a:lnTo>
                  <a:pt x="134968" y="153039"/>
                </a:lnTo>
                <a:lnTo>
                  <a:pt x="134049" y="158994"/>
                </a:lnTo>
                <a:lnTo>
                  <a:pt x="132361" y="165114"/>
                </a:lnTo>
                <a:lnTo>
                  <a:pt x="130161" y="171343"/>
                </a:lnTo>
                <a:lnTo>
                  <a:pt x="127619" y="176571"/>
                </a:lnTo>
                <a:lnTo>
                  <a:pt x="124850" y="181132"/>
                </a:lnTo>
                <a:lnTo>
                  <a:pt x="121929" y="185247"/>
                </a:lnTo>
                <a:lnTo>
                  <a:pt x="118906" y="189065"/>
                </a:lnTo>
                <a:lnTo>
                  <a:pt x="115817" y="192685"/>
                </a:lnTo>
                <a:lnTo>
                  <a:pt x="112682" y="196173"/>
                </a:lnTo>
                <a:lnTo>
                  <a:pt x="109517" y="198499"/>
                </a:lnTo>
                <a:lnTo>
                  <a:pt x="106333" y="200049"/>
                </a:lnTo>
                <a:lnTo>
                  <a:pt x="103135" y="201083"/>
                </a:lnTo>
                <a:lnTo>
                  <a:pt x="98853" y="202847"/>
                </a:lnTo>
                <a:lnTo>
                  <a:pt x="93849" y="205098"/>
                </a:lnTo>
                <a:lnTo>
                  <a:pt x="88363" y="207673"/>
                </a:lnTo>
                <a:lnTo>
                  <a:pt x="81481" y="210465"/>
                </a:lnTo>
                <a:lnTo>
                  <a:pt x="73668" y="213401"/>
                </a:lnTo>
                <a:lnTo>
                  <a:pt x="65236" y="216433"/>
                </a:lnTo>
                <a:lnTo>
                  <a:pt x="58539" y="219530"/>
                </a:lnTo>
                <a:lnTo>
                  <a:pt x="52999" y="222669"/>
                </a:lnTo>
                <a:lnTo>
                  <a:pt x="38696" y="23217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9" name="SMARTPenAnnotation1910"/>
          <p:cNvSpPr/>
          <p:nvPr/>
        </p:nvSpPr>
        <p:spPr>
          <a:xfrm>
            <a:off x="6008013" y="3738562"/>
            <a:ext cx="105847" cy="174130"/>
          </a:xfrm>
          <a:custGeom>
            <a:avLst/>
            <a:gdLst/>
            <a:ahLst/>
            <a:cxnLst/>
            <a:rect l="0" t="0" r="0" b="0"/>
            <a:pathLst>
              <a:path w="105847" h="174130">
                <a:moveTo>
                  <a:pt x="96172" y="0"/>
                </a:moveTo>
                <a:lnTo>
                  <a:pt x="75631" y="0"/>
                </a:lnTo>
                <a:lnTo>
                  <a:pt x="68504" y="1075"/>
                </a:lnTo>
                <a:lnTo>
                  <a:pt x="62678" y="2866"/>
                </a:lnTo>
                <a:lnTo>
                  <a:pt x="57720" y="5136"/>
                </a:lnTo>
                <a:lnTo>
                  <a:pt x="53339" y="7723"/>
                </a:lnTo>
                <a:lnTo>
                  <a:pt x="49344" y="10523"/>
                </a:lnTo>
                <a:lnTo>
                  <a:pt x="45606" y="13465"/>
                </a:lnTo>
                <a:lnTo>
                  <a:pt x="42039" y="16501"/>
                </a:lnTo>
                <a:lnTo>
                  <a:pt x="38586" y="19600"/>
                </a:lnTo>
                <a:lnTo>
                  <a:pt x="31883" y="25908"/>
                </a:lnTo>
                <a:lnTo>
                  <a:pt x="25321" y="32296"/>
                </a:lnTo>
                <a:lnTo>
                  <a:pt x="22066" y="36579"/>
                </a:lnTo>
                <a:lnTo>
                  <a:pt x="18822" y="41584"/>
                </a:lnTo>
                <a:lnTo>
                  <a:pt x="15584" y="47070"/>
                </a:lnTo>
                <a:lnTo>
                  <a:pt x="12350" y="52877"/>
                </a:lnTo>
                <a:lnTo>
                  <a:pt x="5891" y="65063"/>
                </a:lnTo>
                <a:lnTo>
                  <a:pt x="3739" y="71322"/>
                </a:lnTo>
                <a:lnTo>
                  <a:pt x="2304" y="77644"/>
                </a:lnTo>
                <a:lnTo>
                  <a:pt x="1347" y="84009"/>
                </a:lnTo>
                <a:lnTo>
                  <a:pt x="709" y="89327"/>
                </a:lnTo>
                <a:lnTo>
                  <a:pt x="284" y="93947"/>
                </a:lnTo>
                <a:lnTo>
                  <a:pt x="0" y="98102"/>
                </a:lnTo>
                <a:lnTo>
                  <a:pt x="887" y="103022"/>
                </a:lnTo>
                <a:lnTo>
                  <a:pt x="2552" y="108452"/>
                </a:lnTo>
                <a:lnTo>
                  <a:pt x="4737" y="114221"/>
                </a:lnTo>
                <a:lnTo>
                  <a:pt x="8344" y="120217"/>
                </a:lnTo>
                <a:lnTo>
                  <a:pt x="12898" y="126364"/>
                </a:lnTo>
                <a:lnTo>
                  <a:pt x="18083" y="132612"/>
                </a:lnTo>
                <a:lnTo>
                  <a:pt x="23691" y="137852"/>
                </a:lnTo>
                <a:lnTo>
                  <a:pt x="29578" y="142420"/>
                </a:lnTo>
                <a:lnTo>
                  <a:pt x="35653" y="146541"/>
                </a:lnTo>
                <a:lnTo>
                  <a:pt x="41853" y="150363"/>
                </a:lnTo>
                <a:lnTo>
                  <a:pt x="48136" y="153985"/>
                </a:lnTo>
                <a:lnTo>
                  <a:pt x="54474" y="157475"/>
                </a:lnTo>
                <a:lnTo>
                  <a:pt x="60849" y="159802"/>
                </a:lnTo>
                <a:lnTo>
                  <a:pt x="67249" y="161353"/>
                </a:lnTo>
                <a:lnTo>
                  <a:pt x="73666" y="162387"/>
                </a:lnTo>
                <a:lnTo>
                  <a:pt x="80093" y="164151"/>
                </a:lnTo>
                <a:lnTo>
                  <a:pt x="86528" y="166402"/>
                </a:lnTo>
                <a:lnTo>
                  <a:pt x="105846" y="17412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0" name="SMARTPenAnnotation1911"/>
          <p:cNvSpPr/>
          <p:nvPr/>
        </p:nvSpPr>
        <p:spPr>
          <a:xfrm>
            <a:off x="6258966" y="3806279"/>
            <a:ext cx="125761" cy="1"/>
          </a:xfrm>
          <a:custGeom>
            <a:avLst/>
            <a:gdLst/>
            <a:ahLst/>
            <a:cxnLst/>
            <a:rect l="0" t="0" r="0" b="0"/>
            <a:pathLst>
              <a:path w="125761" h="1">
                <a:moveTo>
                  <a:pt x="0" y="0"/>
                </a:moveTo>
                <a:lnTo>
                  <a:pt x="12576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1" name="SMARTPenAnnotation1912"/>
          <p:cNvSpPr/>
          <p:nvPr/>
        </p:nvSpPr>
        <p:spPr>
          <a:xfrm>
            <a:off x="6500812" y="3700026"/>
            <a:ext cx="164456" cy="164279"/>
          </a:xfrm>
          <a:custGeom>
            <a:avLst/>
            <a:gdLst/>
            <a:ahLst/>
            <a:cxnLst/>
            <a:rect l="0" t="0" r="0" b="0"/>
            <a:pathLst>
              <a:path w="164456" h="164279">
                <a:moveTo>
                  <a:pt x="0" y="38536"/>
                </a:moveTo>
                <a:lnTo>
                  <a:pt x="5135" y="28265"/>
                </a:lnTo>
                <a:lnTo>
                  <a:pt x="7723" y="25240"/>
                </a:lnTo>
                <a:lnTo>
                  <a:pt x="10523" y="23223"/>
                </a:lnTo>
                <a:lnTo>
                  <a:pt x="13464" y="21878"/>
                </a:lnTo>
                <a:lnTo>
                  <a:pt x="16501" y="19906"/>
                </a:lnTo>
                <a:lnTo>
                  <a:pt x="19599" y="17518"/>
                </a:lnTo>
                <a:lnTo>
                  <a:pt x="22740" y="14850"/>
                </a:lnTo>
                <a:lnTo>
                  <a:pt x="25908" y="11997"/>
                </a:lnTo>
                <a:lnTo>
                  <a:pt x="32296" y="5960"/>
                </a:lnTo>
                <a:lnTo>
                  <a:pt x="36578" y="3920"/>
                </a:lnTo>
                <a:lnTo>
                  <a:pt x="41584" y="2560"/>
                </a:lnTo>
                <a:lnTo>
                  <a:pt x="47070" y="1654"/>
                </a:lnTo>
                <a:lnTo>
                  <a:pt x="53953" y="1050"/>
                </a:lnTo>
                <a:lnTo>
                  <a:pt x="61765" y="646"/>
                </a:lnTo>
                <a:lnTo>
                  <a:pt x="82435" y="79"/>
                </a:lnTo>
                <a:lnTo>
                  <a:pt x="87202" y="0"/>
                </a:lnTo>
                <a:lnTo>
                  <a:pt x="91456" y="1022"/>
                </a:lnTo>
                <a:lnTo>
                  <a:pt x="95367" y="2778"/>
                </a:lnTo>
                <a:lnTo>
                  <a:pt x="99048" y="5023"/>
                </a:lnTo>
                <a:lnTo>
                  <a:pt x="103653" y="7595"/>
                </a:lnTo>
                <a:lnTo>
                  <a:pt x="114502" y="13319"/>
                </a:lnTo>
                <a:lnTo>
                  <a:pt x="119329" y="17425"/>
                </a:lnTo>
                <a:lnTo>
                  <a:pt x="123623" y="22313"/>
                </a:lnTo>
                <a:lnTo>
                  <a:pt x="127560" y="27720"/>
                </a:lnTo>
                <a:lnTo>
                  <a:pt x="130184" y="32400"/>
                </a:lnTo>
                <a:lnTo>
                  <a:pt x="131934" y="36595"/>
                </a:lnTo>
                <a:lnTo>
                  <a:pt x="133100" y="40467"/>
                </a:lnTo>
                <a:lnTo>
                  <a:pt x="133879" y="44123"/>
                </a:lnTo>
                <a:lnTo>
                  <a:pt x="134396" y="47635"/>
                </a:lnTo>
                <a:lnTo>
                  <a:pt x="134742" y="51051"/>
                </a:lnTo>
                <a:lnTo>
                  <a:pt x="134972" y="55478"/>
                </a:lnTo>
                <a:lnTo>
                  <a:pt x="135229" y="66130"/>
                </a:lnTo>
                <a:lnTo>
                  <a:pt x="134223" y="71980"/>
                </a:lnTo>
                <a:lnTo>
                  <a:pt x="132476" y="78030"/>
                </a:lnTo>
                <a:lnTo>
                  <a:pt x="130237" y="84213"/>
                </a:lnTo>
                <a:lnTo>
                  <a:pt x="128745" y="89410"/>
                </a:lnTo>
                <a:lnTo>
                  <a:pt x="127750" y="93949"/>
                </a:lnTo>
                <a:lnTo>
                  <a:pt x="127087" y="98050"/>
                </a:lnTo>
                <a:lnTo>
                  <a:pt x="124495" y="102934"/>
                </a:lnTo>
                <a:lnTo>
                  <a:pt x="120617" y="108340"/>
                </a:lnTo>
                <a:lnTo>
                  <a:pt x="115882" y="114093"/>
                </a:lnTo>
                <a:lnTo>
                  <a:pt x="112725" y="119004"/>
                </a:lnTo>
                <a:lnTo>
                  <a:pt x="110621" y="123353"/>
                </a:lnTo>
                <a:lnTo>
                  <a:pt x="109218" y="127327"/>
                </a:lnTo>
                <a:lnTo>
                  <a:pt x="107208" y="132126"/>
                </a:lnTo>
                <a:lnTo>
                  <a:pt x="104793" y="137475"/>
                </a:lnTo>
                <a:lnTo>
                  <a:pt x="102108" y="143190"/>
                </a:lnTo>
                <a:lnTo>
                  <a:pt x="100318" y="148076"/>
                </a:lnTo>
                <a:lnTo>
                  <a:pt x="99125" y="152408"/>
                </a:lnTo>
                <a:lnTo>
                  <a:pt x="98330" y="156370"/>
                </a:lnTo>
                <a:lnTo>
                  <a:pt x="98874" y="159012"/>
                </a:lnTo>
                <a:lnTo>
                  <a:pt x="100312" y="160774"/>
                </a:lnTo>
                <a:lnTo>
                  <a:pt x="105207" y="163600"/>
                </a:lnTo>
                <a:lnTo>
                  <a:pt x="107759" y="163832"/>
                </a:lnTo>
                <a:lnTo>
                  <a:pt x="111609" y="163986"/>
                </a:lnTo>
                <a:lnTo>
                  <a:pt x="128100" y="164235"/>
                </a:lnTo>
                <a:lnTo>
                  <a:pt x="138396" y="164278"/>
                </a:lnTo>
                <a:lnTo>
                  <a:pt x="142783" y="163209"/>
                </a:lnTo>
                <a:lnTo>
                  <a:pt x="147857" y="161422"/>
                </a:lnTo>
                <a:lnTo>
                  <a:pt x="164455" y="15462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2" name="SMARTPenAnnotation1913"/>
          <p:cNvSpPr/>
          <p:nvPr/>
        </p:nvSpPr>
        <p:spPr>
          <a:xfrm>
            <a:off x="6742658" y="3603128"/>
            <a:ext cx="125760" cy="154783"/>
          </a:xfrm>
          <a:custGeom>
            <a:avLst/>
            <a:gdLst/>
            <a:ahLst/>
            <a:cxnLst/>
            <a:rect l="0" t="0" r="0" b="0"/>
            <a:pathLst>
              <a:path w="125760" h="154783">
                <a:moveTo>
                  <a:pt x="0" y="0"/>
                </a:moveTo>
                <a:lnTo>
                  <a:pt x="0" y="10271"/>
                </a:lnTo>
                <a:lnTo>
                  <a:pt x="1075" y="16521"/>
                </a:lnTo>
                <a:lnTo>
                  <a:pt x="2866" y="23913"/>
                </a:lnTo>
                <a:lnTo>
                  <a:pt x="5135" y="32065"/>
                </a:lnTo>
                <a:lnTo>
                  <a:pt x="7722" y="38575"/>
                </a:lnTo>
                <a:lnTo>
                  <a:pt x="10522" y="43990"/>
                </a:lnTo>
                <a:lnTo>
                  <a:pt x="17575" y="55022"/>
                </a:lnTo>
                <a:lnTo>
                  <a:pt x="45760" y="97615"/>
                </a:lnTo>
                <a:lnTo>
                  <a:pt x="50929" y="104847"/>
                </a:lnTo>
                <a:lnTo>
                  <a:pt x="55450" y="110743"/>
                </a:lnTo>
                <a:lnTo>
                  <a:pt x="59539" y="115749"/>
                </a:lnTo>
                <a:lnTo>
                  <a:pt x="63339" y="120161"/>
                </a:lnTo>
                <a:lnTo>
                  <a:pt x="66948" y="124177"/>
                </a:lnTo>
                <a:lnTo>
                  <a:pt x="70429" y="127929"/>
                </a:lnTo>
                <a:lnTo>
                  <a:pt x="74899" y="131506"/>
                </a:lnTo>
                <a:lnTo>
                  <a:pt x="80029" y="134965"/>
                </a:lnTo>
                <a:lnTo>
                  <a:pt x="85598" y="138346"/>
                </a:lnTo>
                <a:lnTo>
                  <a:pt x="90386" y="141675"/>
                </a:lnTo>
                <a:lnTo>
                  <a:pt x="94654" y="144969"/>
                </a:lnTo>
                <a:lnTo>
                  <a:pt x="98573" y="148240"/>
                </a:lnTo>
                <a:lnTo>
                  <a:pt x="103335" y="150421"/>
                </a:lnTo>
                <a:lnTo>
                  <a:pt x="108661" y="151874"/>
                </a:lnTo>
                <a:lnTo>
                  <a:pt x="125759" y="15478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3" name="SMARTPenAnnotation1914"/>
          <p:cNvSpPr/>
          <p:nvPr/>
        </p:nvSpPr>
        <p:spPr>
          <a:xfrm>
            <a:off x="6791027" y="3603128"/>
            <a:ext cx="135434" cy="357933"/>
          </a:xfrm>
          <a:custGeom>
            <a:avLst/>
            <a:gdLst/>
            <a:ahLst/>
            <a:cxnLst/>
            <a:rect l="0" t="0" r="0" b="0"/>
            <a:pathLst>
              <a:path w="135434" h="357933">
                <a:moveTo>
                  <a:pt x="135433" y="0"/>
                </a:moveTo>
                <a:lnTo>
                  <a:pt x="121969" y="26930"/>
                </a:lnTo>
                <a:lnTo>
                  <a:pt x="118701" y="36333"/>
                </a:lnTo>
                <a:lnTo>
                  <a:pt x="116173" y="45170"/>
                </a:lnTo>
                <a:lnTo>
                  <a:pt x="113994" y="50536"/>
                </a:lnTo>
                <a:lnTo>
                  <a:pt x="111467" y="56263"/>
                </a:lnTo>
                <a:lnTo>
                  <a:pt x="105793" y="68359"/>
                </a:lnTo>
                <a:lnTo>
                  <a:pt x="102774" y="74594"/>
                </a:lnTo>
                <a:lnTo>
                  <a:pt x="97537" y="83051"/>
                </a:lnTo>
                <a:lnTo>
                  <a:pt x="90822" y="92988"/>
                </a:lnTo>
                <a:lnTo>
                  <a:pt x="83120" y="103912"/>
                </a:lnTo>
                <a:lnTo>
                  <a:pt x="75836" y="116569"/>
                </a:lnTo>
                <a:lnTo>
                  <a:pt x="68831" y="130382"/>
                </a:lnTo>
                <a:lnTo>
                  <a:pt x="62010" y="144964"/>
                </a:lnTo>
                <a:lnTo>
                  <a:pt x="56389" y="157911"/>
                </a:lnTo>
                <a:lnTo>
                  <a:pt x="51566" y="169766"/>
                </a:lnTo>
                <a:lnTo>
                  <a:pt x="25831" y="237641"/>
                </a:lnTo>
                <a:lnTo>
                  <a:pt x="20445" y="254090"/>
                </a:lnTo>
                <a:lnTo>
                  <a:pt x="16855" y="267207"/>
                </a:lnTo>
                <a:lnTo>
                  <a:pt x="14461" y="278101"/>
                </a:lnTo>
                <a:lnTo>
                  <a:pt x="11791" y="288588"/>
                </a:lnTo>
                <a:lnTo>
                  <a:pt x="8935" y="298804"/>
                </a:lnTo>
                <a:lnTo>
                  <a:pt x="5957" y="308840"/>
                </a:lnTo>
                <a:lnTo>
                  <a:pt x="3971" y="317680"/>
                </a:lnTo>
                <a:lnTo>
                  <a:pt x="2648" y="325723"/>
                </a:lnTo>
                <a:lnTo>
                  <a:pt x="0" y="35793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4" name="SMARTPenAnnotation1915"/>
          <p:cNvSpPr/>
          <p:nvPr/>
        </p:nvSpPr>
        <p:spPr>
          <a:xfrm>
            <a:off x="2911822" y="4281641"/>
            <a:ext cx="212825" cy="8330"/>
          </a:xfrm>
          <a:custGeom>
            <a:avLst/>
            <a:gdLst/>
            <a:ahLst/>
            <a:cxnLst/>
            <a:rect l="0" t="0" r="0" b="0"/>
            <a:pathLst>
              <a:path w="212825" h="8330">
                <a:moveTo>
                  <a:pt x="0" y="8329"/>
                </a:moveTo>
                <a:lnTo>
                  <a:pt x="13464" y="8329"/>
                </a:lnTo>
                <a:lnTo>
                  <a:pt x="16500" y="7254"/>
                </a:lnTo>
                <a:lnTo>
                  <a:pt x="19599" y="5463"/>
                </a:lnTo>
                <a:lnTo>
                  <a:pt x="22740" y="3194"/>
                </a:lnTo>
                <a:lnTo>
                  <a:pt x="25908" y="1681"/>
                </a:lnTo>
                <a:lnTo>
                  <a:pt x="29096" y="673"/>
                </a:lnTo>
                <a:lnTo>
                  <a:pt x="32295" y="0"/>
                </a:lnTo>
                <a:lnTo>
                  <a:pt x="38728" y="627"/>
                </a:lnTo>
                <a:lnTo>
                  <a:pt x="47316" y="2120"/>
                </a:lnTo>
                <a:lnTo>
                  <a:pt x="57341" y="4189"/>
                </a:lnTo>
                <a:lnTo>
                  <a:pt x="65099" y="5569"/>
                </a:lnTo>
                <a:lnTo>
                  <a:pt x="71346" y="6489"/>
                </a:lnTo>
                <a:lnTo>
                  <a:pt x="76585" y="7103"/>
                </a:lnTo>
                <a:lnTo>
                  <a:pt x="91902" y="7511"/>
                </a:lnTo>
                <a:lnTo>
                  <a:pt x="212824" y="832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5" name="SMARTPenAnnotation1916"/>
          <p:cNvSpPr/>
          <p:nvPr/>
        </p:nvSpPr>
        <p:spPr>
          <a:xfrm>
            <a:off x="2960191" y="4386708"/>
            <a:ext cx="212825" cy="9675"/>
          </a:xfrm>
          <a:custGeom>
            <a:avLst/>
            <a:gdLst/>
            <a:ahLst/>
            <a:cxnLst/>
            <a:rect l="0" t="0" r="0" b="0"/>
            <a:pathLst>
              <a:path w="212825" h="9675">
                <a:moveTo>
                  <a:pt x="0" y="0"/>
                </a:moveTo>
                <a:lnTo>
                  <a:pt x="164997" y="0"/>
                </a:lnTo>
                <a:lnTo>
                  <a:pt x="172340" y="1075"/>
                </a:lnTo>
                <a:lnTo>
                  <a:pt x="181536" y="2867"/>
                </a:lnTo>
                <a:lnTo>
                  <a:pt x="212824" y="967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6" name="SMARTPenAnnotation1917"/>
          <p:cNvSpPr/>
          <p:nvPr/>
        </p:nvSpPr>
        <p:spPr>
          <a:xfrm>
            <a:off x="2998886" y="3709541"/>
            <a:ext cx="183804" cy="14982"/>
          </a:xfrm>
          <a:custGeom>
            <a:avLst/>
            <a:gdLst/>
            <a:ahLst/>
            <a:cxnLst/>
            <a:rect l="0" t="0" r="0" b="0"/>
            <a:pathLst>
              <a:path w="183804" h="14982">
                <a:moveTo>
                  <a:pt x="0" y="0"/>
                </a:moveTo>
                <a:lnTo>
                  <a:pt x="15407" y="5135"/>
                </a:lnTo>
                <a:lnTo>
                  <a:pt x="21020" y="6648"/>
                </a:lnTo>
                <a:lnTo>
                  <a:pt x="25837" y="7656"/>
                </a:lnTo>
                <a:lnTo>
                  <a:pt x="30123" y="8328"/>
                </a:lnTo>
                <a:lnTo>
                  <a:pt x="77239" y="14411"/>
                </a:lnTo>
                <a:lnTo>
                  <a:pt x="95563" y="14981"/>
                </a:lnTo>
                <a:lnTo>
                  <a:pt x="113153" y="14287"/>
                </a:lnTo>
                <a:lnTo>
                  <a:pt x="142729" y="11724"/>
                </a:lnTo>
                <a:lnTo>
                  <a:pt x="152121" y="11040"/>
                </a:lnTo>
                <a:lnTo>
                  <a:pt x="183803" y="967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7" name="SMARTPenAnnotation1918"/>
          <p:cNvSpPr/>
          <p:nvPr/>
        </p:nvSpPr>
        <p:spPr>
          <a:xfrm>
            <a:off x="2960191" y="3854683"/>
            <a:ext cx="193477" cy="9640"/>
          </a:xfrm>
          <a:custGeom>
            <a:avLst/>
            <a:gdLst/>
            <a:ahLst/>
            <a:cxnLst/>
            <a:rect l="0" t="0" r="0" b="0"/>
            <a:pathLst>
              <a:path w="193477" h="9640">
                <a:moveTo>
                  <a:pt x="0" y="9639"/>
                </a:moveTo>
                <a:lnTo>
                  <a:pt x="15406" y="4503"/>
                </a:lnTo>
                <a:lnTo>
                  <a:pt x="23169" y="2990"/>
                </a:lnTo>
                <a:lnTo>
                  <a:pt x="31569" y="1982"/>
                </a:lnTo>
                <a:lnTo>
                  <a:pt x="40394" y="1310"/>
                </a:lnTo>
                <a:lnTo>
                  <a:pt x="48427" y="861"/>
                </a:lnTo>
                <a:lnTo>
                  <a:pt x="63084" y="363"/>
                </a:lnTo>
                <a:lnTo>
                  <a:pt x="83423" y="83"/>
                </a:lnTo>
                <a:lnTo>
                  <a:pt x="123606" y="0"/>
                </a:lnTo>
                <a:lnTo>
                  <a:pt x="137222" y="1063"/>
                </a:lnTo>
                <a:lnTo>
                  <a:pt x="193476" y="963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8" name="SMARTPenAnnotation1919"/>
          <p:cNvSpPr/>
          <p:nvPr/>
        </p:nvSpPr>
        <p:spPr>
          <a:xfrm>
            <a:off x="3619356" y="4328666"/>
            <a:ext cx="298545" cy="29022"/>
          </a:xfrm>
          <a:custGeom>
            <a:avLst/>
            <a:gdLst/>
            <a:ahLst/>
            <a:cxnLst/>
            <a:rect l="0" t="0" r="0" b="0"/>
            <a:pathLst>
              <a:path w="298545" h="29022">
                <a:moveTo>
                  <a:pt x="8329" y="29021"/>
                </a:moveTo>
                <a:lnTo>
                  <a:pt x="0" y="29021"/>
                </a:lnTo>
                <a:lnTo>
                  <a:pt x="39290" y="29021"/>
                </a:lnTo>
                <a:lnTo>
                  <a:pt x="46168" y="27946"/>
                </a:lnTo>
                <a:lnTo>
                  <a:pt x="55052" y="26155"/>
                </a:lnTo>
                <a:lnTo>
                  <a:pt x="65275" y="23886"/>
                </a:lnTo>
                <a:lnTo>
                  <a:pt x="74239" y="22373"/>
                </a:lnTo>
                <a:lnTo>
                  <a:pt x="82366" y="21364"/>
                </a:lnTo>
                <a:lnTo>
                  <a:pt x="89933" y="20692"/>
                </a:lnTo>
                <a:lnTo>
                  <a:pt x="97128" y="20244"/>
                </a:lnTo>
                <a:lnTo>
                  <a:pt x="110854" y="19746"/>
                </a:lnTo>
                <a:lnTo>
                  <a:pt x="122898" y="18538"/>
                </a:lnTo>
                <a:lnTo>
                  <a:pt x="204890" y="8876"/>
                </a:lnTo>
                <a:lnTo>
                  <a:pt x="253695" y="3945"/>
                </a:lnTo>
                <a:lnTo>
                  <a:pt x="298544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9" name="SMARTPenAnnotation1920"/>
          <p:cNvSpPr/>
          <p:nvPr/>
        </p:nvSpPr>
        <p:spPr>
          <a:xfrm>
            <a:off x="4072681" y="4155171"/>
            <a:ext cx="232040" cy="279908"/>
          </a:xfrm>
          <a:custGeom>
            <a:avLst/>
            <a:gdLst/>
            <a:ahLst/>
            <a:cxnLst/>
            <a:rect l="0" t="0" r="0" b="0"/>
            <a:pathLst>
              <a:path w="232040" h="279908">
                <a:moveTo>
                  <a:pt x="0" y="28387"/>
                </a:moveTo>
                <a:lnTo>
                  <a:pt x="5136" y="18116"/>
                </a:lnTo>
                <a:lnTo>
                  <a:pt x="10523" y="10207"/>
                </a:lnTo>
                <a:lnTo>
                  <a:pt x="13465" y="6593"/>
                </a:lnTo>
                <a:lnTo>
                  <a:pt x="16501" y="4184"/>
                </a:lnTo>
                <a:lnTo>
                  <a:pt x="19600" y="2578"/>
                </a:lnTo>
                <a:lnTo>
                  <a:pt x="22740" y="1507"/>
                </a:lnTo>
                <a:lnTo>
                  <a:pt x="26984" y="793"/>
                </a:lnTo>
                <a:lnTo>
                  <a:pt x="31963" y="317"/>
                </a:lnTo>
                <a:lnTo>
                  <a:pt x="37432" y="0"/>
                </a:lnTo>
                <a:lnTo>
                  <a:pt x="44302" y="864"/>
                </a:lnTo>
                <a:lnTo>
                  <a:pt x="52107" y="2514"/>
                </a:lnTo>
                <a:lnTo>
                  <a:pt x="60535" y="4689"/>
                </a:lnTo>
                <a:lnTo>
                  <a:pt x="67228" y="7214"/>
                </a:lnTo>
                <a:lnTo>
                  <a:pt x="72765" y="9972"/>
                </a:lnTo>
                <a:lnTo>
                  <a:pt x="77532" y="12886"/>
                </a:lnTo>
                <a:lnTo>
                  <a:pt x="81784" y="14829"/>
                </a:lnTo>
                <a:lnTo>
                  <a:pt x="85694" y="16124"/>
                </a:lnTo>
                <a:lnTo>
                  <a:pt x="89376" y="16987"/>
                </a:lnTo>
                <a:lnTo>
                  <a:pt x="93980" y="18637"/>
                </a:lnTo>
                <a:lnTo>
                  <a:pt x="99199" y="20812"/>
                </a:lnTo>
                <a:lnTo>
                  <a:pt x="104828" y="23337"/>
                </a:lnTo>
                <a:lnTo>
                  <a:pt x="109655" y="26095"/>
                </a:lnTo>
                <a:lnTo>
                  <a:pt x="113949" y="29009"/>
                </a:lnTo>
                <a:lnTo>
                  <a:pt x="117886" y="32026"/>
                </a:lnTo>
                <a:lnTo>
                  <a:pt x="122660" y="35113"/>
                </a:lnTo>
                <a:lnTo>
                  <a:pt x="127993" y="38245"/>
                </a:lnTo>
                <a:lnTo>
                  <a:pt x="133698" y="41408"/>
                </a:lnTo>
                <a:lnTo>
                  <a:pt x="138576" y="44592"/>
                </a:lnTo>
                <a:lnTo>
                  <a:pt x="142903" y="47789"/>
                </a:lnTo>
                <a:lnTo>
                  <a:pt x="146862" y="50996"/>
                </a:lnTo>
                <a:lnTo>
                  <a:pt x="151652" y="54208"/>
                </a:lnTo>
                <a:lnTo>
                  <a:pt x="156995" y="57425"/>
                </a:lnTo>
                <a:lnTo>
                  <a:pt x="162706" y="60644"/>
                </a:lnTo>
                <a:lnTo>
                  <a:pt x="168663" y="64940"/>
                </a:lnTo>
                <a:lnTo>
                  <a:pt x="174785" y="69954"/>
                </a:lnTo>
                <a:lnTo>
                  <a:pt x="186244" y="80182"/>
                </a:lnTo>
                <a:lnTo>
                  <a:pt x="194920" y="88311"/>
                </a:lnTo>
                <a:lnTo>
                  <a:pt x="209248" y="102288"/>
                </a:lnTo>
                <a:lnTo>
                  <a:pt x="215893" y="108885"/>
                </a:lnTo>
                <a:lnTo>
                  <a:pt x="218094" y="112148"/>
                </a:lnTo>
                <a:lnTo>
                  <a:pt x="220541" y="118641"/>
                </a:lnTo>
                <a:lnTo>
                  <a:pt x="224495" y="125110"/>
                </a:lnTo>
                <a:lnTo>
                  <a:pt x="227054" y="128340"/>
                </a:lnTo>
                <a:lnTo>
                  <a:pt x="229897" y="134795"/>
                </a:lnTo>
                <a:lnTo>
                  <a:pt x="231161" y="143396"/>
                </a:lnTo>
                <a:lnTo>
                  <a:pt x="231498" y="150204"/>
                </a:lnTo>
                <a:lnTo>
                  <a:pt x="231972" y="169460"/>
                </a:lnTo>
                <a:lnTo>
                  <a:pt x="232039" y="174029"/>
                </a:lnTo>
                <a:lnTo>
                  <a:pt x="231009" y="178151"/>
                </a:lnTo>
                <a:lnTo>
                  <a:pt x="226997" y="185596"/>
                </a:lnTo>
                <a:lnTo>
                  <a:pt x="221632" y="192488"/>
                </a:lnTo>
                <a:lnTo>
                  <a:pt x="215664" y="199134"/>
                </a:lnTo>
                <a:lnTo>
                  <a:pt x="209428" y="205671"/>
                </a:lnTo>
                <a:lnTo>
                  <a:pt x="199875" y="215394"/>
                </a:lnTo>
                <a:lnTo>
                  <a:pt x="194518" y="219700"/>
                </a:lnTo>
                <a:lnTo>
                  <a:pt x="187722" y="224721"/>
                </a:lnTo>
                <a:lnTo>
                  <a:pt x="179966" y="230218"/>
                </a:lnTo>
                <a:lnTo>
                  <a:pt x="172646" y="234957"/>
                </a:lnTo>
                <a:lnTo>
                  <a:pt x="165616" y="239192"/>
                </a:lnTo>
                <a:lnTo>
                  <a:pt x="158780" y="243089"/>
                </a:lnTo>
                <a:lnTo>
                  <a:pt x="153148" y="246763"/>
                </a:lnTo>
                <a:lnTo>
                  <a:pt x="148318" y="250287"/>
                </a:lnTo>
                <a:lnTo>
                  <a:pt x="144023" y="253711"/>
                </a:lnTo>
                <a:lnTo>
                  <a:pt x="139010" y="255994"/>
                </a:lnTo>
                <a:lnTo>
                  <a:pt x="133519" y="257515"/>
                </a:lnTo>
                <a:lnTo>
                  <a:pt x="127708" y="258530"/>
                </a:lnTo>
                <a:lnTo>
                  <a:pt x="122759" y="260281"/>
                </a:lnTo>
                <a:lnTo>
                  <a:pt x="118385" y="262524"/>
                </a:lnTo>
                <a:lnTo>
                  <a:pt x="114394" y="265093"/>
                </a:lnTo>
                <a:lnTo>
                  <a:pt x="110659" y="266806"/>
                </a:lnTo>
                <a:lnTo>
                  <a:pt x="103642" y="268710"/>
                </a:lnTo>
                <a:lnTo>
                  <a:pt x="96940" y="272423"/>
                </a:lnTo>
                <a:lnTo>
                  <a:pt x="93648" y="274917"/>
                </a:lnTo>
                <a:lnTo>
                  <a:pt x="87125" y="277689"/>
                </a:lnTo>
                <a:lnTo>
                  <a:pt x="80642" y="278921"/>
                </a:lnTo>
                <a:lnTo>
                  <a:pt x="77409" y="279250"/>
                </a:lnTo>
                <a:lnTo>
                  <a:pt x="67717" y="27990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0" name="SMARTPenAnnotation1921"/>
          <p:cNvSpPr/>
          <p:nvPr/>
        </p:nvSpPr>
        <p:spPr>
          <a:xfrm>
            <a:off x="4320799" y="4193232"/>
            <a:ext cx="109815" cy="222499"/>
          </a:xfrm>
          <a:custGeom>
            <a:avLst/>
            <a:gdLst/>
            <a:ahLst/>
            <a:cxnLst/>
            <a:rect l="0" t="0" r="0" b="0"/>
            <a:pathLst>
              <a:path w="109815" h="222499">
                <a:moveTo>
                  <a:pt x="80792" y="0"/>
                </a:moveTo>
                <a:lnTo>
                  <a:pt x="70522" y="5135"/>
                </a:lnTo>
                <a:lnTo>
                  <a:pt x="66421" y="6648"/>
                </a:lnTo>
                <a:lnTo>
                  <a:pt x="62612" y="7657"/>
                </a:lnTo>
                <a:lnTo>
                  <a:pt x="58998" y="8329"/>
                </a:lnTo>
                <a:lnTo>
                  <a:pt x="55514" y="9852"/>
                </a:lnTo>
                <a:lnTo>
                  <a:pt x="52117" y="11943"/>
                </a:lnTo>
                <a:lnTo>
                  <a:pt x="48777" y="14411"/>
                </a:lnTo>
                <a:lnTo>
                  <a:pt x="45475" y="16056"/>
                </a:lnTo>
                <a:lnTo>
                  <a:pt x="42200" y="17154"/>
                </a:lnTo>
                <a:lnTo>
                  <a:pt x="38941" y="17885"/>
                </a:lnTo>
                <a:lnTo>
                  <a:pt x="35693" y="20522"/>
                </a:lnTo>
                <a:lnTo>
                  <a:pt x="32453" y="24430"/>
                </a:lnTo>
                <a:lnTo>
                  <a:pt x="29219" y="29185"/>
                </a:lnTo>
                <a:lnTo>
                  <a:pt x="24913" y="34505"/>
                </a:lnTo>
                <a:lnTo>
                  <a:pt x="19892" y="40201"/>
                </a:lnTo>
                <a:lnTo>
                  <a:pt x="14396" y="46148"/>
                </a:lnTo>
                <a:lnTo>
                  <a:pt x="9656" y="53338"/>
                </a:lnTo>
                <a:lnTo>
                  <a:pt x="5422" y="61355"/>
                </a:lnTo>
                <a:lnTo>
                  <a:pt x="1524" y="69925"/>
                </a:lnTo>
                <a:lnTo>
                  <a:pt x="0" y="76713"/>
                </a:lnTo>
                <a:lnTo>
                  <a:pt x="59" y="82313"/>
                </a:lnTo>
                <a:lnTo>
                  <a:pt x="1174" y="87121"/>
                </a:lnTo>
                <a:lnTo>
                  <a:pt x="1916" y="91402"/>
                </a:lnTo>
                <a:lnTo>
                  <a:pt x="2411" y="95331"/>
                </a:lnTo>
                <a:lnTo>
                  <a:pt x="2742" y="99024"/>
                </a:lnTo>
                <a:lnTo>
                  <a:pt x="2961" y="102562"/>
                </a:lnTo>
                <a:lnTo>
                  <a:pt x="3206" y="109359"/>
                </a:lnTo>
                <a:lnTo>
                  <a:pt x="4346" y="113751"/>
                </a:lnTo>
                <a:lnTo>
                  <a:pt x="6181" y="118829"/>
                </a:lnTo>
                <a:lnTo>
                  <a:pt x="8480" y="124364"/>
                </a:lnTo>
                <a:lnTo>
                  <a:pt x="11086" y="130203"/>
                </a:lnTo>
                <a:lnTo>
                  <a:pt x="16849" y="142425"/>
                </a:lnTo>
                <a:lnTo>
                  <a:pt x="19891" y="147618"/>
                </a:lnTo>
                <a:lnTo>
                  <a:pt x="22993" y="152156"/>
                </a:lnTo>
                <a:lnTo>
                  <a:pt x="26137" y="156256"/>
                </a:lnTo>
                <a:lnTo>
                  <a:pt x="31457" y="162213"/>
                </a:lnTo>
                <a:lnTo>
                  <a:pt x="45967" y="177432"/>
                </a:lnTo>
                <a:lnTo>
                  <a:pt x="52201" y="182780"/>
                </a:lnTo>
                <a:lnTo>
                  <a:pt x="57432" y="186346"/>
                </a:lnTo>
                <a:lnTo>
                  <a:pt x="61994" y="188723"/>
                </a:lnTo>
                <a:lnTo>
                  <a:pt x="66111" y="191382"/>
                </a:lnTo>
                <a:lnTo>
                  <a:pt x="69930" y="194230"/>
                </a:lnTo>
                <a:lnTo>
                  <a:pt x="73550" y="197204"/>
                </a:lnTo>
                <a:lnTo>
                  <a:pt x="77039" y="200261"/>
                </a:lnTo>
                <a:lnTo>
                  <a:pt x="80440" y="203374"/>
                </a:lnTo>
                <a:lnTo>
                  <a:pt x="87085" y="209699"/>
                </a:lnTo>
                <a:lnTo>
                  <a:pt x="90362" y="212890"/>
                </a:lnTo>
                <a:lnTo>
                  <a:pt x="109814" y="22249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1" name="SMARTPenAnnotation1922"/>
          <p:cNvSpPr/>
          <p:nvPr/>
        </p:nvSpPr>
        <p:spPr>
          <a:xfrm>
            <a:off x="4653111" y="4290382"/>
            <a:ext cx="270868" cy="28576"/>
          </a:xfrm>
          <a:custGeom>
            <a:avLst/>
            <a:gdLst/>
            <a:ahLst/>
            <a:cxnLst/>
            <a:rect l="0" t="0" r="0" b="0"/>
            <a:pathLst>
              <a:path w="270868" h="28576">
                <a:moveTo>
                  <a:pt x="0" y="18936"/>
                </a:moveTo>
                <a:lnTo>
                  <a:pt x="0" y="27265"/>
                </a:lnTo>
                <a:lnTo>
                  <a:pt x="5732" y="28012"/>
                </a:lnTo>
                <a:lnTo>
                  <a:pt x="14371" y="28344"/>
                </a:lnTo>
                <a:lnTo>
                  <a:pt x="25278" y="28531"/>
                </a:lnTo>
                <a:lnTo>
                  <a:pt x="32015" y="28575"/>
                </a:lnTo>
                <a:lnTo>
                  <a:pt x="41766" y="27511"/>
                </a:lnTo>
                <a:lnTo>
                  <a:pt x="72664" y="23464"/>
                </a:lnTo>
                <a:lnTo>
                  <a:pt x="86064" y="20880"/>
                </a:lnTo>
                <a:lnTo>
                  <a:pt x="97146" y="18082"/>
                </a:lnTo>
                <a:lnTo>
                  <a:pt x="106684" y="15142"/>
                </a:lnTo>
                <a:lnTo>
                  <a:pt x="115192" y="13182"/>
                </a:lnTo>
                <a:lnTo>
                  <a:pt x="123014" y="11875"/>
                </a:lnTo>
                <a:lnTo>
                  <a:pt x="130379" y="11004"/>
                </a:lnTo>
                <a:lnTo>
                  <a:pt x="138513" y="10424"/>
                </a:lnTo>
                <a:lnTo>
                  <a:pt x="147160" y="10036"/>
                </a:lnTo>
                <a:lnTo>
                  <a:pt x="156150" y="9778"/>
                </a:lnTo>
                <a:lnTo>
                  <a:pt x="168592" y="8531"/>
                </a:lnTo>
                <a:lnTo>
                  <a:pt x="183336" y="6625"/>
                </a:lnTo>
                <a:lnTo>
                  <a:pt x="211542" y="2716"/>
                </a:lnTo>
                <a:lnTo>
                  <a:pt x="220568" y="1673"/>
                </a:lnTo>
                <a:lnTo>
                  <a:pt x="227661" y="978"/>
                </a:lnTo>
                <a:lnTo>
                  <a:pt x="235613" y="515"/>
                </a:lnTo>
                <a:lnTo>
                  <a:pt x="253049" y="0"/>
                </a:lnTo>
                <a:lnTo>
                  <a:pt x="258988" y="938"/>
                </a:lnTo>
                <a:lnTo>
                  <a:pt x="262948" y="2638"/>
                </a:lnTo>
                <a:lnTo>
                  <a:pt x="270867" y="926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2" name="SMARTPenAnnotation1923"/>
          <p:cNvSpPr/>
          <p:nvPr/>
        </p:nvSpPr>
        <p:spPr>
          <a:xfrm>
            <a:off x="4807892" y="4202906"/>
            <a:ext cx="29023" cy="251520"/>
          </a:xfrm>
          <a:custGeom>
            <a:avLst/>
            <a:gdLst/>
            <a:ahLst/>
            <a:cxnLst/>
            <a:rect l="0" t="0" r="0" b="0"/>
            <a:pathLst>
              <a:path w="29023" h="251520">
                <a:moveTo>
                  <a:pt x="0" y="0"/>
                </a:moveTo>
                <a:lnTo>
                  <a:pt x="0" y="28156"/>
                </a:lnTo>
                <a:lnTo>
                  <a:pt x="1075" y="32744"/>
                </a:lnTo>
                <a:lnTo>
                  <a:pt x="2867" y="36877"/>
                </a:lnTo>
                <a:lnTo>
                  <a:pt x="5135" y="40708"/>
                </a:lnTo>
                <a:lnTo>
                  <a:pt x="6648" y="44336"/>
                </a:lnTo>
                <a:lnTo>
                  <a:pt x="7657" y="47831"/>
                </a:lnTo>
                <a:lnTo>
                  <a:pt x="8329" y="51235"/>
                </a:lnTo>
                <a:lnTo>
                  <a:pt x="14411" y="91974"/>
                </a:lnTo>
                <a:lnTo>
                  <a:pt x="16056" y="107535"/>
                </a:lnTo>
                <a:lnTo>
                  <a:pt x="17154" y="122209"/>
                </a:lnTo>
                <a:lnTo>
                  <a:pt x="18373" y="147829"/>
                </a:lnTo>
                <a:lnTo>
                  <a:pt x="18915" y="166381"/>
                </a:lnTo>
                <a:lnTo>
                  <a:pt x="20134" y="176488"/>
                </a:lnTo>
                <a:lnTo>
                  <a:pt x="22022" y="187525"/>
                </a:lnTo>
                <a:lnTo>
                  <a:pt x="24355" y="199183"/>
                </a:lnTo>
                <a:lnTo>
                  <a:pt x="25911" y="208029"/>
                </a:lnTo>
                <a:lnTo>
                  <a:pt x="26948" y="215002"/>
                </a:lnTo>
                <a:lnTo>
                  <a:pt x="27639" y="220725"/>
                </a:lnTo>
                <a:lnTo>
                  <a:pt x="28100" y="225616"/>
                </a:lnTo>
                <a:lnTo>
                  <a:pt x="28407" y="229951"/>
                </a:lnTo>
                <a:lnTo>
                  <a:pt x="29022" y="25151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3" name="SMARTPenAnnotation1924"/>
          <p:cNvSpPr/>
          <p:nvPr/>
        </p:nvSpPr>
        <p:spPr>
          <a:xfrm>
            <a:off x="5011042" y="4212615"/>
            <a:ext cx="260900" cy="251485"/>
          </a:xfrm>
          <a:custGeom>
            <a:avLst/>
            <a:gdLst/>
            <a:ahLst/>
            <a:cxnLst/>
            <a:rect l="0" t="0" r="0" b="0"/>
            <a:pathLst>
              <a:path w="260900" h="251485">
                <a:moveTo>
                  <a:pt x="0" y="9638"/>
                </a:moveTo>
                <a:lnTo>
                  <a:pt x="10272" y="4503"/>
                </a:lnTo>
                <a:lnTo>
                  <a:pt x="18180" y="1982"/>
                </a:lnTo>
                <a:lnTo>
                  <a:pt x="25278" y="861"/>
                </a:lnTo>
                <a:lnTo>
                  <a:pt x="32016" y="363"/>
                </a:lnTo>
                <a:lnTo>
                  <a:pt x="41460" y="142"/>
                </a:lnTo>
                <a:lnTo>
                  <a:pt x="75310" y="0"/>
                </a:lnTo>
                <a:lnTo>
                  <a:pt x="86752" y="2138"/>
                </a:lnTo>
                <a:lnTo>
                  <a:pt x="98680" y="5713"/>
                </a:lnTo>
                <a:lnTo>
                  <a:pt x="110931" y="10246"/>
                </a:lnTo>
                <a:lnTo>
                  <a:pt x="121248" y="14343"/>
                </a:lnTo>
                <a:lnTo>
                  <a:pt x="130277" y="18149"/>
                </a:lnTo>
                <a:lnTo>
                  <a:pt x="138445" y="21761"/>
                </a:lnTo>
                <a:lnTo>
                  <a:pt x="143891" y="25245"/>
                </a:lnTo>
                <a:lnTo>
                  <a:pt x="147521" y="28642"/>
                </a:lnTo>
                <a:lnTo>
                  <a:pt x="149941" y="31981"/>
                </a:lnTo>
                <a:lnTo>
                  <a:pt x="150480" y="34207"/>
                </a:lnTo>
                <a:lnTo>
                  <a:pt x="149764" y="35691"/>
                </a:lnTo>
                <a:lnTo>
                  <a:pt x="148212" y="36681"/>
                </a:lnTo>
                <a:lnTo>
                  <a:pt x="147178" y="38415"/>
                </a:lnTo>
                <a:lnTo>
                  <a:pt x="146028" y="43209"/>
                </a:lnTo>
                <a:lnTo>
                  <a:pt x="142650" y="48923"/>
                </a:lnTo>
                <a:lnTo>
                  <a:pt x="140245" y="51951"/>
                </a:lnTo>
                <a:lnTo>
                  <a:pt x="136491" y="55045"/>
                </a:lnTo>
                <a:lnTo>
                  <a:pt x="131839" y="58182"/>
                </a:lnTo>
                <a:lnTo>
                  <a:pt x="126588" y="61348"/>
                </a:lnTo>
                <a:lnTo>
                  <a:pt x="120938" y="64535"/>
                </a:lnTo>
                <a:lnTo>
                  <a:pt x="100351" y="75455"/>
                </a:lnTo>
                <a:lnTo>
                  <a:pt x="99147" y="77163"/>
                </a:lnTo>
                <a:lnTo>
                  <a:pt x="97808" y="81927"/>
                </a:lnTo>
                <a:lnTo>
                  <a:pt x="98527" y="83628"/>
                </a:lnTo>
                <a:lnTo>
                  <a:pt x="100081" y="84762"/>
                </a:lnTo>
                <a:lnTo>
                  <a:pt x="102191" y="85517"/>
                </a:lnTo>
                <a:lnTo>
                  <a:pt x="103598" y="87096"/>
                </a:lnTo>
                <a:lnTo>
                  <a:pt x="104537" y="89224"/>
                </a:lnTo>
                <a:lnTo>
                  <a:pt x="105162" y="91717"/>
                </a:lnTo>
                <a:lnTo>
                  <a:pt x="106654" y="93379"/>
                </a:lnTo>
                <a:lnTo>
                  <a:pt x="108723" y="94487"/>
                </a:lnTo>
                <a:lnTo>
                  <a:pt x="111177" y="95225"/>
                </a:lnTo>
                <a:lnTo>
                  <a:pt x="117113" y="97868"/>
                </a:lnTo>
                <a:lnTo>
                  <a:pt x="135174" y="106536"/>
                </a:lnTo>
                <a:lnTo>
                  <a:pt x="146009" y="110783"/>
                </a:lnTo>
                <a:lnTo>
                  <a:pt x="157533" y="114688"/>
                </a:lnTo>
                <a:lnTo>
                  <a:pt x="169514" y="118367"/>
                </a:lnTo>
                <a:lnTo>
                  <a:pt x="179651" y="121894"/>
                </a:lnTo>
                <a:lnTo>
                  <a:pt x="188559" y="125321"/>
                </a:lnTo>
                <a:lnTo>
                  <a:pt x="196648" y="128680"/>
                </a:lnTo>
                <a:lnTo>
                  <a:pt x="206340" y="133069"/>
                </a:lnTo>
                <a:lnTo>
                  <a:pt x="228574" y="143679"/>
                </a:lnTo>
                <a:lnTo>
                  <a:pt x="237297" y="148443"/>
                </a:lnTo>
                <a:lnTo>
                  <a:pt x="244188" y="152694"/>
                </a:lnTo>
                <a:lnTo>
                  <a:pt x="249857" y="156602"/>
                </a:lnTo>
                <a:lnTo>
                  <a:pt x="253635" y="160283"/>
                </a:lnTo>
                <a:lnTo>
                  <a:pt x="256155" y="163812"/>
                </a:lnTo>
                <a:lnTo>
                  <a:pt x="258954" y="170599"/>
                </a:lnTo>
                <a:lnTo>
                  <a:pt x="260198" y="177198"/>
                </a:lnTo>
                <a:lnTo>
                  <a:pt x="260752" y="183714"/>
                </a:lnTo>
                <a:lnTo>
                  <a:pt x="260899" y="186956"/>
                </a:lnTo>
                <a:lnTo>
                  <a:pt x="259923" y="190193"/>
                </a:lnTo>
                <a:lnTo>
                  <a:pt x="255971" y="196655"/>
                </a:lnTo>
                <a:lnTo>
                  <a:pt x="250632" y="203110"/>
                </a:lnTo>
                <a:lnTo>
                  <a:pt x="244676" y="209562"/>
                </a:lnTo>
                <a:lnTo>
                  <a:pt x="235280" y="219237"/>
                </a:lnTo>
                <a:lnTo>
                  <a:pt x="228896" y="225687"/>
                </a:lnTo>
                <a:lnTo>
                  <a:pt x="225689" y="227837"/>
                </a:lnTo>
                <a:lnTo>
                  <a:pt x="219259" y="230225"/>
                </a:lnTo>
                <a:lnTo>
                  <a:pt x="213889" y="233012"/>
                </a:lnTo>
                <a:lnTo>
                  <a:pt x="207086" y="237020"/>
                </a:lnTo>
                <a:lnTo>
                  <a:pt x="174129" y="25148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4" name="SMARTPenAnnotation1925"/>
          <p:cNvSpPr/>
          <p:nvPr/>
        </p:nvSpPr>
        <p:spPr>
          <a:xfrm>
            <a:off x="5301257" y="4164210"/>
            <a:ext cx="164456" cy="203152"/>
          </a:xfrm>
          <a:custGeom>
            <a:avLst/>
            <a:gdLst/>
            <a:ahLst/>
            <a:cxnLst/>
            <a:rect l="0" t="0" r="0" b="0"/>
            <a:pathLst>
              <a:path w="164456" h="203152">
                <a:moveTo>
                  <a:pt x="0" y="0"/>
                </a:moveTo>
                <a:lnTo>
                  <a:pt x="0" y="5136"/>
                </a:lnTo>
                <a:lnTo>
                  <a:pt x="1075" y="7724"/>
                </a:lnTo>
                <a:lnTo>
                  <a:pt x="5136" y="13465"/>
                </a:lnTo>
                <a:lnTo>
                  <a:pt x="6649" y="16501"/>
                </a:lnTo>
                <a:lnTo>
                  <a:pt x="8330" y="22740"/>
                </a:lnTo>
                <a:lnTo>
                  <a:pt x="9852" y="26984"/>
                </a:lnTo>
                <a:lnTo>
                  <a:pt x="11943" y="31963"/>
                </a:lnTo>
                <a:lnTo>
                  <a:pt x="14411" y="37431"/>
                </a:lnTo>
                <a:lnTo>
                  <a:pt x="17132" y="42153"/>
                </a:lnTo>
                <a:lnTo>
                  <a:pt x="20020" y="46375"/>
                </a:lnTo>
                <a:lnTo>
                  <a:pt x="23021" y="50264"/>
                </a:lnTo>
                <a:lnTo>
                  <a:pt x="26096" y="53932"/>
                </a:lnTo>
                <a:lnTo>
                  <a:pt x="29221" y="57452"/>
                </a:lnTo>
                <a:lnTo>
                  <a:pt x="32380" y="60874"/>
                </a:lnTo>
                <a:lnTo>
                  <a:pt x="35560" y="65305"/>
                </a:lnTo>
                <a:lnTo>
                  <a:pt x="38755" y="70409"/>
                </a:lnTo>
                <a:lnTo>
                  <a:pt x="41960" y="75961"/>
                </a:lnTo>
                <a:lnTo>
                  <a:pt x="48387" y="87862"/>
                </a:lnTo>
                <a:lnTo>
                  <a:pt x="51606" y="94046"/>
                </a:lnTo>
                <a:lnTo>
                  <a:pt x="55902" y="100318"/>
                </a:lnTo>
                <a:lnTo>
                  <a:pt x="60915" y="106649"/>
                </a:lnTo>
                <a:lnTo>
                  <a:pt x="66407" y="113020"/>
                </a:lnTo>
                <a:lnTo>
                  <a:pt x="71143" y="118341"/>
                </a:lnTo>
                <a:lnTo>
                  <a:pt x="79272" y="127121"/>
                </a:lnTo>
                <a:lnTo>
                  <a:pt x="128153" y="176509"/>
                </a:lnTo>
                <a:lnTo>
                  <a:pt x="132730" y="180015"/>
                </a:lnTo>
                <a:lnTo>
                  <a:pt x="137931" y="183428"/>
                </a:lnTo>
                <a:lnTo>
                  <a:pt x="151453" y="191492"/>
                </a:lnTo>
                <a:lnTo>
                  <a:pt x="156169" y="195461"/>
                </a:lnTo>
                <a:lnTo>
                  <a:pt x="164455" y="20315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5" name="SMARTPenAnnotation1926"/>
          <p:cNvSpPr/>
          <p:nvPr/>
        </p:nvSpPr>
        <p:spPr>
          <a:xfrm>
            <a:off x="5475386" y="4202906"/>
            <a:ext cx="29023" cy="357932"/>
          </a:xfrm>
          <a:custGeom>
            <a:avLst/>
            <a:gdLst/>
            <a:ahLst/>
            <a:cxnLst/>
            <a:rect l="0" t="0" r="0" b="0"/>
            <a:pathLst>
              <a:path w="29023" h="357932">
                <a:moveTo>
                  <a:pt x="29022" y="0"/>
                </a:moveTo>
                <a:lnTo>
                  <a:pt x="29022" y="18600"/>
                </a:lnTo>
                <a:lnTo>
                  <a:pt x="27947" y="23148"/>
                </a:lnTo>
                <a:lnTo>
                  <a:pt x="26156" y="27256"/>
                </a:lnTo>
                <a:lnTo>
                  <a:pt x="23887" y="31069"/>
                </a:lnTo>
                <a:lnTo>
                  <a:pt x="22373" y="35761"/>
                </a:lnTo>
                <a:lnTo>
                  <a:pt x="21365" y="41038"/>
                </a:lnTo>
                <a:lnTo>
                  <a:pt x="20692" y="46707"/>
                </a:lnTo>
                <a:lnTo>
                  <a:pt x="19170" y="54785"/>
                </a:lnTo>
                <a:lnTo>
                  <a:pt x="14611" y="75226"/>
                </a:lnTo>
                <a:lnTo>
                  <a:pt x="12965" y="84547"/>
                </a:lnTo>
                <a:lnTo>
                  <a:pt x="11868" y="92910"/>
                </a:lnTo>
                <a:lnTo>
                  <a:pt x="11137" y="100635"/>
                </a:lnTo>
                <a:lnTo>
                  <a:pt x="10650" y="109010"/>
                </a:lnTo>
                <a:lnTo>
                  <a:pt x="10107" y="126914"/>
                </a:lnTo>
                <a:lnTo>
                  <a:pt x="8888" y="135128"/>
                </a:lnTo>
                <a:lnTo>
                  <a:pt x="7001" y="142754"/>
                </a:lnTo>
                <a:lnTo>
                  <a:pt x="4667" y="149988"/>
                </a:lnTo>
                <a:lnTo>
                  <a:pt x="3111" y="160185"/>
                </a:lnTo>
                <a:lnTo>
                  <a:pt x="2075" y="172357"/>
                </a:lnTo>
                <a:lnTo>
                  <a:pt x="1383" y="185846"/>
                </a:lnTo>
                <a:lnTo>
                  <a:pt x="615" y="232363"/>
                </a:lnTo>
                <a:lnTo>
                  <a:pt x="0" y="35793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6" name="SMARTPenAnnotation1927"/>
          <p:cNvSpPr/>
          <p:nvPr/>
        </p:nvSpPr>
        <p:spPr>
          <a:xfrm>
            <a:off x="3206137" y="4715619"/>
            <a:ext cx="315137" cy="77391"/>
          </a:xfrm>
          <a:custGeom>
            <a:avLst/>
            <a:gdLst/>
            <a:ahLst/>
            <a:cxnLst/>
            <a:rect l="0" t="0" r="0" b="0"/>
            <a:pathLst>
              <a:path w="315137" h="77391">
                <a:moveTo>
                  <a:pt x="5573" y="0"/>
                </a:moveTo>
                <a:lnTo>
                  <a:pt x="0" y="0"/>
                </a:lnTo>
                <a:lnTo>
                  <a:pt x="2380" y="0"/>
                </a:lnTo>
                <a:lnTo>
                  <a:pt x="3444" y="1075"/>
                </a:lnTo>
                <a:lnTo>
                  <a:pt x="4154" y="2866"/>
                </a:lnTo>
                <a:lnTo>
                  <a:pt x="4627" y="5135"/>
                </a:lnTo>
                <a:lnTo>
                  <a:pt x="6017" y="7723"/>
                </a:lnTo>
                <a:lnTo>
                  <a:pt x="8019" y="10523"/>
                </a:lnTo>
                <a:lnTo>
                  <a:pt x="10429" y="13464"/>
                </a:lnTo>
                <a:lnTo>
                  <a:pt x="14185" y="15425"/>
                </a:lnTo>
                <a:lnTo>
                  <a:pt x="18838" y="16733"/>
                </a:lnTo>
                <a:lnTo>
                  <a:pt x="24090" y="17604"/>
                </a:lnTo>
                <a:lnTo>
                  <a:pt x="29742" y="18185"/>
                </a:lnTo>
                <a:lnTo>
                  <a:pt x="35659" y="18573"/>
                </a:lnTo>
                <a:lnTo>
                  <a:pt x="41753" y="18831"/>
                </a:lnTo>
                <a:lnTo>
                  <a:pt x="49041" y="20077"/>
                </a:lnTo>
                <a:lnTo>
                  <a:pt x="57124" y="21984"/>
                </a:lnTo>
                <a:lnTo>
                  <a:pt x="65738" y="24330"/>
                </a:lnTo>
                <a:lnTo>
                  <a:pt x="83907" y="29802"/>
                </a:lnTo>
                <a:lnTo>
                  <a:pt x="93267" y="32767"/>
                </a:lnTo>
                <a:lnTo>
                  <a:pt x="104881" y="34743"/>
                </a:lnTo>
                <a:lnTo>
                  <a:pt x="117998" y="36060"/>
                </a:lnTo>
                <a:lnTo>
                  <a:pt x="132117" y="36938"/>
                </a:lnTo>
                <a:lnTo>
                  <a:pt x="146904" y="38599"/>
                </a:lnTo>
                <a:lnTo>
                  <a:pt x="162136" y="40781"/>
                </a:lnTo>
                <a:lnTo>
                  <a:pt x="177665" y="43310"/>
                </a:lnTo>
                <a:lnTo>
                  <a:pt x="220717" y="48987"/>
                </a:lnTo>
                <a:lnTo>
                  <a:pt x="245741" y="52005"/>
                </a:lnTo>
                <a:lnTo>
                  <a:pt x="263498" y="55093"/>
                </a:lnTo>
                <a:lnTo>
                  <a:pt x="276412" y="58226"/>
                </a:lnTo>
                <a:lnTo>
                  <a:pt x="296854" y="64905"/>
                </a:lnTo>
                <a:lnTo>
                  <a:pt x="315136" y="7739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7" name="SMARTPenAnnotation1928"/>
          <p:cNvSpPr/>
          <p:nvPr/>
        </p:nvSpPr>
        <p:spPr>
          <a:xfrm>
            <a:off x="3182689" y="4852432"/>
            <a:ext cx="357933" cy="17969"/>
          </a:xfrm>
          <a:custGeom>
            <a:avLst/>
            <a:gdLst/>
            <a:ahLst/>
            <a:cxnLst/>
            <a:rect l="0" t="0" r="0" b="0"/>
            <a:pathLst>
              <a:path w="357933" h="17969">
                <a:moveTo>
                  <a:pt x="0" y="17968"/>
                </a:moveTo>
                <a:lnTo>
                  <a:pt x="25677" y="17968"/>
                </a:lnTo>
                <a:lnTo>
                  <a:pt x="37541" y="16893"/>
                </a:lnTo>
                <a:lnTo>
                  <a:pt x="49749" y="15102"/>
                </a:lnTo>
                <a:lnTo>
                  <a:pt x="62188" y="12833"/>
                </a:lnTo>
                <a:lnTo>
                  <a:pt x="72630" y="11319"/>
                </a:lnTo>
                <a:lnTo>
                  <a:pt x="81741" y="10311"/>
                </a:lnTo>
                <a:lnTo>
                  <a:pt x="89964" y="9639"/>
                </a:lnTo>
                <a:lnTo>
                  <a:pt x="98671" y="9191"/>
                </a:lnTo>
                <a:lnTo>
                  <a:pt x="116945" y="8692"/>
                </a:lnTo>
                <a:lnTo>
                  <a:pt x="129557" y="7485"/>
                </a:lnTo>
                <a:lnTo>
                  <a:pt x="144414" y="5605"/>
                </a:lnTo>
                <a:lnTo>
                  <a:pt x="160768" y="3277"/>
                </a:lnTo>
                <a:lnTo>
                  <a:pt x="180270" y="1725"/>
                </a:lnTo>
                <a:lnTo>
                  <a:pt x="201870" y="690"/>
                </a:lnTo>
                <a:lnTo>
                  <a:pt x="224869" y="0"/>
                </a:lnTo>
                <a:lnTo>
                  <a:pt x="246651" y="615"/>
                </a:lnTo>
                <a:lnTo>
                  <a:pt x="267622" y="2100"/>
                </a:lnTo>
                <a:lnTo>
                  <a:pt x="357932" y="1796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8" name="SMARTPenAnnotation1929"/>
          <p:cNvSpPr/>
          <p:nvPr/>
        </p:nvSpPr>
        <p:spPr>
          <a:xfrm>
            <a:off x="3734097" y="4638228"/>
            <a:ext cx="280324" cy="299890"/>
          </a:xfrm>
          <a:custGeom>
            <a:avLst/>
            <a:gdLst/>
            <a:ahLst/>
            <a:cxnLst/>
            <a:rect l="0" t="0" r="0" b="0"/>
            <a:pathLst>
              <a:path w="280324" h="299890">
                <a:moveTo>
                  <a:pt x="0" y="0"/>
                </a:moveTo>
                <a:lnTo>
                  <a:pt x="23736" y="0"/>
                </a:lnTo>
                <a:lnTo>
                  <a:pt x="30872" y="1075"/>
                </a:lnTo>
                <a:lnTo>
                  <a:pt x="37779" y="2867"/>
                </a:lnTo>
                <a:lnTo>
                  <a:pt x="44534" y="5135"/>
                </a:lnTo>
                <a:lnTo>
                  <a:pt x="51187" y="6648"/>
                </a:lnTo>
                <a:lnTo>
                  <a:pt x="57772" y="7657"/>
                </a:lnTo>
                <a:lnTo>
                  <a:pt x="64312" y="8329"/>
                </a:lnTo>
                <a:lnTo>
                  <a:pt x="70821" y="8777"/>
                </a:lnTo>
                <a:lnTo>
                  <a:pt x="77311" y="9076"/>
                </a:lnTo>
                <a:lnTo>
                  <a:pt x="83787" y="9275"/>
                </a:lnTo>
                <a:lnTo>
                  <a:pt x="90254" y="10483"/>
                </a:lnTo>
                <a:lnTo>
                  <a:pt x="96715" y="12363"/>
                </a:lnTo>
                <a:lnTo>
                  <a:pt x="103172" y="14691"/>
                </a:lnTo>
                <a:lnTo>
                  <a:pt x="110701" y="16244"/>
                </a:lnTo>
                <a:lnTo>
                  <a:pt x="118945" y="17278"/>
                </a:lnTo>
                <a:lnTo>
                  <a:pt x="127666" y="17968"/>
                </a:lnTo>
                <a:lnTo>
                  <a:pt x="139929" y="19503"/>
                </a:lnTo>
                <a:lnTo>
                  <a:pt x="170753" y="24075"/>
                </a:lnTo>
                <a:lnTo>
                  <a:pt x="182627" y="26798"/>
                </a:lnTo>
                <a:lnTo>
                  <a:pt x="191618" y="29689"/>
                </a:lnTo>
                <a:lnTo>
                  <a:pt x="198687" y="32691"/>
                </a:lnTo>
                <a:lnTo>
                  <a:pt x="204474" y="34693"/>
                </a:lnTo>
                <a:lnTo>
                  <a:pt x="209408" y="36027"/>
                </a:lnTo>
                <a:lnTo>
                  <a:pt x="213771" y="36916"/>
                </a:lnTo>
                <a:lnTo>
                  <a:pt x="221486" y="40771"/>
                </a:lnTo>
                <a:lnTo>
                  <a:pt x="225048" y="43304"/>
                </a:lnTo>
                <a:lnTo>
                  <a:pt x="227422" y="46067"/>
                </a:lnTo>
                <a:lnTo>
                  <a:pt x="229006" y="48984"/>
                </a:lnTo>
                <a:lnTo>
                  <a:pt x="230061" y="52004"/>
                </a:lnTo>
                <a:lnTo>
                  <a:pt x="229690" y="54017"/>
                </a:lnTo>
                <a:lnTo>
                  <a:pt x="228368" y="55359"/>
                </a:lnTo>
                <a:lnTo>
                  <a:pt x="226411" y="56254"/>
                </a:lnTo>
                <a:lnTo>
                  <a:pt x="218522" y="62649"/>
                </a:lnTo>
                <a:lnTo>
                  <a:pt x="212490" y="68330"/>
                </a:lnTo>
                <a:lnTo>
                  <a:pt x="204077" y="75514"/>
                </a:lnTo>
                <a:lnTo>
                  <a:pt x="197319" y="80439"/>
                </a:lnTo>
                <a:lnTo>
                  <a:pt x="189589" y="85872"/>
                </a:lnTo>
                <a:lnTo>
                  <a:pt x="181211" y="90569"/>
                </a:lnTo>
                <a:lnTo>
                  <a:pt x="172401" y="94775"/>
                </a:lnTo>
                <a:lnTo>
                  <a:pt x="163303" y="98654"/>
                </a:lnTo>
                <a:lnTo>
                  <a:pt x="156163" y="102315"/>
                </a:lnTo>
                <a:lnTo>
                  <a:pt x="150328" y="105830"/>
                </a:lnTo>
                <a:lnTo>
                  <a:pt x="138376" y="114060"/>
                </a:lnTo>
                <a:lnTo>
                  <a:pt x="137395" y="115810"/>
                </a:lnTo>
                <a:lnTo>
                  <a:pt x="136305" y="120621"/>
                </a:lnTo>
                <a:lnTo>
                  <a:pt x="135692" y="129373"/>
                </a:lnTo>
                <a:lnTo>
                  <a:pt x="135510" y="133638"/>
                </a:lnTo>
                <a:lnTo>
                  <a:pt x="144067" y="137502"/>
                </a:lnTo>
                <a:lnTo>
                  <a:pt x="150863" y="140037"/>
                </a:lnTo>
                <a:lnTo>
                  <a:pt x="157544" y="142802"/>
                </a:lnTo>
                <a:lnTo>
                  <a:pt x="164147" y="145720"/>
                </a:lnTo>
                <a:lnTo>
                  <a:pt x="170699" y="148741"/>
                </a:lnTo>
                <a:lnTo>
                  <a:pt x="178291" y="151829"/>
                </a:lnTo>
                <a:lnTo>
                  <a:pt x="186578" y="154963"/>
                </a:lnTo>
                <a:lnTo>
                  <a:pt x="195327" y="158127"/>
                </a:lnTo>
                <a:lnTo>
                  <a:pt x="203309" y="161311"/>
                </a:lnTo>
                <a:lnTo>
                  <a:pt x="210780" y="164509"/>
                </a:lnTo>
                <a:lnTo>
                  <a:pt x="224814" y="170928"/>
                </a:lnTo>
                <a:lnTo>
                  <a:pt x="238217" y="177364"/>
                </a:lnTo>
                <a:lnTo>
                  <a:pt x="244801" y="181660"/>
                </a:lnTo>
                <a:lnTo>
                  <a:pt x="251340" y="186674"/>
                </a:lnTo>
                <a:lnTo>
                  <a:pt x="257849" y="192166"/>
                </a:lnTo>
                <a:lnTo>
                  <a:pt x="263264" y="196902"/>
                </a:lnTo>
                <a:lnTo>
                  <a:pt x="278054" y="210515"/>
                </a:lnTo>
                <a:lnTo>
                  <a:pt x="278883" y="212360"/>
                </a:lnTo>
                <a:lnTo>
                  <a:pt x="279804" y="217276"/>
                </a:lnTo>
                <a:lnTo>
                  <a:pt x="280323" y="226086"/>
                </a:lnTo>
                <a:lnTo>
                  <a:pt x="279321" y="229190"/>
                </a:lnTo>
                <a:lnTo>
                  <a:pt x="275341" y="235504"/>
                </a:lnTo>
                <a:lnTo>
                  <a:pt x="269989" y="241893"/>
                </a:lnTo>
                <a:lnTo>
                  <a:pt x="264028" y="248316"/>
                </a:lnTo>
                <a:lnTo>
                  <a:pt x="257796" y="254753"/>
                </a:lnTo>
                <a:lnTo>
                  <a:pt x="253554" y="256900"/>
                </a:lnTo>
                <a:lnTo>
                  <a:pt x="248576" y="258332"/>
                </a:lnTo>
                <a:lnTo>
                  <a:pt x="243108" y="259286"/>
                </a:lnTo>
                <a:lnTo>
                  <a:pt x="236238" y="262071"/>
                </a:lnTo>
                <a:lnTo>
                  <a:pt x="228433" y="266078"/>
                </a:lnTo>
                <a:lnTo>
                  <a:pt x="220006" y="270899"/>
                </a:lnTo>
                <a:lnTo>
                  <a:pt x="212238" y="274113"/>
                </a:lnTo>
                <a:lnTo>
                  <a:pt x="204909" y="276256"/>
                </a:lnTo>
                <a:lnTo>
                  <a:pt x="197874" y="277685"/>
                </a:lnTo>
                <a:lnTo>
                  <a:pt x="192109" y="279712"/>
                </a:lnTo>
                <a:lnTo>
                  <a:pt x="187190" y="282137"/>
                </a:lnTo>
                <a:lnTo>
                  <a:pt x="178859" y="287700"/>
                </a:lnTo>
                <a:lnTo>
                  <a:pt x="171574" y="293755"/>
                </a:lnTo>
                <a:lnTo>
                  <a:pt x="168126" y="295799"/>
                </a:lnTo>
                <a:lnTo>
                  <a:pt x="164753" y="297162"/>
                </a:lnTo>
                <a:lnTo>
                  <a:pt x="145108" y="29988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9" name="SMARTPenAnnotation1930"/>
          <p:cNvSpPr/>
          <p:nvPr/>
        </p:nvSpPr>
        <p:spPr>
          <a:xfrm>
            <a:off x="4111376" y="4609207"/>
            <a:ext cx="164457" cy="174129"/>
          </a:xfrm>
          <a:custGeom>
            <a:avLst/>
            <a:gdLst/>
            <a:ahLst/>
            <a:cxnLst/>
            <a:rect l="0" t="0" r="0" b="0"/>
            <a:pathLst>
              <a:path w="164457" h="174129">
                <a:moveTo>
                  <a:pt x="0" y="0"/>
                </a:moveTo>
                <a:lnTo>
                  <a:pt x="0" y="5135"/>
                </a:lnTo>
                <a:lnTo>
                  <a:pt x="1075" y="9872"/>
                </a:lnTo>
                <a:lnTo>
                  <a:pt x="2867" y="16256"/>
                </a:lnTo>
                <a:lnTo>
                  <a:pt x="5136" y="23735"/>
                </a:lnTo>
                <a:lnTo>
                  <a:pt x="8799" y="30871"/>
                </a:lnTo>
                <a:lnTo>
                  <a:pt x="13390" y="37779"/>
                </a:lnTo>
                <a:lnTo>
                  <a:pt x="18600" y="44534"/>
                </a:lnTo>
                <a:lnTo>
                  <a:pt x="25299" y="52261"/>
                </a:lnTo>
                <a:lnTo>
                  <a:pt x="32989" y="60638"/>
                </a:lnTo>
                <a:lnTo>
                  <a:pt x="41341" y="69446"/>
                </a:lnTo>
                <a:lnTo>
                  <a:pt x="49058" y="78543"/>
                </a:lnTo>
                <a:lnTo>
                  <a:pt x="56353" y="87833"/>
                </a:lnTo>
                <a:lnTo>
                  <a:pt x="63366" y="97250"/>
                </a:lnTo>
                <a:lnTo>
                  <a:pt x="70190" y="104604"/>
                </a:lnTo>
                <a:lnTo>
                  <a:pt x="76890" y="110581"/>
                </a:lnTo>
                <a:lnTo>
                  <a:pt x="83506" y="115640"/>
                </a:lnTo>
                <a:lnTo>
                  <a:pt x="90067" y="120088"/>
                </a:lnTo>
                <a:lnTo>
                  <a:pt x="96590" y="124128"/>
                </a:lnTo>
                <a:lnTo>
                  <a:pt x="103089" y="127897"/>
                </a:lnTo>
                <a:lnTo>
                  <a:pt x="111721" y="133634"/>
                </a:lnTo>
                <a:lnTo>
                  <a:pt x="148262" y="159759"/>
                </a:lnTo>
                <a:lnTo>
                  <a:pt x="151510" y="162399"/>
                </a:lnTo>
                <a:lnTo>
                  <a:pt x="154750" y="165234"/>
                </a:lnTo>
                <a:lnTo>
                  <a:pt x="164456" y="17412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0" name="SMARTPenAnnotation1931"/>
          <p:cNvSpPr/>
          <p:nvPr/>
        </p:nvSpPr>
        <p:spPr>
          <a:xfrm>
            <a:off x="4188767" y="4618880"/>
            <a:ext cx="125761" cy="415976"/>
          </a:xfrm>
          <a:custGeom>
            <a:avLst/>
            <a:gdLst/>
            <a:ahLst/>
            <a:cxnLst/>
            <a:rect l="0" t="0" r="0" b="0"/>
            <a:pathLst>
              <a:path w="125761" h="415976">
                <a:moveTo>
                  <a:pt x="125760" y="0"/>
                </a:moveTo>
                <a:lnTo>
                  <a:pt x="112296" y="26930"/>
                </a:lnTo>
                <a:lnTo>
                  <a:pt x="109259" y="34076"/>
                </a:lnTo>
                <a:lnTo>
                  <a:pt x="106161" y="42065"/>
                </a:lnTo>
                <a:lnTo>
                  <a:pt x="103020" y="50616"/>
                </a:lnTo>
                <a:lnTo>
                  <a:pt x="99851" y="58466"/>
                </a:lnTo>
                <a:lnTo>
                  <a:pt x="96664" y="65849"/>
                </a:lnTo>
                <a:lnTo>
                  <a:pt x="93464" y="72921"/>
                </a:lnTo>
                <a:lnTo>
                  <a:pt x="89181" y="89459"/>
                </a:lnTo>
                <a:lnTo>
                  <a:pt x="84176" y="112308"/>
                </a:lnTo>
                <a:lnTo>
                  <a:pt x="78690" y="139365"/>
                </a:lnTo>
                <a:lnTo>
                  <a:pt x="75032" y="159552"/>
                </a:lnTo>
                <a:lnTo>
                  <a:pt x="72594" y="175159"/>
                </a:lnTo>
                <a:lnTo>
                  <a:pt x="70968" y="187715"/>
                </a:lnTo>
                <a:lnTo>
                  <a:pt x="68809" y="198234"/>
                </a:lnTo>
                <a:lnTo>
                  <a:pt x="66296" y="207397"/>
                </a:lnTo>
                <a:lnTo>
                  <a:pt x="63545" y="215656"/>
                </a:lnTo>
                <a:lnTo>
                  <a:pt x="60636" y="223311"/>
                </a:lnTo>
                <a:lnTo>
                  <a:pt x="57622" y="230565"/>
                </a:lnTo>
                <a:lnTo>
                  <a:pt x="54537" y="237549"/>
                </a:lnTo>
                <a:lnTo>
                  <a:pt x="51407" y="248656"/>
                </a:lnTo>
                <a:lnTo>
                  <a:pt x="48244" y="262509"/>
                </a:lnTo>
                <a:lnTo>
                  <a:pt x="41865" y="292950"/>
                </a:lnTo>
                <a:lnTo>
                  <a:pt x="29011" y="350391"/>
                </a:lnTo>
                <a:lnTo>
                  <a:pt x="25790" y="365802"/>
                </a:lnTo>
                <a:lnTo>
                  <a:pt x="22567" y="377153"/>
                </a:lnTo>
                <a:lnTo>
                  <a:pt x="19345" y="385794"/>
                </a:lnTo>
                <a:lnTo>
                  <a:pt x="16121" y="392630"/>
                </a:lnTo>
                <a:lnTo>
                  <a:pt x="12897" y="398262"/>
                </a:lnTo>
                <a:lnTo>
                  <a:pt x="9673" y="403092"/>
                </a:lnTo>
                <a:lnTo>
                  <a:pt x="0" y="41597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1" name="SMARTPenAnnotation1932"/>
          <p:cNvSpPr/>
          <p:nvPr/>
        </p:nvSpPr>
        <p:spPr>
          <a:xfrm>
            <a:off x="4391917" y="4835805"/>
            <a:ext cx="203152" cy="5574"/>
          </a:xfrm>
          <a:custGeom>
            <a:avLst/>
            <a:gdLst/>
            <a:ahLst/>
            <a:cxnLst/>
            <a:rect l="0" t="0" r="0" b="0"/>
            <a:pathLst>
              <a:path w="203152" h="5574">
                <a:moveTo>
                  <a:pt x="0" y="5573"/>
                </a:moveTo>
                <a:lnTo>
                  <a:pt x="15407" y="438"/>
                </a:lnTo>
                <a:lnTo>
                  <a:pt x="21020" y="0"/>
                </a:lnTo>
                <a:lnTo>
                  <a:pt x="25837" y="783"/>
                </a:lnTo>
                <a:lnTo>
                  <a:pt x="30123" y="2380"/>
                </a:lnTo>
                <a:lnTo>
                  <a:pt x="34056" y="3444"/>
                </a:lnTo>
                <a:lnTo>
                  <a:pt x="37752" y="4154"/>
                </a:lnTo>
                <a:lnTo>
                  <a:pt x="41291" y="4627"/>
                </a:lnTo>
                <a:lnTo>
                  <a:pt x="46876" y="4943"/>
                </a:lnTo>
                <a:lnTo>
                  <a:pt x="61679" y="5293"/>
                </a:lnTo>
                <a:lnTo>
                  <a:pt x="203151" y="557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" name="SMARTPenAnnotation1933"/>
          <p:cNvSpPr/>
          <p:nvPr/>
        </p:nvSpPr>
        <p:spPr>
          <a:xfrm>
            <a:off x="4682132" y="4725292"/>
            <a:ext cx="193306" cy="181591"/>
          </a:xfrm>
          <a:custGeom>
            <a:avLst/>
            <a:gdLst/>
            <a:ahLst/>
            <a:cxnLst/>
            <a:rect l="0" t="0" r="0" b="0"/>
            <a:pathLst>
              <a:path w="193306" h="181591">
                <a:moveTo>
                  <a:pt x="0" y="0"/>
                </a:moveTo>
                <a:lnTo>
                  <a:pt x="38658" y="0"/>
                </a:lnTo>
                <a:lnTo>
                  <a:pt x="42970" y="1076"/>
                </a:lnTo>
                <a:lnTo>
                  <a:pt x="46920" y="2867"/>
                </a:lnTo>
                <a:lnTo>
                  <a:pt x="50627" y="5136"/>
                </a:lnTo>
                <a:lnTo>
                  <a:pt x="54175" y="6649"/>
                </a:lnTo>
                <a:lnTo>
                  <a:pt x="57614" y="7657"/>
                </a:lnTo>
                <a:lnTo>
                  <a:pt x="60981" y="8330"/>
                </a:lnTo>
                <a:lnTo>
                  <a:pt x="65377" y="9853"/>
                </a:lnTo>
                <a:lnTo>
                  <a:pt x="70456" y="11943"/>
                </a:lnTo>
                <a:lnTo>
                  <a:pt x="75993" y="14412"/>
                </a:lnTo>
                <a:lnTo>
                  <a:pt x="87876" y="20021"/>
                </a:lnTo>
                <a:lnTo>
                  <a:pt x="94055" y="23021"/>
                </a:lnTo>
                <a:lnTo>
                  <a:pt x="103549" y="28246"/>
                </a:lnTo>
                <a:lnTo>
                  <a:pt x="128428" y="42651"/>
                </a:lnTo>
                <a:lnTo>
                  <a:pt x="138288" y="48856"/>
                </a:lnTo>
                <a:lnTo>
                  <a:pt x="145936" y="54068"/>
                </a:lnTo>
                <a:lnTo>
                  <a:pt x="152108" y="58618"/>
                </a:lnTo>
                <a:lnTo>
                  <a:pt x="157299" y="61651"/>
                </a:lnTo>
                <a:lnTo>
                  <a:pt x="161834" y="63673"/>
                </a:lnTo>
                <a:lnTo>
                  <a:pt x="165933" y="65021"/>
                </a:lnTo>
                <a:lnTo>
                  <a:pt x="169740" y="68070"/>
                </a:lnTo>
                <a:lnTo>
                  <a:pt x="173353" y="72252"/>
                </a:lnTo>
                <a:lnTo>
                  <a:pt x="176836" y="77190"/>
                </a:lnTo>
                <a:lnTo>
                  <a:pt x="180233" y="81556"/>
                </a:lnTo>
                <a:lnTo>
                  <a:pt x="183573" y="85542"/>
                </a:lnTo>
                <a:lnTo>
                  <a:pt x="186875" y="89274"/>
                </a:lnTo>
                <a:lnTo>
                  <a:pt x="189075" y="92838"/>
                </a:lnTo>
                <a:lnTo>
                  <a:pt x="190543" y="96288"/>
                </a:lnTo>
                <a:lnTo>
                  <a:pt x="191521" y="99663"/>
                </a:lnTo>
                <a:lnTo>
                  <a:pt x="192173" y="102988"/>
                </a:lnTo>
                <a:lnTo>
                  <a:pt x="192608" y="106279"/>
                </a:lnTo>
                <a:lnTo>
                  <a:pt x="192897" y="109548"/>
                </a:lnTo>
                <a:lnTo>
                  <a:pt x="193090" y="112802"/>
                </a:lnTo>
                <a:lnTo>
                  <a:pt x="193305" y="119285"/>
                </a:lnTo>
                <a:lnTo>
                  <a:pt x="192287" y="122518"/>
                </a:lnTo>
                <a:lnTo>
                  <a:pt x="190534" y="125749"/>
                </a:lnTo>
                <a:lnTo>
                  <a:pt x="188290" y="128977"/>
                </a:lnTo>
                <a:lnTo>
                  <a:pt x="183570" y="133279"/>
                </a:lnTo>
                <a:lnTo>
                  <a:pt x="177199" y="138297"/>
                </a:lnTo>
                <a:lnTo>
                  <a:pt x="169726" y="143792"/>
                </a:lnTo>
                <a:lnTo>
                  <a:pt x="163670" y="147455"/>
                </a:lnTo>
                <a:lnTo>
                  <a:pt x="158557" y="149898"/>
                </a:lnTo>
                <a:lnTo>
                  <a:pt x="154074" y="151525"/>
                </a:lnTo>
                <a:lnTo>
                  <a:pt x="148935" y="153686"/>
                </a:lnTo>
                <a:lnTo>
                  <a:pt x="143360" y="156201"/>
                </a:lnTo>
                <a:lnTo>
                  <a:pt x="137493" y="158953"/>
                </a:lnTo>
                <a:lnTo>
                  <a:pt x="132507" y="160787"/>
                </a:lnTo>
                <a:lnTo>
                  <a:pt x="128108" y="162010"/>
                </a:lnTo>
                <a:lnTo>
                  <a:pt x="124101" y="162825"/>
                </a:lnTo>
                <a:lnTo>
                  <a:pt x="118205" y="164444"/>
                </a:lnTo>
                <a:lnTo>
                  <a:pt x="103054" y="169108"/>
                </a:lnTo>
                <a:lnTo>
                  <a:pt x="96650" y="170782"/>
                </a:lnTo>
                <a:lnTo>
                  <a:pt x="91305" y="171897"/>
                </a:lnTo>
                <a:lnTo>
                  <a:pt x="86667" y="172641"/>
                </a:lnTo>
                <a:lnTo>
                  <a:pt x="83575" y="174213"/>
                </a:lnTo>
                <a:lnTo>
                  <a:pt x="81514" y="176335"/>
                </a:lnTo>
                <a:lnTo>
                  <a:pt x="80140" y="178824"/>
                </a:lnTo>
                <a:lnTo>
                  <a:pt x="78149" y="180484"/>
                </a:lnTo>
                <a:lnTo>
                  <a:pt x="75746" y="181590"/>
                </a:lnTo>
                <a:lnTo>
                  <a:pt x="67717" y="17412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" name="SMARTPenAnnotation1934"/>
          <p:cNvSpPr/>
          <p:nvPr/>
        </p:nvSpPr>
        <p:spPr>
          <a:xfrm>
            <a:off x="4875648" y="4725691"/>
            <a:ext cx="96700" cy="202753"/>
          </a:xfrm>
          <a:custGeom>
            <a:avLst/>
            <a:gdLst/>
            <a:ahLst/>
            <a:cxnLst/>
            <a:rect l="0" t="0" r="0" b="0"/>
            <a:pathLst>
              <a:path w="96700" h="202753">
                <a:moveTo>
                  <a:pt x="96699" y="9275"/>
                </a:moveTo>
                <a:lnTo>
                  <a:pt x="91564" y="4140"/>
                </a:lnTo>
                <a:lnTo>
                  <a:pt x="88976" y="2627"/>
                </a:lnTo>
                <a:lnTo>
                  <a:pt x="86176" y="1618"/>
                </a:lnTo>
                <a:lnTo>
                  <a:pt x="83235" y="946"/>
                </a:lnTo>
                <a:lnTo>
                  <a:pt x="80199" y="498"/>
                </a:lnTo>
                <a:lnTo>
                  <a:pt x="77100" y="199"/>
                </a:lnTo>
                <a:lnTo>
                  <a:pt x="73959" y="0"/>
                </a:lnTo>
                <a:lnTo>
                  <a:pt x="68641" y="942"/>
                </a:lnTo>
                <a:lnTo>
                  <a:pt x="61871" y="2645"/>
                </a:lnTo>
                <a:lnTo>
                  <a:pt x="54132" y="4855"/>
                </a:lnTo>
                <a:lnTo>
                  <a:pt x="47899" y="7404"/>
                </a:lnTo>
                <a:lnTo>
                  <a:pt x="42668" y="10177"/>
                </a:lnTo>
                <a:lnTo>
                  <a:pt x="38106" y="13101"/>
                </a:lnTo>
                <a:lnTo>
                  <a:pt x="33990" y="16125"/>
                </a:lnTo>
                <a:lnTo>
                  <a:pt x="30171" y="19217"/>
                </a:lnTo>
                <a:lnTo>
                  <a:pt x="26550" y="22352"/>
                </a:lnTo>
                <a:lnTo>
                  <a:pt x="23061" y="25517"/>
                </a:lnTo>
                <a:lnTo>
                  <a:pt x="16319" y="31901"/>
                </a:lnTo>
                <a:lnTo>
                  <a:pt x="14091" y="35107"/>
                </a:lnTo>
                <a:lnTo>
                  <a:pt x="12605" y="38320"/>
                </a:lnTo>
                <a:lnTo>
                  <a:pt x="11615" y="41537"/>
                </a:lnTo>
                <a:lnTo>
                  <a:pt x="9880" y="44757"/>
                </a:lnTo>
                <a:lnTo>
                  <a:pt x="7649" y="47978"/>
                </a:lnTo>
                <a:lnTo>
                  <a:pt x="5086" y="51200"/>
                </a:lnTo>
                <a:lnTo>
                  <a:pt x="3378" y="54423"/>
                </a:lnTo>
                <a:lnTo>
                  <a:pt x="2239" y="57647"/>
                </a:lnTo>
                <a:lnTo>
                  <a:pt x="1479" y="60871"/>
                </a:lnTo>
                <a:lnTo>
                  <a:pt x="973" y="65170"/>
                </a:lnTo>
                <a:lnTo>
                  <a:pt x="636" y="70186"/>
                </a:lnTo>
                <a:lnTo>
                  <a:pt x="411" y="75679"/>
                </a:lnTo>
                <a:lnTo>
                  <a:pt x="0" y="132483"/>
                </a:lnTo>
                <a:lnTo>
                  <a:pt x="2137" y="137633"/>
                </a:lnTo>
                <a:lnTo>
                  <a:pt x="5711" y="142142"/>
                </a:lnTo>
                <a:lnTo>
                  <a:pt x="10244" y="146222"/>
                </a:lnTo>
                <a:lnTo>
                  <a:pt x="18146" y="153622"/>
                </a:lnTo>
                <a:lnTo>
                  <a:pt x="21758" y="157100"/>
                </a:lnTo>
                <a:lnTo>
                  <a:pt x="31690" y="163719"/>
                </a:lnTo>
                <a:lnTo>
                  <a:pt x="45836" y="172430"/>
                </a:lnTo>
                <a:lnTo>
                  <a:pt x="96699" y="20275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6DC297F6-0A62-48B3-94C5-0024292FBD41}" type="slidenum">
              <a:rPr lang="ar-SA" smtClean="0"/>
              <a:pPr/>
              <a:t>24</a:t>
            </a:fld>
            <a:endParaRPr lang="en-US" smtClean="0"/>
          </a:p>
        </p:txBody>
      </p:sp>
      <p:sp>
        <p:nvSpPr>
          <p:cNvPr id="28675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ar-SA" smtClean="0"/>
          </a:p>
        </p:txBody>
      </p:sp>
      <p:sp>
        <p:nvSpPr>
          <p:cNvPr id="28676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rtl="1">
              <a:buFont typeface="Arial" charset="0"/>
              <a:buNone/>
            </a:pPr>
            <a:r>
              <a:rPr lang="ar-SA" b="1" dirty="0" smtClean="0"/>
              <a:t>مثال: أطرح المقدار                       من</a:t>
            </a:r>
          </a:p>
          <a:p>
            <a:pPr rtl="1">
              <a:buFont typeface="Arial" charset="0"/>
              <a:buNone/>
            </a:pPr>
            <a:r>
              <a:rPr lang="ar-SA" b="1" dirty="0" smtClean="0"/>
              <a:t>الحل:</a:t>
            </a:r>
          </a:p>
          <a:p>
            <a:pPr rtl="1">
              <a:buFont typeface="Arial" charset="0"/>
              <a:buNone/>
            </a:pPr>
            <a:endParaRPr lang="ar-SA" b="1" dirty="0" smtClean="0"/>
          </a:p>
          <a:p>
            <a:pPr rtl="1">
              <a:buFont typeface="Arial" charset="0"/>
              <a:buNone/>
            </a:pPr>
            <a:endParaRPr lang="en-US" dirty="0" smtClean="0"/>
          </a:p>
        </p:txBody>
      </p:sp>
      <p:graphicFrame>
        <p:nvGraphicFramePr>
          <p:cNvPr id="60418" name="Object 2"/>
          <p:cNvGraphicFramePr>
            <a:graphicFrameLocks noChangeAspect="1"/>
          </p:cNvGraphicFramePr>
          <p:nvPr/>
        </p:nvGraphicFramePr>
        <p:xfrm>
          <a:off x="4419600" y="1600200"/>
          <a:ext cx="2209800" cy="506413"/>
        </p:xfrm>
        <a:graphic>
          <a:graphicData uri="http://schemas.openxmlformats.org/presentationml/2006/ole">
            <p:oleObj spid="_x0000_s60418" name="Equation" r:id="rId3" imgW="965160" imgH="203040" progId="Equation.3">
              <p:embed/>
            </p:oleObj>
          </a:graphicData>
        </a:graphic>
      </p:graphicFrame>
      <p:graphicFrame>
        <p:nvGraphicFramePr>
          <p:cNvPr id="60419" name="Object 3"/>
          <p:cNvGraphicFramePr>
            <a:graphicFrameLocks noChangeAspect="1"/>
          </p:cNvGraphicFramePr>
          <p:nvPr/>
        </p:nvGraphicFramePr>
        <p:xfrm>
          <a:off x="1295400" y="1676400"/>
          <a:ext cx="2339975" cy="506413"/>
        </p:xfrm>
        <a:graphic>
          <a:graphicData uri="http://schemas.openxmlformats.org/presentationml/2006/ole">
            <p:oleObj spid="_x0000_s60419" name="Equation" r:id="rId4" imgW="888840" imgH="203040" progId="Equation.3">
              <p:embed/>
            </p:oleObj>
          </a:graphicData>
        </a:graphic>
      </p:graphicFrame>
      <p:sp>
        <p:nvSpPr>
          <p:cNvPr id="8" name="SMARTPenAnnotation1783"/>
          <p:cNvSpPr/>
          <p:nvPr/>
        </p:nvSpPr>
        <p:spPr>
          <a:xfrm>
            <a:off x="822275" y="2611092"/>
            <a:ext cx="319237" cy="24655"/>
          </a:xfrm>
          <a:custGeom>
            <a:avLst/>
            <a:gdLst/>
            <a:ahLst/>
            <a:cxnLst/>
            <a:rect l="0" t="0" r="0" b="0"/>
            <a:pathLst>
              <a:path w="319237" h="24655">
                <a:moveTo>
                  <a:pt x="0" y="24654"/>
                </a:moveTo>
                <a:lnTo>
                  <a:pt x="5135" y="19518"/>
                </a:lnTo>
                <a:lnTo>
                  <a:pt x="7723" y="18005"/>
                </a:lnTo>
                <a:lnTo>
                  <a:pt x="10523" y="16997"/>
                </a:lnTo>
                <a:lnTo>
                  <a:pt x="13464" y="16324"/>
                </a:lnTo>
                <a:lnTo>
                  <a:pt x="22466" y="15577"/>
                </a:lnTo>
                <a:lnTo>
                  <a:pt x="33632" y="15245"/>
                </a:lnTo>
                <a:lnTo>
                  <a:pt x="45760" y="15098"/>
                </a:lnTo>
                <a:lnTo>
                  <a:pt x="56304" y="13984"/>
                </a:lnTo>
                <a:lnTo>
                  <a:pt x="85217" y="9879"/>
                </a:lnTo>
                <a:lnTo>
                  <a:pt x="98731" y="8355"/>
                </a:lnTo>
                <a:lnTo>
                  <a:pt x="110965" y="7339"/>
                </a:lnTo>
                <a:lnTo>
                  <a:pt x="122346" y="6661"/>
                </a:lnTo>
                <a:lnTo>
                  <a:pt x="160788" y="3042"/>
                </a:lnTo>
                <a:lnTo>
                  <a:pt x="184583" y="572"/>
                </a:lnTo>
                <a:lnTo>
                  <a:pt x="205820" y="0"/>
                </a:lnTo>
                <a:lnTo>
                  <a:pt x="225353" y="694"/>
                </a:lnTo>
                <a:lnTo>
                  <a:pt x="243749" y="2231"/>
                </a:lnTo>
                <a:lnTo>
                  <a:pt x="259237" y="3256"/>
                </a:lnTo>
                <a:lnTo>
                  <a:pt x="285046" y="4395"/>
                </a:lnTo>
                <a:lnTo>
                  <a:pt x="294293" y="5774"/>
                </a:lnTo>
                <a:lnTo>
                  <a:pt x="301533" y="7767"/>
                </a:lnTo>
                <a:lnTo>
                  <a:pt x="319236" y="1498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SMARTPenAnnotation1784"/>
          <p:cNvSpPr/>
          <p:nvPr/>
        </p:nvSpPr>
        <p:spPr>
          <a:xfrm>
            <a:off x="938361" y="2703462"/>
            <a:ext cx="261194" cy="29023"/>
          </a:xfrm>
          <a:custGeom>
            <a:avLst/>
            <a:gdLst/>
            <a:ahLst/>
            <a:cxnLst/>
            <a:rect l="0" t="0" r="0" b="0"/>
            <a:pathLst>
              <a:path w="261194" h="29023">
                <a:moveTo>
                  <a:pt x="0" y="29022"/>
                </a:moveTo>
                <a:lnTo>
                  <a:pt x="5135" y="29022"/>
                </a:lnTo>
                <a:lnTo>
                  <a:pt x="8798" y="27947"/>
                </a:lnTo>
                <a:lnTo>
                  <a:pt x="13389" y="26156"/>
                </a:lnTo>
                <a:lnTo>
                  <a:pt x="18600" y="23887"/>
                </a:lnTo>
                <a:lnTo>
                  <a:pt x="27448" y="21299"/>
                </a:lnTo>
                <a:lnTo>
                  <a:pt x="38721" y="18499"/>
                </a:lnTo>
                <a:lnTo>
                  <a:pt x="51611" y="15557"/>
                </a:lnTo>
                <a:lnTo>
                  <a:pt x="65578" y="13596"/>
                </a:lnTo>
                <a:lnTo>
                  <a:pt x="80265" y="12289"/>
                </a:lnTo>
                <a:lnTo>
                  <a:pt x="95430" y="11418"/>
                </a:lnTo>
                <a:lnTo>
                  <a:pt x="138076" y="7582"/>
                </a:lnTo>
                <a:lnTo>
                  <a:pt x="162992" y="5055"/>
                </a:lnTo>
                <a:lnTo>
                  <a:pt x="182828" y="3370"/>
                </a:lnTo>
                <a:lnTo>
                  <a:pt x="199276" y="2247"/>
                </a:lnTo>
                <a:lnTo>
                  <a:pt x="225075" y="999"/>
                </a:lnTo>
                <a:lnTo>
                  <a:pt x="261193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SMARTPenAnnotation1785"/>
          <p:cNvSpPr/>
          <p:nvPr/>
        </p:nvSpPr>
        <p:spPr>
          <a:xfrm>
            <a:off x="1557486" y="2471291"/>
            <a:ext cx="206960" cy="280542"/>
          </a:xfrm>
          <a:custGeom>
            <a:avLst/>
            <a:gdLst/>
            <a:ahLst/>
            <a:cxnLst/>
            <a:rect l="0" t="0" r="0" b="0"/>
            <a:pathLst>
              <a:path w="206960" h="280542">
                <a:moveTo>
                  <a:pt x="0" y="0"/>
                </a:moveTo>
                <a:lnTo>
                  <a:pt x="66761" y="5135"/>
                </a:lnTo>
                <a:lnTo>
                  <a:pt x="88577" y="13097"/>
                </a:lnTo>
                <a:lnTo>
                  <a:pt x="105271" y="24854"/>
                </a:lnTo>
                <a:lnTo>
                  <a:pt x="118550" y="39142"/>
                </a:lnTo>
                <a:lnTo>
                  <a:pt x="124178" y="54041"/>
                </a:lnTo>
                <a:lnTo>
                  <a:pt x="124705" y="69348"/>
                </a:lnTo>
                <a:lnTo>
                  <a:pt x="121832" y="84927"/>
                </a:lnTo>
                <a:lnTo>
                  <a:pt x="129590" y="98538"/>
                </a:lnTo>
                <a:lnTo>
                  <a:pt x="144437" y="110836"/>
                </a:lnTo>
                <a:lnTo>
                  <a:pt x="164008" y="122260"/>
                </a:lnTo>
                <a:lnTo>
                  <a:pt x="180280" y="134175"/>
                </a:lnTo>
                <a:lnTo>
                  <a:pt x="194353" y="146418"/>
                </a:lnTo>
                <a:lnTo>
                  <a:pt x="206959" y="158879"/>
                </a:lnTo>
                <a:lnTo>
                  <a:pt x="202465" y="175786"/>
                </a:lnTo>
                <a:lnTo>
                  <a:pt x="186570" y="195656"/>
                </a:lnTo>
                <a:lnTo>
                  <a:pt x="87064" y="28054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SMARTPenAnnotation1786"/>
          <p:cNvSpPr/>
          <p:nvPr/>
        </p:nvSpPr>
        <p:spPr>
          <a:xfrm>
            <a:off x="1886565" y="2482708"/>
            <a:ext cx="299721" cy="249777"/>
          </a:xfrm>
          <a:custGeom>
            <a:avLst/>
            <a:gdLst/>
            <a:ahLst/>
            <a:cxnLst/>
            <a:rect l="0" t="0" r="0" b="0"/>
            <a:pathLst>
              <a:path w="299721" h="249777">
                <a:moveTo>
                  <a:pt x="154612" y="17604"/>
                </a:moveTo>
                <a:lnTo>
                  <a:pt x="141148" y="4140"/>
                </a:lnTo>
                <a:lnTo>
                  <a:pt x="138112" y="2178"/>
                </a:lnTo>
                <a:lnTo>
                  <a:pt x="131872" y="0"/>
                </a:lnTo>
                <a:lnTo>
                  <a:pt x="127629" y="493"/>
                </a:lnTo>
                <a:lnTo>
                  <a:pt x="122650" y="1897"/>
                </a:lnTo>
                <a:lnTo>
                  <a:pt x="117181" y="3908"/>
                </a:lnTo>
                <a:lnTo>
                  <a:pt x="94078" y="11874"/>
                </a:lnTo>
                <a:lnTo>
                  <a:pt x="86309" y="14859"/>
                </a:lnTo>
                <a:lnTo>
                  <a:pt x="78981" y="17924"/>
                </a:lnTo>
                <a:lnTo>
                  <a:pt x="71945" y="21042"/>
                </a:lnTo>
                <a:lnTo>
                  <a:pt x="58395" y="27373"/>
                </a:lnTo>
                <a:lnTo>
                  <a:pt x="51772" y="30566"/>
                </a:lnTo>
                <a:lnTo>
                  <a:pt x="46282" y="33769"/>
                </a:lnTo>
                <a:lnTo>
                  <a:pt x="37316" y="40195"/>
                </a:lnTo>
                <a:lnTo>
                  <a:pt x="33420" y="44488"/>
                </a:lnTo>
                <a:lnTo>
                  <a:pt x="29748" y="49500"/>
                </a:lnTo>
                <a:lnTo>
                  <a:pt x="26225" y="54991"/>
                </a:lnTo>
                <a:lnTo>
                  <a:pt x="22801" y="59727"/>
                </a:lnTo>
                <a:lnTo>
                  <a:pt x="19444" y="63959"/>
                </a:lnTo>
                <a:lnTo>
                  <a:pt x="16131" y="67855"/>
                </a:lnTo>
                <a:lnTo>
                  <a:pt x="12847" y="73677"/>
                </a:lnTo>
                <a:lnTo>
                  <a:pt x="9583" y="80783"/>
                </a:lnTo>
                <a:lnTo>
                  <a:pt x="6333" y="88745"/>
                </a:lnTo>
                <a:lnTo>
                  <a:pt x="4165" y="95128"/>
                </a:lnTo>
                <a:lnTo>
                  <a:pt x="2721" y="100458"/>
                </a:lnTo>
                <a:lnTo>
                  <a:pt x="1757" y="105086"/>
                </a:lnTo>
                <a:lnTo>
                  <a:pt x="1115" y="110321"/>
                </a:lnTo>
                <a:lnTo>
                  <a:pt x="687" y="115961"/>
                </a:lnTo>
                <a:lnTo>
                  <a:pt x="212" y="126885"/>
                </a:lnTo>
                <a:lnTo>
                  <a:pt x="0" y="135323"/>
                </a:lnTo>
                <a:lnTo>
                  <a:pt x="1019" y="139078"/>
                </a:lnTo>
                <a:lnTo>
                  <a:pt x="5017" y="146117"/>
                </a:lnTo>
                <a:lnTo>
                  <a:pt x="7587" y="148424"/>
                </a:lnTo>
                <a:lnTo>
                  <a:pt x="10376" y="149962"/>
                </a:lnTo>
                <a:lnTo>
                  <a:pt x="16341" y="151671"/>
                </a:lnTo>
                <a:lnTo>
                  <a:pt x="22576" y="152430"/>
                </a:lnTo>
                <a:lnTo>
                  <a:pt x="28967" y="150483"/>
                </a:lnTo>
                <a:lnTo>
                  <a:pt x="37528" y="147035"/>
                </a:lnTo>
                <a:lnTo>
                  <a:pt x="56355" y="138546"/>
                </a:lnTo>
                <a:lnTo>
                  <a:pt x="79041" y="127724"/>
                </a:lnTo>
                <a:lnTo>
                  <a:pt x="92720" y="121006"/>
                </a:lnTo>
                <a:lnTo>
                  <a:pt x="102602" y="113411"/>
                </a:lnTo>
                <a:lnTo>
                  <a:pt x="114564" y="102972"/>
                </a:lnTo>
                <a:lnTo>
                  <a:pt x="127914" y="90639"/>
                </a:lnTo>
                <a:lnTo>
                  <a:pt x="138963" y="79192"/>
                </a:lnTo>
                <a:lnTo>
                  <a:pt x="148479" y="68337"/>
                </a:lnTo>
                <a:lnTo>
                  <a:pt x="156973" y="57875"/>
                </a:lnTo>
                <a:lnTo>
                  <a:pt x="163710" y="48751"/>
                </a:lnTo>
                <a:lnTo>
                  <a:pt x="169276" y="40518"/>
                </a:lnTo>
                <a:lnTo>
                  <a:pt x="174062" y="32880"/>
                </a:lnTo>
                <a:lnTo>
                  <a:pt x="176178" y="28863"/>
                </a:lnTo>
                <a:lnTo>
                  <a:pt x="176513" y="27260"/>
                </a:lnTo>
                <a:lnTo>
                  <a:pt x="175662" y="27266"/>
                </a:lnTo>
                <a:lnTo>
                  <a:pt x="175095" y="28345"/>
                </a:lnTo>
                <a:lnTo>
                  <a:pt x="174464" y="32410"/>
                </a:lnTo>
                <a:lnTo>
                  <a:pt x="173221" y="34998"/>
                </a:lnTo>
                <a:lnTo>
                  <a:pt x="168974" y="40741"/>
                </a:lnTo>
                <a:lnTo>
                  <a:pt x="167411" y="45927"/>
                </a:lnTo>
                <a:lnTo>
                  <a:pt x="166370" y="52609"/>
                </a:lnTo>
                <a:lnTo>
                  <a:pt x="165675" y="60288"/>
                </a:lnTo>
                <a:lnTo>
                  <a:pt x="165212" y="66483"/>
                </a:lnTo>
                <a:lnTo>
                  <a:pt x="164698" y="76232"/>
                </a:lnTo>
                <a:lnTo>
                  <a:pt x="164469" y="87014"/>
                </a:lnTo>
                <a:lnTo>
                  <a:pt x="164408" y="92899"/>
                </a:lnTo>
                <a:lnTo>
                  <a:pt x="165442" y="102196"/>
                </a:lnTo>
                <a:lnTo>
                  <a:pt x="167207" y="113769"/>
                </a:lnTo>
                <a:lnTo>
                  <a:pt x="169458" y="126859"/>
                </a:lnTo>
                <a:lnTo>
                  <a:pt x="170958" y="137735"/>
                </a:lnTo>
                <a:lnTo>
                  <a:pt x="171959" y="147135"/>
                </a:lnTo>
                <a:lnTo>
                  <a:pt x="172626" y="155552"/>
                </a:lnTo>
                <a:lnTo>
                  <a:pt x="174145" y="164388"/>
                </a:lnTo>
                <a:lnTo>
                  <a:pt x="176233" y="173503"/>
                </a:lnTo>
                <a:lnTo>
                  <a:pt x="178700" y="182804"/>
                </a:lnTo>
                <a:lnTo>
                  <a:pt x="181420" y="191155"/>
                </a:lnTo>
                <a:lnTo>
                  <a:pt x="184307" y="198872"/>
                </a:lnTo>
                <a:lnTo>
                  <a:pt x="187308" y="206166"/>
                </a:lnTo>
                <a:lnTo>
                  <a:pt x="191457" y="212104"/>
                </a:lnTo>
                <a:lnTo>
                  <a:pt x="196373" y="217137"/>
                </a:lnTo>
                <a:lnTo>
                  <a:pt x="201801" y="221568"/>
                </a:lnTo>
                <a:lnTo>
                  <a:pt x="210697" y="229357"/>
                </a:lnTo>
                <a:lnTo>
                  <a:pt x="214575" y="232939"/>
                </a:lnTo>
                <a:lnTo>
                  <a:pt x="219309" y="235326"/>
                </a:lnTo>
                <a:lnTo>
                  <a:pt x="224615" y="236918"/>
                </a:lnTo>
                <a:lnTo>
                  <a:pt x="230302" y="237979"/>
                </a:lnTo>
                <a:lnTo>
                  <a:pt x="236243" y="239762"/>
                </a:lnTo>
                <a:lnTo>
                  <a:pt x="242354" y="242025"/>
                </a:lnTo>
                <a:lnTo>
                  <a:pt x="248577" y="244609"/>
                </a:lnTo>
                <a:lnTo>
                  <a:pt x="254876" y="246331"/>
                </a:lnTo>
                <a:lnTo>
                  <a:pt x="261225" y="247479"/>
                </a:lnTo>
                <a:lnTo>
                  <a:pt x="299720" y="24977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SMARTPenAnnotation1787"/>
          <p:cNvSpPr/>
          <p:nvPr/>
        </p:nvSpPr>
        <p:spPr>
          <a:xfrm>
            <a:off x="2099220" y="2345531"/>
            <a:ext cx="154782" cy="174130"/>
          </a:xfrm>
          <a:custGeom>
            <a:avLst/>
            <a:gdLst/>
            <a:ahLst/>
            <a:cxnLst/>
            <a:rect l="0" t="0" r="0" b="0"/>
            <a:pathLst>
              <a:path w="154782" h="174130">
                <a:moveTo>
                  <a:pt x="0" y="0"/>
                </a:moveTo>
                <a:lnTo>
                  <a:pt x="23736" y="0"/>
                </a:lnTo>
                <a:lnTo>
                  <a:pt x="30872" y="1075"/>
                </a:lnTo>
                <a:lnTo>
                  <a:pt x="37779" y="2866"/>
                </a:lnTo>
                <a:lnTo>
                  <a:pt x="44534" y="5135"/>
                </a:lnTo>
                <a:lnTo>
                  <a:pt x="53337" y="7723"/>
                </a:lnTo>
                <a:lnTo>
                  <a:pt x="74582" y="13464"/>
                </a:lnTo>
                <a:lnTo>
                  <a:pt x="81968" y="16500"/>
                </a:lnTo>
                <a:lnTo>
                  <a:pt x="86891" y="19599"/>
                </a:lnTo>
                <a:lnTo>
                  <a:pt x="94512" y="26983"/>
                </a:lnTo>
                <a:lnTo>
                  <a:pt x="105064" y="37431"/>
                </a:lnTo>
                <a:lnTo>
                  <a:pt x="108738" y="42152"/>
                </a:lnTo>
                <a:lnTo>
                  <a:pt x="111188" y="46374"/>
                </a:lnTo>
                <a:lnTo>
                  <a:pt x="112820" y="50264"/>
                </a:lnTo>
                <a:lnTo>
                  <a:pt x="113909" y="55006"/>
                </a:lnTo>
                <a:lnTo>
                  <a:pt x="114635" y="60318"/>
                </a:lnTo>
                <a:lnTo>
                  <a:pt x="115119" y="66009"/>
                </a:lnTo>
                <a:lnTo>
                  <a:pt x="115441" y="70877"/>
                </a:lnTo>
                <a:lnTo>
                  <a:pt x="115800" y="79153"/>
                </a:lnTo>
                <a:lnTo>
                  <a:pt x="114820" y="82865"/>
                </a:lnTo>
                <a:lnTo>
                  <a:pt x="113093" y="86415"/>
                </a:lnTo>
                <a:lnTo>
                  <a:pt x="110866" y="89856"/>
                </a:lnTo>
                <a:lnTo>
                  <a:pt x="108306" y="94300"/>
                </a:lnTo>
                <a:lnTo>
                  <a:pt x="102596" y="104970"/>
                </a:lnTo>
                <a:lnTo>
                  <a:pt x="88924" y="131768"/>
                </a:lnTo>
                <a:lnTo>
                  <a:pt x="88304" y="135140"/>
                </a:lnTo>
                <a:lnTo>
                  <a:pt x="87891" y="139537"/>
                </a:lnTo>
                <a:lnTo>
                  <a:pt x="87228" y="151770"/>
                </a:lnTo>
                <a:lnTo>
                  <a:pt x="88248" y="153848"/>
                </a:lnTo>
                <a:lnTo>
                  <a:pt x="92248" y="159024"/>
                </a:lnTo>
                <a:lnTo>
                  <a:pt x="94820" y="160835"/>
                </a:lnTo>
                <a:lnTo>
                  <a:pt x="97609" y="162041"/>
                </a:lnTo>
                <a:lnTo>
                  <a:pt x="100544" y="162846"/>
                </a:lnTo>
                <a:lnTo>
                  <a:pt x="104650" y="163382"/>
                </a:lnTo>
                <a:lnTo>
                  <a:pt x="109537" y="163740"/>
                </a:lnTo>
                <a:lnTo>
                  <a:pt x="154781" y="17412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SMARTPenAnnotation1788"/>
          <p:cNvSpPr/>
          <p:nvPr/>
        </p:nvSpPr>
        <p:spPr>
          <a:xfrm>
            <a:off x="2399109" y="2616398"/>
            <a:ext cx="222499" cy="34596"/>
          </a:xfrm>
          <a:custGeom>
            <a:avLst/>
            <a:gdLst/>
            <a:ahLst/>
            <a:cxnLst/>
            <a:rect l="0" t="0" r="0" b="0"/>
            <a:pathLst>
              <a:path w="222499" h="34596">
                <a:moveTo>
                  <a:pt x="0" y="29021"/>
                </a:moveTo>
                <a:lnTo>
                  <a:pt x="15406" y="34157"/>
                </a:lnTo>
                <a:lnTo>
                  <a:pt x="21020" y="34595"/>
                </a:lnTo>
                <a:lnTo>
                  <a:pt x="25837" y="33812"/>
                </a:lnTo>
                <a:lnTo>
                  <a:pt x="30123" y="32215"/>
                </a:lnTo>
                <a:lnTo>
                  <a:pt x="35130" y="31151"/>
                </a:lnTo>
                <a:lnTo>
                  <a:pt x="40618" y="30441"/>
                </a:lnTo>
                <a:lnTo>
                  <a:pt x="46426" y="29968"/>
                </a:lnTo>
                <a:lnTo>
                  <a:pt x="52448" y="29652"/>
                </a:lnTo>
                <a:lnTo>
                  <a:pt x="64872" y="29302"/>
                </a:lnTo>
                <a:lnTo>
                  <a:pt x="80868" y="27059"/>
                </a:lnTo>
                <a:lnTo>
                  <a:pt x="150198" y="15780"/>
                </a:lnTo>
                <a:lnTo>
                  <a:pt x="165699" y="13745"/>
                </a:lnTo>
                <a:lnTo>
                  <a:pt x="222498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SMARTPenAnnotation1789"/>
          <p:cNvSpPr/>
          <p:nvPr/>
        </p:nvSpPr>
        <p:spPr>
          <a:xfrm>
            <a:off x="2505535" y="2539007"/>
            <a:ext cx="19335" cy="270869"/>
          </a:xfrm>
          <a:custGeom>
            <a:avLst/>
            <a:gdLst/>
            <a:ahLst/>
            <a:cxnLst/>
            <a:rect l="0" t="0" r="0" b="0"/>
            <a:pathLst>
              <a:path w="19335" h="270869">
                <a:moveTo>
                  <a:pt x="19334" y="0"/>
                </a:moveTo>
                <a:lnTo>
                  <a:pt x="5869" y="26929"/>
                </a:lnTo>
                <a:lnTo>
                  <a:pt x="3908" y="33001"/>
                </a:lnTo>
                <a:lnTo>
                  <a:pt x="2601" y="39199"/>
                </a:lnTo>
                <a:lnTo>
                  <a:pt x="1729" y="45480"/>
                </a:lnTo>
                <a:lnTo>
                  <a:pt x="1148" y="51818"/>
                </a:lnTo>
                <a:lnTo>
                  <a:pt x="761" y="58192"/>
                </a:lnTo>
                <a:lnTo>
                  <a:pt x="330" y="71008"/>
                </a:lnTo>
                <a:lnTo>
                  <a:pt x="88" y="94608"/>
                </a:lnTo>
                <a:lnTo>
                  <a:pt x="0" y="155855"/>
                </a:lnTo>
                <a:lnTo>
                  <a:pt x="1070" y="167321"/>
                </a:lnTo>
                <a:lnTo>
                  <a:pt x="2858" y="180339"/>
                </a:lnTo>
                <a:lnTo>
                  <a:pt x="5126" y="194392"/>
                </a:lnTo>
                <a:lnTo>
                  <a:pt x="6637" y="208060"/>
                </a:lnTo>
                <a:lnTo>
                  <a:pt x="7645" y="221472"/>
                </a:lnTo>
                <a:lnTo>
                  <a:pt x="9063" y="252291"/>
                </a:lnTo>
                <a:lnTo>
                  <a:pt x="9660" y="27086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SMARTPenAnnotation1790"/>
          <p:cNvSpPr/>
          <p:nvPr/>
        </p:nvSpPr>
        <p:spPr>
          <a:xfrm>
            <a:off x="2689499" y="2559700"/>
            <a:ext cx="251345" cy="220978"/>
          </a:xfrm>
          <a:custGeom>
            <a:avLst/>
            <a:gdLst/>
            <a:ahLst/>
            <a:cxnLst/>
            <a:rect l="0" t="0" r="0" b="0"/>
            <a:pathLst>
              <a:path w="251345" h="220978">
                <a:moveTo>
                  <a:pt x="135258" y="8329"/>
                </a:moveTo>
                <a:lnTo>
                  <a:pt x="124988" y="3193"/>
                </a:lnTo>
                <a:lnTo>
                  <a:pt x="120887" y="1680"/>
                </a:lnTo>
                <a:lnTo>
                  <a:pt x="113464" y="0"/>
                </a:lnTo>
                <a:lnTo>
                  <a:pt x="108906" y="626"/>
                </a:lnTo>
                <a:lnTo>
                  <a:pt x="103716" y="2119"/>
                </a:lnTo>
                <a:lnTo>
                  <a:pt x="98107" y="4189"/>
                </a:lnTo>
                <a:lnTo>
                  <a:pt x="93293" y="6644"/>
                </a:lnTo>
                <a:lnTo>
                  <a:pt x="89009" y="9355"/>
                </a:lnTo>
                <a:lnTo>
                  <a:pt x="85078" y="12237"/>
                </a:lnTo>
                <a:lnTo>
                  <a:pt x="80307" y="15234"/>
                </a:lnTo>
                <a:lnTo>
                  <a:pt x="74977" y="18307"/>
                </a:lnTo>
                <a:lnTo>
                  <a:pt x="69274" y="21430"/>
                </a:lnTo>
                <a:lnTo>
                  <a:pt x="62247" y="25662"/>
                </a:lnTo>
                <a:lnTo>
                  <a:pt x="45841" y="36097"/>
                </a:lnTo>
                <a:lnTo>
                  <a:pt x="39101" y="40814"/>
                </a:lnTo>
                <a:lnTo>
                  <a:pt x="33533" y="45034"/>
                </a:lnTo>
                <a:lnTo>
                  <a:pt x="28746" y="48922"/>
                </a:lnTo>
                <a:lnTo>
                  <a:pt x="24480" y="53664"/>
                </a:lnTo>
                <a:lnTo>
                  <a:pt x="20561" y="58974"/>
                </a:lnTo>
                <a:lnTo>
                  <a:pt x="16873" y="64665"/>
                </a:lnTo>
                <a:lnTo>
                  <a:pt x="13340" y="69533"/>
                </a:lnTo>
                <a:lnTo>
                  <a:pt x="9910" y="73854"/>
                </a:lnTo>
                <a:lnTo>
                  <a:pt x="6548" y="77809"/>
                </a:lnTo>
                <a:lnTo>
                  <a:pt x="4307" y="82596"/>
                </a:lnTo>
                <a:lnTo>
                  <a:pt x="2813" y="87936"/>
                </a:lnTo>
                <a:lnTo>
                  <a:pt x="1817" y="93647"/>
                </a:lnTo>
                <a:lnTo>
                  <a:pt x="1153" y="98528"/>
                </a:lnTo>
                <a:lnTo>
                  <a:pt x="710" y="102858"/>
                </a:lnTo>
                <a:lnTo>
                  <a:pt x="415" y="106819"/>
                </a:lnTo>
                <a:lnTo>
                  <a:pt x="218" y="112684"/>
                </a:lnTo>
                <a:lnTo>
                  <a:pt x="0" y="127800"/>
                </a:lnTo>
                <a:lnTo>
                  <a:pt x="1016" y="133121"/>
                </a:lnTo>
                <a:lnTo>
                  <a:pt x="2769" y="136668"/>
                </a:lnTo>
                <a:lnTo>
                  <a:pt x="7583" y="141684"/>
                </a:lnTo>
                <a:lnTo>
                  <a:pt x="13305" y="147497"/>
                </a:lnTo>
                <a:lnTo>
                  <a:pt x="16336" y="149476"/>
                </a:lnTo>
                <a:lnTo>
                  <a:pt x="22569" y="151676"/>
                </a:lnTo>
                <a:lnTo>
                  <a:pt x="28923" y="152654"/>
                </a:lnTo>
                <a:lnTo>
                  <a:pt x="32122" y="152915"/>
                </a:lnTo>
                <a:lnTo>
                  <a:pt x="36404" y="152014"/>
                </a:lnTo>
                <a:lnTo>
                  <a:pt x="41409" y="150338"/>
                </a:lnTo>
                <a:lnTo>
                  <a:pt x="46895" y="148146"/>
                </a:lnTo>
                <a:lnTo>
                  <a:pt x="51628" y="145610"/>
                </a:lnTo>
                <a:lnTo>
                  <a:pt x="55858" y="142845"/>
                </a:lnTo>
                <a:lnTo>
                  <a:pt x="59752" y="139926"/>
                </a:lnTo>
                <a:lnTo>
                  <a:pt x="64498" y="136905"/>
                </a:lnTo>
                <a:lnTo>
                  <a:pt x="69812" y="133817"/>
                </a:lnTo>
                <a:lnTo>
                  <a:pt x="75505" y="130683"/>
                </a:lnTo>
                <a:lnTo>
                  <a:pt x="82524" y="124294"/>
                </a:lnTo>
                <a:lnTo>
                  <a:pt x="90428" y="115735"/>
                </a:lnTo>
                <a:lnTo>
                  <a:pt x="98922" y="105730"/>
                </a:lnTo>
                <a:lnTo>
                  <a:pt x="105660" y="96910"/>
                </a:lnTo>
                <a:lnTo>
                  <a:pt x="111227" y="88880"/>
                </a:lnTo>
                <a:lnTo>
                  <a:pt x="127063" y="64442"/>
                </a:lnTo>
                <a:lnTo>
                  <a:pt x="133019" y="55411"/>
                </a:lnTo>
                <a:lnTo>
                  <a:pt x="138065" y="48316"/>
                </a:lnTo>
                <a:lnTo>
                  <a:pt x="142504" y="42511"/>
                </a:lnTo>
                <a:lnTo>
                  <a:pt x="146538" y="37566"/>
                </a:lnTo>
                <a:lnTo>
                  <a:pt x="149227" y="33195"/>
                </a:lnTo>
                <a:lnTo>
                  <a:pt x="151020" y="29206"/>
                </a:lnTo>
                <a:lnTo>
                  <a:pt x="154396" y="18658"/>
                </a:lnTo>
                <a:lnTo>
                  <a:pt x="149408" y="28468"/>
                </a:lnTo>
                <a:lnTo>
                  <a:pt x="147916" y="32504"/>
                </a:lnTo>
                <a:lnTo>
                  <a:pt x="146922" y="36269"/>
                </a:lnTo>
                <a:lnTo>
                  <a:pt x="146259" y="39854"/>
                </a:lnTo>
                <a:lnTo>
                  <a:pt x="144741" y="45469"/>
                </a:lnTo>
                <a:lnTo>
                  <a:pt x="140190" y="60306"/>
                </a:lnTo>
                <a:lnTo>
                  <a:pt x="138546" y="69852"/>
                </a:lnTo>
                <a:lnTo>
                  <a:pt x="137450" y="80515"/>
                </a:lnTo>
                <a:lnTo>
                  <a:pt x="136719" y="91924"/>
                </a:lnTo>
                <a:lnTo>
                  <a:pt x="135908" y="113199"/>
                </a:lnTo>
                <a:lnTo>
                  <a:pt x="135386" y="147996"/>
                </a:lnTo>
                <a:lnTo>
                  <a:pt x="136419" y="156259"/>
                </a:lnTo>
                <a:lnTo>
                  <a:pt x="138182" y="164992"/>
                </a:lnTo>
                <a:lnTo>
                  <a:pt x="140432" y="174039"/>
                </a:lnTo>
                <a:lnTo>
                  <a:pt x="143007" y="181144"/>
                </a:lnTo>
                <a:lnTo>
                  <a:pt x="145798" y="186957"/>
                </a:lnTo>
                <a:lnTo>
                  <a:pt x="148734" y="191906"/>
                </a:lnTo>
                <a:lnTo>
                  <a:pt x="151767" y="196281"/>
                </a:lnTo>
                <a:lnTo>
                  <a:pt x="154863" y="200272"/>
                </a:lnTo>
                <a:lnTo>
                  <a:pt x="158002" y="204008"/>
                </a:lnTo>
                <a:lnTo>
                  <a:pt x="162244" y="207573"/>
                </a:lnTo>
                <a:lnTo>
                  <a:pt x="167222" y="211025"/>
                </a:lnTo>
                <a:lnTo>
                  <a:pt x="172691" y="214401"/>
                </a:lnTo>
                <a:lnTo>
                  <a:pt x="177411" y="216652"/>
                </a:lnTo>
                <a:lnTo>
                  <a:pt x="181633" y="218152"/>
                </a:lnTo>
                <a:lnTo>
                  <a:pt x="185522" y="219153"/>
                </a:lnTo>
                <a:lnTo>
                  <a:pt x="190265" y="219820"/>
                </a:lnTo>
                <a:lnTo>
                  <a:pt x="195577" y="220264"/>
                </a:lnTo>
                <a:lnTo>
                  <a:pt x="201267" y="220560"/>
                </a:lnTo>
                <a:lnTo>
                  <a:pt x="213323" y="220890"/>
                </a:lnTo>
                <a:lnTo>
                  <a:pt x="219548" y="220977"/>
                </a:lnTo>
                <a:lnTo>
                  <a:pt x="225847" y="219961"/>
                </a:lnTo>
                <a:lnTo>
                  <a:pt x="232196" y="218209"/>
                </a:lnTo>
                <a:lnTo>
                  <a:pt x="251344" y="21147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SMARTPenAnnotation1791"/>
          <p:cNvSpPr/>
          <p:nvPr/>
        </p:nvSpPr>
        <p:spPr>
          <a:xfrm>
            <a:off x="3008560" y="2422921"/>
            <a:ext cx="348087" cy="377281"/>
          </a:xfrm>
          <a:custGeom>
            <a:avLst/>
            <a:gdLst/>
            <a:ahLst/>
            <a:cxnLst/>
            <a:rect l="0" t="0" r="0" b="0"/>
            <a:pathLst>
              <a:path w="348087" h="377281">
                <a:moveTo>
                  <a:pt x="0" y="0"/>
                </a:moveTo>
                <a:lnTo>
                  <a:pt x="10271" y="10271"/>
                </a:lnTo>
                <a:lnTo>
                  <a:pt x="18180" y="21047"/>
                </a:lnTo>
                <a:lnTo>
                  <a:pt x="21794" y="26930"/>
                </a:lnTo>
                <a:lnTo>
                  <a:pt x="24203" y="33001"/>
                </a:lnTo>
                <a:lnTo>
                  <a:pt x="25809" y="39199"/>
                </a:lnTo>
                <a:lnTo>
                  <a:pt x="26880" y="45481"/>
                </a:lnTo>
                <a:lnTo>
                  <a:pt x="28669" y="51818"/>
                </a:lnTo>
                <a:lnTo>
                  <a:pt x="30936" y="58192"/>
                </a:lnTo>
                <a:lnTo>
                  <a:pt x="33522" y="64592"/>
                </a:lnTo>
                <a:lnTo>
                  <a:pt x="39263" y="80302"/>
                </a:lnTo>
                <a:lnTo>
                  <a:pt x="51706" y="116661"/>
                </a:lnTo>
                <a:lnTo>
                  <a:pt x="54893" y="129368"/>
                </a:lnTo>
                <a:lnTo>
                  <a:pt x="58093" y="144288"/>
                </a:lnTo>
                <a:lnTo>
                  <a:pt x="61301" y="160685"/>
                </a:lnTo>
                <a:lnTo>
                  <a:pt x="64514" y="174840"/>
                </a:lnTo>
                <a:lnTo>
                  <a:pt x="67732" y="187502"/>
                </a:lnTo>
                <a:lnTo>
                  <a:pt x="70951" y="199167"/>
                </a:lnTo>
                <a:lnTo>
                  <a:pt x="76322" y="214468"/>
                </a:lnTo>
                <a:lnTo>
                  <a:pt x="83128" y="232193"/>
                </a:lnTo>
                <a:lnTo>
                  <a:pt x="97138" y="266577"/>
                </a:lnTo>
                <a:lnTo>
                  <a:pt x="106948" y="289025"/>
                </a:lnTo>
                <a:lnTo>
                  <a:pt x="114891" y="306168"/>
                </a:lnTo>
                <a:lnTo>
                  <a:pt x="118514" y="313748"/>
                </a:lnTo>
                <a:lnTo>
                  <a:pt x="125406" y="325038"/>
                </a:lnTo>
                <a:lnTo>
                  <a:pt x="132052" y="334714"/>
                </a:lnTo>
                <a:lnTo>
                  <a:pt x="138588" y="346179"/>
                </a:lnTo>
                <a:lnTo>
                  <a:pt x="140761" y="349022"/>
                </a:lnTo>
                <a:lnTo>
                  <a:pt x="142210" y="349842"/>
                </a:lnTo>
                <a:lnTo>
                  <a:pt x="143176" y="349315"/>
                </a:lnTo>
                <a:lnTo>
                  <a:pt x="142745" y="347887"/>
                </a:lnTo>
                <a:lnTo>
                  <a:pt x="139400" y="343436"/>
                </a:lnTo>
                <a:lnTo>
                  <a:pt x="138078" y="334295"/>
                </a:lnTo>
                <a:lnTo>
                  <a:pt x="137196" y="320676"/>
                </a:lnTo>
                <a:lnTo>
                  <a:pt x="135956" y="279893"/>
                </a:lnTo>
                <a:lnTo>
                  <a:pt x="135782" y="270435"/>
                </a:lnTo>
                <a:lnTo>
                  <a:pt x="136741" y="261981"/>
                </a:lnTo>
                <a:lnTo>
                  <a:pt x="138455" y="254194"/>
                </a:lnTo>
                <a:lnTo>
                  <a:pt x="140672" y="246854"/>
                </a:lnTo>
                <a:lnTo>
                  <a:pt x="143225" y="239810"/>
                </a:lnTo>
                <a:lnTo>
                  <a:pt x="146003" y="232965"/>
                </a:lnTo>
                <a:lnTo>
                  <a:pt x="148929" y="226251"/>
                </a:lnTo>
                <a:lnTo>
                  <a:pt x="155047" y="213060"/>
                </a:lnTo>
                <a:lnTo>
                  <a:pt x="158183" y="206532"/>
                </a:lnTo>
                <a:lnTo>
                  <a:pt x="164534" y="196413"/>
                </a:lnTo>
                <a:lnTo>
                  <a:pt x="167732" y="192210"/>
                </a:lnTo>
                <a:lnTo>
                  <a:pt x="172014" y="189408"/>
                </a:lnTo>
                <a:lnTo>
                  <a:pt x="182505" y="186294"/>
                </a:lnTo>
                <a:lnTo>
                  <a:pt x="188312" y="184389"/>
                </a:lnTo>
                <a:lnTo>
                  <a:pt x="194333" y="182044"/>
                </a:lnTo>
                <a:lnTo>
                  <a:pt x="200497" y="179406"/>
                </a:lnTo>
                <a:lnTo>
                  <a:pt x="206756" y="177647"/>
                </a:lnTo>
                <a:lnTo>
                  <a:pt x="213078" y="176474"/>
                </a:lnTo>
                <a:lnTo>
                  <a:pt x="219442" y="175693"/>
                </a:lnTo>
                <a:lnTo>
                  <a:pt x="225835" y="175171"/>
                </a:lnTo>
                <a:lnTo>
                  <a:pt x="232247" y="174824"/>
                </a:lnTo>
                <a:lnTo>
                  <a:pt x="238671" y="174592"/>
                </a:lnTo>
                <a:lnTo>
                  <a:pt x="247254" y="176588"/>
                </a:lnTo>
                <a:lnTo>
                  <a:pt x="257275" y="180068"/>
                </a:lnTo>
                <a:lnTo>
                  <a:pt x="268255" y="184538"/>
                </a:lnTo>
                <a:lnTo>
                  <a:pt x="276649" y="188592"/>
                </a:lnTo>
                <a:lnTo>
                  <a:pt x="283321" y="192370"/>
                </a:lnTo>
                <a:lnTo>
                  <a:pt x="288844" y="195964"/>
                </a:lnTo>
                <a:lnTo>
                  <a:pt x="294675" y="199434"/>
                </a:lnTo>
                <a:lnTo>
                  <a:pt x="300712" y="202823"/>
                </a:lnTo>
                <a:lnTo>
                  <a:pt x="306887" y="206157"/>
                </a:lnTo>
                <a:lnTo>
                  <a:pt x="316614" y="215594"/>
                </a:lnTo>
                <a:lnTo>
                  <a:pt x="324520" y="225879"/>
                </a:lnTo>
                <a:lnTo>
                  <a:pt x="331617" y="234033"/>
                </a:lnTo>
                <a:lnTo>
                  <a:pt x="338354" y="244106"/>
                </a:lnTo>
                <a:lnTo>
                  <a:pt x="341655" y="249802"/>
                </a:lnTo>
                <a:lnTo>
                  <a:pt x="343856" y="255749"/>
                </a:lnTo>
                <a:lnTo>
                  <a:pt x="345324" y="261864"/>
                </a:lnTo>
                <a:lnTo>
                  <a:pt x="346302" y="268089"/>
                </a:lnTo>
                <a:lnTo>
                  <a:pt x="346954" y="275465"/>
                </a:lnTo>
                <a:lnTo>
                  <a:pt x="347389" y="283606"/>
                </a:lnTo>
                <a:lnTo>
                  <a:pt x="347871" y="300176"/>
                </a:lnTo>
                <a:lnTo>
                  <a:pt x="348086" y="314707"/>
                </a:lnTo>
                <a:lnTo>
                  <a:pt x="347068" y="320516"/>
                </a:lnTo>
                <a:lnTo>
                  <a:pt x="343071" y="329838"/>
                </a:lnTo>
                <a:lnTo>
                  <a:pt x="334846" y="337563"/>
                </a:lnTo>
                <a:lnTo>
                  <a:pt x="329643" y="341128"/>
                </a:lnTo>
                <a:lnTo>
                  <a:pt x="320995" y="350822"/>
                </a:lnTo>
                <a:lnTo>
                  <a:pt x="317184" y="356417"/>
                </a:lnTo>
                <a:lnTo>
                  <a:pt x="312494" y="360146"/>
                </a:lnTo>
                <a:lnTo>
                  <a:pt x="307217" y="362633"/>
                </a:lnTo>
                <a:lnTo>
                  <a:pt x="301550" y="364291"/>
                </a:lnTo>
                <a:lnTo>
                  <a:pt x="295622" y="366471"/>
                </a:lnTo>
                <a:lnTo>
                  <a:pt x="289520" y="368999"/>
                </a:lnTo>
                <a:lnTo>
                  <a:pt x="283303" y="371759"/>
                </a:lnTo>
                <a:lnTo>
                  <a:pt x="273528" y="374826"/>
                </a:lnTo>
                <a:lnTo>
                  <a:pt x="251520" y="37728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SMARTPenAnnotation1792"/>
          <p:cNvSpPr/>
          <p:nvPr/>
        </p:nvSpPr>
        <p:spPr>
          <a:xfrm>
            <a:off x="3463230" y="2742158"/>
            <a:ext cx="174130" cy="29022"/>
          </a:xfrm>
          <a:custGeom>
            <a:avLst/>
            <a:gdLst/>
            <a:ahLst/>
            <a:cxnLst/>
            <a:rect l="0" t="0" r="0" b="0"/>
            <a:pathLst>
              <a:path w="174130" h="29022">
                <a:moveTo>
                  <a:pt x="0" y="29021"/>
                </a:moveTo>
                <a:lnTo>
                  <a:pt x="30123" y="29021"/>
                </a:lnTo>
                <a:lnTo>
                  <a:pt x="35130" y="27946"/>
                </a:lnTo>
                <a:lnTo>
                  <a:pt x="40618" y="26155"/>
                </a:lnTo>
                <a:lnTo>
                  <a:pt x="46426" y="23886"/>
                </a:lnTo>
                <a:lnTo>
                  <a:pt x="53523" y="22373"/>
                </a:lnTo>
                <a:lnTo>
                  <a:pt x="61479" y="21364"/>
                </a:lnTo>
                <a:lnTo>
                  <a:pt x="70007" y="20692"/>
                </a:lnTo>
                <a:lnTo>
                  <a:pt x="79993" y="19169"/>
                </a:lnTo>
                <a:lnTo>
                  <a:pt x="90949" y="17079"/>
                </a:lnTo>
                <a:lnTo>
                  <a:pt x="114588" y="11890"/>
                </a:lnTo>
                <a:lnTo>
                  <a:pt x="126911" y="9001"/>
                </a:lnTo>
                <a:lnTo>
                  <a:pt x="174129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SMARTPenAnnotation1793"/>
          <p:cNvSpPr/>
          <p:nvPr/>
        </p:nvSpPr>
        <p:spPr>
          <a:xfrm>
            <a:off x="3792579" y="2569373"/>
            <a:ext cx="178938" cy="308219"/>
          </a:xfrm>
          <a:custGeom>
            <a:avLst/>
            <a:gdLst/>
            <a:ahLst/>
            <a:cxnLst/>
            <a:rect l="0" t="0" r="0" b="0"/>
            <a:pathLst>
              <a:path w="178938" h="308219">
                <a:moveTo>
                  <a:pt x="144669" y="8330"/>
                </a:moveTo>
                <a:lnTo>
                  <a:pt x="154940" y="3194"/>
                </a:lnTo>
                <a:lnTo>
                  <a:pt x="155815" y="1681"/>
                </a:lnTo>
                <a:lnTo>
                  <a:pt x="154249" y="673"/>
                </a:lnTo>
                <a:lnTo>
                  <a:pt x="151056" y="0"/>
                </a:lnTo>
                <a:lnTo>
                  <a:pt x="142478" y="627"/>
                </a:lnTo>
                <a:lnTo>
                  <a:pt x="130310" y="2120"/>
                </a:lnTo>
                <a:lnTo>
                  <a:pt x="115748" y="4190"/>
                </a:lnTo>
                <a:lnTo>
                  <a:pt x="103891" y="6644"/>
                </a:lnTo>
                <a:lnTo>
                  <a:pt x="93836" y="9356"/>
                </a:lnTo>
                <a:lnTo>
                  <a:pt x="84983" y="12238"/>
                </a:lnTo>
                <a:lnTo>
                  <a:pt x="76932" y="14160"/>
                </a:lnTo>
                <a:lnTo>
                  <a:pt x="69415" y="15441"/>
                </a:lnTo>
                <a:lnTo>
                  <a:pt x="62253" y="16295"/>
                </a:lnTo>
                <a:lnTo>
                  <a:pt x="55329" y="17940"/>
                </a:lnTo>
                <a:lnTo>
                  <a:pt x="48564" y="20111"/>
                </a:lnTo>
                <a:lnTo>
                  <a:pt x="41904" y="22633"/>
                </a:lnTo>
                <a:lnTo>
                  <a:pt x="36388" y="25389"/>
                </a:lnTo>
                <a:lnTo>
                  <a:pt x="31637" y="28302"/>
                </a:lnTo>
                <a:lnTo>
                  <a:pt x="27394" y="31318"/>
                </a:lnTo>
                <a:lnTo>
                  <a:pt x="24565" y="35479"/>
                </a:lnTo>
                <a:lnTo>
                  <a:pt x="22680" y="40402"/>
                </a:lnTo>
                <a:lnTo>
                  <a:pt x="21423" y="45835"/>
                </a:lnTo>
                <a:lnTo>
                  <a:pt x="19510" y="52680"/>
                </a:lnTo>
                <a:lnTo>
                  <a:pt x="14518" y="68886"/>
                </a:lnTo>
                <a:lnTo>
                  <a:pt x="12757" y="75573"/>
                </a:lnTo>
                <a:lnTo>
                  <a:pt x="11583" y="81105"/>
                </a:lnTo>
                <a:lnTo>
                  <a:pt x="10800" y="85868"/>
                </a:lnTo>
                <a:lnTo>
                  <a:pt x="9204" y="93343"/>
                </a:lnTo>
                <a:lnTo>
                  <a:pt x="4564" y="113114"/>
                </a:lnTo>
                <a:lnTo>
                  <a:pt x="2896" y="121180"/>
                </a:lnTo>
                <a:lnTo>
                  <a:pt x="1785" y="127633"/>
                </a:lnTo>
                <a:lnTo>
                  <a:pt x="1044" y="133010"/>
                </a:lnTo>
                <a:lnTo>
                  <a:pt x="220" y="141850"/>
                </a:lnTo>
                <a:lnTo>
                  <a:pt x="0" y="145713"/>
                </a:lnTo>
                <a:lnTo>
                  <a:pt x="929" y="147213"/>
                </a:lnTo>
                <a:lnTo>
                  <a:pt x="2623" y="147138"/>
                </a:lnTo>
                <a:lnTo>
                  <a:pt x="4827" y="146013"/>
                </a:lnTo>
                <a:lnTo>
                  <a:pt x="10142" y="144763"/>
                </a:lnTo>
                <a:lnTo>
                  <a:pt x="13064" y="144430"/>
                </a:lnTo>
                <a:lnTo>
                  <a:pt x="18237" y="143133"/>
                </a:lnTo>
                <a:lnTo>
                  <a:pt x="24910" y="141193"/>
                </a:lnTo>
                <a:lnTo>
                  <a:pt x="32584" y="138825"/>
                </a:lnTo>
                <a:lnTo>
                  <a:pt x="39849" y="137247"/>
                </a:lnTo>
                <a:lnTo>
                  <a:pt x="46842" y="136194"/>
                </a:lnTo>
                <a:lnTo>
                  <a:pt x="53654" y="135493"/>
                </a:lnTo>
                <a:lnTo>
                  <a:pt x="63570" y="136100"/>
                </a:lnTo>
                <a:lnTo>
                  <a:pt x="75555" y="137579"/>
                </a:lnTo>
                <a:lnTo>
                  <a:pt x="88919" y="139641"/>
                </a:lnTo>
                <a:lnTo>
                  <a:pt x="99978" y="141015"/>
                </a:lnTo>
                <a:lnTo>
                  <a:pt x="109501" y="141931"/>
                </a:lnTo>
                <a:lnTo>
                  <a:pt x="117998" y="142542"/>
                </a:lnTo>
                <a:lnTo>
                  <a:pt x="124739" y="144024"/>
                </a:lnTo>
                <a:lnTo>
                  <a:pt x="130307" y="146087"/>
                </a:lnTo>
                <a:lnTo>
                  <a:pt x="135094" y="148537"/>
                </a:lnTo>
                <a:lnTo>
                  <a:pt x="140435" y="150170"/>
                </a:lnTo>
                <a:lnTo>
                  <a:pt x="146146" y="151259"/>
                </a:lnTo>
                <a:lnTo>
                  <a:pt x="152103" y="151985"/>
                </a:lnTo>
                <a:lnTo>
                  <a:pt x="156074" y="153544"/>
                </a:lnTo>
                <a:lnTo>
                  <a:pt x="158722" y="155658"/>
                </a:lnTo>
                <a:lnTo>
                  <a:pt x="162738" y="160873"/>
                </a:lnTo>
                <a:lnTo>
                  <a:pt x="168106" y="166774"/>
                </a:lnTo>
                <a:lnTo>
                  <a:pt x="169967" y="170927"/>
                </a:lnTo>
                <a:lnTo>
                  <a:pt x="171208" y="175846"/>
                </a:lnTo>
                <a:lnTo>
                  <a:pt x="172035" y="181275"/>
                </a:lnTo>
                <a:lnTo>
                  <a:pt x="173662" y="188118"/>
                </a:lnTo>
                <a:lnTo>
                  <a:pt x="175821" y="195906"/>
                </a:lnTo>
                <a:lnTo>
                  <a:pt x="178335" y="204322"/>
                </a:lnTo>
                <a:lnTo>
                  <a:pt x="178937" y="211007"/>
                </a:lnTo>
                <a:lnTo>
                  <a:pt x="178263" y="216539"/>
                </a:lnTo>
                <a:lnTo>
                  <a:pt x="169458" y="243412"/>
                </a:lnTo>
                <a:lnTo>
                  <a:pt x="165494" y="249966"/>
                </a:lnTo>
                <a:lnTo>
                  <a:pt x="160702" y="255410"/>
                </a:lnTo>
                <a:lnTo>
                  <a:pt x="155358" y="260114"/>
                </a:lnTo>
                <a:lnTo>
                  <a:pt x="146553" y="268208"/>
                </a:lnTo>
                <a:lnTo>
                  <a:pt x="142700" y="271871"/>
                </a:lnTo>
                <a:lnTo>
                  <a:pt x="137982" y="275388"/>
                </a:lnTo>
                <a:lnTo>
                  <a:pt x="132687" y="278807"/>
                </a:lnTo>
                <a:lnTo>
                  <a:pt x="127007" y="282162"/>
                </a:lnTo>
                <a:lnTo>
                  <a:pt x="121071" y="285473"/>
                </a:lnTo>
                <a:lnTo>
                  <a:pt x="108742" y="292018"/>
                </a:lnTo>
                <a:lnTo>
                  <a:pt x="103520" y="294194"/>
                </a:lnTo>
                <a:lnTo>
                  <a:pt x="98963" y="295644"/>
                </a:lnTo>
                <a:lnTo>
                  <a:pt x="94851" y="296611"/>
                </a:lnTo>
                <a:lnTo>
                  <a:pt x="89959" y="298330"/>
                </a:lnTo>
                <a:lnTo>
                  <a:pt x="84549" y="300551"/>
                </a:lnTo>
                <a:lnTo>
                  <a:pt x="67278" y="30821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SMARTPenAnnotation1794"/>
          <p:cNvSpPr/>
          <p:nvPr/>
        </p:nvSpPr>
        <p:spPr>
          <a:xfrm>
            <a:off x="4121050" y="2442269"/>
            <a:ext cx="309513" cy="483692"/>
          </a:xfrm>
          <a:custGeom>
            <a:avLst/>
            <a:gdLst/>
            <a:ahLst/>
            <a:cxnLst/>
            <a:rect l="0" t="0" r="0" b="0"/>
            <a:pathLst>
              <a:path w="309513" h="483692">
                <a:moveTo>
                  <a:pt x="0" y="0"/>
                </a:moveTo>
                <a:lnTo>
                  <a:pt x="5136" y="10271"/>
                </a:lnTo>
                <a:lnTo>
                  <a:pt x="7657" y="21046"/>
                </a:lnTo>
                <a:lnTo>
                  <a:pt x="9853" y="33001"/>
                </a:lnTo>
                <a:lnTo>
                  <a:pt x="14411" y="45480"/>
                </a:lnTo>
                <a:lnTo>
                  <a:pt x="20020" y="61058"/>
                </a:lnTo>
                <a:lnTo>
                  <a:pt x="23021" y="69727"/>
                </a:lnTo>
                <a:lnTo>
                  <a:pt x="27171" y="88405"/>
                </a:lnTo>
                <a:lnTo>
                  <a:pt x="37515" y="143553"/>
                </a:lnTo>
                <a:lnTo>
                  <a:pt x="41133" y="167718"/>
                </a:lnTo>
                <a:lnTo>
                  <a:pt x="43545" y="188128"/>
                </a:lnTo>
                <a:lnTo>
                  <a:pt x="45153" y="206034"/>
                </a:lnTo>
                <a:lnTo>
                  <a:pt x="48375" y="228720"/>
                </a:lnTo>
                <a:lnTo>
                  <a:pt x="57687" y="282590"/>
                </a:lnTo>
                <a:lnTo>
                  <a:pt x="79033" y="395081"/>
                </a:lnTo>
                <a:lnTo>
                  <a:pt x="81710" y="410645"/>
                </a:lnTo>
                <a:lnTo>
                  <a:pt x="83495" y="422095"/>
                </a:lnTo>
                <a:lnTo>
                  <a:pt x="84685" y="425429"/>
                </a:lnTo>
                <a:lnTo>
                  <a:pt x="85478" y="423353"/>
                </a:lnTo>
                <a:lnTo>
                  <a:pt x="86007" y="417669"/>
                </a:lnTo>
                <a:lnTo>
                  <a:pt x="91887" y="368585"/>
                </a:lnTo>
                <a:lnTo>
                  <a:pt x="95654" y="349986"/>
                </a:lnTo>
                <a:lnTo>
                  <a:pt x="100315" y="332212"/>
                </a:lnTo>
                <a:lnTo>
                  <a:pt x="105572" y="314988"/>
                </a:lnTo>
                <a:lnTo>
                  <a:pt x="111226" y="301356"/>
                </a:lnTo>
                <a:lnTo>
                  <a:pt x="117146" y="290118"/>
                </a:lnTo>
                <a:lnTo>
                  <a:pt x="123242" y="280477"/>
                </a:lnTo>
                <a:lnTo>
                  <a:pt x="132882" y="266897"/>
                </a:lnTo>
                <a:lnTo>
                  <a:pt x="136957" y="261771"/>
                </a:lnTo>
                <a:lnTo>
                  <a:pt x="142899" y="256204"/>
                </a:lnTo>
                <a:lnTo>
                  <a:pt x="150084" y="250343"/>
                </a:lnTo>
                <a:lnTo>
                  <a:pt x="158099" y="244286"/>
                </a:lnTo>
                <a:lnTo>
                  <a:pt x="164517" y="239173"/>
                </a:lnTo>
                <a:lnTo>
                  <a:pt x="169871" y="234690"/>
                </a:lnTo>
                <a:lnTo>
                  <a:pt x="174515" y="230626"/>
                </a:lnTo>
                <a:lnTo>
                  <a:pt x="179761" y="227917"/>
                </a:lnTo>
                <a:lnTo>
                  <a:pt x="185408" y="226110"/>
                </a:lnTo>
                <a:lnTo>
                  <a:pt x="191322" y="224906"/>
                </a:lnTo>
                <a:lnTo>
                  <a:pt x="200760" y="223569"/>
                </a:lnTo>
                <a:lnTo>
                  <a:pt x="208537" y="222974"/>
                </a:lnTo>
                <a:lnTo>
                  <a:pt x="215577" y="222710"/>
                </a:lnTo>
                <a:lnTo>
                  <a:pt x="218959" y="223714"/>
                </a:lnTo>
                <a:lnTo>
                  <a:pt x="225583" y="227696"/>
                </a:lnTo>
                <a:lnTo>
                  <a:pt x="234977" y="233049"/>
                </a:lnTo>
                <a:lnTo>
                  <a:pt x="240491" y="235981"/>
                </a:lnTo>
                <a:lnTo>
                  <a:pt x="249485" y="244972"/>
                </a:lnTo>
                <a:lnTo>
                  <a:pt x="258139" y="256134"/>
                </a:lnTo>
                <a:lnTo>
                  <a:pt x="263457" y="262120"/>
                </a:lnTo>
                <a:lnTo>
                  <a:pt x="274023" y="273428"/>
                </a:lnTo>
                <a:lnTo>
                  <a:pt x="282302" y="282038"/>
                </a:lnTo>
                <a:lnTo>
                  <a:pt x="286015" y="290138"/>
                </a:lnTo>
                <a:lnTo>
                  <a:pt x="289565" y="300912"/>
                </a:lnTo>
                <a:lnTo>
                  <a:pt x="293006" y="313469"/>
                </a:lnTo>
                <a:lnTo>
                  <a:pt x="296375" y="323991"/>
                </a:lnTo>
                <a:lnTo>
                  <a:pt x="299696" y="333155"/>
                </a:lnTo>
                <a:lnTo>
                  <a:pt x="302985" y="341414"/>
                </a:lnTo>
                <a:lnTo>
                  <a:pt x="306639" y="356323"/>
                </a:lnTo>
                <a:lnTo>
                  <a:pt x="308264" y="370115"/>
                </a:lnTo>
                <a:lnTo>
                  <a:pt x="308986" y="383411"/>
                </a:lnTo>
                <a:lnTo>
                  <a:pt x="309306" y="396486"/>
                </a:lnTo>
                <a:lnTo>
                  <a:pt x="309512" y="422396"/>
                </a:lnTo>
                <a:lnTo>
                  <a:pt x="307379" y="429929"/>
                </a:lnTo>
                <a:lnTo>
                  <a:pt x="303808" y="438176"/>
                </a:lnTo>
                <a:lnTo>
                  <a:pt x="295181" y="452714"/>
                </a:lnTo>
                <a:lnTo>
                  <a:pt x="291376" y="456591"/>
                </a:lnTo>
                <a:lnTo>
                  <a:pt x="284282" y="461973"/>
                </a:lnTo>
                <a:lnTo>
                  <a:pt x="277546" y="467948"/>
                </a:lnTo>
                <a:lnTo>
                  <a:pt x="268103" y="474186"/>
                </a:lnTo>
                <a:lnTo>
                  <a:pt x="262575" y="477355"/>
                </a:lnTo>
                <a:lnTo>
                  <a:pt x="256740" y="479467"/>
                </a:lnTo>
                <a:lnTo>
                  <a:pt x="250701" y="480875"/>
                </a:lnTo>
                <a:lnTo>
                  <a:pt x="244525" y="481814"/>
                </a:lnTo>
                <a:lnTo>
                  <a:pt x="239332" y="482440"/>
                </a:lnTo>
                <a:lnTo>
                  <a:pt x="230697" y="483135"/>
                </a:lnTo>
                <a:lnTo>
                  <a:pt x="225814" y="483321"/>
                </a:lnTo>
                <a:lnTo>
                  <a:pt x="203151" y="48369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SMARTPenAnnotation1795"/>
          <p:cNvSpPr/>
          <p:nvPr/>
        </p:nvSpPr>
        <p:spPr>
          <a:xfrm>
            <a:off x="4227462" y="2316561"/>
            <a:ext cx="212826" cy="183196"/>
          </a:xfrm>
          <a:custGeom>
            <a:avLst/>
            <a:gdLst/>
            <a:ahLst/>
            <a:cxnLst/>
            <a:rect l="0" t="0" r="0" b="0"/>
            <a:pathLst>
              <a:path w="212826" h="183196">
                <a:moveTo>
                  <a:pt x="0" y="38644"/>
                </a:moveTo>
                <a:lnTo>
                  <a:pt x="5136" y="28373"/>
                </a:lnTo>
                <a:lnTo>
                  <a:pt x="6649" y="24272"/>
                </a:lnTo>
                <a:lnTo>
                  <a:pt x="7657" y="20464"/>
                </a:lnTo>
                <a:lnTo>
                  <a:pt x="8329" y="16850"/>
                </a:lnTo>
                <a:lnTo>
                  <a:pt x="10927" y="13366"/>
                </a:lnTo>
                <a:lnTo>
                  <a:pt x="14809" y="9968"/>
                </a:lnTo>
                <a:lnTo>
                  <a:pt x="26215" y="1928"/>
                </a:lnTo>
                <a:lnTo>
                  <a:pt x="29300" y="1268"/>
                </a:lnTo>
                <a:lnTo>
                  <a:pt x="33507" y="828"/>
                </a:lnTo>
                <a:lnTo>
                  <a:pt x="38461" y="535"/>
                </a:lnTo>
                <a:lnTo>
                  <a:pt x="46832" y="209"/>
                </a:lnTo>
                <a:lnTo>
                  <a:pt x="55211" y="64"/>
                </a:lnTo>
                <a:lnTo>
                  <a:pt x="66100" y="0"/>
                </a:lnTo>
                <a:lnTo>
                  <a:pt x="73088" y="1058"/>
                </a:lnTo>
                <a:lnTo>
                  <a:pt x="80972" y="2838"/>
                </a:lnTo>
                <a:lnTo>
                  <a:pt x="89452" y="5099"/>
                </a:lnTo>
                <a:lnTo>
                  <a:pt x="96181" y="7682"/>
                </a:lnTo>
                <a:lnTo>
                  <a:pt x="101741" y="10478"/>
                </a:lnTo>
                <a:lnTo>
                  <a:pt x="106523" y="13417"/>
                </a:lnTo>
                <a:lnTo>
                  <a:pt x="114010" y="17527"/>
                </a:lnTo>
                <a:lnTo>
                  <a:pt x="133795" y="27825"/>
                </a:lnTo>
                <a:lnTo>
                  <a:pt x="140790" y="32506"/>
                </a:lnTo>
                <a:lnTo>
                  <a:pt x="145454" y="36702"/>
                </a:lnTo>
                <a:lnTo>
                  <a:pt x="148563" y="40574"/>
                </a:lnTo>
                <a:lnTo>
                  <a:pt x="150636" y="44230"/>
                </a:lnTo>
                <a:lnTo>
                  <a:pt x="152018" y="47742"/>
                </a:lnTo>
                <a:lnTo>
                  <a:pt x="152940" y="51158"/>
                </a:lnTo>
                <a:lnTo>
                  <a:pt x="153553" y="54511"/>
                </a:lnTo>
                <a:lnTo>
                  <a:pt x="153963" y="57821"/>
                </a:lnTo>
                <a:lnTo>
                  <a:pt x="154236" y="61102"/>
                </a:lnTo>
                <a:lnTo>
                  <a:pt x="154418" y="64365"/>
                </a:lnTo>
                <a:lnTo>
                  <a:pt x="154620" y="70856"/>
                </a:lnTo>
                <a:lnTo>
                  <a:pt x="153599" y="74092"/>
                </a:lnTo>
                <a:lnTo>
                  <a:pt x="151843" y="77324"/>
                </a:lnTo>
                <a:lnTo>
                  <a:pt x="149599" y="80554"/>
                </a:lnTo>
                <a:lnTo>
                  <a:pt x="145952" y="84856"/>
                </a:lnTo>
                <a:lnTo>
                  <a:pt x="141371" y="89875"/>
                </a:lnTo>
                <a:lnTo>
                  <a:pt x="136167" y="95370"/>
                </a:lnTo>
                <a:lnTo>
                  <a:pt x="130549" y="100108"/>
                </a:lnTo>
                <a:lnTo>
                  <a:pt x="124653" y="104342"/>
                </a:lnTo>
                <a:lnTo>
                  <a:pt x="118573" y="108240"/>
                </a:lnTo>
                <a:lnTo>
                  <a:pt x="112370" y="112987"/>
                </a:lnTo>
                <a:lnTo>
                  <a:pt x="106085" y="118303"/>
                </a:lnTo>
                <a:lnTo>
                  <a:pt x="94443" y="128866"/>
                </a:lnTo>
                <a:lnTo>
                  <a:pt x="85686" y="137144"/>
                </a:lnTo>
                <a:lnTo>
                  <a:pt x="74713" y="147847"/>
                </a:lnTo>
                <a:lnTo>
                  <a:pt x="71307" y="150141"/>
                </a:lnTo>
                <a:lnTo>
                  <a:pt x="67961" y="151671"/>
                </a:lnTo>
                <a:lnTo>
                  <a:pt x="64655" y="152690"/>
                </a:lnTo>
                <a:lnTo>
                  <a:pt x="62451" y="154445"/>
                </a:lnTo>
                <a:lnTo>
                  <a:pt x="60982" y="156689"/>
                </a:lnTo>
                <a:lnTo>
                  <a:pt x="60002" y="159261"/>
                </a:lnTo>
                <a:lnTo>
                  <a:pt x="56048" y="164984"/>
                </a:lnTo>
                <a:lnTo>
                  <a:pt x="53488" y="168015"/>
                </a:lnTo>
                <a:lnTo>
                  <a:pt x="51782" y="171111"/>
                </a:lnTo>
                <a:lnTo>
                  <a:pt x="50645" y="174249"/>
                </a:lnTo>
                <a:lnTo>
                  <a:pt x="49886" y="177417"/>
                </a:lnTo>
                <a:lnTo>
                  <a:pt x="51531" y="179528"/>
                </a:lnTo>
                <a:lnTo>
                  <a:pt x="54776" y="180936"/>
                </a:lnTo>
                <a:lnTo>
                  <a:pt x="59090" y="181874"/>
                </a:lnTo>
                <a:lnTo>
                  <a:pt x="63041" y="182500"/>
                </a:lnTo>
                <a:lnTo>
                  <a:pt x="66749" y="182917"/>
                </a:lnTo>
                <a:lnTo>
                  <a:pt x="70296" y="183195"/>
                </a:lnTo>
                <a:lnTo>
                  <a:pt x="74811" y="182305"/>
                </a:lnTo>
                <a:lnTo>
                  <a:pt x="79971" y="180638"/>
                </a:lnTo>
                <a:lnTo>
                  <a:pt x="85560" y="178451"/>
                </a:lnTo>
                <a:lnTo>
                  <a:pt x="90361" y="176993"/>
                </a:lnTo>
                <a:lnTo>
                  <a:pt x="94637" y="176021"/>
                </a:lnTo>
                <a:lnTo>
                  <a:pt x="134900" y="169326"/>
                </a:lnTo>
                <a:lnTo>
                  <a:pt x="145826" y="167685"/>
                </a:lnTo>
                <a:lnTo>
                  <a:pt x="154186" y="166591"/>
                </a:lnTo>
                <a:lnTo>
                  <a:pt x="160834" y="165862"/>
                </a:lnTo>
                <a:lnTo>
                  <a:pt x="168490" y="166451"/>
                </a:lnTo>
                <a:lnTo>
                  <a:pt x="176819" y="167918"/>
                </a:lnTo>
                <a:lnTo>
                  <a:pt x="185596" y="169971"/>
                </a:lnTo>
                <a:lnTo>
                  <a:pt x="192523" y="171340"/>
                </a:lnTo>
                <a:lnTo>
                  <a:pt x="198215" y="172252"/>
                </a:lnTo>
                <a:lnTo>
                  <a:pt x="212825" y="17407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SMARTPenAnnotation1796"/>
          <p:cNvSpPr/>
          <p:nvPr/>
        </p:nvSpPr>
        <p:spPr>
          <a:xfrm>
            <a:off x="4759523" y="2790527"/>
            <a:ext cx="406302" cy="9675"/>
          </a:xfrm>
          <a:custGeom>
            <a:avLst/>
            <a:gdLst/>
            <a:ahLst/>
            <a:cxnLst/>
            <a:rect l="0" t="0" r="0" b="0"/>
            <a:pathLst>
              <a:path w="406302" h="9675">
                <a:moveTo>
                  <a:pt x="0" y="0"/>
                </a:moveTo>
                <a:lnTo>
                  <a:pt x="41679" y="0"/>
                </a:lnTo>
                <a:lnTo>
                  <a:pt x="48209" y="1075"/>
                </a:lnTo>
                <a:lnTo>
                  <a:pt x="56861" y="2866"/>
                </a:lnTo>
                <a:lnTo>
                  <a:pt x="66929" y="5136"/>
                </a:lnTo>
                <a:lnTo>
                  <a:pt x="75790" y="6648"/>
                </a:lnTo>
                <a:lnTo>
                  <a:pt x="83848" y="7657"/>
                </a:lnTo>
                <a:lnTo>
                  <a:pt x="91369" y="8329"/>
                </a:lnTo>
                <a:lnTo>
                  <a:pt x="98533" y="8777"/>
                </a:lnTo>
                <a:lnTo>
                  <a:pt x="112226" y="9275"/>
                </a:lnTo>
                <a:lnTo>
                  <a:pt x="138533" y="9595"/>
                </a:lnTo>
                <a:lnTo>
                  <a:pt x="398553" y="9674"/>
                </a:lnTo>
                <a:lnTo>
                  <a:pt x="401136" y="8599"/>
                </a:lnTo>
                <a:lnTo>
                  <a:pt x="402857" y="6807"/>
                </a:lnTo>
                <a:lnTo>
                  <a:pt x="406301" y="967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SMARTPenAnnotation1797"/>
          <p:cNvSpPr/>
          <p:nvPr/>
        </p:nvSpPr>
        <p:spPr>
          <a:xfrm>
            <a:off x="5349697" y="2268140"/>
            <a:ext cx="241776" cy="822277"/>
          </a:xfrm>
          <a:custGeom>
            <a:avLst/>
            <a:gdLst/>
            <a:ahLst/>
            <a:cxnLst/>
            <a:rect l="0" t="0" r="0" b="0"/>
            <a:pathLst>
              <a:path w="241776" h="822277">
                <a:moveTo>
                  <a:pt x="57972" y="0"/>
                </a:moveTo>
                <a:lnTo>
                  <a:pt x="52837" y="0"/>
                </a:lnTo>
                <a:lnTo>
                  <a:pt x="51324" y="1075"/>
                </a:lnTo>
                <a:lnTo>
                  <a:pt x="50316" y="2866"/>
                </a:lnTo>
                <a:lnTo>
                  <a:pt x="49195" y="7723"/>
                </a:lnTo>
                <a:lnTo>
                  <a:pt x="46415" y="22950"/>
                </a:lnTo>
                <a:lnTo>
                  <a:pt x="38146" y="53553"/>
                </a:lnTo>
                <a:lnTo>
                  <a:pt x="34006" y="66874"/>
                </a:lnTo>
                <a:lnTo>
                  <a:pt x="26540" y="87406"/>
                </a:lnTo>
                <a:lnTo>
                  <a:pt x="21429" y="111052"/>
                </a:lnTo>
                <a:lnTo>
                  <a:pt x="17367" y="127822"/>
                </a:lnTo>
                <a:lnTo>
                  <a:pt x="11979" y="144949"/>
                </a:lnTo>
                <a:lnTo>
                  <a:pt x="6002" y="159727"/>
                </a:lnTo>
                <a:lnTo>
                  <a:pt x="2629" y="182060"/>
                </a:lnTo>
                <a:lnTo>
                  <a:pt x="1129" y="207750"/>
                </a:lnTo>
                <a:lnTo>
                  <a:pt x="463" y="229917"/>
                </a:lnTo>
                <a:lnTo>
                  <a:pt x="0" y="280244"/>
                </a:lnTo>
                <a:lnTo>
                  <a:pt x="1035" y="299757"/>
                </a:lnTo>
                <a:lnTo>
                  <a:pt x="5079" y="319178"/>
                </a:lnTo>
                <a:lnTo>
                  <a:pt x="10459" y="338558"/>
                </a:lnTo>
                <a:lnTo>
                  <a:pt x="16433" y="361145"/>
                </a:lnTo>
                <a:lnTo>
                  <a:pt x="19531" y="376197"/>
                </a:lnTo>
                <a:lnTo>
                  <a:pt x="22671" y="392681"/>
                </a:lnTo>
                <a:lnTo>
                  <a:pt x="24764" y="406895"/>
                </a:lnTo>
                <a:lnTo>
                  <a:pt x="27091" y="431287"/>
                </a:lnTo>
                <a:lnTo>
                  <a:pt x="29860" y="445530"/>
                </a:lnTo>
                <a:lnTo>
                  <a:pt x="33857" y="461475"/>
                </a:lnTo>
                <a:lnTo>
                  <a:pt x="42955" y="493166"/>
                </a:lnTo>
                <a:lnTo>
                  <a:pt x="50581" y="517998"/>
                </a:lnTo>
                <a:lnTo>
                  <a:pt x="63286" y="554116"/>
                </a:lnTo>
                <a:lnTo>
                  <a:pt x="78607" y="595606"/>
                </a:lnTo>
                <a:lnTo>
                  <a:pt x="92582" y="631961"/>
                </a:lnTo>
                <a:lnTo>
                  <a:pt x="99318" y="647030"/>
                </a:lnTo>
                <a:lnTo>
                  <a:pt x="105959" y="660301"/>
                </a:lnTo>
                <a:lnTo>
                  <a:pt x="112536" y="672372"/>
                </a:lnTo>
                <a:lnTo>
                  <a:pt x="120145" y="684720"/>
                </a:lnTo>
                <a:lnTo>
                  <a:pt x="128443" y="697251"/>
                </a:lnTo>
                <a:lnTo>
                  <a:pt x="137198" y="709904"/>
                </a:lnTo>
                <a:lnTo>
                  <a:pt x="145186" y="720489"/>
                </a:lnTo>
                <a:lnTo>
                  <a:pt x="152660" y="729696"/>
                </a:lnTo>
                <a:lnTo>
                  <a:pt x="159793" y="737984"/>
                </a:lnTo>
                <a:lnTo>
                  <a:pt x="166698" y="745659"/>
                </a:lnTo>
                <a:lnTo>
                  <a:pt x="180103" y="759918"/>
                </a:lnTo>
                <a:lnTo>
                  <a:pt x="207299" y="787665"/>
                </a:lnTo>
                <a:lnTo>
                  <a:pt x="241775" y="82227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SMARTPenAnnotation1798"/>
          <p:cNvSpPr/>
          <p:nvPr/>
        </p:nvSpPr>
        <p:spPr>
          <a:xfrm>
            <a:off x="5621838" y="2456427"/>
            <a:ext cx="307883" cy="488882"/>
          </a:xfrm>
          <a:custGeom>
            <a:avLst/>
            <a:gdLst/>
            <a:ahLst/>
            <a:cxnLst/>
            <a:rect l="0" t="0" r="0" b="0"/>
            <a:pathLst>
              <a:path w="307883" h="488882">
                <a:moveTo>
                  <a:pt x="8329" y="43885"/>
                </a:moveTo>
                <a:lnTo>
                  <a:pt x="0" y="43885"/>
                </a:lnTo>
                <a:lnTo>
                  <a:pt x="627" y="44960"/>
                </a:lnTo>
                <a:lnTo>
                  <a:pt x="7102" y="52214"/>
                </a:lnTo>
                <a:lnTo>
                  <a:pt x="16383" y="55828"/>
                </a:lnTo>
                <a:lnTo>
                  <a:pt x="23372" y="58296"/>
                </a:lnTo>
                <a:lnTo>
                  <a:pt x="29106" y="59942"/>
                </a:lnTo>
                <a:lnTo>
                  <a:pt x="38345" y="61770"/>
                </a:lnTo>
                <a:lnTo>
                  <a:pt x="43388" y="62258"/>
                </a:lnTo>
                <a:lnTo>
                  <a:pt x="48899" y="62583"/>
                </a:lnTo>
                <a:lnTo>
                  <a:pt x="60757" y="62944"/>
                </a:lnTo>
                <a:lnTo>
                  <a:pt x="92279" y="63194"/>
                </a:lnTo>
                <a:lnTo>
                  <a:pt x="99767" y="62132"/>
                </a:lnTo>
                <a:lnTo>
                  <a:pt x="107983" y="60349"/>
                </a:lnTo>
                <a:lnTo>
                  <a:pt x="116685" y="58086"/>
                </a:lnTo>
                <a:lnTo>
                  <a:pt x="127861" y="54427"/>
                </a:lnTo>
                <a:lnTo>
                  <a:pt x="140686" y="49838"/>
                </a:lnTo>
                <a:lnTo>
                  <a:pt x="167117" y="40082"/>
                </a:lnTo>
                <a:lnTo>
                  <a:pt x="189613" y="32163"/>
                </a:lnTo>
                <a:lnTo>
                  <a:pt x="202277" y="28546"/>
                </a:lnTo>
                <a:lnTo>
                  <a:pt x="216093" y="25060"/>
                </a:lnTo>
                <a:lnTo>
                  <a:pt x="230679" y="21661"/>
                </a:lnTo>
                <a:lnTo>
                  <a:pt x="241477" y="18320"/>
                </a:lnTo>
                <a:lnTo>
                  <a:pt x="249751" y="15019"/>
                </a:lnTo>
                <a:lnTo>
                  <a:pt x="256341" y="11742"/>
                </a:lnTo>
                <a:lnTo>
                  <a:pt x="262885" y="9558"/>
                </a:lnTo>
                <a:lnTo>
                  <a:pt x="269397" y="8102"/>
                </a:lnTo>
                <a:lnTo>
                  <a:pt x="275888" y="7131"/>
                </a:lnTo>
                <a:lnTo>
                  <a:pt x="282365" y="5409"/>
                </a:lnTo>
                <a:lnTo>
                  <a:pt x="288833" y="3186"/>
                </a:lnTo>
                <a:lnTo>
                  <a:pt x="295295" y="630"/>
                </a:lnTo>
                <a:lnTo>
                  <a:pt x="299602" y="0"/>
                </a:lnTo>
                <a:lnTo>
                  <a:pt x="302474" y="655"/>
                </a:lnTo>
                <a:lnTo>
                  <a:pt x="307083" y="4294"/>
                </a:lnTo>
                <a:lnTo>
                  <a:pt x="307714" y="13391"/>
                </a:lnTo>
                <a:lnTo>
                  <a:pt x="307882" y="20331"/>
                </a:lnTo>
                <a:lnTo>
                  <a:pt x="306919" y="26032"/>
                </a:lnTo>
                <a:lnTo>
                  <a:pt x="302983" y="35234"/>
                </a:lnTo>
                <a:lnTo>
                  <a:pt x="272004" y="96984"/>
                </a:lnTo>
                <a:lnTo>
                  <a:pt x="265803" y="108306"/>
                </a:lnTo>
                <a:lnTo>
                  <a:pt x="259519" y="119078"/>
                </a:lnTo>
                <a:lnTo>
                  <a:pt x="253180" y="129485"/>
                </a:lnTo>
                <a:lnTo>
                  <a:pt x="246804" y="138572"/>
                </a:lnTo>
                <a:lnTo>
                  <a:pt x="240403" y="146780"/>
                </a:lnTo>
                <a:lnTo>
                  <a:pt x="233987" y="154402"/>
                </a:lnTo>
                <a:lnTo>
                  <a:pt x="228635" y="162707"/>
                </a:lnTo>
                <a:lnTo>
                  <a:pt x="223991" y="171469"/>
                </a:lnTo>
                <a:lnTo>
                  <a:pt x="219820" y="180535"/>
                </a:lnTo>
                <a:lnTo>
                  <a:pt x="214891" y="189803"/>
                </a:lnTo>
                <a:lnTo>
                  <a:pt x="209454" y="199207"/>
                </a:lnTo>
                <a:lnTo>
                  <a:pt x="203681" y="208701"/>
                </a:lnTo>
                <a:lnTo>
                  <a:pt x="198756" y="218254"/>
                </a:lnTo>
                <a:lnTo>
                  <a:pt x="194398" y="227848"/>
                </a:lnTo>
                <a:lnTo>
                  <a:pt x="190419" y="237468"/>
                </a:lnTo>
                <a:lnTo>
                  <a:pt x="185616" y="246032"/>
                </a:lnTo>
                <a:lnTo>
                  <a:pt x="180264" y="253890"/>
                </a:lnTo>
                <a:lnTo>
                  <a:pt x="174546" y="261279"/>
                </a:lnTo>
                <a:lnTo>
                  <a:pt x="167510" y="275879"/>
                </a:lnTo>
                <a:lnTo>
                  <a:pt x="159594" y="295286"/>
                </a:lnTo>
                <a:lnTo>
                  <a:pt x="151093" y="317898"/>
                </a:lnTo>
                <a:lnTo>
                  <a:pt x="143275" y="337272"/>
                </a:lnTo>
                <a:lnTo>
                  <a:pt x="135914" y="354487"/>
                </a:lnTo>
                <a:lnTo>
                  <a:pt x="128856" y="370264"/>
                </a:lnTo>
                <a:lnTo>
                  <a:pt x="122002" y="388305"/>
                </a:lnTo>
                <a:lnTo>
                  <a:pt x="115282" y="407858"/>
                </a:lnTo>
                <a:lnTo>
                  <a:pt x="85720" y="48888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SMARTPenAnnotation1799"/>
          <p:cNvSpPr/>
          <p:nvPr/>
        </p:nvSpPr>
        <p:spPr>
          <a:xfrm>
            <a:off x="5989628" y="2603951"/>
            <a:ext cx="249992" cy="291457"/>
          </a:xfrm>
          <a:custGeom>
            <a:avLst/>
            <a:gdLst/>
            <a:ahLst/>
            <a:cxnLst/>
            <a:rect l="0" t="0" r="0" b="0"/>
            <a:pathLst>
              <a:path w="249992" h="291457">
                <a:moveTo>
                  <a:pt x="172600" y="12447"/>
                </a:moveTo>
                <a:lnTo>
                  <a:pt x="162329" y="2176"/>
                </a:lnTo>
                <a:lnTo>
                  <a:pt x="159303" y="225"/>
                </a:lnTo>
                <a:lnTo>
                  <a:pt x="157286" y="0"/>
                </a:lnTo>
                <a:lnTo>
                  <a:pt x="155942" y="924"/>
                </a:lnTo>
                <a:lnTo>
                  <a:pt x="151582" y="1951"/>
                </a:lnTo>
                <a:lnTo>
                  <a:pt x="144985" y="2408"/>
                </a:lnTo>
                <a:lnTo>
                  <a:pt x="134888" y="2611"/>
                </a:lnTo>
                <a:lnTo>
                  <a:pt x="130261" y="3740"/>
                </a:lnTo>
                <a:lnTo>
                  <a:pt x="126101" y="5567"/>
                </a:lnTo>
                <a:lnTo>
                  <a:pt x="118613" y="9389"/>
                </a:lnTo>
                <a:lnTo>
                  <a:pt x="111702" y="11088"/>
                </a:lnTo>
                <a:lnTo>
                  <a:pt x="107279" y="12616"/>
                </a:lnTo>
                <a:lnTo>
                  <a:pt x="102181" y="14709"/>
                </a:lnTo>
                <a:lnTo>
                  <a:pt x="96633" y="17180"/>
                </a:lnTo>
                <a:lnTo>
                  <a:pt x="91858" y="19902"/>
                </a:lnTo>
                <a:lnTo>
                  <a:pt x="87602" y="22791"/>
                </a:lnTo>
                <a:lnTo>
                  <a:pt x="83688" y="25792"/>
                </a:lnTo>
                <a:lnTo>
                  <a:pt x="77855" y="31018"/>
                </a:lnTo>
                <a:lnTo>
                  <a:pt x="62775" y="45423"/>
                </a:lnTo>
                <a:lnTo>
                  <a:pt x="55313" y="51628"/>
                </a:lnTo>
                <a:lnTo>
                  <a:pt x="48189" y="56841"/>
                </a:lnTo>
                <a:lnTo>
                  <a:pt x="41291" y="61391"/>
                </a:lnTo>
                <a:lnTo>
                  <a:pt x="35617" y="66573"/>
                </a:lnTo>
                <a:lnTo>
                  <a:pt x="30759" y="72179"/>
                </a:lnTo>
                <a:lnTo>
                  <a:pt x="26445" y="78065"/>
                </a:lnTo>
                <a:lnTo>
                  <a:pt x="22495" y="83064"/>
                </a:lnTo>
                <a:lnTo>
                  <a:pt x="15239" y="91485"/>
                </a:lnTo>
                <a:lnTo>
                  <a:pt x="11298" y="98810"/>
                </a:lnTo>
                <a:lnTo>
                  <a:pt x="8471" y="106724"/>
                </a:lnTo>
                <a:lnTo>
                  <a:pt x="6213" y="111844"/>
                </a:lnTo>
                <a:lnTo>
                  <a:pt x="3632" y="117407"/>
                </a:lnTo>
                <a:lnTo>
                  <a:pt x="1912" y="123265"/>
                </a:lnTo>
                <a:lnTo>
                  <a:pt x="765" y="129321"/>
                </a:lnTo>
                <a:lnTo>
                  <a:pt x="0" y="135507"/>
                </a:lnTo>
                <a:lnTo>
                  <a:pt x="566" y="141781"/>
                </a:lnTo>
                <a:lnTo>
                  <a:pt x="2017" y="148114"/>
                </a:lnTo>
                <a:lnTo>
                  <a:pt x="6935" y="163453"/>
                </a:lnTo>
                <a:lnTo>
                  <a:pt x="8413" y="164711"/>
                </a:lnTo>
                <a:lnTo>
                  <a:pt x="10473" y="165550"/>
                </a:lnTo>
                <a:lnTo>
                  <a:pt x="15629" y="166482"/>
                </a:lnTo>
                <a:lnTo>
                  <a:pt x="21504" y="166897"/>
                </a:lnTo>
                <a:lnTo>
                  <a:pt x="27697" y="167081"/>
                </a:lnTo>
                <a:lnTo>
                  <a:pt x="30854" y="167130"/>
                </a:lnTo>
                <a:lnTo>
                  <a:pt x="35108" y="166088"/>
                </a:lnTo>
                <a:lnTo>
                  <a:pt x="40093" y="164318"/>
                </a:lnTo>
                <a:lnTo>
                  <a:pt x="45567" y="162064"/>
                </a:lnTo>
                <a:lnTo>
                  <a:pt x="51366" y="160561"/>
                </a:lnTo>
                <a:lnTo>
                  <a:pt x="57381" y="159559"/>
                </a:lnTo>
                <a:lnTo>
                  <a:pt x="63542" y="158891"/>
                </a:lnTo>
                <a:lnTo>
                  <a:pt x="71948" y="155220"/>
                </a:lnTo>
                <a:lnTo>
                  <a:pt x="81852" y="149549"/>
                </a:lnTo>
                <a:lnTo>
                  <a:pt x="92754" y="142544"/>
                </a:lnTo>
                <a:lnTo>
                  <a:pt x="104321" y="133574"/>
                </a:lnTo>
                <a:lnTo>
                  <a:pt x="116332" y="123295"/>
                </a:lnTo>
                <a:lnTo>
                  <a:pt x="128639" y="112142"/>
                </a:lnTo>
                <a:lnTo>
                  <a:pt x="150912" y="91152"/>
                </a:lnTo>
                <a:lnTo>
                  <a:pt x="191485" y="51402"/>
                </a:lnTo>
                <a:lnTo>
                  <a:pt x="197014" y="44866"/>
                </a:lnTo>
                <a:lnTo>
                  <a:pt x="199625" y="40509"/>
                </a:lnTo>
                <a:lnTo>
                  <a:pt x="201227" y="33516"/>
                </a:lnTo>
                <a:lnTo>
                  <a:pt x="196369" y="42576"/>
                </a:lnTo>
                <a:lnTo>
                  <a:pt x="193913" y="50201"/>
                </a:lnTo>
                <a:lnTo>
                  <a:pt x="193258" y="53740"/>
                </a:lnTo>
                <a:lnTo>
                  <a:pt x="190671" y="59323"/>
                </a:lnTo>
                <a:lnTo>
                  <a:pt x="186797" y="66270"/>
                </a:lnTo>
                <a:lnTo>
                  <a:pt x="182065" y="74126"/>
                </a:lnTo>
                <a:lnTo>
                  <a:pt x="178910" y="81513"/>
                </a:lnTo>
                <a:lnTo>
                  <a:pt x="176807" y="88587"/>
                </a:lnTo>
                <a:lnTo>
                  <a:pt x="175404" y="95453"/>
                </a:lnTo>
                <a:lnTo>
                  <a:pt x="173395" y="102180"/>
                </a:lnTo>
                <a:lnTo>
                  <a:pt x="170980" y="108815"/>
                </a:lnTo>
                <a:lnTo>
                  <a:pt x="168296" y="115388"/>
                </a:lnTo>
                <a:lnTo>
                  <a:pt x="165431" y="126218"/>
                </a:lnTo>
                <a:lnTo>
                  <a:pt x="162446" y="139888"/>
                </a:lnTo>
                <a:lnTo>
                  <a:pt x="159382" y="155451"/>
                </a:lnTo>
                <a:lnTo>
                  <a:pt x="157339" y="169051"/>
                </a:lnTo>
                <a:lnTo>
                  <a:pt x="155977" y="181341"/>
                </a:lnTo>
                <a:lnTo>
                  <a:pt x="155069" y="192760"/>
                </a:lnTo>
                <a:lnTo>
                  <a:pt x="154464" y="203597"/>
                </a:lnTo>
                <a:lnTo>
                  <a:pt x="153790" y="224237"/>
                </a:lnTo>
                <a:lnTo>
                  <a:pt x="154686" y="233181"/>
                </a:lnTo>
                <a:lnTo>
                  <a:pt x="156358" y="241293"/>
                </a:lnTo>
                <a:lnTo>
                  <a:pt x="158547" y="248851"/>
                </a:lnTo>
                <a:lnTo>
                  <a:pt x="160007" y="254964"/>
                </a:lnTo>
                <a:lnTo>
                  <a:pt x="160980" y="260115"/>
                </a:lnTo>
                <a:lnTo>
                  <a:pt x="161629" y="264623"/>
                </a:lnTo>
                <a:lnTo>
                  <a:pt x="164211" y="268704"/>
                </a:lnTo>
                <a:lnTo>
                  <a:pt x="168082" y="272499"/>
                </a:lnTo>
                <a:lnTo>
                  <a:pt x="172812" y="276104"/>
                </a:lnTo>
                <a:lnTo>
                  <a:pt x="177041" y="278507"/>
                </a:lnTo>
                <a:lnTo>
                  <a:pt x="184606" y="281178"/>
                </a:lnTo>
                <a:lnTo>
                  <a:pt x="189203" y="282965"/>
                </a:lnTo>
                <a:lnTo>
                  <a:pt x="194418" y="285231"/>
                </a:lnTo>
                <a:lnTo>
                  <a:pt x="200043" y="287817"/>
                </a:lnTo>
                <a:lnTo>
                  <a:pt x="205944" y="289540"/>
                </a:lnTo>
                <a:lnTo>
                  <a:pt x="212027" y="290690"/>
                </a:lnTo>
                <a:lnTo>
                  <a:pt x="218233" y="291456"/>
                </a:lnTo>
                <a:lnTo>
                  <a:pt x="223444" y="290892"/>
                </a:lnTo>
                <a:lnTo>
                  <a:pt x="227994" y="289440"/>
                </a:lnTo>
                <a:lnTo>
                  <a:pt x="249991" y="28331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5" name="SMARTPenAnnotation1800"/>
          <p:cNvSpPr/>
          <p:nvPr/>
        </p:nvSpPr>
        <p:spPr>
          <a:xfrm>
            <a:off x="6229945" y="2394871"/>
            <a:ext cx="193477" cy="221466"/>
          </a:xfrm>
          <a:custGeom>
            <a:avLst/>
            <a:gdLst/>
            <a:ahLst/>
            <a:cxnLst/>
            <a:rect l="0" t="0" r="0" b="0"/>
            <a:pathLst>
              <a:path w="193477" h="221466">
                <a:moveTo>
                  <a:pt x="0" y="57072"/>
                </a:moveTo>
                <a:lnTo>
                  <a:pt x="0" y="35278"/>
                </a:lnTo>
                <a:lnTo>
                  <a:pt x="1075" y="31794"/>
                </a:lnTo>
                <a:lnTo>
                  <a:pt x="5136" y="25057"/>
                </a:lnTo>
                <a:lnTo>
                  <a:pt x="7723" y="20680"/>
                </a:lnTo>
                <a:lnTo>
                  <a:pt x="10523" y="15613"/>
                </a:lnTo>
                <a:lnTo>
                  <a:pt x="13464" y="10085"/>
                </a:lnTo>
                <a:lnTo>
                  <a:pt x="16500" y="6399"/>
                </a:lnTo>
                <a:lnTo>
                  <a:pt x="19599" y="3943"/>
                </a:lnTo>
                <a:lnTo>
                  <a:pt x="22740" y="2305"/>
                </a:lnTo>
                <a:lnTo>
                  <a:pt x="26983" y="1213"/>
                </a:lnTo>
                <a:lnTo>
                  <a:pt x="31962" y="485"/>
                </a:lnTo>
                <a:lnTo>
                  <a:pt x="37431" y="0"/>
                </a:lnTo>
                <a:lnTo>
                  <a:pt x="42152" y="751"/>
                </a:lnTo>
                <a:lnTo>
                  <a:pt x="46374" y="2327"/>
                </a:lnTo>
                <a:lnTo>
                  <a:pt x="50264" y="4452"/>
                </a:lnTo>
                <a:lnTo>
                  <a:pt x="53931" y="5869"/>
                </a:lnTo>
                <a:lnTo>
                  <a:pt x="57452" y="6814"/>
                </a:lnTo>
                <a:lnTo>
                  <a:pt x="60873" y="7443"/>
                </a:lnTo>
                <a:lnTo>
                  <a:pt x="64230" y="8938"/>
                </a:lnTo>
                <a:lnTo>
                  <a:pt x="67542" y="11009"/>
                </a:lnTo>
                <a:lnTo>
                  <a:pt x="70824" y="13465"/>
                </a:lnTo>
                <a:lnTo>
                  <a:pt x="75163" y="18327"/>
                </a:lnTo>
                <a:lnTo>
                  <a:pt x="80205" y="24793"/>
                </a:lnTo>
                <a:lnTo>
                  <a:pt x="85716" y="32328"/>
                </a:lnTo>
                <a:lnTo>
                  <a:pt x="90464" y="38426"/>
                </a:lnTo>
                <a:lnTo>
                  <a:pt x="94706" y="43567"/>
                </a:lnTo>
                <a:lnTo>
                  <a:pt x="98607" y="48068"/>
                </a:lnTo>
                <a:lnTo>
                  <a:pt x="101209" y="53219"/>
                </a:lnTo>
                <a:lnTo>
                  <a:pt x="102944" y="58803"/>
                </a:lnTo>
                <a:lnTo>
                  <a:pt x="104100" y="64675"/>
                </a:lnTo>
                <a:lnTo>
                  <a:pt x="105945" y="69665"/>
                </a:lnTo>
                <a:lnTo>
                  <a:pt x="108251" y="74066"/>
                </a:lnTo>
                <a:lnTo>
                  <a:pt x="110862" y="78075"/>
                </a:lnTo>
                <a:lnTo>
                  <a:pt x="112603" y="82898"/>
                </a:lnTo>
                <a:lnTo>
                  <a:pt x="113764" y="88262"/>
                </a:lnTo>
                <a:lnTo>
                  <a:pt x="114538" y="93989"/>
                </a:lnTo>
                <a:lnTo>
                  <a:pt x="115054" y="102106"/>
                </a:lnTo>
                <a:lnTo>
                  <a:pt x="115628" y="122590"/>
                </a:lnTo>
                <a:lnTo>
                  <a:pt x="114705" y="130847"/>
                </a:lnTo>
                <a:lnTo>
                  <a:pt x="113016" y="137426"/>
                </a:lnTo>
                <a:lnTo>
                  <a:pt x="110815" y="142888"/>
                </a:lnTo>
                <a:lnTo>
                  <a:pt x="107197" y="149753"/>
                </a:lnTo>
                <a:lnTo>
                  <a:pt x="102636" y="157555"/>
                </a:lnTo>
                <a:lnTo>
                  <a:pt x="97445" y="165980"/>
                </a:lnTo>
                <a:lnTo>
                  <a:pt x="92910" y="172672"/>
                </a:lnTo>
                <a:lnTo>
                  <a:pt x="88812" y="178208"/>
                </a:lnTo>
                <a:lnTo>
                  <a:pt x="85005" y="182974"/>
                </a:lnTo>
                <a:lnTo>
                  <a:pt x="79242" y="188301"/>
                </a:lnTo>
                <a:lnTo>
                  <a:pt x="72176" y="194002"/>
                </a:lnTo>
                <a:lnTo>
                  <a:pt x="64240" y="199952"/>
                </a:lnTo>
                <a:lnTo>
                  <a:pt x="57875" y="204994"/>
                </a:lnTo>
                <a:lnTo>
                  <a:pt x="52556" y="209430"/>
                </a:lnTo>
                <a:lnTo>
                  <a:pt x="47936" y="213462"/>
                </a:lnTo>
                <a:lnTo>
                  <a:pt x="43781" y="216151"/>
                </a:lnTo>
                <a:lnTo>
                  <a:pt x="39936" y="217943"/>
                </a:lnTo>
                <a:lnTo>
                  <a:pt x="29660" y="221317"/>
                </a:lnTo>
                <a:lnTo>
                  <a:pt x="34346" y="221465"/>
                </a:lnTo>
                <a:lnTo>
                  <a:pt x="41170" y="220411"/>
                </a:lnTo>
                <a:lnTo>
                  <a:pt x="63084" y="216373"/>
                </a:lnTo>
                <a:lnTo>
                  <a:pt x="76452" y="214866"/>
                </a:lnTo>
                <a:lnTo>
                  <a:pt x="90738" y="213862"/>
                </a:lnTo>
                <a:lnTo>
                  <a:pt x="193476" y="21185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6" name="SMARTPenAnnotation1801"/>
          <p:cNvSpPr/>
          <p:nvPr/>
        </p:nvSpPr>
        <p:spPr>
          <a:xfrm>
            <a:off x="6433095" y="2800201"/>
            <a:ext cx="154782" cy="38696"/>
          </a:xfrm>
          <a:custGeom>
            <a:avLst/>
            <a:gdLst/>
            <a:ahLst/>
            <a:cxnLst/>
            <a:rect l="0" t="0" r="0" b="0"/>
            <a:pathLst>
              <a:path w="154782" h="38696">
                <a:moveTo>
                  <a:pt x="0" y="38695"/>
                </a:moveTo>
                <a:lnTo>
                  <a:pt x="15407" y="33560"/>
                </a:lnTo>
                <a:lnTo>
                  <a:pt x="22095" y="32047"/>
                </a:lnTo>
                <a:lnTo>
                  <a:pt x="28703" y="31038"/>
                </a:lnTo>
                <a:lnTo>
                  <a:pt x="35259" y="30366"/>
                </a:lnTo>
                <a:lnTo>
                  <a:pt x="41779" y="28843"/>
                </a:lnTo>
                <a:lnTo>
                  <a:pt x="48275" y="26752"/>
                </a:lnTo>
                <a:lnTo>
                  <a:pt x="54756" y="24284"/>
                </a:lnTo>
                <a:lnTo>
                  <a:pt x="63375" y="22638"/>
                </a:lnTo>
                <a:lnTo>
                  <a:pt x="73422" y="21541"/>
                </a:lnTo>
                <a:lnTo>
                  <a:pt x="84418" y="20810"/>
                </a:lnTo>
                <a:lnTo>
                  <a:pt x="93900" y="19248"/>
                </a:lnTo>
                <a:lnTo>
                  <a:pt x="102370" y="17131"/>
                </a:lnTo>
                <a:lnTo>
                  <a:pt x="110167" y="14645"/>
                </a:lnTo>
                <a:lnTo>
                  <a:pt x="117515" y="12988"/>
                </a:lnTo>
                <a:lnTo>
                  <a:pt x="124562" y="11883"/>
                </a:lnTo>
                <a:lnTo>
                  <a:pt x="131411" y="11147"/>
                </a:lnTo>
                <a:lnTo>
                  <a:pt x="137051" y="9581"/>
                </a:lnTo>
                <a:lnTo>
                  <a:pt x="141887" y="7462"/>
                </a:lnTo>
                <a:lnTo>
                  <a:pt x="154781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7" name="SMARTPenAnnotation1802"/>
          <p:cNvSpPr/>
          <p:nvPr/>
        </p:nvSpPr>
        <p:spPr>
          <a:xfrm>
            <a:off x="6717817" y="2587376"/>
            <a:ext cx="216801" cy="328912"/>
          </a:xfrm>
          <a:custGeom>
            <a:avLst/>
            <a:gdLst/>
            <a:ahLst/>
            <a:cxnLst/>
            <a:rect l="0" t="0" r="0" b="0"/>
            <a:pathLst>
              <a:path w="216801" h="328912">
                <a:moveTo>
                  <a:pt x="189296" y="0"/>
                </a:moveTo>
                <a:lnTo>
                  <a:pt x="179025" y="0"/>
                </a:lnTo>
                <a:lnTo>
                  <a:pt x="168475" y="2150"/>
                </a:lnTo>
                <a:lnTo>
                  <a:pt x="153918" y="5733"/>
                </a:lnTo>
                <a:lnTo>
                  <a:pt x="136689" y="10272"/>
                </a:lnTo>
                <a:lnTo>
                  <a:pt x="123053" y="13297"/>
                </a:lnTo>
                <a:lnTo>
                  <a:pt x="111814" y="15314"/>
                </a:lnTo>
                <a:lnTo>
                  <a:pt x="102170" y="16659"/>
                </a:lnTo>
                <a:lnTo>
                  <a:pt x="94667" y="18630"/>
                </a:lnTo>
                <a:lnTo>
                  <a:pt x="88589" y="21019"/>
                </a:lnTo>
                <a:lnTo>
                  <a:pt x="65977" y="32577"/>
                </a:lnTo>
                <a:lnTo>
                  <a:pt x="60863" y="35691"/>
                </a:lnTo>
                <a:lnTo>
                  <a:pt x="56381" y="38842"/>
                </a:lnTo>
                <a:lnTo>
                  <a:pt x="52317" y="42018"/>
                </a:lnTo>
                <a:lnTo>
                  <a:pt x="48532" y="45210"/>
                </a:lnTo>
                <a:lnTo>
                  <a:pt x="44935" y="48413"/>
                </a:lnTo>
                <a:lnTo>
                  <a:pt x="41461" y="51623"/>
                </a:lnTo>
                <a:lnTo>
                  <a:pt x="39146" y="55913"/>
                </a:lnTo>
                <a:lnTo>
                  <a:pt x="37602" y="60923"/>
                </a:lnTo>
                <a:lnTo>
                  <a:pt x="36573" y="66412"/>
                </a:lnTo>
                <a:lnTo>
                  <a:pt x="33737" y="73296"/>
                </a:lnTo>
                <a:lnTo>
                  <a:pt x="29697" y="81111"/>
                </a:lnTo>
                <a:lnTo>
                  <a:pt x="24854" y="89544"/>
                </a:lnTo>
                <a:lnTo>
                  <a:pt x="21625" y="96242"/>
                </a:lnTo>
                <a:lnTo>
                  <a:pt x="19472" y="101782"/>
                </a:lnTo>
                <a:lnTo>
                  <a:pt x="17081" y="111879"/>
                </a:lnTo>
                <a:lnTo>
                  <a:pt x="16443" y="117581"/>
                </a:lnTo>
                <a:lnTo>
                  <a:pt x="16018" y="123532"/>
                </a:lnTo>
                <a:lnTo>
                  <a:pt x="15545" y="133011"/>
                </a:lnTo>
                <a:lnTo>
                  <a:pt x="15419" y="137043"/>
                </a:lnTo>
                <a:lnTo>
                  <a:pt x="14260" y="140806"/>
                </a:lnTo>
                <a:lnTo>
                  <a:pt x="10106" y="147854"/>
                </a:lnTo>
                <a:lnTo>
                  <a:pt x="7543" y="157435"/>
                </a:lnTo>
                <a:lnTo>
                  <a:pt x="6860" y="163000"/>
                </a:lnTo>
                <a:lnTo>
                  <a:pt x="6101" y="172049"/>
                </a:lnTo>
                <a:lnTo>
                  <a:pt x="5898" y="175967"/>
                </a:lnTo>
                <a:lnTo>
                  <a:pt x="4688" y="178579"/>
                </a:lnTo>
                <a:lnTo>
                  <a:pt x="2806" y="180321"/>
                </a:lnTo>
                <a:lnTo>
                  <a:pt x="478" y="181482"/>
                </a:lnTo>
                <a:lnTo>
                  <a:pt x="0" y="182255"/>
                </a:lnTo>
                <a:lnTo>
                  <a:pt x="756" y="182771"/>
                </a:lnTo>
                <a:lnTo>
                  <a:pt x="2335" y="183115"/>
                </a:lnTo>
                <a:lnTo>
                  <a:pt x="3388" y="182270"/>
                </a:lnTo>
                <a:lnTo>
                  <a:pt x="4089" y="180631"/>
                </a:lnTo>
                <a:lnTo>
                  <a:pt x="4557" y="178464"/>
                </a:lnTo>
                <a:lnTo>
                  <a:pt x="7943" y="173189"/>
                </a:lnTo>
                <a:lnTo>
                  <a:pt x="10351" y="170278"/>
                </a:lnTo>
                <a:lnTo>
                  <a:pt x="13031" y="168337"/>
                </a:lnTo>
                <a:lnTo>
                  <a:pt x="18876" y="166181"/>
                </a:lnTo>
                <a:lnTo>
                  <a:pt x="23014" y="164531"/>
                </a:lnTo>
                <a:lnTo>
                  <a:pt x="27922" y="162356"/>
                </a:lnTo>
                <a:lnTo>
                  <a:pt x="33344" y="159831"/>
                </a:lnTo>
                <a:lnTo>
                  <a:pt x="39109" y="158148"/>
                </a:lnTo>
                <a:lnTo>
                  <a:pt x="45101" y="157026"/>
                </a:lnTo>
                <a:lnTo>
                  <a:pt x="51247" y="156278"/>
                </a:lnTo>
                <a:lnTo>
                  <a:pt x="57493" y="155779"/>
                </a:lnTo>
                <a:lnTo>
                  <a:pt x="63807" y="155447"/>
                </a:lnTo>
                <a:lnTo>
                  <a:pt x="76555" y="155077"/>
                </a:lnTo>
                <a:lnTo>
                  <a:pt x="121586" y="154799"/>
                </a:lnTo>
                <a:lnTo>
                  <a:pt x="128033" y="154793"/>
                </a:lnTo>
                <a:lnTo>
                  <a:pt x="134481" y="155864"/>
                </a:lnTo>
                <a:lnTo>
                  <a:pt x="140929" y="157653"/>
                </a:lnTo>
                <a:lnTo>
                  <a:pt x="147377" y="159921"/>
                </a:lnTo>
                <a:lnTo>
                  <a:pt x="153826" y="162507"/>
                </a:lnTo>
                <a:lnTo>
                  <a:pt x="160275" y="165306"/>
                </a:lnTo>
                <a:lnTo>
                  <a:pt x="166724" y="168247"/>
                </a:lnTo>
                <a:lnTo>
                  <a:pt x="172098" y="170208"/>
                </a:lnTo>
                <a:lnTo>
                  <a:pt x="176756" y="171515"/>
                </a:lnTo>
                <a:lnTo>
                  <a:pt x="180936" y="172387"/>
                </a:lnTo>
                <a:lnTo>
                  <a:pt x="184797" y="175117"/>
                </a:lnTo>
                <a:lnTo>
                  <a:pt x="188447" y="179087"/>
                </a:lnTo>
                <a:lnTo>
                  <a:pt x="191955" y="183884"/>
                </a:lnTo>
                <a:lnTo>
                  <a:pt x="198718" y="192080"/>
                </a:lnTo>
                <a:lnTo>
                  <a:pt x="202027" y="195770"/>
                </a:lnTo>
                <a:lnTo>
                  <a:pt x="204232" y="199305"/>
                </a:lnTo>
                <a:lnTo>
                  <a:pt x="208412" y="209416"/>
                </a:lnTo>
                <a:lnTo>
                  <a:pt x="213198" y="215968"/>
                </a:lnTo>
                <a:lnTo>
                  <a:pt x="214904" y="220294"/>
                </a:lnTo>
                <a:lnTo>
                  <a:pt x="216042" y="225329"/>
                </a:lnTo>
                <a:lnTo>
                  <a:pt x="216800" y="230834"/>
                </a:lnTo>
                <a:lnTo>
                  <a:pt x="216231" y="235580"/>
                </a:lnTo>
                <a:lnTo>
                  <a:pt x="214777" y="239818"/>
                </a:lnTo>
                <a:lnTo>
                  <a:pt x="210294" y="249544"/>
                </a:lnTo>
                <a:lnTo>
                  <a:pt x="207594" y="256652"/>
                </a:lnTo>
                <a:lnTo>
                  <a:pt x="204720" y="264615"/>
                </a:lnTo>
                <a:lnTo>
                  <a:pt x="200653" y="270999"/>
                </a:lnTo>
                <a:lnTo>
                  <a:pt x="195792" y="276330"/>
                </a:lnTo>
                <a:lnTo>
                  <a:pt x="190402" y="280958"/>
                </a:lnTo>
                <a:lnTo>
                  <a:pt x="184659" y="285119"/>
                </a:lnTo>
                <a:lnTo>
                  <a:pt x="178681" y="288967"/>
                </a:lnTo>
                <a:lnTo>
                  <a:pt x="172545" y="292608"/>
                </a:lnTo>
                <a:lnTo>
                  <a:pt x="166305" y="296110"/>
                </a:lnTo>
                <a:lnTo>
                  <a:pt x="153640" y="302867"/>
                </a:lnTo>
                <a:lnTo>
                  <a:pt x="134422" y="312715"/>
                </a:lnTo>
                <a:lnTo>
                  <a:pt x="125842" y="315964"/>
                </a:lnTo>
                <a:lnTo>
                  <a:pt x="115822" y="319204"/>
                </a:lnTo>
                <a:lnTo>
                  <a:pt x="104843" y="322440"/>
                </a:lnTo>
                <a:lnTo>
                  <a:pt x="95374" y="324597"/>
                </a:lnTo>
                <a:lnTo>
                  <a:pt x="86911" y="326035"/>
                </a:lnTo>
                <a:lnTo>
                  <a:pt x="63536" y="32891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8" name="SMARTPenAnnotation1803"/>
          <p:cNvSpPr/>
          <p:nvPr/>
        </p:nvSpPr>
        <p:spPr>
          <a:xfrm>
            <a:off x="6980257" y="2684513"/>
            <a:ext cx="226745" cy="144710"/>
          </a:xfrm>
          <a:custGeom>
            <a:avLst/>
            <a:gdLst/>
            <a:ahLst/>
            <a:cxnLst/>
            <a:rect l="0" t="0" r="0" b="0"/>
            <a:pathLst>
              <a:path w="226745" h="144710">
                <a:moveTo>
                  <a:pt x="120332" y="9276"/>
                </a:moveTo>
                <a:lnTo>
                  <a:pt x="110062" y="4140"/>
                </a:lnTo>
                <a:lnTo>
                  <a:pt x="105961" y="2627"/>
                </a:lnTo>
                <a:lnTo>
                  <a:pt x="102153" y="1619"/>
                </a:lnTo>
                <a:lnTo>
                  <a:pt x="98538" y="946"/>
                </a:lnTo>
                <a:lnTo>
                  <a:pt x="91657" y="199"/>
                </a:lnTo>
                <a:lnTo>
                  <a:pt x="88316" y="0"/>
                </a:lnTo>
                <a:lnTo>
                  <a:pt x="83940" y="942"/>
                </a:lnTo>
                <a:lnTo>
                  <a:pt x="78873" y="2645"/>
                </a:lnTo>
                <a:lnTo>
                  <a:pt x="73345" y="4855"/>
                </a:lnTo>
                <a:lnTo>
                  <a:pt x="66436" y="9553"/>
                </a:lnTo>
                <a:lnTo>
                  <a:pt x="58604" y="15910"/>
                </a:lnTo>
                <a:lnTo>
                  <a:pt x="43453" y="29422"/>
                </a:lnTo>
                <a:lnTo>
                  <a:pt x="33137" y="39011"/>
                </a:lnTo>
                <a:lnTo>
                  <a:pt x="21286" y="50451"/>
                </a:lnTo>
                <a:lnTo>
                  <a:pt x="10968" y="60649"/>
                </a:lnTo>
                <a:lnTo>
                  <a:pt x="7652" y="65022"/>
                </a:lnTo>
                <a:lnTo>
                  <a:pt x="4367" y="70087"/>
                </a:lnTo>
                <a:lnTo>
                  <a:pt x="1102" y="75613"/>
                </a:lnTo>
                <a:lnTo>
                  <a:pt x="0" y="80372"/>
                </a:lnTo>
                <a:lnTo>
                  <a:pt x="341" y="84620"/>
                </a:lnTo>
                <a:lnTo>
                  <a:pt x="1643" y="88527"/>
                </a:lnTo>
                <a:lnTo>
                  <a:pt x="3586" y="91131"/>
                </a:lnTo>
                <a:lnTo>
                  <a:pt x="5956" y="92868"/>
                </a:lnTo>
                <a:lnTo>
                  <a:pt x="8610" y="94025"/>
                </a:lnTo>
                <a:lnTo>
                  <a:pt x="12530" y="94797"/>
                </a:lnTo>
                <a:lnTo>
                  <a:pt x="17294" y="95311"/>
                </a:lnTo>
                <a:lnTo>
                  <a:pt x="22618" y="95654"/>
                </a:lnTo>
                <a:lnTo>
                  <a:pt x="29393" y="93733"/>
                </a:lnTo>
                <a:lnTo>
                  <a:pt x="37134" y="90302"/>
                </a:lnTo>
                <a:lnTo>
                  <a:pt x="60569" y="78070"/>
                </a:lnTo>
                <a:lnTo>
                  <a:pt x="67591" y="74486"/>
                </a:lnTo>
                <a:lnTo>
                  <a:pt x="73348" y="71022"/>
                </a:lnTo>
                <a:lnTo>
                  <a:pt x="78260" y="67638"/>
                </a:lnTo>
                <a:lnTo>
                  <a:pt x="82611" y="64307"/>
                </a:lnTo>
                <a:lnTo>
                  <a:pt x="87661" y="59936"/>
                </a:lnTo>
                <a:lnTo>
                  <a:pt x="93177" y="54873"/>
                </a:lnTo>
                <a:lnTo>
                  <a:pt x="108345" y="40342"/>
                </a:lnTo>
                <a:lnTo>
                  <a:pt x="133095" y="15845"/>
                </a:lnTo>
                <a:lnTo>
                  <a:pt x="135290" y="14730"/>
                </a:lnTo>
                <a:lnTo>
                  <a:pt x="136754" y="15061"/>
                </a:lnTo>
                <a:lnTo>
                  <a:pt x="137729" y="16357"/>
                </a:lnTo>
                <a:lnTo>
                  <a:pt x="137305" y="22596"/>
                </a:lnTo>
                <a:lnTo>
                  <a:pt x="135947" y="32129"/>
                </a:lnTo>
                <a:lnTo>
                  <a:pt x="133967" y="43859"/>
                </a:lnTo>
                <a:lnTo>
                  <a:pt x="132646" y="54903"/>
                </a:lnTo>
                <a:lnTo>
                  <a:pt x="131767" y="65491"/>
                </a:lnTo>
                <a:lnTo>
                  <a:pt x="131180" y="75774"/>
                </a:lnTo>
                <a:lnTo>
                  <a:pt x="131863" y="84779"/>
                </a:lnTo>
                <a:lnTo>
                  <a:pt x="133394" y="92932"/>
                </a:lnTo>
                <a:lnTo>
                  <a:pt x="135490" y="100517"/>
                </a:lnTo>
                <a:lnTo>
                  <a:pt x="137962" y="106649"/>
                </a:lnTo>
                <a:lnTo>
                  <a:pt x="140684" y="111812"/>
                </a:lnTo>
                <a:lnTo>
                  <a:pt x="143574" y="116328"/>
                </a:lnTo>
                <a:lnTo>
                  <a:pt x="145501" y="120414"/>
                </a:lnTo>
                <a:lnTo>
                  <a:pt x="146785" y="124213"/>
                </a:lnTo>
                <a:lnTo>
                  <a:pt x="147642" y="127821"/>
                </a:lnTo>
                <a:lnTo>
                  <a:pt x="149287" y="131300"/>
                </a:lnTo>
                <a:lnTo>
                  <a:pt x="151459" y="134695"/>
                </a:lnTo>
                <a:lnTo>
                  <a:pt x="153981" y="138033"/>
                </a:lnTo>
                <a:lnTo>
                  <a:pt x="158888" y="140258"/>
                </a:lnTo>
                <a:lnTo>
                  <a:pt x="165385" y="141742"/>
                </a:lnTo>
                <a:lnTo>
                  <a:pt x="172939" y="142731"/>
                </a:lnTo>
                <a:lnTo>
                  <a:pt x="182275" y="143390"/>
                </a:lnTo>
                <a:lnTo>
                  <a:pt x="192798" y="143830"/>
                </a:lnTo>
                <a:lnTo>
                  <a:pt x="226744" y="14470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9" name="SMARTPenAnnotation1804"/>
          <p:cNvSpPr/>
          <p:nvPr/>
        </p:nvSpPr>
        <p:spPr>
          <a:xfrm>
            <a:off x="7313414" y="2529333"/>
            <a:ext cx="286675" cy="367607"/>
          </a:xfrm>
          <a:custGeom>
            <a:avLst/>
            <a:gdLst/>
            <a:ahLst/>
            <a:cxnLst/>
            <a:rect l="0" t="0" r="0" b="0"/>
            <a:pathLst>
              <a:path w="286675" h="367607">
                <a:moveTo>
                  <a:pt x="0" y="0"/>
                </a:moveTo>
                <a:lnTo>
                  <a:pt x="5135" y="15407"/>
                </a:lnTo>
                <a:lnTo>
                  <a:pt x="7722" y="25320"/>
                </a:lnTo>
                <a:lnTo>
                  <a:pt x="13464" y="50665"/>
                </a:lnTo>
                <a:lnTo>
                  <a:pt x="15426" y="62799"/>
                </a:lnTo>
                <a:lnTo>
                  <a:pt x="16733" y="74112"/>
                </a:lnTo>
                <a:lnTo>
                  <a:pt x="17604" y="84879"/>
                </a:lnTo>
                <a:lnTo>
                  <a:pt x="19260" y="98506"/>
                </a:lnTo>
                <a:lnTo>
                  <a:pt x="23966" y="130845"/>
                </a:lnTo>
                <a:lnTo>
                  <a:pt x="26726" y="145273"/>
                </a:lnTo>
                <a:lnTo>
                  <a:pt x="29641" y="158117"/>
                </a:lnTo>
                <a:lnTo>
                  <a:pt x="32659" y="169903"/>
                </a:lnTo>
                <a:lnTo>
                  <a:pt x="34671" y="180986"/>
                </a:lnTo>
                <a:lnTo>
                  <a:pt x="36013" y="191599"/>
                </a:lnTo>
                <a:lnTo>
                  <a:pt x="36907" y="201899"/>
                </a:lnTo>
                <a:lnTo>
                  <a:pt x="38577" y="211990"/>
                </a:lnTo>
                <a:lnTo>
                  <a:pt x="40767" y="221942"/>
                </a:lnTo>
                <a:lnTo>
                  <a:pt x="43300" y="231801"/>
                </a:lnTo>
                <a:lnTo>
                  <a:pt x="48983" y="257088"/>
                </a:lnTo>
                <a:lnTo>
                  <a:pt x="52003" y="271355"/>
                </a:lnTo>
                <a:lnTo>
                  <a:pt x="55091" y="283016"/>
                </a:lnTo>
                <a:lnTo>
                  <a:pt x="58225" y="292940"/>
                </a:lnTo>
                <a:lnTo>
                  <a:pt x="61389" y="301706"/>
                </a:lnTo>
                <a:lnTo>
                  <a:pt x="64573" y="311849"/>
                </a:lnTo>
                <a:lnTo>
                  <a:pt x="70977" y="334584"/>
                </a:lnTo>
                <a:lnTo>
                  <a:pt x="72040" y="342367"/>
                </a:lnTo>
                <a:lnTo>
                  <a:pt x="71673" y="347555"/>
                </a:lnTo>
                <a:lnTo>
                  <a:pt x="68498" y="355882"/>
                </a:lnTo>
                <a:lnTo>
                  <a:pt x="67163" y="356566"/>
                </a:lnTo>
                <a:lnTo>
                  <a:pt x="62813" y="357325"/>
                </a:lnTo>
                <a:lnTo>
                  <a:pt x="61223" y="356453"/>
                </a:lnTo>
                <a:lnTo>
                  <a:pt x="60163" y="354796"/>
                </a:lnTo>
                <a:lnTo>
                  <a:pt x="59456" y="352617"/>
                </a:lnTo>
                <a:lnTo>
                  <a:pt x="58670" y="344463"/>
                </a:lnTo>
                <a:lnTo>
                  <a:pt x="58461" y="339279"/>
                </a:lnTo>
                <a:lnTo>
                  <a:pt x="57247" y="331523"/>
                </a:lnTo>
                <a:lnTo>
                  <a:pt x="55363" y="322054"/>
                </a:lnTo>
                <a:lnTo>
                  <a:pt x="53031" y="311441"/>
                </a:lnTo>
                <a:lnTo>
                  <a:pt x="51477" y="302216"/>
                </a:lnTo>
                <a:lnTo>
                  <a:pt x="50441" y="293916"/>
                </a:lnTo>
                <a:lnTo>
                  <a:pt x="49750" y="286233"/>
                </a:lnTo>
                <a:lnTo>
                  <a:pt x="50365" y="278962"/>
                </a:lnTo>
                <a:lnTo>
                  <a:pt x="51849" y="271965"/>
                </a:lnTo>
                <a:lnTo>
                  <a:pt x="53913" y="265150"/>
                </a:lnTo>
                <a:lnTo>
                  <a:pt x="59074" y="254711"/>
                </a:lnTo>
                <a:lnTo>
                  <a:pt x="64950" y="246489"/>
                </a:lnTo>
                <a:lnTo>
                  <a:pt x="71145" y="239252"/>
                </a:lnTo>
                <a:lnTo>
                  <a:pt x="77481" y="229586"/>
                </a:lnTo>
                <a:lnTo>
                  <a:pt x="80675" y="223999"/>
                </a:lnTo>
                <a:lnTo>
                  <a:pt x="84955" y="219200"/>
                </a:lnTo>
                <a:lnTo>
                  <a:pt x="89957" y="214925"/>
                </a:lnTo>
                <a:lnTo>
                  <a:pt x="95443" y="211000"/>
                </a:lnTo>
                <a:lnTo>
                  <a:pt x="101248" y="208384"/>
                </a:lnTo>
                <a:lnTo>
                  <a:pt x="107269" y="206639"/>
                </a:lnTo>
                <a:lnTo>
                  <a:pt x="113433" y="205477"/>
                </a:lnTo>
                <a:lnTo>
                  <a:pt x="118616" y="204701"/>
                </a:lnTo>
                <a:lnTo>
                  <a:pt x="127242" y="203840"/>
                </a:lnTo>
                <a:lnTo>
                  <a:pt x="132123" y="203610"/>
                </a:lnTo>
                <a:lnTo>
                  <a:pt x="143277" y="203355"/>
                </a:lnTo>
                <a:lnTo>
                  <a:pt x="161643" y="203211"/>
                </a:lnTo>
                <a:lnTo>
                  <a:pt x="170105" y="204266"/>
                </a:lnTo>
                <a:lnTo>
                  <a:pt x="180044" y="206044"/>
                </a:lnTo>
                <a:lnTo>
                  <a:pt x="190972" y="208304"/>
                </a:lnTo>
                <a:lnTo>
                  <a:pt x="199330" y="210886"/>
                </a:lnTo>
                <a:lnTo>
                  <a:pt x="205978" y="213682"/>
                </a:lnTo>
                <a:lnTo>
                  <a:pt x="217305" y="219655"/>
                </a:lnTo>
                <a:lnTo>
                  <a:pt x="229506" y="225892"/>
                </a:lnTo>
                <a:lnTo>
                  <a:pt x="234694" y="230136"/>
                </a:lnTo>
                <a:lnTo>
                  <a:pt x="243325" y="240583"/>
                </a:lnTo>
                <a:lnTo>
                  <a:pt x="253610" y="255258"/>
                </a:lnTo>
                <a:lnTo>
                  <a:pt x="277729" y="290954"/>
                </a:lnTo>
                <a:lnTo>
                  <a:pt x="281891" y="298232"/>
                </a:lnTo>
                <a:lnTo>
                  <a:pt x="286515" y="309185"/>
                </a:lnTo>
                <a:lnTo>
                  <a:pt x="286674" y="313610"/>
                </a:lnTo>
                <a:lnTo>
                  <a:pt x="285704" y="317636"/>
                </a:lnTo>
                <a:lnTo>
                  <a:pt x="282836" y="324974"/>
                </a:lnTo>
                <a:lnTo>
                  <a:pt x="281561" y="331819"/>
                </a:lnTo>
                <a:lnTo>
                  <a:pt x="280145" y="335149"/>
                </a:lnTo>
                <a:lnTo>
                  <a:pt x="273019" y="344971"/>
                </a:lnTo>
                <a:lnTo>
                  <a:pt x="264100" y="354689"/>
                </a:lnTo>
                <a:lnTo>
                  <a:pt x="257827" y="361149"/>
                </a:lnTo>
                <a:lnTo>
                  <a:pt x="253575" y="363301"/>
                </a:lnTo>
                <a:lnTo>
                  <a:pt x="248591" y="364736"/>
                </a:lnTo>
                <a:lnTo>
                  <a:pt x="243117" y="365693"/>
                </a:lnTo>
                <a:lnTo>
                  <a:pt x="237319" y="366330"/>
                </a:lnTo>
                <a:lnTo>
                  <a:pt x="231303" y="366756"/>
                </a:lnTo>
                <a:lnTo>
                  <a:pt x="183802" y="36760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0" name="SMARTPenAnnotation1805"/>
          <p:cNvSpPr/>
          <p:nvPr/>
        </p:nvSpPr>
        <p:spPr>
          <a:xfrm>
            <a:off x="7719714" y="2780853"/>
            <a:ext cx="183804" cy="27245"/>
          </a:xfrm>
          <a:custGeom>
            <a:avLst/>
            <a:gdLst/>
            <a:ahLst/>
            <a:cxnLst/>
            <a:rect l="0" t="0" r="0" b="0"/>
            <a:pathLst>
              <a:path w="183804" h="27245">
                <a:moveTo>
                  <a:pt x="183803" y="0"/>
                </a:moveTo>
                <a:lnTo>
                  <a:pt x="173532" y="5136"/>
                </a:lnTo>
                <a:lnTo>
                  <a:pt x="168357" y="6648"/>
                </a:lnTo>
                <a:lnTo>
                  <a:pt x="162757" y="7657"/>
                </a:lnTo>
                <a:lnTo>
                  <a:pt x="156874" y="8329"/>
                </a:lnTo>
                <a:lnTo>
                  <a:pt x="117782" y="14411"/>
                </a:lnTo>
                <a:lnTo>
                  <a:pt x="103243" y="17132"/>
                </a:lnTo>
                <a:lnTo>
                  <a:pt x="75624" y="23021"/>
                </a:lnTo>
                <a:lnTo>
                  <a:pt x="63315" y="25021"/>
                </a:lnTo>
                <a:lnTo>
                  <a:pt x="51884" y="26354"/>
                </a:lnTo>
                <a:lnTo>
                  <a:pt x="41038" y="27244"/>
                </a:lnTo>
                <a:lnTo>
                  <a:pt x="31659" y="26761"/>
                </a:lnTo>
                <a:lnTo>
                  <a:pt x="23256" y="25365"/>
                </a:lnTo>
                <a:lnTo>
                  <a:pt x="0" y="1934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1" name="SMARTPenAnnotation1806"/>
          <p:cNvSpPr/>
          <p:nvPr/>
        </p:nvSpPr>
        <p:spPr>
          <a:xfrm>
            <a:off x="7787549" y="2693789"/>
            <a:ext cx="19231" cy="232172"/>
          </a:xfrm>
          <a:custGeom>
            <a:avLst/>
            <a:gdLst/>
            <a:ahLst/>
            <a:cxnLst/>
            <a:rect l="0" t="0" r="0" b="0"/>
            <a:pathLst>
              <a:path w="19231" h="232172">
                <a:moveTo>
                  <a:pt x="9556" y="0"/>
                </a:moveTo>
                <a:lnTo>
                  <a:pt x="4421" y="15406"/>
                </a:lnTo>
                <a:lnTo>
                  <a:pt x="2908" y="21019"/>
                </a:lnTo>
                <a:lnTo>
                  <a:pt x="1899" y="25836"/>
                </a:lnTo>
                <a:lnTo>
                  <a:pt x="1226" y="30123"/>
                </a:lnTo>
                <a:lnTo>
                  <a:pt x="778" y="37280"/>
                </a:lnTo>
                <a:lnTo>
                  <a:pt x="281" y="56697"/>
                </a:lnTo>
                <a:lnTo>
                  <a:pt x="0" y="81530"/>
                </a:lnTo>
                <a:lnTo>
                  <a:pt x="1036" y="93049"/>
                </a:lnTo>
                <a:lnTo>
                  <a:pt x="2801" y="107177"/>
                </a:lnTo>
                <a:lnTo>
                  <a:pt x="5052" y="123045"/>
                </a:lnTo>
                <a:lnTo>
                  <a:pt x="6554" y="138998"/>
                </a:lnTo>
                <a:lnTo>
                  <a:pt x="7555" y="155008"/>
                </a:lnTo>
                <a:lnTo>
                  <a:pt x="8222" y="171055"/>
                </a:lnTo>
                <a:lnTo>
                  <a:pt x="9741" y="182828"/>
                </a:lnTo>
                <a:lnTo>
                  <a:pt x="11829" y="191752"/>
                </a:lnTo>
                <a:lnTo>
                  <a:pt x="19230" y="23217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2" name="SMARTPenAnnotation1807"/>
          <p:cNvSpPr/>
          <p:nvPr/>
        </p:nvSpPr>
        <p:spPr>
          <a:xfrm>
            <a:off x="7982854" y="2617476"/>
            <a:ext cx="199534" cy="395500"/>
          </a:xfrm>
          <a:custGeom>
            <a:avLst/>
            <a:gdLst/>
            <a:ahLst/>
            <a:cxnLst/>
            <a:rect l="0" t="0" r="0" b="0"/>
            <a:pathLst>
              <a:path w="199534" h="395500">
                <a:moveTo>
                  <a:pt x="85118" y="163377"/>
                </a:moveTo>
                <a:lnTo>
                  <a:pt x="85118" y="153106"/>
                </a:lnTo>
                <a:lnTo>
                  <a:pt x="87268" y="144706"/>
                </a:lnTo>
                <a:lnTo>
                  <a:pt x="90851" y="133732"/>
                </a:lnTo>
                <a:lnTo>
                  <a:pt x="95390" y="121041"/>
                </a:lnTo>
                <a:lnTo>
                  <a:pt x="98415" y="108282"/>
                </a:lnTo>
                <a:lnTo>
                  <a:pt x="100432" y="95475"/>
                </a:lnTo>
                <a:lnTo>
                  <a:pt x="101776" y="82639"/>
                </a:lnTo>
                <a:lnTo>
                  <a:pt x="102673" y="70856"/>
                </a:lnTo>
                <a:lnTo>
                  <a:pt x="103271" y="59777"/>
                </a:lnTo>
                <a:lnTo>
                  <a:pt x="103669" y="49165"/>
                </a:lnTo>
                <a:lnTo>
                  <a:pt x="102860" y="41017"/>
                </a:lnTo>
                <a:lnTo>
                  <a:pt x="99095" y="29096"/>
                </a:lnTo>
                <a:lnTo>
                  <a:pt x="93838" y="17349"/>
                </a:lnTo>
                <a:lnTo>
                  <a:pt x="90931" y="11206"/>
                </a:lnTo>
                <a:lnTo>
                  <a:pt x="87919" y="7112"/>
                </a:lnTo>
                <a:lnTo>
                  <a:pt x="84835" y="4382"/>
                </a:lnTo>
                <a:lnTo>
                  <a:pt x="81705" y="2562"/>
                </a:lnTo>
                <a:lnTo>
                  <a:pt x="78543" y="1349"/>
                </a:lnTo>
                <a:lnTo>
                  <a:pt x="75361" y="540"/>
                </a:lnTo>
                <a:lnTo>
                  <a:pt x="72164" y="0"/>
                </a:lnTo>
                <a:lnTo>
                  <a:pt x="68958" y="716"/>
                </a:lnTo>
                <a:lnTo>
                  <a:pt x="65746" y="2268"/>
                </a:lnTo>
                <a:lnTo>
                  <a:pt x="62530" y="4377"/>
                </a:lnTo>
                <a:lnTo>
                  <a:pt x="59310" y="6858"/>
                </a:lnTo>
                <a:lnTo>
                  <a:pt x="56090" y="9587"/>
                </a:lnTo>
                <a:lnTo>
                  <a:pt x="52867" y="12481"/>
                </a:lnTo>
                <a:lnTo>
                  <a:pt x="48569" y="17636"/>
                </a:lnTo>
                <a:lnTo>
                  <a:pt x="43555" y="24296"/>
                </a:lnTo>
                <a:lnTo>
                  <a:pt x="38061" y="31961"/>
                </a:lnTo>
                <a:lnTo>
                  <a:pt x="33324" y="38146"/>
                </a:lnTo>
                <a:lnTo>
                  <a:pt x="29091" y="43344"/>
                </a:lnTo>
                <a:lnTo>
                  <a:pt x="25195" y="47884"/>
                </a:lnTo>
                <a:lnTo>
                  <a:pt x="21522" y="53061"/>
                </a:lnTo>
                <a:lnTo>
                  <a:pt x="17999" y="58662"/>
                </a:lnTo>
                <a:lnTo>
                  <a:pt x="14575" y="64545"/>
                </a:lnTo>
                <a:lnTo>
                  <a:pt x="11218" y="71692"/>
                </a:lnTo>
                <a:lnTo>
                  <a:pt x="7905" y="79682"/>
                </a:lnTo>
                <a:lnTo>
                  <a:pt x="4621" y="88232"/>
                </a:lnTo>
                <a:lnTo>
                  <a:pt x="2432" y="96083"/>
                </a:lnTo>
                <a:lnTo>
                  <a:pt x="972" y="103466"/>
                </a:lnTo>
                <a:lnTo>
                  <a:pt x="0" y="110538"/>
                </a:lnTo>
                <a:lnTo>
                  <a:pt x="426" y="119552"/>
                </a:lnTo>
                <a:lnTo>
                  <a:pt x="1784" y="129861"/>
                </a:lnTo>
                <a:lnTo>
                  <a:pt x="3766" y="141033"/>
                </a:lnTo>
                <a:lnTo>
                  <a:pt x="5087" y="150631"/>
                </a:lnTo>
                <a:lnTo>
                  <a:pt x="5967" y="159179"/>
                </a:lnTo>
                <a:lnTo>
                  <a:pt x="6554" y="167027"/>
                </a:lnTo>
                <a:lnTo>
                  <a:pt x="9095" y="174410"/>
                </a:lnTo>
                <a:lnTo>
                  <a:pt x="12939" y="181481"/>
                </a:lnTo>
                <a:lnTo>
                  <a:pt x="17651" y="188345"/>
                </a:lnTo>
                <a:lnTo>
                  <a:pt x="21868" y="195070"/>
                </a:lnTo>
                <a:lnTo>
                  <a:pt x="25754" y="201704"/>
                </a:lnTo>
                <a:lnTo>
                  <a:pt x="29418" y="208276"/>
                </a:lnTo>
                <a:lnTo>
                  <a:pt x="34012" y="214807"/>
                </a:lnTo>
                <a:lnTo>
                  <a:pt x="39223" y="221311"/>
                </a:lnTo>
                <a:lnTo>
                  <a:pt x="44848" y="227797"/>
                </a:lnTo>
                <a:lnTo>
                  <a:pt x="50747" y="234270"/>
                </a:lnTo>
                <a:lnTo>
                  <a:pt x="63035" y="247196"/>
                </a:lnTo>
                <a:lnTo>
                  <a:pt x="69321" y="252577"/>
                </a:lnTo>
                <a:lnTo>
                  <a:pt x="75661" y="257240"/>
                </a:lnTo>
                <a:lnTo>
                  <a:pt x="106420" y="277581"/>
                </a:lnTo>
                <a:lnTo>
                  <a:pt x="114368" y="283583"/>
                </a:lnTo>
                <a:lnTo>
                  <a:pt x="121815" y="289734"/>
                </a:lnTo>
                <a:lnTo>
                  <a:pt x="134749" y="301226"/>
                </a:lnTo>
                <a:lnTo>
                  <a:pt x="144080" y="309916"/>
                </a:lnTo>
                <a:lnTo>
                  <a:pt x="160512" y="325987"/>
                </a:lnTo>
                <a:lnTo>
                  <a:pt x="166552" y="330901"/>
                </a:lnTo>
                <a:lnTo>
                  <a:pt x="172728" y="335253"/>
                </a:lnTo>
                <a:lnTo>
                  <a:pt x="178995" y="339228"/>
                </a:lnTo>
                <a:lnTo>
                  <a:pt x="183173" y="342954"/>
                </a:lnTo>
                <a:lnTo>
                  <a:pt x="185959" y="346512"/>
                </a:lnTo>
                <a:lnTo>
                  <a:pt x="190129" y="353332"/>
                </a:lnTo>
                <a:lnTo>
                  <a:pt x="195566" y="359946"/>
                </a:lnTo>
                <a:lnTo>
                  <a:pt x="197445" y="363215"/>
                </a:lnTo>
                <a:lnTo>
                  <a:pt x="199533" y="369713"/>
                </a:lnTo>
                <a:lnTo>
                  <a:pt x="199015" y="372950"/>
                </a:lnTo>
                <a:lnTo>
                  <a:pt x="194225" y="382643"/>
                </a:lnTo>
                <a:lnTo>
                  <a:pt x="192729" y="389096"/>
                </a:lnTo>
                <a:lnTo>
                  <a:pt x="191254" y="391247"/>
                </a:lnTo>
                <a:lnTo>
                  <a:pt x="189196" y="392681"/>
                </a:lnTo>
                <a:lnTo>
                  <a:pt x="186750" y="393637"/>
                </a:lnTo>
                <a:lnTo>
                  <a:pt x="182969" y="394274"/>
                </a:lnTo>
                <a:lnTo>
                  <a:pt x="178299" y="394699"/>
                </a:lnTo>
                <a:lnTo>
                  <a:pt x="173035" y="394982"/>
                </a:lnTo>
                <a:lnTo>
                  <a:pt x="161455" y="395297"/>
                </a:lnTo>
                <a:lnTo>
                  <a:pt x="136504" y="395499"/>
                </a:lnTo>
                <a:lnTo>
                  <a:pt x="130124" y="394441"/>
                </a:lnTo>
                <a:lnTo>
                  <a:pt x="123720" y="392661"/>
                </a:lnTo>
                <a:lnTo>
                  <a:pt x="117303" y="390399"/>
                </a:lnTo>
                <a:lnTo>
                  <a:pt x="110874" y="388891"/>
                </a:lnTo>
                <a:lnTo>
                  <a:pt x="104439" y="387886"/>
                </a:lnTo>
                <a:lnTo>
                  <a:pt x="97999" y="387215"/>
                </a:lnTo>
                <a:lnTo>
                  <a:pt x="91555" y="385694"/>
                </a:lnTo>
                <a:lnTo>
                  <a:pt x="85110" y="383604"/>
                </a:lnTo>
                <a:lnTo>
                  <a:pt x="78664" y="381137"/>
                </a:lnTo>
                <a:lnTo>
                  <a:pt x="72217" y="377342"/>
                </a:lnTo>
                <a:lnTo>
                  <a:pt x="65768" y="372662"/>
                </a:lnTo>
                <a:lnTo>
                  <a:pt x="59320" y="367393"/>
                </a:lnTo>
                <a:lnTo>
                  <a:pt x="53946" y="362805"/>
                </a:lnTo>
                <a:lnTo>
                  <a:pt x="49289" y="358671"/>
                </a:lnTo>
                <a:lnTo>
                  <a:pt x="45108" y="354841"/>
                </a:lnTo>
                <a:lnTo>
                  <a:pt x="41247" y="350137"/>
                </a:lnTo>
                <a:lnTo>
                  <a:pt x="37598" y="344852"/>
                </a:lnTo>
                <a:lnTo>
                  <a:pt x="34091" y="339179"/>
                </a:lnTo>
                <a:lnTo>
                  <a:pt x="30677" y="334322"/>
                </a:lnTo>
                <a:lnTo>
                  <a:pt x="27326" y="330009"/>
                </a:lnTo>
                <a:lnTo>
                  <a:pt x="24019" y="326059"/>
                </a:lnTo>
                <a:lnTo>
                  <a:pt x="21813" y="320201"/>
                </a:lnTo>
                <a:lnTo>
                  <a:pt x="20342" y="313071"/>
                </a:lnTo>
                <a:lnTo>
                  <a:pt x="19362" y="305093"/>
                </a:lnTo>
                <a:lnTo>
                  <a:pt x="19783" y="295475"/>
                </a:lnTo>
                <a:lnTo>
                  <a:pt x="21139" y="284763"/>
                </a:lnTo>
                <a:lnTo>
                  <a:pt x="23118" y="273323"/>
                </a:lnTo>
                <a:lnTo>
                  <a:pt x="25512" y="263546"/>
                </a:lnTo>
                <a:lnTo>
                  <a:pt x="28183" y="254878"/>
                </a:lnTo>
                <a:lnTo>
                  <a:pt x="34017" y="238440"/>
                </a:lnTo>
                <a:lnTo>
                  <a:pt x="46423" y="20207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3" name="SMARTPenAnnotation1808"/>
          <p:cNvSpPr/>
          <p:nvPr/>
        </p:nvSpPr>
        <p:spPr>
          <a:xfrm>
            <a:off x="8155037" y="2539007"/>
            <a:ext cx="212772" cy="454671"/>
          </a:xfrm>
          <a:custGeom>
            <a:avLst/>
            <a:gdLst/>
            <a:ahLst/>
            <a:cxnLst/>
            <a:rect l="0" t="0" r="0" b="0"/>
            <a:pathLst>
              <a:path w="212772" h="454671">
                <a:moveTo>
                  <a:pt x="0" y="0"/>
                </a:moveTo>
                <a:lnTo>
                  <a:pt x="0" y="10271"/>
                </a:lnTo>
                <a:lnTo>
                  <a:pt x="2866" y="21047"/>
                </a:lnTo>
                <a:lnTo>
                  <a:pt x="7722" y="33001"/>
                </a:lnTo>
                <a:lnTo>
                  <a:pt x="13464" y="45480"/>
                </a:lnTo>
                <a:lnTo>
                  <a:pt x="15426" y="52893"/>
                </a:lnTo>
                <a:lnTo>
                  <a:pt x="16733" y="61059"/>
                </a:lnTo>
                <a:lnTo>
                  <a:pt x="17604" y="69728"/>
                </a:lnTo>
                <a:lnTo>
                  <a:pt x="20335" y="85180"/>
                </a:lnTo>
                <a:lnTo>
                  <a:pt x="29102" y="128147"/>
                </a:lnTo>
                <a:lnTo>
                  <a:pt x="40164" y="190955"/>
                </a:lnTo>
                <a:lnTo>
                  <a:pt x="55612" y="281944"/>
                </a:lnTo>
                <a:lnTo>
                  <a:pt x="59647" y="304049"/>
                </a:lnTo>
                <a:lnTo>
                  <a:pt x="64486" y="325234"/>
                </a:lnTo>
                <a:lnTo>
                  <a:pt x="69863" y="345807"/>
                </a:lnTo>
                <a:lnTo>
                  <a:pt x="75597" y="365972"/>
                </a:lnTo>
                <a:lnTo>
                  <a:pt x="79419" y="380490"/>
                </a:lnTo>
                <a:lnTo>
                  <a:pt x="81967" y="391243"/>
                </a:lnTo>
                <a:lnTo>
                  <a:pt x="83666" y="399487"/>
                </a:lnTo>
                <a:lnTo>
                  <a:pt x="85554" y="411514"/>
                </a:lnTo>
                <a:lnTo>
                  <a:pt x="86057" y="416225"/>
                </a:lnTo>
                <a:lnTo>
                  <a:pt x="85318" y="419366"/>
                </a:lnTo>
                <a:lnTo>
                  <a:pt x="83750" y="421460"/>
                </a:lnTo>
                <a:lnTo>
                  <a:pt x="81630" y="422856"/>
                </a:lnTo>
                <a:lnTo>
                  <a:pt x="80216" y="422712"/>
                </a:lnTo>
                <a:lnTo>
                  <a:pt x="79275" y="421542"/>
                </a:lnTo>
                <a:lnTo>
                  <a:pt x="78647" y="419686"/>
                </a:lnTo>
                <a:lnTo>
                  <a:pt x="77763" y="406804"/>
                </a:lnTo>
                <a:lnTo>
                  <a:pt x="76564" y="402337"/>
                </a:lnTo>
                <a:lnTo>
                  <a:pt x="70815" y="389839"/>
                </a:lnTo>
                <a:lnTo>
                  <a:pt x="69094" y="378921"/>
                </a:lnTo>
                <a:lnTo>
                  <a:pt x="67560" y="371924"/>
                </a:lnTo>
                <a:lnTo>
                  <a:pt x="65463" y="364036"/>
                </a:lnTo>
                <a:lnTo>
                  <a:pt x="62990" y="355552"/>
                </a:lnTo>
                <a:lnTo>
                  <a:pt x="61340" y="347746"/>
                </a:lnTo>
                <a:lnTo>
                  <a:pt x="60242" y="340393"/>
                </a:lnTo>
                <a:lnTo>
                  <a:pt x="59508" y="333341"/>
                </a:lnTo>
                <a:lnTo>
                  <a:pt x="61560" y="319772"/>
                </a:lnTo>
                <a:lnTo>
                  <a:pt x="64980" y="306576"/>
                </a:lnTo>
                <a:lnTo>
                  <a:pt x="66501" y="293546"/>
                </a:lnTo>
                <a:lnTo>
                  <a:pt x="67176" y="280588"/>
                </a:lnTo>
                <a:lnTo>
                  <a:pt x="67356" y="274124"/>
                </a:lnTo>
                <a:lnTo>
                  <a:pt x="70422" y="261208"/>
                </a:lnTo>
                <a:lnTo>
                  <a:pt x="72746" y="254754"/>
                </a:lnTo>
                <a:lnTo>
                  <a:pt x="76443" y="248301"/>
                </a:lnTo>
                <a:lnTo>
                  <a:pt x="81059" y="241850"/>
                </a:lnTo>
                <a:lnTo>
                  <a:pt x="86285" y="235400"/>
                </a:lnTo>
                <a:lnTo>
                  <a:pt x="91920" y="230024"/>
                </a:lnTo>
                <a:lnTo>
                  <a:pt x="97825" y="225366"/>
                </a:lnTo>
                <a:lnTo>
                  <a:pt x="103912" y="221185"/>
                </a:lnTo>
                <a:lnTo>
                  <a:pt x="110120" y="218398"/>
                </a:lnTo>
                <a:lnTo>
                  <a:pt x="116408" y="216541"/>
                </a:lnTo>
                <a:lnTo>
                  <a:pt x="122750" y="215302"/>
                </a:lnTo>
                <a:lnTo>
                  <a:pt x="128053" y="214476"/>
                </a:lnTo>
                <a:lnTo>
                  <a:pt x="132662" y="213926"/>
                </a:lnTo>
                <a:lnTo>
                  <a:pt x="142649" y="213042"/>
                </a:lnTo>
                <a:lnTo>
                  <a:pt x="144543" y="214044"/>
                </a:lnTo>
                <a:lnTo>
                  <a:pt x="149514" y="218025"/>
                </a:lnTo>
                <a:lnTo>
                  <a:pt x="155306" y="223376"/>
                </a:lnTo>
                <a:lnTo>
                  <a:pt x="164610" y="232432"/>
                </a:lnTo>
                <a:lnTo>
                  <a:pt x="167783" y="235570"/>
                </a:lnTo>
                <a:lnTo>
                  <a:pt x="172048" y="240887"/>
                </a:lnTo>
                <a:lnTo>
                  <a:pt x="177042" y="247656"/>
                </a:lnTo>
                <a:lnTo>
                  <a:pt x="182519" y="255393"/>
                </a:lnTo>
                <a:lnTo>
                  <a:pt x="187246" y="262701"/>
                </a:lnTo>
                <a:lnTo>
                  <a:pt x="191472" y="269723"/>
                </a:lnTo>
                <a:lnTo>
                  <a:pt x="195366" y="276553"/>
                </a:lnTo>
                <a:lnTo>
                  <a:pt x="202556" y="289876"/>
                </a:lnTo>
                <a:lnTo>
                  <a:pt x="208261" y="302963"/>
                </a:lnTo>
                <a:lnTo>
                  <a:pt x="210795" y="315945"/>
                </a:lnTo>
                <a:lnTo>
                  <a:pt x="211923" y="328881"/>
                </a:lnTo>
                <a:lnTo>
                  <a:pt x="212424" y="341796"/>
                </a:lnTo>
                <a:lnTo>
                  <a:pt x="212745" y="364737"/>
                </a:lnTo>
                <a:lnTo>
                  <a:pt x="212771" y="368918"/>
                </a:lnTo>
                <a:lnTo>
                  <a:pt x="207068" y="382162"/>
                </a:lnTo>
                <a:lnTo>
                  <a:pt x="198443" y="397723"/>
                </a:lnTo>
                <a:lnTo>
                  <a:pt x="191026" y="411804"/>
                </a:lnTo>
                <a:lnTo>
                  <a:pt x="187542" y="417494"/>
                </a:lnTo>
                <a:lnTo>
                  <a:pt x="184147" y="422362"/>
                </a:lnTo>
                <a:lnTo>
                  <a:pt x="180808" y="426682"/>
                </a:lnTo>
                <a:lnTo>
                  <a:pt x="176431" y="429562"/>
                </a:lnTo>
                <a:lnTo>
                  <a:pt x="171364" y="431482"/>
                </a:lnTo>
                <a:lnTo>
                  <a:pt x="165836" y="432762"/>
                </a:lnTo>
                <a:lnTo>
                  <a:pt x="160001" y="434691"/>
                </a:lnTo>
                <a:lnTo>
                  <a:pt x="153962" y="437051"/>
                </a:lnTo>
                <a:lnTo>
                  <a:pt x="147786" y="439699"/>
                </a:lnTo>
                <a:lnTo>
                  <a:pt x="135191" y="445509"/>
                </a:lnTo>
                <a:lnTo>
                  <a:pt x="116086" y="45467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4" name="SMARTPenAnnotation1809"/>
          <p:cNvSpPr/>
          <p:nvPr/>
        </p:nvSpPr>
        <p:spPr>
          <a:xfrm>
            <a:off x="8222753" y="2501109"/>
            <a:ext cx="193478" cy="192090"/>
          </a:xfrm>
          <a:custGeom>
            <a:avLst/>
            <a:gdLst/>
            <a:ahLst/>
            <a:cxnLst/>
            <a:rect l="0" t="0" r="0" b="0"/>
            <a:pathLst>
              <a:path w="193478" h="192090">
                <a:moveTo>
                  <a:pt x="0" y="18551"/>
                </a:moveTo>
                <a:lnTo>
                  <a:pt x="10272" y="8280"/>
                </a:lnTo>
                <a:lnTo>
                  <a:pt x="14372" y="5254"/>
                </a:lnTo>
                <a:lnTo>
                  <a:pt x="18181" y="3237"/>
                </a:lnTo>
                <a:lnTo>
                  <a:pt x="21794" y="1893"/>
                </a:lnTo>
                <a:lnTo>
                  <a:pt x="26353" y="996"/>
                </a:lnTo>
                <a:lnTo>
                  <a:pt x="31543" y="398"/>
                </a:lnTo>
                <a:lnTo>
                  <a:pt x="37151" y="0"/>
                </a:lnTo>
                <a:lnTo>
                  <a:pt x="44116" y="809"/>
                </a:lnTo>
                <a:lnTo>
                  <a:pt x="51983" y="2424"/>
                </a:lnTo>
                <a:lnTo>
                  <a:pt x="60453" y="4575"/>
                </a:lnTo>
                <a:lnTo>
                  <a:pt x="68248" y="7084"/>
                </a:lnTo>
                <a:lnTo>
                  <a:pt x="75596" y="9831"/>
                </a:lnTo>
                <a:lnTo>
                  <a:pt x="82643" y="12737"/>
                </a:lnTo>
                <a:lnTo>
                  <a:pt x="88417" y="14675"/>
                </a:lnTo>
                <a:lnTo>
                  <a:pt x="93340" y="15967"/>
                </a:lnTo>
                <a:lnTo>
                  <a:pt x="97698" y="16828"/>
                </a:lnTo>
                <a:lnTo>
                  <a:pt x="101678" y="18477"/>
                </a:lnTo>
                <a:lnTo>
                  <a:pt x="105406" y="20651"/>
                </a:lnTo>
                <a:lnTo>
                  <a:pt x="108966" y="23176"/>
                </a:lnTo>
                <a:lnTo>
                  <a:pt x="112414" y="25934"/>
                </a:lnTo>
                <a:lnTo>
                  <a:pt x="115788" y="28847"/>
                </a:lnTo>
                <a:lnTo>
                  <a:pt x="119113" y="31864"/>
                </a:lnTo>
                <a:lnTo>
                  <a:pt x="121329" y="36025"/>
                </a:lnTo>
                <a:lnTo>
                  <a:pt x="122805" y="40949"/>
                </a:lnTo>
                <a:lnTo>
                  <a:pt x="123791" y="46382"/>
                </a:lnTo>
                <a:lnTo>
                  <a:pt x="124447" y="52153"/>
                </a:lnTo>
                <a:lnTo>
                  <a:pt x="124884" y="58150"/>
                </a:lnTo>
                <a:lnTo>
                  <a:pt x="125176" y="64298"/>
                </a:lnTo>
                <a:lnTo>
                  <a:pt x="124297" y="71621"/>
                </a:lnTo>
                <a:lnTo>
                  <a:pt x="122634" y="79728"/>
                </a:lnTo>
                <a:lnTo>
                  <a:pt x="120452" y="88357"/>
                </a:lnTo>
                <a:lnTo>
                  <a:pt x="118997" y="95185"/>
                </a:lnTo>
                <a:lnTo>
                  <a:pt x="118027" y="100811"/>
                </a:lnTo>
                <a:lnTo>
                  <a:pt x="117380" y="105637"/>
                </a:lnTo>
                <a:lnTo>
                  <a:pt x="116949" y="111004"/>
                </a:lnTo>
                <a:lnTo>
                  <a:pt x="116662" y="116732"/>
                </a:lnTo>
                <a:lnTo>
                  <a:pt x="116470" y="122700"/>
                </a:lnTo>
                <a:lnTo>
                  <a:pt x="115267" y="129904"/>
                </a:lnTo>
                <a:lnTo>
                  <a:pt x="113390" y="137930"/>
                </a:lnTo>
                <a:lnTo>
                  <a:pt x="111065" y="146506"/>
                </a:lnTo>
                <a:lnTo>
                  <a:pt x="108439" y="153298"/>
                </a:lnTo>
                <a:lnTo>
                  <a:pt x="105614" y="158901"/>
                </a:lnTo>
                <a:lnTo>
                  <a:pt x="102655" y="163712"/>
                </a:lnTo>
                <a:lnTo>
                  <a:pt x="100683" y="167993"/>
                </a:lnTo>
                <a:lnTo>
                  <a:pt x="99369" y="171922"/>
                </a:lnTo>
                <a:lnTo>
                  <a:pt x="98492" y="175617"/>
                </a:lnTo>
                <a:lnTo>
                  <a:pt x="98983" y="179155"/>
                </a:lnTo>
                <a:lnTo>
                  <a:pt x="100384" y="182588"/>
                </a:lnTo>
                <a:lnTo>
                  <a:pt x="102394" y="185952"/>
                </a:lnTo>
                <a:lnTo>
                  <a:pt x="104808" y="188195"/>
                </a:lnTo>
                <a:lnTo>
                  <a:pt x="107493" y="189690"/>
                </a:lnTo>
                <a:lnTo>
                  <a:pt x="113342" y="191351"/>
                </a:lnTo>
                <a:lnTo>
                  <a:pt x="116406" y="191794"/>
                </a:lnTo>
                <a:lnTo>
                  <a:pt x="119524" y="192089"/>
                </a:lnTo>
                <a:lnTo>
                  <a:pt x="123753" y="191211"/>
                </a:lnTo>
                <a:lnTo>
                  <a:pt x="128721" y="189551"/>
                </a:lnTo>
                <a:lnTo>
                  <a:pt x="134184" y="187369"/>
                </a:lnTo>
                <a:lnTo>
                  <a:pt x="139975" y="185914"/>
                </a:lnTo>
                <a:lnTo>
                  <a:pt x="145985" y="184945"/>
                </a:lnTo>
                <a:lnTo>
                  <a:pt x="193477" y="17333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5" name="SMARTPenAnnotation1810"/>
          <p:cNvSpPr/>
          <p:nvPr/>
        </p:nvSpPr>
        <p:spPr>
          <a:xfrm>
            <a:off x="8425904" y="2384226"/>
            <a:ext cx="132817" cy="793255"/>
          </a:xfrm>
          <a:custGeom>
            <a:avLst/>
            <a:gdLst/>
            <a:ahLst/>
            <a:cxnLst/>
            <a:rect l="0" t="0" r="0" b="0"/>
            <a:pathLst>
              <a:path w="132817" h="793255">
                <a:moveTo>
                  <a:pt x="0" y="0"/>
                </a:moveTo>
                <a:lnTo>
                  <a:pt x="5135" y="15406"/>
                </a:lnTo>
                <a:lnTo>
                  <a:pt x="7723" y="21020"/>
                </a:lnTo>
                <a:lnTo>
                  <a:pt x="10523" y="25837"/>
                </a:lnTo>
                <a:lnTo>
                  <a:pt x="13464" y="30123"/>
                </a:lnTo>
                <a:lnTo>
                  <a:pt x="16500" y="35130"/>
                </a:lnTo>
                <a:lnTo>
                  <a:pt x="19599" y="40618"/>
                </a:lnTo>
                <a:lnTo>
                  <a:pt x="25908" y="52448"/>
                </a:lnTo>
                <a:lnTo>
                  <a:pt x="32296" y="64872"/>
                </a:lnTo>
                <a:lnTo>
                  <a:pt x="36578" y="74419"/>
                </a:lnTo>
                <a:lnTo>
                  <a:pt x="47070" y="99359"/>
                </a:lnTo>
                <a:lnTo>
                  <a:pt x="52877" y="114608"/>
                </a:lnTo>
                <a:lnTo>
                  <a:pt x="65062" y="148750"/>
                </a:lnTo>
                <a:lnTo>
                  <a:pt x="69172" y="163659"/>
                </a:lnTo>
                <a:lnTo>
                  <a:pt x="71912" y="176823"/>
                </a:lnTo>
                <a:lnTo>
                  <a:pt x="73738" y="188823"/>
                </a:lnTo>
                <a:lnTo>
                  <a:pt x="77105" y="201123"/>
                </a:lnTo>
                <a:lnTo>
                  <a:pt x="81500" y="213622"/>
                </a:lnTo>
                <a:lnTo>
                  <a:pt x="86580" y="226255"/>
                </a:lnTo>
                <a:lnTo>
                  <a:pt x="89966" y="238976"/>
                </a:lnTo>
                <a:lnTo>
                  <a:pt x="92223" y="251756"/>
                </a:lnTo>
                <a:lnTo>
                  <a:pt x="93728" y="264576"/>
                </a:lnTo>
                <a:lnTo>
                  <a:pt x="111253" y="369921"/>
                </a:lnTo>
                <a:lnTo>
                  <a:pt x="126597" y="455237"/>
                </a:lnTo>
                <a:lnTo>
                  <a:pt x="129542" y="476545"/>
                </a:lnTo>
                <a:lnTo>
                  <a:pt x="131506" y="496125"/>
                </a:lnTo>
                <a:lnTo>
                  <a:pt x="132816" y="514553"/>
                </a:lnTo>
                <a:lnTo>
                  <a:pt x="132613" y="542961"/>
                </a:lnTo>
                <a:lnTo>
                  <a:pt x="129522" y="617521"/>
                </a:lnTo>
                <a:lnTo>
                  <a:pt x="126118" y="652451"/>
                </a:lnTo>
                <a:lnTo>
                  <a:pt x="121699" y="684337"/>
                </a:lnTo>
                <a:lnTo>
                  <a:pt x="96738" y="79325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6" name="SMARTPenAnnotation1811"/>
          <p:cNvSpPr/>
          <p:nvPr/>
        </p:nvSpPr>
        <p:spPr>
          <a:xfrm>
            <a:off x="967382" y="3177480"/>
            <a:ext cx="319238" cy="19349"/>
          </a:xfrm>
          <a:custGeom>
            <a:avLst/>
            <a:gdLst/>
            <a:ahLst/>
            <a:cxnLst/>
            <a:rect l="0" t="0" r="0" b="0"/>
            <a:pathLst>
              <a:path w="319238" h="19349">
                <a:moveTo>
                  <a:pt x="0" y="19348"/>
                </a:moveTo>
                <a:lnTo>
                  <a:pt x="137798" y="19348"/>
                </a:lnTo>
                <a:lnTo>
                  <a:pt x="154208" y="18273"/>
                </a:lnTo>
                <a:lnTo>
                  <a:pt x="220059" y="12699"/>
                </a:lnTo>
                <a:lnTo>
                  <a:pt x="246853" y="11018"/>
                </a:lnTo>
                <a:lnTo>
                  <a:pt x="263061" y="10271"/>
                </a:lnTo>
                <a:lnTo>
                  <a:pt x="268887" y="10072"/>
                </a:lnTo>
                <a:lnTo>
                  <a:pt x="275997" y="8865"/>
                </a:lnTo>
                <a:lnTo>
                  <a:pt x="283961" y="6985"/>
                </a:lnTo>
                <a:lnTo>
                  <a:pt x="292495" y="4656"/>
                </a:lnTo>
                <a:lnTo>
                  <a:pt x="299259" y="3104"/>
                </a:lnTo>
                <a:lnTo>
                  <a:pt x="304843" y="2069"/>
                </a:lnTo>
                <a:lnTo>
                  <a:pt x="319237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7" name="SMARTPenAnnotation1812"/>
          <p:cNvSpPr/>
          <p:nvPr/>
        </p:nvSpPr>
        <p:spPr>
          <a:xfrm>
            <a:off x="1035099" y="3283892"/>
            <a:ext cx="299890" cy="19349"/>
          </a:xfrm>
          <a:custGeom>
            <a:avLst/>
            <a:gdLst/>
            <a:ahLst/>
            <a:cxnLst/>
            <a:rect l="0" t="0" r="0" b="0"/>
            <a:pathLst>
              <a:path w="299890" h="19349">
                <a:moveTo>
                  <a:pt x="0" y="19348"/>
                </a:moveTo>
                <a:lnTo>
                  <a:pt x="10271" y="19348"/>
                </a:lnTo>
                <a:lnTo>
                  <a:pt x="16521" y="18273"/>
                </a:lnTo>
                <a:lnTo>
                  <a:pt x="23913" y="16481"/>
                </a:lnTo>
                <a:lnTo>
                  <a:pt x="32065" y="14212"/>
                </a:lnTo>
                <a:lnTo>
                  <a:pt x="41799" y="12699"/>
                </a:lnTo>
                <a:lnTo>
                  <a:pt x="52588" y="11691"/>
                </a:lnTo>
                <a:lnTo>
                  <a:pt x="64080" y="11019"/>
                </a:lnTo>
                <a:lnTo>
                  <a:pt x="94047" y="10272"/>
                </a:lnTo>
                <a:lnTo>
                  <a:pt x="214690" y="9684"/>
                </a:lnTo>
                <a:lnTo>
                  <a:pt x="223742" y="8606"/>
                </a:lnTo>
                <a:lnTo>
                  <a:pt x="233001" y="6812"/>
                </a:lnTo>
                <a:lnTo>
                  <a:pt x="242398" y="4542"/>
                </a:lnTo>
                <a:lnTo>
                  <a:pt x="252963" y="3027"/>
                </a:lnTo>
                <a:lnTo>
                  <a:pt x="264305" y="2019"/>
                </a:lnTo>
                <a:lnTo>
                  <a:pt x="299889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8" name="SMARTPenAnnotation1813"/>
          <p:cNvSpPr/>
          <p:nvPr/>
        </p:nvSpPr>
        <p:spPr>
          <a:xfrm>
            <a:off x="1615529" y="3051720"/>
            <a:ext cx="231926" cy="290216"/>
          </a:xfrm>
          <a:custGeom>
            <a:avLst/>
            <a:gdLst/>
            <a:ahLst/>
            <a:cxnLst/>
            <a:rect l="0" t="0" r="0" b="0"/>
            <a:pathLst>
              <a:path w="231926" h="290216">
                <a:moveTo>
                  <a:pt x="0" y="0"/>
                </a:moveTo>
                <a:lnTo>
                  <a:pt x="15406" y="0"/>
                </a:lnTo>
                <a:lnTo>
                  <a:pt x="21019" y="1075"/>
                </a:lnTo>
                <a:lnTo>
                  <a:pt x="25837" y="2867"/>
                </a:lnTo>
                <a:lnTo>
                  <a:pt x="30123" y="5136"/>
                </a:lnTo>
                <a:lnTo>
                  <a:pt x="35130" y="6649"/>
                </a:lnTo>
                <a:lnTo>
                  <a:pt x="40618" y="7657"/>
                </a:lnTo>
                <a:lnTo>
                  <a:pt x="46426" y="8329"/>
                </a:lnTo>
                <a:lnTo>
                  <a:pt x="55673" y="8778"/>
                </a:lnTo>
                <a:lnTo>
                  <a:pt x="91139" y="9409"/>
                </a:lnTo>
                <a:lnTo>
                  <a:pt x="108940" y="9556"/>
                </a:lnTo>
                <a:lnTo>
                  <a:pt x="119921" y="10670"/>
                </a:lnTo>
                <a:lnTo>
                  <a:pt x="132616" y="12488"/>
                </a:lnTo>
                <a:lnTo>
                  <a:pt x="146453" y="14774"/>
                </a:lnTo>
                <a:lnTo>
                  <a:pt x="156753" y="16299"/>
                </a:lnTo>
                <a:lnTo>
                  <a:pt x="164695" y="17315"/>
                </a:lnTo>
                <a:lnTo>
                  <a:pt x="171064" y="17993"/>
                </a:lnTo>
                <a:lnTo>
                  <a:pt x="176385" y="19519"/>
                </a:lnTo>
                <a:lnTo>
                  <a:pt x="181007" y="21612"/>
                </a:lnTo>
                <a:lnTo>
                  <a:pt x="185164" y="24082"/>
                </a:lnTo>
                <a:lnTo>
                  <a:pt x="187935" y="26803"/>
                </a:lnTo>
                <a:lnTo>
                  <a:pt x="189782" y="29693"/>
                </a:lnTo>
                <a:lnTo>
                  <a:pt x="191013" y="32694"/>
                </a:lnTo>
                <a:lnTo>
                  <a:pt x="190760" y="35769"/>
                </a:lnTo>
                <a:lnTo>
                  <a:pt x="189515" y="38895"/>
                </a:lnTo>
                <a:lnTo>
                  <a:pt x="185267" y="46308"/>
                </a:lnTo>
                <a:lnTo>
                  <a:pt x="179796" y="56769"/>
                </a:lnTo>
                <a:lnTo>
                  <a:pt x="175757" y="62568"/>
                </a:lnTo>
                <a:lnTo>
                  <a:pt x="170915" y="68584"/>
                </a:lnTo>
                <a:lnTo>
                  <a:pt x="165537" y="74744"/>
                </a:lnTo>
                <a:lnTo>
                  <a:pt x="156695" y="84455"/>
                </a:lnTo>
                <a:lnTo>
                  <a:pt x="149183" y="92354"/>
                </a:lnTo>
                <a:lnTo>
                  <a:pt x="142261" y="99448"/>
                </a:lnTo>
                <a:lnTo>
                  <a:pt x="138910" y="103919"/>
                </a:lnTo>
                <a:lnTo>
                  <a:pt x="135601" y="109050"/>
                </a:lnTo>
                <a:lnTo>
                  <a:pt x="132321" y="114620"/>
                </a:lnTo>
                <a:lnTo>
                  <a:pt x="129059" y="118333"/>
                </a:lnTo>
                <a:lnTo>
                  <a:pt x="125809" y="120809"/>
                </a:lnTo>
                <a:lnTo>
                  <a:pt x="122568" y="122459"/>
                </a:lnTo>
                <a:lnTo>
                  <a:pt x="121482" y="124634"/>
                </a:lnTo>
                <a:lnTo>
                  <a:pt x="121833" y="127159"/>
                </a:lnTo>
                <a:lnTo>
                  <a:pt x="124984" y="133799"/>
                </a:lnTo>
                <a:lnTo>
                  <a:pt x="130665" y="140085"/>
                </a:lnTo>
                <a:lnTo>
                  <a:pt x="133329" y="141759"/>
                </a:lnTo>
                <a:lnTo>
                  <a:pt x="139156" y="143619"/>
                </a:lnTo>
                <a:lnTo>
                  <a:pt x="163886" y="149802"/>
                </a:lnTo>
                <a:lnTo>
                  <a:pt x="171600" y="151462"/>
                </a:lnTo>
                <a:lnTo>
                  <a:pt x="177817" y="152568"/>
                </a:lnTo>
                <a:lnTo>
                  <a:pt x="183037" y="153306"/>
                </a:lnTo>
                <a:lnTo>
                  <a:pt x="189741" y="154873"/>
                </a:lnTo>
                <a:lnTo>
                  <a:pt x="197436" y="156992"/>
                </a:lnTo>
                <a:lnTo>
                  <a:pt x="205790" y="159480"/>
                </a:lnTo>
                <a:lnTo>
                  <a:pt x="212434" y="162213"/>
                </a:lnTo>
                <a:lnTo>
                  <a:pt x="217938" y="165110"/>
                </a:lnTo>
                <a:lnTo>
                  <a:pt x="222683" y="168117"/>
                </a:lnTo>
                <a:lnTo>
                  <a:pt x="225846" y="171196"/>
                </a:lnTo>
                <a:lnTo>
                  <a:pt x="227954" y="174323"/>
                </a:lnTo>
                <a:lnTo>
                  <a:pt x="230297" y="180665"/>
                </a:lnTo>
                <a:lnTo>
                  <a:pt x="231339" y="187066"/>
                </a:lnTo>
                <a:lnTo>
                  <a:pt x="231802" y="193494"/>
                </a:lnTo>
                <a:lnTo>
                  <a:pt x="231925" y="196713"/>
                </a:lnTo>
                <a:lnTo>
                  <a:pt x="230932" y="199934"/>
                </a:lnTo>
                <a:lnTo>
                  <a:pt x="226963" y="206379"/>
                </a:lnTo>
                <a:lnTo>
                  <a:pt x="221616" y="212826"/>
                </a:lnTo>
                <a:lnTo>
                  <a:pt x="218685" y="216050"/>
                </a:lnTo>
                <a:lnTo>
                  <a:pt x="214582" y="219274"/>
                </a:lnTo>
                <a:lnTo>
                  <a:pt x="209696" y="222499"/>
                </a:lnTo>
                <a:lnTo>
                  <a:pt x="204290" y="225723"/>
                </a:lnTo>
                <a:lnTo>
                  <a:pt x="198536" y="230023"/>
                </a:lnTo>
                <a:lnTo>
                  <a:pt x="192550" y="235039"/>
                </a:lnTo>
                <a:lnTo>
                  <a:pt x="186410" y="240532"/>
                </a:lnTo>
                <a:lnTo>
                  <a:pt x="179091" y="245270"/>
                </a:lnTo>
                <a:lnTo>
                  <a:pt x="170988" y="249503"/>
                </a:lnTo>
                <a:lnTo>
                  <a:pt x="154460" y="257072"/>
                </a:lnTo>
                <a:lnTo>
                  <a:pt x="126333" y="270690"/>
                </a:lnTo>
                <a:lnTo>
                  <a:pt x="96738" y="29021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9" name="SMARTPenAnnotation1814"/>
          <p:cNvSpPr/>
          <p:nvPr/>
        </p:nvSpPr>
        <p:spPr>
          <a:xfrm>
            <a:off x="1983760" y="3090652"/>
            <a:ext cx="270242" cy="251284"/>
          </a:xfrm>
          <a:custGeom>
            <a:avLst/>
            <a:gdLst/>
            <a:ahLst/>
            <a:cxnLst/>
            <a:rect l="0" t="0" r="0" b="0"/>
            <a:pathLst>
              <a:path w="270242" h="251284">
                <a:moveTo>
                  <a:pt x="183177" y="19111"/>
                </a:moveTo>
                <a:lnTo>
                  <a:pt x="172906" y="8840"/>
                </a:lnTo>
                <a:lnTo>
                  <a:pt x="168806" y="5815"/>
                </a:lnTo>
                <a:lnTo>
                  <a:pt x="161383" y="2453"/>
                </a:lnTo>
                <a:lnTo>
                  <a:pt x="154501" y="959"/>
                </a:lnTo>
                <a:lnTo>
                  <a:pt x="151162" y="560"/>
                </a:lnTo>
                <a:lnTo>
                  <a:pt x="145710" y="295"/>
                </a:lnTo>
                <a:lnTo>
                  <a:pt x="131055" y="0"/>
                </a:lnTo>
                <a:lnTo>
                  <a:pt x="123707" y="996"/>
                </a:lnTo>
                <a:lnTo>
                  <a:pt x="116658" y="2735"/>
                </a:lnTo>
                <a:lnTo>
                  <a:pt x="109810" y="4969"/>
                </a:lnTo>
                <a:lnTo>
                  <a:pt x="104169" y="6459"/>
                </a:lnTo>
                <a:lnTo>
                  <a:pt x="99334" y="7451"/>
                </a:lnTo>
                <a:lnTo>
                  <a:pt x="95035" y="8113"/>
                </a:lnTo>
                <a:lnTo>
                  <a:pt x="90020" y="9630"/>
                </a:lnTo>
                <a:lnTo>
                  <a:pt x="84527" y="11715"/>
                </a:lnTo>
                <a:lnTo>
                  <a:pt x="78715" y="14180"/>
                </a:lnTo>
                <a:lnTo>
                  <a:pt x="71616" y="17974"/>
                </a:lnTo>
                <a:lnTo>
                  <a:pt x="63658" y="22652"/>
                </a:lnTo>
                <a:lnTo>
                  <a:pt x="55129" y="27921"/>
                </a:lnTo>
                <a:lnTo>
                  <a:pt x="47293" y="33584"/>
                </a:lnTo>
                <a:lnTo>
                  <a:pt x="39919" y="39508"/>
                </a:lnTo>
                <a:lnTo>
                  <a:pt x="32853" y="45608"/>
                </a:lnTo>
                <a:lnTo>
                  <a:pt x="22136" y="55251"/>
                </a:lnTo>
                <a:lnTo>
                  <a:pt x="17774" y="59328"/>
                </a:lnTo>
                <a:lnTo>
                  <a:pt x="13790" y="65270"/>
                </a:lnTo>
                <a:lnTo>
                  <a:pt x="10060" y="72456"/>
                </a:lnTo>
                <a:lnTo>
                  <a:pt x="6498" y="80471"/>
                </a:lnTo>
                <a:lnTo>
                  <a:pt x="4123" y="86890"/>
                </a:lnTo>
                <a:lnTo>
                  <a:pt x="2540" y="92244"/>
                </a:lnTo>
                <a:lnTo>
                  <a:pt x="1485" y="96888"/>
                </a:lnTo>
                <a:lnTo>
                  <a:pt x="781" y="103208"/>
                </a:lnTo>
                <a:lnTo>
                  <a:pt x="312" y="110646"/>
                </a:lnTo>
                <a:lnTo>
                  <a:pt x="0" y="118830"/>
                </a:lnTo>
                <a:lnTo>
                  <a:pt x="866" y="124286"/>
                </a:lnTo>
                <a:lnTo>
                  <a:pt x="2518" y="127923"/>
                </a:lnTo>
                <a:lnTo>
                  <a:pt x="7221" y="133039"/>
                </a:lnTo>
                <a:lnTo>
                  <a:pt x="12894" y="138896"/>
                </a:lnTo>
                <a:lnTo>
                  <a:pt x="16986" y="141962"/>
                </a:lnTo>
                <a:lnTo>
                  <a:pt x="21864" y="145082"/>
                </a:lnTo>
                <a:lnTo>
                  <a:pt x="27266" y="148236"/>
                </a:lnTo>
                <a:lnTo>
                  <a:pt x="31942" y="150339"/>
                </a:lnTo>
                <a:lnTo>
                  <a:pt x="40004" y="152675"/>
                </a:lnTo>
                <a:lnTo>
                  <a:pt x="44734" y="152224"/>
                </a:lnTo>
                <a:lnTo>
                  <a:pt x="50036" y="150848"/>
                </a:lnTo>
                <a:lnTo>
                  <a:pt x="55721" y="148856"/>
                </a:lnTo>
                <a:lnTo>
                  <a:pt x="60586" y="146452"/>
                </a:lnTo>
                <a:lnTo>
                  <a:pt x="68858" y="140916"/>
                </a:lnTo>
                <a:lnTo>
                  <a:pt x="74718" y="137935"/>
                </a:lnTo>
                <a:lnTo>
                  <a:pt x="81850" y="134873"/>
                </a:lnTo>
                <a:lnTo>
                  <a:pt x="89828" y="131756"/>
                </a:lnTo>
                <a:lnTo>
                  <a:pt x="96223" y="127529"/>
                </a:lnTo>
                <a:lnTo>
                  <a:pt x="101560" y="122561"/>
                </a:lnTo>
                <a:lnTo>
                  <a:pt x="106194" y="117099"/>
                </a:lnTo>
                <a:lnTo>
                  <a:pt x="113582" y="110234"/>
                </a:lnTo>
                <a:lnTo>
                  <a:pt x="122807" y="102432"/>
                </a:lnTo>
                <a:lnTo>
                  <a:pt x="133256" y="94006"/>
                </a:lnTo>
                <a:lnTo>
                  <a:pt x="141298" y="87314"/>
                </a:lnTo>
                <a:lnTo>
                  <a:pt x="147733" y="81778"/>
                </a:lnTo>
                <a:lnTo>
                  <a:pt x="153099" y="77012"/>
                </a:lnTo>
                <a:lnTo>
                  <a:pt x="164793" y="65984"/>
                </a:lnTo>
                <a:lnTo>
                  <a:pt x="170921" y="60034"/>
                </a:lnTo>
                <a:lnTo>
                  <a:pt x="175006" y="54992"/>
                </a:lnTo>
                <a:lnTo>
                  <a:pt x="177730" y="50556"/>
                </a:lnTo>
                <a:lnTo>
                  <a:pt x="181831" y="42760"/>
                </a:lnTo>
                <a:lnTo>
                  <a:pt x="187237" y="35713"/>
                </a:lnTo>
                <a:lnTo>
                  <a:pt x="190356" y="28998"/>
                </a:lnTo>
                <a:lnTo>
                  <a:pt x="191742" y="22430"/>
                </a:lnTo>
                <a:lnTo>
                  <a:pt x="192358" y="15929"/>
                </a:lnTo>
                <a:lnTo>
                  <a:pt x="192705" y="11361"/>
                </a:lnTo>
                <a:lnTo>
                  <a:pt x="192822" y="18615"/>
                </a:lnTo>
                <a:lnTo>
                  <a:pt x="192847" y="40557"/>
                </a:lnTo>
                <a:lnTo>
                  <a:pt x="191773" y="45232"/>
                </a:lnTo>
                <a:lnTo>
                  <a:pt x="189983" y="50498"/>
                </a:lnTo>
                <a:lnTo>
                  <a:pt x="187714" y="56159"/>
                </a:lnTo>
                <a:lnTo>
                  <a:pt x="186202" y="61008"/>
                </a:lnTo>
                <a:lnTo>
                  <a:pt x="185194" y="65315"/>
                </a:lnTo>
                <a:lnTo>
                  <a:pt x="184521" y="69261"/>
                </a:lnTo>
                <a:lnTo>
                  <a:pt x="184073" y="74042"/>
                </a:lnTo>
                <a:lnTo>
                  <a:pt x="183774" y="79379"/>
                </a:lnTo>
                <a:lnTo>
                  <a:pt x="183442" y="91041"/>
                </a:lnTo>
                <a:lnTo>
                  <a:pt x="183212" y="122429"/>
                </a:lnTo>
                <a:lnTo>
                  <a:pt x="184275" y="130984"/>
                </a:lnTo>
                <a:lnTo>
                  <a:pt x="186059" y="140988"/>
                </a:lnTo>
                <a:lnTo>
                  <a:pt x="188323" y="151956"/>
                </a:lnTo>
                <a:lnTo>
                  <a:pt x="190907" y="162493"/>
                </a:lnTo>
                <a:lnTo>
                  <a:pt x="193705" y="172742"/>
                </a:lnTo>
                <a:lnTo>
                  <a:pt x="196645" y="182799"/>
                </a:lnTo>
                <a:lnTo>
                  <a:pt x="198605" y="190579"/>
                </a:lnTo>
                <a:lnTo>
                  <a:pt x="199911" y="196840"/>
                </a:lnTo>
                <a:lnTo>
                  <a:pt x="200782" y="202090"/>
                </a:lnTo>
                <a:lnTo>
                  <a:pt x="202438" y="206664"/>
                </a:lnTo>
                <a:lnTo>
                  <a:pt x="204617" y="210788"/>
                </a:lnTo>
                <a:lnTo>
                  <a:pt x="209904" y="218237"/>
                </a:lnTo>
                <a:lnTo>
                  <a:pt x="215836" y="225131"/>
                </a:lnTo>
                <a:lnTo>
                  <a:pt x="221073" y="229549"/>
                </a:lnTo>
                <a:lnTo>
                  <a:pt x="227789" y="234644"/>
                </a:lnTo>
                <a:lnTo>
                  <a:pt x="235490" y="240190"/>
                </a:lnTo>
                <a:lnTo>
                  <a:pt x="242775" y="243888"/>
                </a:lnTo>
                <a:lnTo>
                  <a:pt x="249780" y="246353"/>
                </a:lnTo>
                <a:lnTo>
                  <a:pt x="270241" y="25128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0" name="SMARTPenAnnotation1815"/>
          <p:cNvSpPr/>
          <p:nvPr/>
        </p:nvSpPr>
        <p:spPr>
          <a:xfrm>
            <a:off x="2273349" y="2916338"/>
            <a:ext cx="222499" cy="183752"/>
          </a:xfrm>
          <a:custGeom>
            <a:avLst/>
            <a:gdLst/>
            <a:ahLst/>
            <a:cxnLst/>
            <a:rect l="0" t="0" r="0" b="0"/>
            <a:pathLst>
              <a:path w="222499" h="183752">
                <a:moveTo>
                  <a:pt x="0" y="38644"/>
                </a:moveTo>
                <a:lnTo>
                  <a:pt x="0" y="16850"/>
                </a:lnTo>
                <a:lnTo>
                  <a:pt x="1075" y="13366"/>
                </a:lnTo>
                <a:lnTo>
                  <a:pt x="2866" y="9968"/>
                </a:lnTo>
                <a:lnTo>
                  <a:pt x="5136" y="6629"/>
                </a:lnTo>
                <a:lnTo>
                  <a:pt x="7723" y="4402"/>
                </a:lnTo>
                <a:lnTo>
                  <a:pt x="10523" y="2918"/>
                </a:lnTo>
                <a:lnTo>
                  <a:pt x="16501" y="1268"/>
                </a:lnTo>
                <a:lnTo>
                  <a:pt x="22740" y="535"/>
                </a:lnTo>
                <a:lnTo>
                  <a:pt x="29096" y="209"/>
                </a:lnTo>
                <a:lnTo>
                  <a:pt x="36579" y="64"/>
                </a:lnTo>
                <a:lnTo>
                  <a:pt x="47070" y="0"/>
                </a:lnTo>
                <a:lnTo>
                  <a:pt x="51803" y="1058"/>
                </a:lnTo>
                <a:lnTo>
                  <a:pt x="56033" y="2838"/>
                </a:lnTo>
                <a:lnTo>
                  <a:pt x="59927" y="5099"/>
                </a:lnTo>
                <a:lnTo>
                  <a:pt x="65748" y="7682"/>
                </a:lnTo>
                <a:lnTo>
                  <a:pt x="72854" y="10479"/>
                </a:lnTo>
                <a:lnTo>
                  <a:pt x="80815" y="13418"/>
                </a:lnTo>
                <a:lnTo>
                  <a:pt x="87198" y="17527"/>
                </a:lnTo>
                <a:lnTo>
                  <a:pt x="92528" y="22416"/>
                </a:lnTo>
                <a:lnTo>
                  <a:pt x="97156" y="27826"/>
                </a:lnTo>
                <a:lnTo>
                  <a:pt x="101316" y="32507"/>
                </a:lnTo>
                <a:lnTo>
                  <a:pt x="108805" y="40574"/>
                </a:lnTo>
                <a:lnTo>
                  <a:pt x="119064" y="51159"/>
                </a:lnTo>
                <a:lnTo>
                  <a:pt x="121296" y="54511"/>
                </a:lnTo>
                <a:lnTo>
                  <a:pt x="122784" y="57821"/>
                </a:lnTo>
                <a:lnTo>
                  <a:pt x="123776" y="61103"/>
                </a:lnTo>
                <a:lnTo>
                  <a:pt x="125512" y="65440"/>
                </a:lnTo>
                <a:lnTo>
                  <a:pt x="127744" y="70481"/>
                </a:lnTo>
                <a:lnTo>
                  <a:pt x="130308" y="75992"/>
                </a:lnTo>
                <a:lnTo>
                  <a:pt x="132016" y="81815"/>
                </a:lnTo>
                <a:lnTo>
                  <a:pt x="133156" y="87847"/>
                </a:lnTo>
                <a:lnTo>
                  <a:pt x="133915" y="94018"/>
                </a:lnTo>
                <a:lnTo>
                  <a:pt x="132271" y="101357"/>
                </a:lnTo>
                <a:lnTo>
                  <a:pt x="129026" y="109474"/>
                </a:lnTo>
                <a:lnTo>
                  <a:pt x="124713" y="118110"/>
                </a:lnTo>
                <a:lnTo>
                  <a:pt x="120762" y="124943"/>
                </a:lnTo>
                <a:lnTo>
                  <a:pt x="117054" y="130572"/>
                </a:lnTo>
                <a:lnTo>
                  <a:pt x="113507" y="135400"/>
                </a:lnTo>
                <a:lnTo>
                  <a:pt x="110067" y="139694"/>
                </a:lnTo>
                <a:lnTo>
                  <a:pt x="106699" y="143631"/>
                </a:lnTo>
                <a:lnTo>
                  <a:pt x="103379" y="147331"/>
                </a:lnTo>
                <a:lnTo>
                  <a:pt x="96823" y="154308"/>
                </a:lnTo>
                <a:lnTo>
                  <a:pt x="93571" y="157673"/>
                </a:lnTo>
                <a:lnTo>
                  <a:pt x="89252" y="160991"/>
                </a:lnTo>
                <a:lnTo>
                  <a:pt x="84223" y="164279"/>
                </a:lnTo>
                <a:lnTo>
                  <a:pt x="70977" y="172142"/>
                </a:lnTo>
                <a:lnTo>
                  <a:pt x="72040" y="173862"/>
                </a:lnTo>
                <a:lnTo>
                  <a:pt x="78954" y="178640"/>
                </a:lnTo>
                <a:lnTo>
                  <a:pt x="82732" y="180344"/>
                </a:lnTo>
                <a:lnTo>
                  <a:pt x="86326" y="181480"/>
                </a:lnTo>
                <a:lnTo>
                  <a:pt x="222498" y="18375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1" name="SMARTPenAnnotation1816"/>
          <p:cNvSpPr/>
          <p:nvPr/>
        </p:nvSpPr>
        <p:spPr>
          <a:xfrm>
            <a:off x="2486173" y="3274218"/>
            <a:ext cx="241847" cy="38697"/>
          </a:xfrm>
          <a:custGeom>
            <a:avLst/>
            <a:gdLst/>
            <a:ahLst/>
            <a:cxnLst/>
            <a:rect l="0" t="0" r="0" b="0"/>
            <a:pathLst>
              <a:path w="241847" h="38697">
                <a:moveTo>
                  <a:pt x="0" y="38696"/>
                </a:moveTo>
                <a:lnTo>
                  <a:pt x="10271" y="28425"/>
                </a:lnTo>
                <a:lnTo>
                  <a:pt x="14372" y="25399"/>
                </a:lnTo>
                <a:lnTo>
                  <a:pt x="18180" y="23382"/>
                </a:lnTo>
                <a:lnTo>
                  <a:pt x="21794" y="22037"/>
                </a:lnTo>
                <a:lnTo>
                  <a:pt x="28503" y="20066"/>
                </a:lnTo>
                <a:lnTo>
                  <a:pt x="47422" y="15009"/>
                </a:lnTo>
                <a:lnTo>
                  <a:pt x="56337" y="13231"/>
                </a:lnTo>
                <a:lnTo>
                  <a:pt x="64430" y="12045"/>
                </a:lnTo>
                <a:lnTo>
                  <a:pt x="71975" y="11255"/>
                </a:lnTo>
                <a:lnTo>
                  <a:pt x="80230" y="10728"/>
                </a:lnTo>
                <a:lnTo>
                  <a:pt x="88957" y="10377"/>
                </a:lnTo>
                <a:lnTo>
                  <a:pt x="113781" y="9882"/>
                </a:lnTo>
                <a:lnTo>
                  <a:pt x="120998" y="9813"/>
                </a:lnTo>
                <a:lnTo>
                  <a:pt x="131185" y="8692"/>
                </a:lnTo>
                <a:lnTo>
                  <a:pt x="143350" y="6870"/>
                </a:lnTo>
                <a:lnTo>
                  <a:pt x="156834" y="4580"/>
                </a:lnTo>
                <a:lnTo>
                  <a:pt x="170123" y="3053"/>
                </a:lnTo>
                <a:lnTo>
                  <a:pt x="183282" y="2035"/>
                </a:lnTo>
                <a:lnTo>
                  <a:pt x="241846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2" name="SMARTPenAnnotation1817"/>
          <p:cNvSpPr/>
          <p:nvPr/>
        </p:nvSpPr>
        <p:spPr>
          <a:xfrm>
            <a:off x="2611933" y="3187154"/>
            <a:ext cx="1" cy="261194"/>
          </a:xfrm>
          <a:custGeom>
            <a:avLst/>
            <a:gdLst/>
            <a:ahLst/>
            <a:cxnLst/>
            <a:rect l="0" t="0" r="0" b="0"/>
            <a:pathLst>
              <a:path w="1" h="261194">
                <a:moveTo>
                  <a:pt x="0" y="0"/>
                </a:moveTo>
                <a:lnTo>
                  <a:pt x="0" y="26119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3" name="SMARTPenAnnotation1818"/>
          <p:cNvSpPr/>
          <p:nvPr/>
        </p:nvSpPr>
        <p:spPr>
          <a:xfrm>
            <a:off x="2360414" y="3100089"/>
            <a:ext cx="106413" cy="19349"/>
          </a:xfrm>
          <a:custGeom>
            <a:avLst/>
            <a:gdLst/>
            <a:ahLst/>
            <a:cxnLst/>
            <a:rect l="0" t="0" r="0" b="0"/>
            <a:pathLst>
              <a:path w="106413" h="19349">
                <a:moveTo>
                  <a:pt x="0" y="19348"/>
                </a:moveTo>
                <a:lnTo>
                  <a:pt x="15406" y="19348"/>
                </a:lnTo>
                <a:lnTo>
                  <a:pt x="21019" y="18273"/>
                </a:lnTo>
                <a:lnTo>
                  <a:pt x="25836" y="16482"/>
                </a:lnTo>
                <a:lnTo>
                  <a:pt x="30123" y="14213"/>
                </a:lnTo>
                <a:lnTo>
                  <a:pt x="36205" y="12700"/>
                </a:lnTo>
                <a:lnTo>
                  <a:pt x="43484" y="11691"/>
                </a:lnTo>
                <a:lnTo>
                  <a:pt x="51562" y="11019"/>
                </a:lnTo>
                <a:lnTo>
                  <a:pt x="59096" y="10571"/>
                </a:lnTo>
                <a:lnTo>
                  <a:pt x="73201" y="10072"/>
                </a:lnTo>
                <a:lnTo>
                  <a:pt x="88092" y="9792"/>
                </a:lnTo>
                <a:lnTo>
                  <a:pt x="92049" y="8678"/>
                </a:lnTo>
                <a:lnTo>
                  <a:pt x="95762" y="6860"/>
                </a:lnTo>
                <a:lnTo>
                  <a:pt x="106412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4" name="SMARTPenAnnotation1819"/>
          <p:cNvSpPr/>
          <p:nvPr/>
        </p:nvSpPr>
        <p:spPr>
          <a:xfrm>
            <a:off x="2737693" y="3032373"/>
            <a:ext cx="67718" cy="230400"/>
          </a:xfrm>
          <a:custGeom>
            <a:avLst/>
            <a:gdLst/>
            <a:ahLst/>
            <a:cxnLst/>
            <a:rect l="0" t="0" r="0" b="0"/>
            <a:pathLst>
              <a:path w="67718" h="230400">
                <a:moveTo>
                  <a:pt x="0" y="0"/>
                </a:moveTo>
                <a:lnTo>
                  <a:pt x="5136" y="15406"/>
                </a:lnTo>
                <a:lnTo>
                  <a:pt x="6648" y="21019"/>
                </a:lnTo>
                <a:lnTo>
                  <a:pt x="7657" y="25836"/>
                </a:lnTo>
                <a:lnTo>
                  <a:pt x="8329" y="30123"/>
                </a:lnTo>
                <a:lnTo>
                  <a:pt x="9852" y="35130"/>
                </a:lnTo>
                <a:lnTo>
                  <a:pt x="11943" y="40618"/>
                </a:lnTo>
                <a:lnTo>
                  <a:pt x="14411" y="46426"/>
                </a:lnTo>
                <a:lnTo>
                  <a:pt x="17131" y="54598"/>
                </a:lnTo>
                <a:lnTo>
                  <a:pt x="20020" y="64345"/>
                </a:lnTo>
                <a:lnTo>
                  <a:pt x="23020" y="75142"/>
                </a:lnTo>
                <a:lnTo>
                  <a:pt x="26096" y="84491"/>
                </a:lnTo>
                <a:lnTo>
                  <a:pt x="29221" y="92873"/>
                </a:lnTo>
                <a:lnTo>
                  <a:pt x="32379" y="100610"/>
                </a:lnTo>
                <a:lnTo>
                  <a:pt x="35559" y="111143"/>
                </a:lnTo>
                <a:lnTo>
                  <a:pt x="38754" y="123539"/>
                </a:lnTo>
                <a:lnTo>
                  <a:pt x="41959" y="137178"/>
                </a:lnTo>
                <a:lnTo>
                  <a:pt x="44096" y="148420"/>
                </a:lnTo>
                <a:lnTo>
                  <a:pt x="45520" y="158064"/>
                </a:lnTo>
                <a:lnTo>
                  <a:pt x="46470" y="166644"/>
                </a:lnTo>
                <a:lnTo>
                  <a:pt x="48178" y="173438"/>
                </a:lnTo>
                <a:lnTo>
                  <a:pt x="50391" y="179042"/>
                </a:lnTo>
                <a:lnTo>
                  <a:pt x="52942" y="183854"/>
                </a:lnTo>
                <a:lnTo>
                  <a:pt x="54642" y="190286"/>
                </a:lnTo>
                <a:lnTo>
                  <a:pt x="55776" y="197799"/>
                </a:lnTo>
                <a:lnTo>
                  <a:pt x="56532" y="206032"/>
                </a:lnTo>
                <a:lnTo>
                  <a:pt x="58110" y="211520"/>
                </a:lnTo>
                <a:lnTo>
                  <a:pt x="60237" y="215179"/>
                </a:lnTo>
                <a:lnTo>
                  <a:pt x="62731" y="217619"/>
                </a:lnTo>
                <a:lnTo>
                  <a:pt x="64392" y="220320"/>
                </a:lnTo>
                <a:lnTo>
                  <a:pt x="66239" y="226188"/>
                </a:lnTo>
                <a:lnTo>
                  <a:pt x="67279" y="230399"/>
                </a:lnTo>
                <a:lnTo>
                  <a:pt x="67425" y="229915"/>
                </a:lnTo>
                <a:lnTo>
                  <a:pt x="67630" y="224098"/>
                </a:lnTo>
                <a:lnTo>
                  <a:pt x="67717" y="21282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5" name="SMARTPenAnnotation1820"/>
          <p:cNvSpPr/>
          <p:nvPr/>
        </p:nvSpPr>
        <p:spPr>
          <a:xfrm>
            <a:off x="2748894" y="3043438"/>
            <a:ext cx="288689" cy="278501"/>
          </a:xfrm>
          <a:custGeom>
            <a:avLst/>
            <a:gdLst/>
            <a:ahLst/>
            <a:cxnLst/>
            <a:rect l="0" t="0" r="0" b="0"/>
            <a:pathLst>
              <a:path w="288689" h="278501">
                <a:moveTo>
                  <a:pt x="191949" y="46978"/>
                </a:moveTo>
                <a:lnTo>
                  <a:pt x="159373" y="14401"/>
                </a:lnTo>
                <a:lnTo>
                  <a:pt x="156258" y="12362"/>
                </a:lnTo>
                <a:lnTo>
                  <a:pt x="149931" y="10095"/>
                </a:lnTo>
                <a:lnTo>
                  <a:pt x="143537" y="9088"/>
                </a:lnTo>
                <a:lnTo>
                  <a:pt x="140326" y="8820"/>
                </a:lnTo>
                <a:lnTo>
                  <a:pt x="137112" y="7565"/>
                </a:lnTo>
                <a:lnTo>
                  <a:pt x="130673" y="3306"/>
                </a:lnTo>
                <a:lnTo>
                  <a:pt x="124229" y="696"/>
                </a:lnTo>
                <a:lnTo>
                  <a:pt x="121005" y="0"/>
                </a:lnTo>
                <a:lnTo>
                  <a:pt x="115632" y="611"/>
                </a:lnTo>
                <a:lnTo>
                  <a:pt x="108825" y="2093"/>
                </a:lnTo>
                <a:lnTo>
                  <a:pt x="101063" y="4156"/>
                </a:lnTo>
                <a:lnTo>
                  <a:pt x="93738" y="6607"/>
                </a:lnTo>
                <a:lnTo>
                  <a:pt x="86705" y="9315"/>
                </a:lnTo>
                <a:lnTo>
                  <a:pt x="79866" y="12195"/>
                </a:lnTo>
                <a:lnTo>
                  <a:pt x="73158" y="15190"/>
                </a:lnTo>
                <a:lnTo>
                  <a:pt x="59971" y="21385"/>
                </a:lnTo>
                <a:lnTo>
                  <a:pt x="53445" y="26691"/>
                </a:lnTo>
                <a:lnTo>
                  <a:pt x="46944" y="33453"/>
                </a:lnTo>
                <a:lnTo>
                  <a:pt x="40461" y="41186"/>
                </a:lnTo>
                <a:lnTo>
                  <a:pt x="35064" y="47416"/>
                </a:lnTo>
                <a:lnTo>
                  <a:pt x="26201" y="57205"/>
                </a:lnTo>
                <a:lnTo>
                  <a:pt x="22332" y="62395"/>
                </a:lnTo>
                <a:lnTo>
                  <a:pt x="18679" y="68004"/>
                </a:lnTo>
                <a:lnTo>
                  <a:pt x="15168" y="73894"/>
                </a:lnTo>
                <a:lnTo>
                  <a:pt x="12828" y="78895"/>
                </a:lnTo>
                <a:lnTo>
                  <a:pt x="8459" y="92144"/>
                </a:lnTo>
                <a:lnTo>
                  <a:pt x="6205" y="97511"/>
                </a:lnTo>
                <a:lnTo>
                  <a:pt x="3628" y="103239"/>
                </a:lnTo>
                <a:lnTo>
                  <a:pt x="1909" y="109207"/>
                </a:lnTo>
                <a:lnTo>
                  <a:pt x="764" y="115336"/>
                </a:lnTo>
                <a:lnTo>
                  <a:pt x="0" y="121571"/>
                </a:lnTo>
                <a:lnTo>
                  <a:pt x="566" y="130027"/>
                </a:lnTo>
                <a:lnTo>
                  <a:pt x="2018" y="139965"/>
                </a:lnTo>
                <a:lnTo>
                  <a:pt x="4061" y="150889"/>
                </a:lnTo>
                <a:lnTo>
                  <a:pt x="6497" y="161396"/>
                </a:lnTo>
                <a:lnTo>
                  <a:pt x="9197" y="171626"/>
                </a:lnTo>
                <a:lnTo>
                  <a:pt x="12071" y="181670"/>
                </a:lnTo>
                <a:lnTo>
                  <a:pt x="15063" y="189441"/>
                </a:lnTo>
                <a:lnTo>
                  <a:pt x="18132" y="195697"/>
                </a:lnTo>
                <a:lnTo>
                  <a:pt x="21252" y="200942"/>
                </a:lnTo>
                <a:lnTo>
                  <a:pt x="25483" y="204439"/>
                </a:lnTo>
                <a:lnTo>
                  <a:pt x="30453" y="206770"/>
                </a:lnTo>
                <a:lnTo>
                  <a:pt x="35916" y="208324"/>
                </a:lnTo>
                <a:lnTo>
                  <a:pt x="44852" y="210051"/>
                </a:lnTo>
                <a:lnTo>
                  <a:pt x="52407" y="210819"/>
                </a:lnTo>
                <a:lnTo>
                  <a:pt x="59347" y="211160"/>
                </a:lnTo>
                <a:lnTo>
                  <a:pt x="74433" y="211352"/>
                </a:lnTo>
                <a:lnTo>
                  <a:pt x="79209" y="210304"/>
                </a:lnTo>
                <a:lnTo>
                  <a:pt x="87383" y="206273"/>
                </a:lnTo>
                <a:lnTo>
                  <a:pt x="97464" y="200899"/>
                </a:lnTo>
                <a:lnTo>
                  <a:pt x="103162" y="197961"/>
                </a:lnTo>
                <a:lnTo>
                  <a:pt x="108036" y="194927"/>
                </a:lnTo>
                <a:lnTo>
                  <a:pt x="116318" y="188691"/>
                </a:lnTo>
                <a:lnTo>
                  <a:pt x="122180" y="182298"/>
                </a:lnTo>
                <a:lnTo>
                  <a:pt x="129314" y="173737"/>
                </a:lnTo>
                <a:lnTo>
                  <a:pt x="137294" y="163730"/>
                </a:lnTo>
                <a:lnTo>
                  <a:pt x="143689" y="154909"/>
                </a:lnTo>
                <a:lnTo>
                  <a:pt x="149027" y="146878"/>
                </a:lnTo>
                <a:lnTo>
                  <a:pt x="153661" y="139375"/>
                </a:lnTo>
                <a:lnTo>
                  <a:pt x="157825" y="130073"/>
                </a:lnTo>
                <a:lnTo>
                  <a:pt x="161676" y="119573"/>
                </a:lnTo>
                <a:lnTo>
                  <a:pt x="165317" y="108273"/>
                </a:lnTo>
                <a:lnTo>
                  <a:pt x="168820" y="98590"/>
                </a:lnTo>
                <a:lnTo>
                  <a:pt x="172230" y="89985"/>
                </a:lnTo>
                <a:lnTo>
                  <a:pt x="175579" y="82098"/>
                </a:lnTo>
                <a:lnTo>
                  <a:pt x="179961" y="73616"/>
                </a:lnTo>
                <a:lnTo>
                  <a:pt x="185032" y="64737"/>
                </a:lnTo>
                <a:lnTo>
                  <a:pt x="190562" y="55592"/>
                </a:lnTo>
                <a:lnTo>
                  <a:pt x="193174" y="50571"/>
                </a:lnTo>
                <a:lnTo>
                  <a:pt x="193841" y="48298"/>
                </a:lnTo>
                <a:lnTo>
                  <a:pt x="193210" y="47858"/>
                </a:lnTo>
                <a:lnTo>
                  <a:pt x="192790" y="48639"/>
                </a:lnTo>
                <a:lnTo>
                  <a:pt x="192198" y="54875"/>
                </a:lnTo>
                <a:lnTo>
                  <a:pt x="192023" y="63529"/>
                </a:lnTo>
                <a:lnTo>
                  <a:pt x="191952" y="94050"/>
                </a:lnTo>
                <a:lnTo>
                  <a:pt x="189802" y="106306"/>
                </a:lnTo>
                <a:lnTo>
                  <a:pt x="186218" y="123075"/>
                </a:lnTo>
                <a:lnTo>
                  <a:pt x="181679" y="142854"/>
                </a:lnTo>
                <a:lnTo>
                  <a:pt x="178653" y="157114"/>
                </a:lnTo>
                <a:lnTo>
                  <a:pt x="176636" y="167696"/>
                </a:lnTo>
                <a:lnTo>
                  <a:pt x="175291" y="175826"/>
                </a:lnTo>
                <a:lnTo>
                  <a:pt x="175470" y="186620"/>
                </a:lnTo>
                <a:lnTo>
                  <a:pt x="176663" y="199190"/>
                </a:lnTo>
                <a:lnTo>
                  <a:pt x="178534" y="212945"/>
                </a:lnTo>
                <a:lnTo>
                  <a:pt x="180856" y="224264"/>
                </a:lnTo>
                <a:lnTo>
                  <a:pt x="183479" y="233960"/>
                </a:lnTo>
                <a:lnTo>
                  <a:pt x="186302" y="242574"/>
                </a:lnTo>
                <a:lnTo>
                  <a:pt x="189259" y="249392"/>
                </a:lnTo>
                <a:lnTo>
                  <a:pt x="192306" y="255011"/>
                </a:lnTo>
                <a:lnTo>
                  <a:pt x="195412" y="259833"/>
                </a:lnTo>
                <a:lnTo>
                  <a:pt x="201729" y="268056"/>
                </a:lnTo>
                <a:lnTo>
                  <a:pt x="204918" y="271754"/>
                </a:lnTo>
                <a:lnTo>
                  <a:pt x="208119" y="274219"/>
                </a:lnTo>
                <a:lnTo>
                  <a:pt x="214542" y="276958"/>
                </a:lnTo>
                <a:lnTo>
                  <a:pt x="218835" y="277689"/>
                </a:lnTo>
                <a:lnTo>
                  <a:pt x="223847" y="278175"/>
                </a:lnTo>
                <a:lnTo>
                  <a:pt x="229337" y="278500"/>
                </a:lnTo>
                <a:lnTo>
                  <a:pt x="235147" y="277642"/>
                </a:lnTo>
                <a:lnTo>
                  <a:pt x="241170" y="275995"/>
                </a:lnTo>
                <a:lnTo>
                  <a:pt x="247336" y="273821"/>
                </a:lnTo>
                <a:lnTo>
                  <a:pt x="253596" y="272373"/>
                </a:lnTo>
                <a:lnTo>
                  <a:pt x="259919" y="271407"/>
                </a:lnTo>
                <a:lnTo>
                  <a:pt x="266283" y="270763"/>
                </a:lnTo>
                <a:lnTo>
                  <a:pt x="271602" y="270334"/>
                </a:lnTo>
                <a:lnTo>
                  <a:pt x="276222" y="270048"/>
                </a:lnTo>
                <a:lnTo>
                  <a:pt x="288688" y="26947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6" name="SMARTPenAnnotation1821"/>
          <p:cNvSpPr/>
          <p:nvPr/>
        </p:nvSpPr>
        <p:spPr>
          <a:xfrm>
            <a:off x="3114972" y="3022699"/>
            <a:ext cx="357764" cy="357932"/>
          </a:xfrm>
          <a:custGeom>
            <a:avLst/>
            <a:gdLst/>
            <a:ahLst/>
            <a:cxnLst/>
            <a:rect l="0" t="0" r="0" b="0"/>
            <a:pathLst>
              <a:path w="357764" h="357932">
                <a:moveTo>
                  <a:pt x="0" y="0"/>
                </a:moveTo>
                <a:lnTo>
                  <a:pt x="5136" y="10271"/>
                </a:lnTo>
                <a:lnTo>
                  <a:pt x="10523" y="18180"/>
                </a:lnTo>
                <a:lnTo>
                  <a:pt x="17576" y="28502"/>
                </a:lnTo>
                <a:lnTo>
                  <a:pt x="22466" y="37274"/>
                </a:lnTo>
                <a:lnTo>
                  <a:pt x="27876" y="47422"/>
                </a:lnTo>
                <a:lnTo>
                  <a:pt x="32557" y="57411"/>
                </a:lnTo>
                <a:lnTo>
                  <a:pt x="36753" y="67296"/>
                </a:lnTo>
                <a:lnTo>
                  <a:pt x="40625" y="77110"/>
                </a:lnTo>
                <a:lnTo>
                  <a:pt x="74508" y="169217"/>
                </a:lnTo>
                <a:lnTo>
                  <a:pt x="94895" y="227380"/>
                </a:lnTo>
                <a:lnTo>
                  <a:pt x="98734" y="238651"/>
                </a:lnTo>
                <a:lnTo>
                  <a:pt x="103443" y="248315"/>
                </a:lnTo>
                <a:lnTo>
                  <a:pt x="108732" y="256907"/>
                </a:lnTo>
                <a:lnTo>
                  <a:pt x="114408" y="264785"/>
                </a:lnTo>
                <a:lnTo>
                  <a:pt x="119267" y="272187"/>
                </a:lnTo>
                <a:lnTo>
                  <a:pt x="123581" y="279271"/>
                </a:lnTo>
                <a:lnTo>
                  <a:pt x="127532" y="286143"/>
                </a:lnTo>
                <a:lnTo>
                  <a:pt x="131241" y="295025"/>
                </a:lnTo>
                <a:lnTo>
                  <a:pt x="134788" y="305245"/>
                </a:lnTo>
                <a:lnTo>
                  <a:pt x="138228" y="316358"/>
                </a:lnTo>
                <a:lnTo>
                  <a:pt x="141596" y="324842"/>
                </a:lnTo>
                <a:lnTo>
                  <a:pt x="144916" y="331572"/>
                </a:lnTo>
                <a:lnTo>
                  <a:pt x="152833" y="344962"/>
                </a:lnTo>
                <a:lnTo>
                  <a:pt x="153915" y="349659"/>
                </a:lnTo>
                <a:lnTo>
                  <a:pt x="154397" y="353180"/>
                </a:lnTo>
                <a:lnTo>
                  <a:pt x="154525" y="352614"/>
                </a:lnTo>
                <a:lnTo>
                  <a:pt x="154610" y="351162"/>
                </a:lnTo>
                <a:lnTo>
                  <a:pt x="153593" y="349119"/>
                </a:lnTo>
                <a:lnTo>
                  <a:pt x="149595" y="343983"/>
                </a:lnTo>
                <a:lnTo>
                  <a:pt x="148099" y="340033"/>
                </a:lnTo>
                <a:lnTo>
                  <a:pt x="146437" y="329913"/>
                </a:lnTo>
                <a:lnTo>
                  <a:pt x="145994" y="324204"/>
                </a:lnTo>
                <a:lnTo>
                  <a:pt x="145699" y="318249"/>
                </a:lnTo>
                <a:lnTo>
                  <a:pt x="145370" y="305899"/>
                </a:lnTo>
                <a:lnTo>
                  <a:pt x="145142" y="263763"/>
                </a:lnTo>
                <a:lnTo>
                  <a:pt x="146206" y="254307"/>
                </a:lnTo>
                <a:lnTo>
                  <a:pt x="147989" y="245854"/>
                </a:lnTo>
                <a:lnTo>
                  <a:pt x="150253" y="238069"/>
                </a:lnTo>
                <a:lnTo>
                  <a:pt x="151763" y="231803"/>
                </a:lnTo>
                <a:lnTo>
                  <a:pt x="153440" y="221976"/>
                </a:lnTo>
                <a:lnTo>
                  <a:pt x="157051" y="211159"/>
                </a:lnTo>
                <a:lnTo>
                  <a:pt x="159519" y="205265"/>
                </a:lnTo>
                <a:lnTo>
                  <a:pt x="163315" y="199186"/>
                </a:lnTo>
                <a:lnTo>
                  <a:pt x="167994" y="192983"/>
                </a:lnTo>
                <a:lnTo>
                  <a:pt x="173264" y="186698"/>
                </a:lnTo>
                <a:lnTo>
                  <a:pt x="178927" y="182508"/>
                </a:lnTo>
                <a:lnTo>
                  <a:pt x="184852" y="179715"/>
                </a:lnTo>
                <a:lnTo>
                  <a:pt x="190951" y="177853"/>
                </a:lnTo>
                <a:lnTo>
                  <a:pt x="200595" y="175784"/>
                </a:lnTo>
                <a:lnTo>
                  <a:pt x="211689" y="174864"/>
                </a:lnTo>
                <a:lnTo>
                  <a:pt x="230951" y="174456"/>
                </a:lnTo>
                <a:lnTo>
                  <a:pt x="255696" y="174226"/>
                </a:lnTo>
                <a:lnTo>
                  <a:pt x="262903" y="175268"/>
                </a:lnTo>
                <a:lnTo>
                  <a:pt x="269857" y="177038"/>
                </a:lnTo>
                <a:lnTo>
                  <a:pt x="276643" y="179293"/>
                </a:lnTo>
                <a:lnTo>
                  <a:pt x="287049" y="184664"/>
                </a:lnTo>
                <a:lnTo>
                  <a:pt x="296332" y="190635"/>
                </a:lnTo>
                <a:lnTo>
                  <a:pt x="301817" y="193732"/>
                </a:lnTo>
                <a:lnTo>
                  <a:pt x="307624" y="196871"/>
                </a:lnTo>
                <a:lnTo>
                  <a:pt x="316942" y="206092"/>
                </a:lnTo>
                <a:lnTo>
                  <a:pt x="320931" y="211561"/>
                </a:lnTo>
                <a:lnTo>
                  <a:pt x="324666" y="217356"/>
                </a:lnTo>
                <a:lnTo>
                  <a:pt x="328231" y="223370"/>
                </a:lnTo>
                <a:lnTo>
                  <a:pt x="331681" y="229528"/>
                </a:lnTo>
                <a:lnTo>
                  <a:pt x="338383" y="239237"/>
                </a:lnTo>
                <a:lnTo>
                  <a:pt x="341675" y="243331"/>
                </a:lnTo>
                <a:lnTo>
                  <a:pt x="344944" y="249285"/>
                </a:lnTo>
                <a:lnTo>
                  <a:pt x="348198" y="256479"/>
                </a:lnTo>
                <a:lnTo>
                  <a:pt x="351443" y="264500"/>
                </a:lnTo>
                <a:lnTo>
                  <a:pt x="353606" y="271996"/>
                </a:lnTo>
                <a:lnTo>
                  <a:pt x="355048" y="279144"/>
                </a:lnTo>
                <a:lnTo>
                  <a:pt x="356009" y="286059"/>
                </a:lnTo>
                <a:lnTo>
                  <a:pt x="357078" y="296608"/>
                </a:lnTo>
                <a:lnTo>
                  <a:pt x="357552" y="304880"/>
                </a:lnTo>
                <a:lnTo>
                  <a:pt x="357763" y="312139"/>
                </a:lnTo>
                <a:lnTo>
                  <a:pt x="356744" y="315580"/>
                </a:lnTo>
                <a:lnTo>
                  <a:pt x="352746" y="322269"/>
                </a:lnTo>
                <a:lnTo>
                  <a:pt x="344452" y="332078"/>
                </a:lnTo>
                <a:lnTo>
                  <a:pt x="335460" y="338559"/>
                </a:lnTo>
                <a:lnTo>
                  <a:pt x="330052" y="341792"/>
                </a:lnTo>
                <a:lnTo>
                  <a:pt x="324297" y="343947"/>
                </a:lnTo>
                <a:lnTo>
                  <a:pt x="318311" y="345384"/>
                </a:lnTo>
                <a:lnTo>
                  <a:pt x="312170" y="346342"/>
                </a:lnTo>
                <a:lnTo>
                  <a:pt x="305927" y="346980"/>
                </a:lnTo>
                <a:lnTo>
                  <a:pt x="299614" y="347406"/>
                </a:lnTo>
                <a:lnTo>
                  <a:pt x="293257" y="347690"/>
                </a:lnTo>
                <a:lnTo>
                  <a:pt x="285794" y="348954"/>
                </a:lnTo>
                <a:lnTo>
                  <a:pt x="277594" y="350872"/>
                </a:lnTo>
                <a:lnTo>
                  <a:pt x="251520" y="35793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7" name="SMARTPenAnnotation1822"/>
          <p:cNvSpPr/>
          <p:nvPr/>
        </p:nvSpPr>
        <p:spPr>
          <a:xfrm>
            <a:off x="3714750" y="3341935"/>
            <a:ext cx="193477" cy="9675"/>
          </a:xfrm>
          <a:custGeom>
            <a:avLst/>
            <a:gdLst/>
            <a:ahLst/>
            <a:cxnLst/>
            <a:rect l="0" t="0" r="0" b="0"/>
            <a:pathLst>
              <a:path w="193477" h="9675">
                <a:moveTo>
                  <a:pt x="0" y="9674"/>
                </a:moveTo>
                <a:lnTo>
                  <a:pt x="0" y="4539"/>
                </a:lnTo>
                <a:lnTo>
                  <a:pt x="1074" y="3025"/>
                </a:lnTo>
                <a:lnTo>
                  <a:pt x="2866" y="2017"/>
                </a:lnTo>
                <a:lnTo>
                  <a:pt x="5135" y="1345"/>
                </a:lnTo>
                <a:lnTo>
                  <a:pt x="7723" y="1971"/>
                </a:lnTo>
                <a:lnTo>
                  <a:pt x="10523" y="3464"/>
                </a:lnTo>
                <a:lnTo>
                  <a:pt x="13464" y="5534"/>
                </a:lnTo>
                <a:lnTo>
                  <a:pt x="16500" y="5839"/>
                </a:lnTo>
                <a:lnTo>
                  <a:pt x="19599" y="4968"/>
                </a:lnTo>
                <a:lnTo>
                  <a:pt x="22740" y="3312"/>
                </a:lnTo>
                <a:lnTo>
                  <a:pt x="26983" y="2208"/>
                </a:lnTo>
                <a:lnTo>
                  <a:pt x="31962" y="1472"/>
                </a:lnTo>
                <a:lnTo>
                  <a:pt x="37431" y="981"/>
                </a:lnTo>
                <a:lnTo>
                  <a:pt x="43226" y="654"/>
                </a:lnTo>
                <a:lnTo>
                  <a:pt x="55399" y="291"/>
                </a:lnTo>
                <a:lnTo>
                  <a:pt x="193476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8" name="SMARTPenAnnotation1823"/>
          <p:cNvSpPr/>
          <p:nvPr/>
        </p:nvSpPr>
        <p:spPr>
          <a:xfrm>
            <a:off x="4093819" y="3177480"/>
            <a:ext cx="181974" cy="299890"/>
          </a:xfrm>
          <a:custGeom>
            <a:avLst/>
            <a:gdLst/>
            <a:ahLst/>
            <a:cxnLst/>
            <a:rect l="0" t="0" r="0" b="0"/>
            <a:pathLst>
              <a:path w="181974" h="299890">
                <a:moveTo>
                  <a:pt x="172339" y="0"/>
                </a:moveTo>
                <a:lnTo>
                  <a:pt x="177912" y="0"/>
                </a:lnTo>
                <a:lnTo>
                  <a:pt x="117666" y="0"/>
                </a:lnTo>
                <a:lnTo>
                  <a:pt x="110094" y="1075"/>
                </a:lnTo>
                <a:lnTo>
                  <a:pt x="101821" y="2866"/>
                </a:lnTo>
                <a:lnTo>
                  <a:pt x="93080" y="5136"/>
                </a:lnTo>
                <a:lnTo>
                  <a:pt x="86179" y="7723"/>
                </a:lnTo>
                <a:lnTo>
                  <a:pt x="80503" y="10523"/>
                </a:lnTo>
                <a:lnTo>
                  <a:pt x="75644" y="13465"/>
                </a:lnTo>
                <a:lnTo>
                  <a:pt x="70255" y="16501"/>
                </a:lnTo>
                <a:lnTo>
                  <a:pt x="58535" y="22740"/>
                </a:lnTo>
                <a:lnTo>
                  <a:pt x="53475" y="25909"/>
                </a:lnTo>
                <a:lnTo>
                  <a:pt x="49026" y="29096"/>
                </a:lnTo>
                <a:lnTo>
                  <a:pt x="44986" y="32296"/>
                </a:lnTo>
                <a:lnTo>
                  <a:pt x="42292" y="36579"/>
                </a:lnTo>
                <a:lnTo>
                  <a:pt x="40497" y="41584"/>
                </a:lnTo>
                <a:lnTo>
                  <a:pt x="39300" y="47070"/>
                </a:lnTo>
                <a:lnTo>
                  <a:pt x="32479" y="75334"/>
                </a:lnTo>
                <a:lnTo>
                  <a:pt x="29655" y="83544"/>
                </a:lnTo>
                <a:lnTo>
                  <a:pt x="26698" y="90092"/>
                </a:lnTo>
                <a:lnTo>
                  <a:pt x="23651" y="95532"/>
                </a:lnTo>
                <a:lnTo>
                  <a:pt x="20265" y="104443"/>
                </a:lnTo>
                <a:lnTo>
                  <a:pt x="17686" y="113061"/>
                </a:lnTo>
                <a:lnTo>
                  <a:pt x="15494" y="118369"/>
                </a:lnTo>
                <a:lnTo>
                  <a:pt x="12957" y="124057"/>
                </a:lnTo>
                <a:lnTo>
                  <a:pt x="10191" y="127849"/>
                </a:lnTo>
                <a:lnTo>
                  <a:pt x="7272" y="130377"/>
                </a:lnTo>
                <a:lnTo>
                  <a:pt x="0" y="134435"/>
                </a:lnTo>
                <a:lnTo>
                  <a:pt x="478" y="134768"/>
                </a:lnTo>
                <a:lnTo>
                  <a:pt x="3876" y="135138"/>
                </a:lnTo>
                <a:lnTo>
                  <a:pt x="6286" y="134162"/>
                </a:lnTo>
                <a:lnTo>
                  <a:pt x="11831" y="130211"/>
                </a:lnTo>
                <a:lnTo>
                  <a:pt x="15890" y="128727"/>
                </a:lnTo>
                <a:lnTo>
                  <a:pt x="20745" y="127738"/>
                </a:lnTo>
                <a:lnTo>
                  <a:pt x="26132" y="127079"/>
                </a:lnTo>
                <a:lnTo>
                  <a:pt x="30798" y="126639"/>
                </a:lnTo>
                <a:lnTo>
                  <a:pt x="34984" y="126346"/>
                </a:lnTo>
                <a:lnTo>
                  <a:pt x="38848" y="126151"/>
                </a:lnTo>
                <a:lnTo>
                  <a:pt x="64831" y="125876"/>
                </a:lnTo>
                <a:lnTo>
                  <a:pt x="115544" y="125770"/>
                </a:lnTo>
                <a:lnTo>
                  <a:pt x="123727" y="126841"/>
                </a:lnTo>
                <a:lnTo>
                  <a:pt x="131332" y="128630"/>
                </a:lnTo>
                <a:lnTo>
                  <a:pt x="138552" y="130898"/>
                </a:lnTo>
                <a:lnTo>
                  <a:pt x="144440" y="132410"/>
                </a:lnTo>
                <a:lnTo>
                  <a:pt x="149440" y="133418"/>
                </a:lnTo>
                <a:lnTo>
                  <a:pt x="153848" y="134090"/>
                </a:lnTo>
                <a:lnTo>
                  <a:pt x="157862" y="135613"/>
                </a:lnTo>
                <a:lnTo>
                  <a:pt x="161613" y="137703"/>
                </a:lnTo>
                <a:lnTo>
                  <a:pt x="165188" y="140171"/>
                </a:lnTo>
                <a:lnTo>
                  <a:pt x="167572" y="142892"/>
                </a:lnTo>
                <a:lnTo>
                  <a:pt x="169161" y="145780"/>
                </a:lnTo>
                <a:lnTo>
                  <a:pt x="170220" y="148780"/>
                </a:lnTo>
                <a:lnTo>
                  <a:pt x="174263" y="154980"/>
                </a:lnTo>
                <a:lnTo>
                  <a:pt x="176847" y="158139"/>
                </a:lnTo>
                <a:lnTo>
                  <a:pt x="178569" y="161319"/>
                </a:lnTo>
                <a:lnTo>
                  <a:pt x="180482" y="167719"/>
                </a:lnTo>
                <a:lnTo>
                  <a:pt x="181332" y="174146"/>
                </a:lnTo>
                <a:lnTo>
                  <a:pt x="181710" y="181661"/>
                </a:lnTo>
                <a:lnTo>
                  <a:pt x="181953" y="201135"/>
                </a:lnTo>
                <a:lnTo>
                  <a:pt x="181973" y="205032"/>
                </a:lnTo>
                <a:lnTo>
                  <a:pt x="180911" y="208704"/>
                </a:lnTo>
                <a:lnTo>
                  <a:pt x="176865" y="215651"/>
                </a:lnTo>
                <a:lnTo>
                  <a:pt x="171057" y="222233"/>
                </a:lnTo>
                <a:lnTo>
                  <a:pt x="153138" y="241011"/>
                </a:lnTo>
                <a:lnTo>
                  <a:pt x="144490" y="248813"/>
                </a:lnTo>
                <a:lnTo>
                  <a:pt x="136575" y="255090"/>
                </a:lnTo>
                <a:lnTo>
                  <a:pt x="129149" y="260349"/>
                </a:lnTo>
                <a:lnTo>
                  <a:pt x="122048" y="264930"/>
                </a:lnTo>
                <a:lnTo>
                  <a:pt x="115165" y="269059"/>
                </a:lnTo>
                <a:lnTo>
                  <a:pt x="108426" y="272886"/>
                </a:lnTo>
                <a:lnTo>
                  <a:pt x="95205" y="280005"/>
                </a:lnTo>
                <a:lnTo>
                  <a:pt x="56253" y="29988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9" name="SMARTPenAnnotation1824"/>
          <p:cNvSpPr/>
          <p:nvPr/>
        </p:nvSpPr>
        <p:spPr>
          <a:xfrm>
            <a:off x="4478982" y="3109763"/>
            <a:ext cx="220987" cy="435323"/>
          </a:xfrm>
          <a:custGeom>
            <a:avLst/>
            <a:gdLst/>
            <a:ahLst/>
            <a:cxnLst/>
            <a:rect l="0" t="0" r="0" b="0"/>
            <a:pathLst>
              <a:path w="220987" h="435323">
                <a:moveTo>
                  <a:pt x="0" y="0"/>
                </a:moveTo>
                <a:lnTo>
                  <a:pt x="0" y="35258"/>
                </a:lnTo>
                <a:lnTo>
                  <a:pt x="2866" y="48275"/>
                </a:lnTo>
                <a:lnTo>
                  <a:pt x="6648" y="61226"/>
                </a:lnTo>
                <a:lnTo>
                  <a:pt x="8329" y="74148"/>
                </a:lnTo>
                <a:lnTo>
                  <a:pt x="8777" y="81678"/>
                </a:lnTo>
                <a:lnTo>
                  <a:pt x="9275" y="98644"/>
                </a:lnTo>
                <a:lnTo>
                  <a:pt x="9556" y="126324"/>
                </a:lnTo>
                <a:lnTo>
                  <a:pt x="10670" y="135810"/>
                </a:lnTo>
                <a:lnTo>
                  <a:pt x="12488" y="145358"/>
                </a:lnTo>
                <a:lnTo>
                  <a:pt x="14775" y="154949"/>
                </a:lnTo>
                <a:lnTo>
                  <a:pt x="16299" y="164567"/>
                </a:lnTo>
                <a:lnTo>
                  <a:pt x="17315" y="174203"/>
                </a:lnTo>
                <a:lnTo>
                  <a:pt x="17993" y="183853"/>
                </a:lnTo>
                <a:lnTo>
                  <a:pt x="19519" y="193510"/>
                </a:lnTo>
                <a:lnTo>
                  <a:pt x="21612" y="203173"/>
                </a:lnTo>
                <a:lnTo>
                  <a:pt x="24082" y="212839"/>
                </a:lnTo>
                <a:lnTo>
                  <a:pt x="25728" y="221433"/>
                </a:lnTo>
                <a:lnTo>
                  <a:pt x="26826" y="229312"/>
                </a:lnTo>
                <a:lnTo>
                  <a:pt x="27558" y="236715"/>
                </a:lnTo>
                <a:lnTo>
                  <a:pt x="29121" y="244874"/>
                </a:lnTo>
                <a:lnTo>
                  <a:pt x="31237" y="253539"/>
                </a:lnTo>
                <a:lnTo>
                  <a:pt x="36455" y="272840"/>
                </a:lnTo>
                <a:lnTo>
                  <a:pt x="42357" y="295749"/>
                </a:lnTo>
                <a:lnTo>
                  <a:pt x="45436" y="310028"/>
                </a:lnTo>
                <a:lnTo>
                  <a:pt x="51724" y="343090"/>
                </a:lnTo>
                <a:lnTo>
                  <a:pt x="54905" y="354487"/>
                </a:lnTo>
                <a:lnTo>
                  <a:pt x="58101" y="362084"/>
                </a:lnTo>
                <a:lnTo>
                  <a:pt x="61306" y="367149"/>
                </a:lnTo>
                <a:lnTo>
                  <a:pt x="62368" y="370526"/>
                </a:lnTo>
                <a:lnTo>
                  <a:pt x="62001" y="372777"/>
                </a:lnTo>
                <a:lnTo>
                  <a:pt x="60682" y="374278"/>
                </a:lnTo>
                <a:lnTo>
                  <a:pt x="59802" y="374204"/>
                </a:lnTo>
                <a:lnTo>
                  <a:pt x="59216" y="373079"/>
                </a:lnTo>
                <a:lnTo>
                  <a:pt x="58391" y="366361"/>
                </a:lnTo>
                <a:lnTo>
                  <a:pt x="58275" y="363551"/>
                </a:lnTo>
                <a:lnTo>
                  <a:pt x="59272" y="357379"/>
                </a:lnTo>
                <a:lnTo>
                  <a:pt x="61012" y="348964"/>
                </a:lnTo>
                <a:lnTo>
                  <a:pt x="65812" y="328149"/>
                </a:lnTo>
                <a:lnTo>
                  <a:pt x="71528" y="304566"/>
                </a:lnTo>
                <a:lnTo>
                  <a:pt x="74557" y="295483"/>
                </a:lnTo>
                <a:lnTo>
                  <a:pt x="80789" y="282524"/>
                </a:lnTo>
                <a:lnTo>
                  <a:pt x="87142" y="273182"/>
                </a:lnTo>
                <a:lnTo>
                  <a:pt x="93548" y="265447"/>
                </a:lnTo>
                <a:lnTo>
                  <a:pt x="99978" y="258426"/>
                </a:lnTo>
                <a:lnTo>
                  <a:pt x="105347" y="253974"/>
                </a:lnTo>
                <a:lnTo>
                  <a:pt x="112152" y="248857"/>
                </a:lnTo>
                <a:lnTo>
                  <a:pt x="119912" y="243295"/>
                </a:lnTo>
                <a:lnTo>
                  <a:pt x="126161" y="239587"/>
                </a:lnTo>
                <a:lnTo>
                  <a:pt x="131402" y="237116"/>
                </a:lnTo>
                <a:lnTo>
                  <a:pt x="135970" y="235468"/>
                </a:lnTo>
                <a:lnTo>
                  <a:pt x="141166" y="234369"/>
                </a:lnTo>
                <a:lnTo>
                  <a:pt x="146779" y="233637"/>
                </a:lnTo>
                <a:lnTo>
                  <a:pt x="152671" y="233149"/>
                </a:lnTo>
                <a:lnTo>
                  <a:pt x="157674" y="232823"/>
                </a:lnTo>
                <a:lnTo>
                  <a:pt x="166099" y="232461"/>
                </a:lnTo>
                <a:lnTo>
                  <a:pt x="176885" y="232258"/>
                </a:lnTo>
                <a:lnTo>
                  <a:pt x="180266" y="233304"/>
                </a:lnTo>
                <a:lnTo>
                  <a:pt x="186888" y="237333"/>
                </a:lnTo>
                <a:lnTo>
                  <a:pt x="193415" y="242706"/>
                </a:lnTo>
                <a:lnTo>
                  <a:pt x="199898" y="248678"/>
                </a:lnTo>
                <a:lnTo>
                  <a:pt x="206363" y="254914"/>
                </a:lnTo>
                <a:lnTo>
                  <a:pt x="208517" y="259157"/>
                </a:lnTo>
                <a:lnTo>
                  <a:pt x="210910" y="269604"/>
                </a:lnTo>
                <a:lnTo>
                  <a:pt x="214840" y="278547"/>
                </a:lnTo>
                <a:lnTo>
                  <a:pt x="217392" y="282436"/>
                </a:lnTo>
                <a:lnTo>
                  <a:pt x="220229" y="292490"/>
                </a:lnTo>
                <a:lnTo>
                  <a:pt x="220986" y="298181"/>
                </a:lnTo>
                <a:lnTo>
                  <a:pt x="220415" y="307349"/>
                </a:lnTo>
                <a:lnTo>
                  <a:pt x="218959" y="318836"/>
                </a:lnTo>
                <a:lnTo>
                  <a:pt x="216915" y="331868"/>
                </a:lnTo>
                <a:lnTo>
                  <a:pt x="215551" y="342706"/>
                </a:lnTo>
                <a:lnTo>
                  <a:pt x="214642" y="352081"/>
                </a:lnTo>
                <a:lnTo>
                  <a:pt x="214036" y="360480"/>
                </a:lnTo>
                <a:lnTo>
                  <a:pt x="210497" y="372679"/>
                </a:lnTo>
                <a:lnTo>
                  <a:pt x="205340" y="381684"/>
                </a:lnTo>
                <a:lnTo>
                  <a:pt x="195320" y="394947"/>
                </a:lnTo>
                <a:lnTo>
                  <a:pt x="184980" y="409853"/>
                </a:lnTo>
                <a:lnTo>
                  <a:pt x="179213" y="416193"/>
                </a:lnTo>
                <a:lnTo>
                  <a:pt x="173219" y="421495"/>
                </a:lnTo>
                <a:lnTo>
                  <a:pt x="167073" y="426104"/>
                </a:lnTo>
                <a:lnTo>
                  <a:pt x="161901" y="429177"/>
                </a:lnTo>
                <a:lnTo>
                  <a:pt x="157378" y="431225"/>
                </a:lnTo>
                <a:lnTo>
                  <a:pt x="153288" y="432591"/>
                </a:lnTo>
                <a:lnTo>
                  <a:pt x="149486" y="433502"/>
                </a:lnTo>
                <a:lnTo>
                  <a:pt x="145877" y="434109"/>
                </a:lnTo>
                <a:lnTo>
                  <a:pt x="135434" y="43532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0" name="SMARTPenAnnotation1825"/>
          <p:cNvSpPr/>
          <p:nvPr/>
        </p:nvSpPr>
        <p:spPr>
          <a:xfrm>
            <a:off x="4595068" y="3052118"/>
            <a:ext cx="145108" cy="154384"/>
          </a:xfrm>
          <a:custGeom>
            <a:avLst/>
            <a:gdLst/>
            <a:ahLst/>
            <a:cxnLst/>
            <a:rect l="0" t="0" r="0" b="0"/>
            <a:pathLst>
              <a:path w="145108" h="154384">
                <a:moveTo>
                  <a:pt x="0" y="9276"/>
                </a:moveTo>
                <a:lnTo>
                  <a:pt x="10271" y="4141"/>
                </a:lnTo>
                <a:lnTo>
                  <a:pt x="15446" y="2628"/>
                </a:lnTo>
                <a:lnTo>
                  <a:pt x="21046" y="1619"/>
                </a:lnTo>
                <a:lnTo>
                  <a:pt x="26929" y="947"/>
                </a:lnTo>
                <a:lnTo>
                  <a:pt x="31926" y="499"/>
                </a:lnTo>
                <a:lnTo>
                  <a:pt x="36332" y="200"/>
                </a:lnTo>
                <a:lnTo>
                  <a:pt x="40345" y="0"/>
                </a:lnTo>
                <a:lnTo>
                  <a:pt x="46244" y="943"/>
                </a:lnTo>
                <a:lnTo>
                  <a:pt x="53402" y="2646"/>
                </a:lnTo>
                <a:lnTo>
                  <a:pt x="61398" y="4856"/>
                </a:lnTo>
                <a:lnTo>
                  <a:pt x="68879" y="7404"/>
                </a:lnTo>
                <a:lnTo>
                  <a:pt x="76015" y="10178"/>
                </a:lnTo>
                <a:lnTo>
                  <a:pt x="82923" y="13102"/>
                </a:lnTo>
                <a:lnTo>
                  <a:pt x="88603" y="16126"/>
                </a:lnTo>
                <a:lnTo>
                  <a:pt x="93464" y="19217"/>
                </a:lnTo>
                <a:lnTo>
                  <a:pt x="97780" y="22353"/>
                </a:lnTo>
                <a:lnTo>
                  <a:pt x="101732" y="25518"/>
                </a:lnTo>
                <a:lnTo>
                  <a:pt x="105442" y="28703"/>
                </a:lnTo>
                <a:lnTo>
                  <a:pt x="108990" y="31901"/>
                </a:lnTo>
                <a:lnTo>
                  <a:pt x="112430" y="36183"/>
                </a:lnTo>
                <a:lnTo>
                  <a:pt x="115799" y="41187"/>
                </a:lnTo>
                <a:lnTo>
                  <a:pt x="119119" y="46673"/>
                </a:lnTo>
                <a:lnTo>
                  <a:pt x="121332" y="51405"/>
                </a:lnTo>
                <a:lnTo>
                  <a:pt x="122808" y="55635"/>
                </a:lnTo>
                <a:lnTo>
                  <a:pt x="123792" y="59530"/>
                </a:lnTo>
                <a:lnTo>
                  <a:pt x="123373" y="64276"/>
                </a:lnTo>
                <a:lnTo>
                  <a:pt x="122019" y="69590"/>
                </a:lnTo>
                <a:lnTo>
                  <a:pt x="120041" y="75282"/>
                </a:lnTo>
                <a:lnTo>
                  <a:pt x="118723" y="80152"/>
                </a:lnTo>
                <a:lnTo>
                  <a:pt x="117844" y="84473"/>
                </a:lnTo>
                <a:lnTo>
                  <a:pt x="117258" y="88429"/>
                </a:lnTo>
                <a:lnTo>
                  <a:pt x="115792" y="92141"/>
                </a:lnTo>
                <a:lnTo>
                  <a:pt x="113741" y="95691"/>
                </a:lnTo>
                <a:lnTo>
                  <a:pt x="111298" y="99132"/>
                </a:lnTo>
                <a:lnTo>
                  <a:pt x="108594" y="102501"/>
                </a:lnTo>
                <a:lnTo>
                  <a:pt x="105717" y="105822"/>
                </a:lnTo>
                <a:lnTo>
                  <a:pt x="102724" y="109111"/>
                </a:lnTo>
                <a:lnTo>
                  <a:pt x="96532" y="115631"/>
                </a:lnTo>
                <a:lnTo>
                  <a:pt x="93376" y="118875"/>
                </a:lnTo>
                <a:lnTo>
                  <a:pt x="91273" y="122112"/>
                </a:lnTo>
                <a:lnTo>
                  <a:pt x="89870" y="125345"/>
                </a:lnTo>
                <a:lnTo>
                  <a:pt x="88934" y="128576"/>
                </a:lnTo>
                <a:lnTo>
                  <a:pt x="87236" y="130729"/>
                </a:lnTo>
                <a:lnTo>
                  <a:pt x="85029" y="132164"/>
                </a:lnTo>
                <a:lnTo>
                  <a:pt x="82483" y="133122"/>
                </a:lnTo>
                <a:lnTo>
                  <a:pt x="81860" y="134834"/>
                </a:lnTo>
                <a:lnTo>
                  <a:pt x="82520" y="137051"/>
                </a:lnTo>
                <a:lnTo>
                  <a:pt x="86167" y="143197"/>
                </a:lnTo>
                <a:lnTo>
                  <a:pt x="87541" y="143701"/>
                </a:lnTo>
                <a:lnTo>
                  <a:pt x="91934" y="144261"/>
                </a:lnTo>
                <a:lnTo>
                  <a:pt x="94610" y="145486"/>
                </a:lnTo>
                <a:lnTo>
                  <a:pt x="97469" y="147377"/>
                </a:lnTo>
                <a:lnTo>
                  <a:pt x="100450" y="149712"/>
                </a:lnTo>
                <a:lnTo>
                  <a:pt x="104587" y="151269"/>
                </a:lnTo>
                <a:lnTo>
                  <a:pt x="109495" y="152307"/>
                </a:lnTo>
                <a:lnTo>
                  <a:pt x="114916" y="152999"/>
                </a:lnTo>
                <a:lnTo>
                  <a:pt x="120680" y="153461"/>
                </a:lnTo>
                <a:lnTo>
                  <a:pt x="126673" y="153769"/>
                </a:lnTo>
                <a:lnTo>
                  <a:pt x="145107" y="15438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1" name="SMARTPenAnnotation1826"/>
          <p:cNvSpPr/>
          <p:nvPr/>
        </p:nvSpPr>
        <p:spPr>
          <a:xfrm>
            <a:off x="5069085" y="3477369"/>
            <a:ext cx="309564" cy="29022"/>
          </a:xfrm>
          <a:custGeom>
            <a:avLst/>
            <a:gdLst/>
            <a:ahLst/>
            <a:cxnLst/>
            <a:rect l="0" t="0" r="0" b="0"/>
            <a:pathLst>
              <a:path w="309564" h="29022">
                <a:moveTo>
                  <a:pt x="0" y="0"/>
                </a:moveTo>
                <a:lnTo>
                  <a:pt x="13465" y="13464"/>
                </a:lnTo>
                <a:lnTo>
                  <a:pt x="17576" y="15425"/>
                </a:lnTo>
                <a:lnTo>
                  <a:pt x="22466" y="16733"/>
                </a:lnTo>
                <a:lnTo>
                  <a:pt x="27876" y="17604"/>
                </a:lnTo>
                <a:lnTo>
                  <a:pt x="32557" y="18185"/>
                </a:lnTo>
                <a:lnTo>
                  <a:pt x="40625" y="18831"/>
                </a:lnTo>
                <a:lnTo>
                  <a:pt x="47506" y="20078"/>
                </a:lnTo>
                <a:lnTo>
                  <a:pt x="56393" y="21984"/>
                </a:lnTo>
                <a:lnTo>
                  <a:pt x="66617" y="24330"/>
                </a:lnTo>
                <a:lnTo>
                  <a:pt x="76658" y="25893"/>
                </a:lnTo>
                <a:lnTo>
                  <a:pt x="86576" y="26936"/>
                </a:lnTo>
                <a:lnTo>
                  <a:pt x="96413" y="27631"/>
                </a:lnTo>
                <a:lnTo>
                  <a:pt x="105120" y="28094"/>
                </a:lnTo>
                <a:lnTo>
                  <a:pt x="120528" y="28609"/>
                </a:lnTo>
                <a:lnTo>
                  <a:pt x="130871" y="27672"/>
                </a:lnTo>
                <a:lnTo>
                  <a:pt x="143141" y="25972"/>
                </a:lnTo>
                <a:lnTo>
                  <a:pt x="156695" y="23764"/>
                </a:lnTo>
                <a:lnTo>
                  <a:pt x="167881" y="22292"/>
                </a:lnTo>
                <a:lnTo>
                  <a:pt x="177488" y="21310"/>
                </a:lnTo>
                <a:lnTo>
                  <a:pt x="186042" y="20656"/>
                </a:lnTo>
                <a:lnTo>
                  <a:pt x="197119" y="21294"/>
                </a:lnTo>
                <a:lnTo>
                  <a:pt x="209879" y="22795"/>
                </a:lnTo>
                <a:lnTo>
                  <a:pt x="223759" y="24871"/>
                </a:lnTo>
                <a:lnTo>
                  <a:pt x="235162" y="26254"/>
                </a:lnTo>
                <a:lnTo>
                  <a:pt x="244915" y="27177"/>
                </a:lnTo>
                <a:lnTo>
                  <a:pt x="253565" y="27791"/>
                </a:lnTo>
                <a:lnTo>
                  <a:pt x="261483" y="28201"/>
                </a:lnTo>
                <a:lnTo>
                  <a:pt x="276012" y="28657"/>
                </a:lnTo>
                <a:lnTo>
                  <a:pt x="309563" y="2902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2" name="SMARTPenAnnotation1827"/>
          <p:cNvSpPr/>
          <p:nvPr/>
        </p:nvSpPr>
        <p:spPr>
          <a:xfrm>
            <a:off x="5436691" y="3284302"/>
            <a:ext cx="328834" cy="425240"/>
          </a:xfrm>
          <a:custGeom>
            <a:avLst/>
            <a:gdLst/>
            <a:ahLst/>
            <a:cxnLst/>
            <a:rect l="0" t="0" r="0" b="0"/>
            <a:pathLst>
              <a:path w="328834" h="425240">
                <a:moveTo>
                  <a:pt x="0" y="57633"/>
                </a:moveTo>
                <a:lnTo>
                  <a:pt x="5136" y="42227"/>
                </a:lnTo>
                <a:lnTo>
                  <a:pt x="7723" y="37688"/>
                </a:lnTo>
                <a:lnTo>
                  <a:pt x="10523" y="34663"/>
                </a:lnTo>
                <a:lnTo>
                  <a:pt x="13464" y="32646"/>
                </a:lnTo>
                <a:lnTo>
                  <a:pt x="18650" y="31301"/>
                </a:lnTo>
                <a:lnTo>
                  <a:pt x="25332" y="30404"/>
                </a:lnTo>
                <a:lnTo>
                  <a:pt x="33011" y="29807"/>
                </a:lnTo>
                <a:lnTo>
                  <a:pt x="40280" y="28333"/>
                </a:lnTo>
                <a:lnTo>
                  <a:pt x="47276" y="26277"/>
                </a:lnTo>
                <a:lnTo>
                  <a:pt x="54089" y="23830"/>
                </a:lnTo>
                <a:lnTo>
                  <a:pt x="60781" y="22199"/>
                </a:lnTo>
                <a:lnTo>
                  <a:pt x="67393" y="21112"/>
                </a:lnTo>
                <a:lnTo>
                  <a:pt x="73950" y="20387"/>
                </a:lnTo>
                <a:lnTo>
                  <a:pt x="83696" y="18829"/>
                </a:lnTo>
                <a:lnTo>
                  <a:pt x="108856" y="14232"/>
                </a:lnTo>
                <a:lnTo>
                  <a:pt x="119865" y="12576"/>
                </a:lnTo>
                <a:lnTo>
                  <a:pt x="129354" y="11472"/>
                </a:lnTo>
                <a:lnTo>
                  <a:pt x="137829" y="10736"/>
                </a:lnTo>
                <a:lnTo>
                  <a:pt x="146705" y="10245"/>
                </a:lnTo>
                <a:lnTo>
                  <a:pt x="165165" y="9700"/>
                </a:lnTo>
                <a:lnTo>
                  <a:pt x="176752" y="8480"/>
                </a:lnTo>
                <a:lnTo>
                  <a:pt x="189851" y="6592"/>
                </a:lnTo>
                <a:lnTo>
                  <a:pt x="203958" y="4258"/>
                </a:lnTo>
                <a:lnTo>
                  <a:pt x="217662" y="2702"/>
                </a:lnTo>
                <a:lnTo>
                  <a:pt x="231098" y="1665"/>
                </a:lnTo>
                <a:lnTo>
                  <a:pt x="255341" y="512"/>
                </a:lnTo>
                <a:lnTo>
                  <a:pt x="273282" y="0"/>
                </a:lnTo>
                <a:lnTo>
                  <a:pt x="282151" y="938"/>
                </a:lnTo>
                <a:lnTo>
                  <a:pt x="291288" y="2639"/>
                </a:lnTo>
                <a:lnTo>
                  <a:pt x="300604" y="4847"/>
                </a:lnTo>
                <a:lnTo>
                  <a:pt x="307890" y="6320"/>
                </a:lnTo>
                <a:lnTo>
                  <a:pt x="313822" y="7301"/>
                </a:lnTo>
                <a:lnTo>
                  <a:pt x="318851" y="7955"/>
                </a:lnTo>
                <a:lnTo>
                  <a:pt x="322204" y="9467"/>
                </a:lnTo>
                <a:lnTo>
                  <a:pt x="324439" y="11549"/>
                </a:lnTo>
                <a:lnTo>
                  <a:pt x="328027" y="17478"/>
                </a:lnTo>
                <a:lnTo>
                  <a:pt x="328648" y="23641"/>
                </a:lnTo>
                <a:lnTo>
                  <a:pt x="328794" y="32135"/>
                </a:lnTo>
                <a:lnTo>
                  <a:pt x="328833" y="37410"/>
                </a:lnTo>
                <a:lnTo>
                  <a:pt x="326708" y="44151"/>
                </a:lnTo>
                <a:lnTo>
                  <a:pt x="323143" y="51870"/>
                </a:lnTo>
                <a:lnTo>
                  <a:pt x="313449" y="70120"/>
                </a:lnTo>
                <a:lnTo>
                  <a:pt x="301974" y="92563"/>
                </a:lnTo>
                <a:lnTo>
                  <a:pt x="295904" y="102417"/>
                </a:lnTo>
                <a:lnTo>
                  <a:pt x="289709" y="111136"/>
                </a:lnTo>
                <a:lnTo>
                  <a:pt x="283428" y="119099"/>
                </a:lnTo>
                <a:lnTo>
                  <a:pt x="278166" y="126557"/>
                </a:lnTo>
                <a:lnTo>
                  <a:pt x="273584" y="133679"/>
                </a:lnTo>
                <a:lnTo>
                  <a:pt x="269453" y="140576"/>
                </a:lnTo>
                <a:lnTo>
                  <a:pt x="262401" y="150549"/>
                </a:lnTo>
                <a:lnTo>
                  <a:pt x="243099" y="175961"/>
                </a:lnTo>
                <a:lnTo>
                  <a:pt x="234082" y="187037"/>
                </a:lnTo>
                <a:lnTo>
                  <a:pt x="225921" y="196571"/>
                </a:lnTo>
                <a:lnTo>
                  <a:pt x="218331" y="205077"/>
                </a:lnTo>
                <a:lnTo>
                  <a:pt x="211121" y="213972"/>
                </a:lnTo>
                <a:lnTo>
                  <a:pt x="204165" y="223127"/>
                </a:lnTo>
                <a:lnTo>
                  <a:pt x="197377" y="232454"/>
                </a:lnTo>
                <a:lnTo>
                  <a:pt x="189628" y="244047"/>
                </a:lnTo>
                <a:lnTo>
                  <a:pt x="172418" y="271260"/>
                </a:lnTo>
                <a:lnTo>
                  <a:pt x="164389" y="282816"/>
                </a:lnTo>
                <a:lnTo>
                  <a:pt x="156887" y="292669"/>
                </a:lnTo>
                <a:lnTo>
                  <a:pt x="149736" y="301389"/>
                </a:lnTo>
                <a:lnTo>
                  <a:pt x="143894" y="310426"/>
                </a:lnTo>
                <a:lnTo>
                  <a:pt x="138924" y="319675"/>
                </a:lnTo>
                <a:lnTo>
                  <a:pt x="134535" y="329066"/>
                </a:lnTo>
                <a:lnTo>
                  <a:pt x="129461" y="338551"/>
                </a:lnTo>
                <a:lnTo>
                  <a:pt x="123928" y="348099"/>
                </a:lnTo>
                <a:lnTo>
                  <a:pt x="112047" y="367308"/>
                </a:lnTo>
                <a:lnTo>
                  <a:pt x="99601" y="386593"/>
                </a:lnTo>
                <a:lnTo>
                  <a:pt x="94348" y="395175"/>
                </a:lnTo>
                <a:lnTo>
                  <a:pt x="89770" y="403047"/>
                </a:lnTo>
                <a:lnTo>
                  <a:pt x="77391" y="42523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3" name="SMARTPenAnnotation1828"/>
          <p:cNvSpPr/>
          <p:nvPr/>
        </p:nvSpPr>
        <p:spPr>
          <a:xfrm>
            <a:off x="5847530" y="3332449"/>
            <a:ext cx="266330" cy="251333"/>
          </a:xfrm>
          <a:custGeom>
            <a:avLst/>
            <a:gdLst/>
            <a:ahLst/>
            <a:cxnLst/>
            <a:rect l="0" t="0" r="0" b="0"/>
            <a:pathLst>
              <a:path w="266330" h="251333">
                <a:moveTo>
                  <a:pt x="198612" y="28834"/>
                </a:moveTo>
                <a:lnTo>
                  <a:pt x="188341" y="18563"/>
                </a:lnTo>
                <a:lnTo>
                  <a:pt x="185315" y="14462"/>
                </a:lnTo>
                <a:lnTo>
                  <a:pt x="181954" y="7040"/>
                </a:lnTo>
                <a:lnTo>
                  <a:pt x="178908" y="4631"/>
                </a:lnTo>
                <a:lnTo>
                  <a:pt x="174727" y="3024"/>
                </a:lnTo>
                <a:lnTo>
                  <a:pt x="169790" y="1954"/>
                </a:lnTo>
                <a:lnTo>
                  <a:pt x="165425" y="1240"/>
                </a:lnTo>
                <a:lnTo>
                  <a:pt x="157707" y="447"/>
                </a:lnTo>
                <a:lnTo>
                  <a:pt x="153070" y="235"/>
                </a:lnTo>
                <a:lnTo>
                  <a:pt x="142183" y="0"/>
                </a:lnTo>
                <a:lnTo>
                  <a:pt x="136271" y="1013"/>
                </a:lnTo>
                <a:lnTo>
                  <a:pt x="130180" y="2762"/>
                </a:lnTo>
                <a:lnTo>
                  <a:pt x="123969" y="5003"/>
                </a:lnTo>
                <a:lnTo>
                  <a:pt x="115529" y="8647"/>
                </a:lnTo>
                <a:lnTo>
                  <a:pt x="94686" y="18429"/>
                </a:lnTo>
                <a:lnTo>
                  <a:pt x="69051" y="30886"/>
                </a:lnTo>
                <a:lnTo>
                  <a:pt x="60644" y="36651"/>
                </a:lnTo>
                <a:lnTo>
                  <a:pt x="51815" y="43719"/>
                </a:lnTo>
                <a:lnTo>
                  <a:pt x="35556" y="58022"/>
                </a:lnTo>
                <a:lnTo>
                  <a:pt x="24746" y="67962"/>
                </a:lnTo>
                <a:lnTo>
                  <a:pt x="12618" y="79600"/>
                </a:lnTo>
                <a:lnTo>
                  <a:pt x="10124" y="83101"/>
                </a:lnTo>
                <a:lnTo>
                  <a:pt x="7353" y="89856"/>
                </a:lnTo>
                <a:lnTo>
                  <a:pt x="5539" y="94237"/>
                </a:lnTo>
                <a:lnTo>
                  <a:pt x="3255" y="99308"/>
                </a:lnTo>
                <a:lnTo>
                  <a:pt x="657" y="104838"/>
                </a:lnTo>
                <a:lnTo>
                  <a:pt x="0" y="109600"/>
                </a:lnTo>
                <a:lnTo>
                  <a:pt x="637" y="113849"/>
                </a:lnTo>
                <a:lnTo>
                  <a:pt x="4211" y="121437"/>
                </a:lnTo>
                <a:lnTo>
                  <a:pt x="9383" y="128392"/>
                </a:lnTo>
                <a:lnTo>
                  <a:pt x="12266" y="130676"/>
                </a:lnTo>
                <a:lnTo>
                  <a:pt x="15264" y="132200"/>
                </a:lnTo>
                <a:lnTo>
                  <a:pt x="21461" y="133892"/>
                </a:lnTo>
                <a:lnTo>
                  <a:pt x="27798" y="134644"/>
                </a:lnTo>
                <a:lnTo>
                  <a:pt x="32068" y="134845"/>
                </a:lnTo>
                <a:lnTo>
                  <a:pt x="42544" y="135068"/>
                </a:lnTo>
                <a:lnTo>
                  <a:pt x="48347" y="134052"/>
                </a:lnTo>
                <a:lnTo>
                  <a:pt x="54366" y="132300"/>
                </a:lnTo>
                <a:lnTo>
                  <a:pt x="60528" y="130058"/>
                </a:lnTo>
                <a:lnTo>
                  <a:pt x="68936" y="126413"/>
                </a:lnTo>
                <a:lnTo>
                  <a:pt x="89742" y="116630"/>
                </a:lnTo>
                <a:lnTo>
                  <a:pt x="98086" y="111012"/>
                </a:lnTo>
                <a:lnTo>
                  <a:pt x="104723" y="105117"/>
                </a:lnTo>
                <a:lnTo>
                  <a:pt x="110223" y="99036"/>
                </a:lnTo>
                <a:lnTo>
                  <a:pt x="116038" y="93908"/>
                </a:lnTo>
                <a:lnTo>
                  <a:pt x="122066" y="89415"/>
                </a:lnTo>
                <a:lnTo>
                  <a:pt x="128233" y="85344"/>
                </a:lnTo>
                <a:lnTo>
                  <a:pt x="134495" y="81556"/>
                </a:lnTo>
                <a:lnTo>
                  <a:pt x="140819" y="77955"/>
                </a:lnTo>
                <a:lnTo>
                  <a:pt x="147185" y="74480"/>
                </a:lnTo>
                <a:lnTo>
                  <a:pt x="153579" y="68938"/>
                </a:lnTo>
                <a:lnTo>
                  <a:pt x="159991" y="62019"/>
                </a:lnTo>
                <a:lnTo>
                  <a:pt x="166415" y="54182"/>
                </a:lnTo>
                <a:lnTo>
                  <a:pt x="171773" y="48957"/>
                </a:lnTo>
                <a:lnTo>
                  <a:pt x="176420" y="45474"/>
                </a:lnTo>
                <a:lnTo>
                  <a:pt x="180593" y="43152"/>
                </a:lnTo>
                <a:lnTo>
                  <a:pt x="183375" y="42679"/>
                </a:lnTo>
                <a:lnTo>
                  <a:pt x="185229" y="43438"/>
                </a:lnTo>
                <a:lnTo>
                  <a:pt x="186466" y="45019"/>
                </a:lnTo>
                <a:lnTo>
                  <a:pt x="186215" y="47148"/>
                </a:lnTo>
                <a:lnTo>
                  <a:pt x="183070" y="52380"/>
                </a:lnTo>
                <a:lnTo>
                  <a:pt x="180956" y="58288"/>
                </a:lnTo>
                <a:lnTo>
                  <a:pt x="180392" y="61369"/>
                </a:lnTo>
                <a:lnTo>
                  <a:pt x="176899" y="67657"/>
                </a:lnTo>
                <a:lnTo>
                  <a:pt x="174464" y="70839"/>
                </a:lnTo>
                <a:lnTo>
                  <a:pt x="171764" y="76185"/>
                </a:lnTo>
                <a:lnTo>
                  <a:pt x="168890" y="82973"/>
                </a:lnTo>
                <a:lnTo>
                  <a:pt x="165899" y="90724"/>
                </a:lnTo>
                <a:lnTo>
                  <a:pt x="162830" y="101265"/>
                </a:lnTo>
                <a:lnTo>
                  <a:pt x="159709" y="113667"/>
                </a:lnTo>
                <a:lnTo>
                  <a:pt x="156554" y="127309"/>
                </a:lnTo>
                <a:lnTo>
                  <a:pt x="154450" y="138553"/>
                </a:lnTo>
                <a:lnTo>
                  <a:pt x="153048" y="148200"/>
                </a:lnTo>
                <a:lnTo>
                  <a:pt x="152113" y="156780"/>
                </a:lnTo>
                <a:lnTo>
                  <a:pt x="151489" y="165725"/>
                </a:lnTo>
                <a:lnTo>
                  <a:pt x="151074" y="174913"/>
                </a:lnTo>
                <a:lnTo>
                  <a:pt x="150797" y="184263"/>
                </a:lnTo>
                <a:lnTo>
                  <a:pt x="151687" y="191571"/>
                </a:lnTo>
                <a:lnTo>
                  <a:pt x="153356" y="197518"/>
                </a:lnTo>
                <a:lnTo>
                  <a:pt x="155542" y="202558"/>
                </a:lnTo>
                <a:lnTo>
                  <a:pt x="158075" y="206992"/>
                </a:lnTo>
                <a:lnTo>
                  <a:pt x="163756" y="214786"/>
                </a:lnTo>
                <a:lnTo>
                  <a:pt x="168926" y="219444"/>
                </a:lnTo>
                <a:lnTo>
                  <a:pt x="175596" y="224698"/>
                </a:lnTo>
                <a:lnTo>
                  <a:pt x="183268" y="230352"/>
                </a:lnTo>
                <a:lnTo>
                  <a:pt x="192682" y="235195"/>
                </a:lnTo>
                <a:lnTo>
                  <a:pt x="203258" y="239499"/>
                </a:lnTo>
                <a:lnTo>
                  <a:pt x="214608" y="243443"/>
                </a:lnTo>
                <a:lnTo>
                  <a:pt x="225399" y="246073"/>
                </a:lnTo>
                <a:lnTo>
                  <a:pt x="235818" y="247826"/>
                </a:lnTo>
                <a:lnTo>
                  <a:pt x="266329" y="25133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4" name="SMARTPenAnnotation1829"/>
          <p:cNvSpPr/>
          <p:nvPr/>
        </p:nvSpPr>
        <p:spPr>
          <a:xfrm>
            <a:off x="6152554" y="3198571"/>
            <a:ext cx="174130" cy="172387"/>
          </a:xfrm>
          <a:custGeom>
            <a:avLst/>
            <a:gdLst/>
            <a:ahLst/>
            <a:cxnLst/>
            <a:rect l="0" t="0" r="0" b="0"/>
            <a:pathLst>
              <a:path w="174130" h="172387">
                <a:moveTo>
                  <a:pt x="0" y="17604"/>
                </a:moveTo>
                <a:lnTo>
                  <a:pt x="10272" y="12469"/>
                </a:lnTo>
                <a:lnTo>
                  <a:pt x="14371" y="9881"/>
                </a:lnTo>
                <a:lnTo>
                  <a:pt x="18180" y="7081"/>
                </a:lnTo>
                <a:lnTo>
                  <a:pt x="21794" y="4140"/>
                </a:lnTo>
                <a:lnTo>
                  <a:pt x="25278" y="2179"/>
                </a:lnTo>
                <a:lnTo>
                  <a:pt x="28676" y="871"/>
                </a:lnTo>
                <a:lnTo>
                  <a:pt x="32016" y="0"/>
                </a:lnTo>
                <a:lnTo>
                  <a:pt x="36392" y="494"/>
                </a:lnTo>
                <a:lnTo>
                  <a:pt x="41459" y="1898"/>
                </a:lnTo>
                <a:lnTo>
                  <a:pt x="46987" y="3909"/>
                </a:lnTo>
                <a:lnTo>
                  <a:pt x="51747" y="5249"/>
                </a:lnTo>
                <a:lnTo>
                  <a:pt x="55996" y="6143"/>
                </a:lnTo>
                <a:lnTo>
                  <a:pt x="59903" y="6739"/>
                </a:lnTo>
                <a:lnTo>
                  <a:pt x="64657" y="8211"/>
                </a:lnTo>
                <a:lnTo>
                  <a:pt x="69977" y="10267"/>
                </a:lnTo>
                <a:lnTo>
                  <a:pt x="75673" y="12713"/>
                </a:lnTo>
                <a:lnTo>
                  <a:pt x="80545" y="15418"/>
                </a:lnTo>
                <a:lnTo>
                  <a:pt x="84868" y="18297"/>
                </a:lnTo>
                <a:lnTo>
                  <a:pt x="88825" y="21291"/>
                </a:lnTo>
                <a:lnTo>
                  <a:pt x="92538" y="23286"/>
                </a:lnTo>
                <a:lnTo>
                  <a:pt x="96088" y="24617"/>
                </a:lnTo>
                <a:lnTo>
                  <a:pt x="99529" y="25504"/>
                </a:lnTo>
                <a:lnTo>
                  <a:pt x="102899" y="27170"/>
                </a:lnTo>
                <a:lnTo>
                  <a:pt x="106220" y="29356"/>
                </a:lnTo>
                <a:lnTo>
                  <a:pt x="109509" y="31888"/>
                </a:lnTo>
                <a:lnTo>
                  <a:pt x="111701" y="34651"/>
                </a:lnTo>
                <a:lnTo>
                  <a:pt x="113163" y="37568"/>
                </a:lnTo>
                <a:lnTo>
                  <a:pt x="114137" y="40587"/>
                </a:lnTo>
                <a:lnTo>
                  <a:pt x="115862" y="44750"/>
                </a:lnTo>
                <a:lnTo>
                  <a:pt x="118086" y="49675"/>
                </a:lnTo>
                <a:lnTo>
                  <a:pt x="120644" y="55107"/>
                </a:lnTo>
                <a:lnTo>
                  <a:pt x="121274" y="60880"/>
                </a:lnTo>
                <a:lnTo>
                  <a:pt x="120620" y="66877"/>
                </a:lnTo>
                <a:lnTo>
                  <a:pt x="119108" y="73025"/>
                </a:lnTo>
                <a:lnTo>
                  <a:pt x="115952" y="79273"/>
                </a:lnTo>
                <a:lnTo>
                  <a:pt x="111697" y="85589"/>
                </a:lnTo>
                <a:lnTo>
                  <a:pt x="106711" y="91949"/>
                </a:lnTo>
                <a:lnTo>
                  <a:pt x="103387" y="97264"/>
                </a:lnTo>
                <a:lnTo>
                  <a:pt x="101171" y="101882"/>
                </a:lnTo>
                <a:lnTo>
                  <a:pt x="99694" y="106035"/>
                </a:lnTo>
                <a:lnTo>
                  <a:pt x="97634" y="108805"/>
                </a:lnTo>
                <a:lnTo>
                  <a:pt x="95185" y="110651"/>
                </a:lnTo>
                <a:lnTo>
                  <a:pt x="92478" y="111881"/>
                </a:lnTo>
                <a:lnTo>
                  <a:pt x="90674" y="113777"/>
                </a:lnTo>
                <a:lnTo>
                  <a:pt x="89471" y="116115"/>
                </a:lnTo>
                <a:lnTo>
                  <a:pt x="88669" y="118749"/>
                </a:lnTo>
                <a:lnTo>
                  <a:pt x="87059" y="121580"/>
                </a:lnTo>
                <a:lnTo>
                  <a:pt x="84911" y="124542"/>
                </a:lnTo>
                <a:lnTo>
                  <a:pt x="82404" y="127591"/>
                </a:lnTo>
                <a:lnTo>
                  <a:pt x="80733" y="130699"/>
                </a:lnTo>
                <a:lnTo>
                  <a:pt x="79619" y="133846"/>
                </a:lnTo>
                <a:lnTo>
                  <a:pt x="78876" y="137019"/>
                </a:lnTo>
                <a:lnTo>
                  <a:pt x="79456" y="139134"/>
                </a:lnTo>
                <a:lnTo>
                  <a:pt x="80917" y="140544"/>
                </a:lnTo>
                <a:lnTo>
                  <a:pt x="82966" y="141484"/>
                </a:lnTo>
                <a:lnTo>
                  <a:pt x="84333" y="143185"/>
                </a:lnTo>
                <a:lnTo>
                  <a:pt x="85243" y="145395"/>
                </a:lnTo>
                <a:lnTo>
                  <a:pt x="85851" y="147942"/>
                </a:lnTo>
                <a:lnTo>
                  <a:pt x="88405" y="149641"/>
                </a:lnTo>
                <a:lnTo>
                  <a:pt x="92258" y="150773"/>
                </a:lnTo>
                <a:lnTo>
                  <a:pt x="96976" y="151528"/>
                </a:lnTo>
                <a:lnTo>
                  <a:pt x="101196" y="153106"/>
                </a:lnTo>
                <a:lnTo>
                  <a:pt x="105085" y="155233"/>
                </a:lnTo>
                <a:lnTo>
                  <a:pt x="108752" y="157726"/>
                </a:lnTo>
                <a:lnTo>
                  <a:pt x="113346" y="159388"/>
                </a:lnTo>
                <a:lnTo>
                  <a:pt x="118560" y="160496"/>
                </a:lnTo>
                <a:lnTo>
                  <a:pt x="124184" y="161234"/>
                </a:lnTo>
                <a:lnTo>
                  <a:pt x="130084" y="161727"/>
                </a:lnTo>
                <a:lnTo>
                  <a:pt x="136167" y="162055"/>
                </a:lnTo>
                <a:lnTo>
                  <a:pt x="142371" y="162274"/>
                </a:lnTo>
                <a:lnTo>
                  <a:pt x="148658" y="163495"/>
                </a:lnTo>
                <a:lnTo>
                  <a:pt x="154999" y="165384"/>
                </a:lnTo>
                <a:lnTo>
                  <a:pt x="174129" y="17238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5" name="SMARTPenAnnotation1830"/>
          <p:cNvSpPr/>
          <p:nvPr/>
        </p:nvSpPr>
        <p:spPr>
          <a:xfrm>
            <a:off x="6500812" y="3458021"/>
            <a:ext cx="241847" cy="9675"/>
          </a:xfrm>
          <a:custGeom>
            <a:avLst/>
            <a:gdLst/>
            <a:ahLst/>
            <a:cxnLst/>
            <a:rect l="0" t="0" r="0" b="0"/>
            <a:pathLst>
              <a:path w="241847" h="9675">
                <a:moveTo>
                  <a:pt x="241846" y="0"/>
                </a:moveTo>
                <a:lnTo>
                  <a:pt x="150094" y="0"/>
                </a:lnTo>
                <a:lnTo>
                  <a:pt x="139833" y="1075"/>
                </a:lnTo>
                <a:lnTo>
                  <a:pt x="127618" y="2866"/>
                </a:lnTo>
                <a:lnTo>
                  <a:pt x="114100" y="5136"/>
                </a:lnTo>
                <a:lnTo>
                  <a:pt x="98639" y="6648"/>
                </a:lnTo>
                <a:lnTo>
                  <a:pt x="81882" y="7657"/>
                </a:lnTo>
                <a:lnTo>
                  <a:pt x="0" y="967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6" name="SMARTPenAnnotation1831"/>
          <p:cNvSpPr/>
          <p:nvPr/>
        </p:nvSpPr>
        <p:spPr>
          <a:xfrm>
            <a:off x="6607224" y="3370957"/>
            <a:ext cx="9675" cy="280542"/>
          </a:xfrm>
          <a:custGeom>
            <a:avLst/>
            <a:gdLst/>
            <a:ahLst/>
            <a:cxnLst/>
            <a:rect l="0" t="0" r="0" b="0"/>
            <a:pathLst>
              <a:path w="9675" h="280542">
                <a:moveTo>
                  <a:pt x="0" y="0"/>
                </a:moveTo>
                <a:lnTo>
                  <a:pt x="0" y="15406"/>
                </a:lnTo>
                <a:lnTo>
                  <a:pt x="1075" y="23169"/>
                </a:lnTo>
                <a:lnTo>
                  <a:pt x="2867" y="31569"/>
                </a:lnTo>
                <a:lnTo>
                  <a:pt x="5135" y="40394"/>
                </a:lnTo>
                <a:lnTo>
                  <a:pt x="6649" y="53801"/>
                </a:lnTo>
                <a:lnTo>
                  <a:pt x="7657" y="70263"/>
                </a:lnTo>
                <a:lnTo>
                  <a:pt x="8778" y="108618"/>
                </a:lnTo>
                <a:lnTo>
                  <a:pt x="9674" y="28054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7" name="SMARTPenAnnotation1832"/>
          <p:cNvSpPr/>
          <p:nvPr/>
        </p:nvSpPr>
        <p:spPr>
          <a:xfrm>
            <a:off x="6481464" y="3458021"/>
            <a:ext cx="145109" cy="29022"/>
          </a:xfrm>
          <a:custGeom>
            <a:avLst/>
            <a:gdLst/>
            <a:ahLst/>
            <a:cxnLst/>
            <a:rect l="0" t="0" r="0" b="0"/>
            <a:pathLst>
              <a:path w="145109" h="29022">
                <a:moveTo>
                  <a:pt x="145108" y="0"/>
                </a:moveTo>
                <a:lnTo>
                  <a:pt x="131643" y="0"/>
                </a:lnTo>
                <a:lnTo>
                  <a:pt x="125383" y="1075"/>
                </a:lnTo>
                <a:lnTo>
                  <a:pt x="116909" y="2866"/>
                </a:lnTo>
                <a:lnTo>
                  <a:pt x="106961" y="5136"/>
                </a:lnTo>
                <a:lnTo>
                  <a:pt x="98180" y="6648"/>
                </a:lnTo>
                <a:lnTo>
                  <a:pt x="90175" y="7657"/>
                </a:lnTo>
                <a:lnTo>
                  <a:pt x="82689" y="8329"/>
                </a:lnTo>
                <a:lnTo>
                  <a:pt x="76624" y="8777"/>
                </a:lnTo>
                <a:lnTo>
                  <a:pt x="67017" y="9275"/>
                </a:lnTo>
                <a:lnTo>
                  <a:pt x="61876" y="10483"/>
                </a:lnTo>
                <a:lnTo>
                  <a:pt x="56299" y="12363"/>
                </a:lnTo>
                <a:lnTo>
                  <a:pt x="50431" y="14691"/>
                </a:lnTo>
                <a:lnTo>
                  <a:pt x="45444" y="16244"/>
                </a:lnTo>
                <a:lnTo>
                  <a:pt x="41045" y="17278"/>
                </a:lnTo>
                <a:lnTo>
                  <a:pt x="37038" y="17968"/>
                </a:lnTo>
                <a:lnTo>
                  <a:pt x="33291" y="19503"/>
                </a:lnTo>
                <a:lnTo>
                  <a:pt x="29718" y="21601"/>
                </a:lnTo>
                <a:lnTo>
                  <a:pt x="26262" y="24074"/>
                </a:lnTo>
                <a:lnTo>
                  <a:pt x="22883" y="25724"/>
                </a:lnTo>
                <a:lnTo>
                  <a:pt x="19555" y="26823"/>
                </a:lnTo>
                <a:lnTo>
                  <a:pt x="16261" y="27556"/>
                </a:lnTo>
                <a:lnTo>
                  <a:pt x="12991" y="28044"/>
                </a:lnTo>
                <a:lnTo>
                  <a:pt x="9735" y="28370"/>
                </a:lnTo>
                <a:lnTo>
                  <a:pt x="0" y="2902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8" name="SMARTPenAnnotation1833"/>
          <p:cNvSpPr/>
          <p:nvPr/>
        </p:nvSpPr>
        <p:spPr>
          <a:xfrm>
            <a:off x="6805995" y="3283927"/>
            <a:ext cx="236324" cy="357898"/>
          </a:xfrm>
          <a:custGeom>
            <a:avLst/>
            <a:gdLst/>
            <a:ahLst/>
            <a:cxnLst/>
            <a:rect l="0" t="0" r="0" b="0"/>
            <a:pathLst>
              <a:path w="236324" h="357898">
                <a:moveTo>
                  <a:pt x="217204" y="9639"/>
                </a:moveTo>
                <a:lnTo>
                  <a:pt x="206933" y="4504"/>
                </a:lnTo>
                <a:lnTo>
                  <a:pt x="201757" y="2990"/>
                </a:lnTo>
                <a:lnTo>
                  <a:pt x="196158" y="1982"/>
                </a:lnTo>
                <a:lnTo>
                  <a:pt x="190275" y="1310"/>
                </a:lnTo>
                <a:lnTo>
                  <a:pt x="184203" y="862"/>
                </a:lnTo>
                <a:lnTo>
                  <a:pt x="178005" y="563"/>
                </a:lnTo>
                <a:lnTo>
                  <a:pt x="164311" y="231"/>
                </a:lnTo>
                <a:lnTo>
                  <a:pt x="125005" y="0"/>
                </a:lnTo>
                <a:lnTo>
                  <a:pt x="118118" y="1063"/>
                </a:lnTo>
                <a:lnTo>
                  <a:pt x="111376" y="2847"/>
                </a:lnTo>
                <a:lnTo>
                  <a:pt x="104732" y="5111"/>
                </a:lnTo>
                <a:lnTo>
                  <a:pt x="98153" y="7695"/>
                </a:lnTo>
                <a:lnTo>
                  <a:pt x="91618" y="10493"/>
                </a:lnTo>
                <a:lnTo>
                  <a:pt x="85110" y="13433"/>
                </a:lnTo>
                <a:lnTo>
                  <a:pt x="79697" y="15393"/>
                </a:lnTo>
                <a:lnTo>
                  <a:pt x="75014" y="16699"/>
                </a:lnTo>
                <a:lnTo>
                  <a:pt x="70817" y="17571"/>
                </a:lnTo>
                <a:lnTo>
                  <a:pt x="65869" y="19226"/>
                </a:lnTo>
                <a:lnTo>
                  <a:pt x="60421" y="21405"/>
                </a:lnTo>
                <a:lnTo>
                  <a:pt x="54638" y="23932"/>
                </a:lnTo>
                <a:lnTo>
                  <a:pt x="50784" y="26692"/>
                </a:lnTo>
                <a:lnTo>
                  <a:pt x="48215" y="29607"/>
                </a:lnTo>
                <a:lnTo>
                  <a:pt x="44284" y="37861"/>
                </a:lnTo>
                <a:lnTo>
                  <a:pt x="41731" y="44577"/>
                </a:lnTo>
                <a:lnTo>
                  <a:pt x="38955" y="52279"/>
                </a:lnTo>
                <a:lnTo>
                  <a:pt x="36029" y="63862"/>
                </a:lnTo>
                <a:lnTo>
                  <a:pt x="33003" y="78034"/>
                </a:lnTo>
                <a:lnTo>
                  <a:pt x="29911" y="93931"/>
                </a:lnTo>
                <a:lnTo>
                  <a:pt x="27849" y="106679"/>
                </a:lnTo>
                <a:lnTo>
                  <a:pt x="26476" y="117327"/>
                </a:lnTo>
                <a:lnTo>
                  <a:pt x="25560" y="126576"/>
                </a:lnTo>
                <a:lnTo>
                  <a:pt x="23874" y="135966"/>
                </a:lnTo>
                <a:lnTo>
                  <a:pt x="21675" y="145451"/>
                </a:lnTo>
                <a:lnTo>
                  <a:pt x="19134" y="154999"/>
                </a:lnTo>
                <a:lnTo>
                  <a:pt x="16366" y="162438"/>
                </a:lnTo>
                <a:lnTo>
                  <a:pt x="10424" y="173572"/>
                </a:lnTo>
                <a:lnTo>
                  <a:pt x="4200" y="182102"/>
                </a:lnTo>
                <a:lnTo>
                  <a:pt x="0" y="187327"/>
                </a:lnTo>
                <a:lnTo>
                  <a:pt x="385" y="187216"/>
                </a:lnTo>
                <a:lnTo>
                  <a:pt x="6062" y="181923"/>
                </a:lnTo>
                <a:lnTo>
                  <a:pt x="8726" y="179313"/>
                </a:lnTo>
                <a:lnTo>
                  <a:pt x="12652" y="176498"/>
                </a:lnTo>
                <a:lnTo>
                  <a:pt x="17418" y="173548"/>
                </a:lnTo>
                <a:lnTo>
                  <a:pt x="22746" y="170505"/>
                </a:lnTo>
                <a:lnTo>
                  <a:pt x="28447" y="168477"/>
                </a:lnTo>
                <a:lnTo>
                  <a:pt x="34399" y="167125"/>
                </a:lnTo>
                <a:lnTo>
                  <a:pt x="40515" y="166223"/>
                </a:lnTo>
                <a:lnTo>
                  <a:pt x="47817" y="164547"/>
                </a:lnTo>
                <a:lnTo>
                  <a:pt x="55910" y="162355"/>
                </a:lnTo>
                <a:lnTo>
                  <a:pt x="64530" y="159819"/>
                </a:lnTo>
                <a:lnTo>
                  <a:pt x="73502" y="158128"/>
                </a:lnTo>
                <a:lnTo>
                  <a:pt x="82707" y="157001"/>
                </a:lnTo>
                <a:lnTo>
                  <a:pt x="92069" y="156249"/>
                </a:lnTo>
                <a:lnTo>
                  <a:pt x="100460" y="154673"/>
                </a:lnTo>
                <a:lnTo>
                  <a:pt x="108203" y="152548"/>
                </a:lnTo>
                <a:lnTo>
                  <a:pt x="115515" y="150056"/>
                </a:lnTo>
                <a:lnTo>
                  <a:pt x="123614" y="148395"/>
                </a:lnTo>
                <a:lnTo>
                  <a:pt x="132239" y="147287"/>
                </a:lnTo>
                <a:lnTo>
                  <a:pt x="141212" y="146549"/>
                </a:lnTo>
                <a:lnTo>
                  <a:pt x="149345" y="147132"/>
                </a:lnTo>
                <a:lnTo>
                  <a:pt x="156917" y="148595"/>
                </a:lnTo>
                <a:lnTo>
                  <a:pt x="164114" y="150646"/>
                </a:lnTo>
                <a:lnTo>
                  <a:pt x="180710" y="155790"/>
                </a:lnTo>
                <a:lnTo>
                  <a:pt x="189650" y="158667"/>
                </a:lnTo>
                <a:lnTo>
                  <a:pt x="197760" y="163809"/>
                </a:lnTo>
                <a:lnTo>
                  <a:pt x="205316" y="170462"/>
                </a:lnTo>
                <a:lnTo>
                  <a:pt x="223355" y="189499"/>
                </a:lnTo>
                <a:lnTo>
                  <a:pt x="227754" y="194038"/>
                </a:lnTo>
                <a:lnTo>
                  <a:pt x="230687" y="199213"/>
                </a:lnTo>
                <a:lnTo>
                  <a:pt x="232642" y="204814"/>
                </a:lnTo>
                <a:lnTo>
                  <a:pt x="233945" y="210697"/>
                </a:lnTo>
                <a:lnTo>
                  <a:pt x="234813" y="218918"/>
                </a:lnTo>
                <a:lnTo>
                  <a:pt x="235393" y="228699"/>
                </a:lnTo>
                <a:lnTo>
                  <a:pt x="236208" y="254407"/>
                </a:lnTo>
                <a:lnTo>
                  <a:pt x="236323" y="259882"/>
                </a:lnTo>
                <a:lnTo>
                  <a:pt x="235324" y="265682"/>
                </a:lnTo>
                <a:lnTo>
                  <a:pt x="233583" y="271698"/>
                </a:lnTo>
                <a:lnTo>
                  <a:pt x="231349" y="277859"/>
                </a:lnTo>
                <a:lnTo>
                  <a:pt x="225999" y="287570"/>
                </a:lnTo>
                <a:lnTo>
                  <a:pt x="220038" y="296544"/>
                </a:lnTo>
                <a:lnTo>
                  <a:pt x="213805" y="307698"/>
                </a:lnTo>
                <a:lnTo>
                  <a:pt x="209564" y="312608"/>
                </a:lnTo>
                <a:lnTo>
                  <a:pt x="204587" y="316955"/>
                </a:lnTo>
                <a:lnTo>
                  <a:pt x="199119" y="320929"/>
                </a:lnTo>
                <a:lnTo>
                  <a:pt x="194398" y="324652"/>
                </a:lnTo>
                <a:lnTo>
                  <a:pt x="190177" y="328210"/>
                </a:lnTo>
                <a:lnTo>
                  <a:pt x="186288" y="331656"/>
                </a:lnTo>
                <a:lnTo>
                  <a:pt x="179394" y="336103"/>
                </a:lnTo>
                <a:lnTo>
                  <a:pt x="170500" y="341218"/>
                </a:lnTo>
                <a:lnTo>
                  <a:pt x="139813" y="35789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9" name="SMARTPenAnnotation1834"/>
          <p:cNvSpPr/>
          <p:nvPr/>
        </p:nvSpPr>
        <p:spPr>
          <a:xfrm>
            <a:off x="7160197" y="3371131"/>
            <a:ext cx="259630" cy="193303"/>
          </a:xfrm>
          <a:custGeom>
            <a:avLst/>
            <a:gdLst/>
            <a:ahLst/>
            <a:cxnLst/>
            <a:rect l="0" t="0" r="0" b="0"/>
            <a:pathLst>
              <a:path w="259630" h="193303">
                <a:moveTo>
                  <a:pt x="104847" y="38521"/>
                </a:moveTo>
                <a:lnTo>
                  <a:pt x="109983" y="28250"/>
                </a:lnTo>
                <a:lnTo>
                  <a:pt x="110421" y="24150"/>
                </a:lnTo>
                <a:lnTo>
                  <a:pt x="109638" y="20341"/>
                </a:lnTo>
                <a:lnTo>
                  <a:pt x="108041" y="16727"/>
                </a:lnTo>
                <a:lnTo>
                  <a:pt x="106977" y="13243"/>
                </a:lnTo>
                <a:lnTo>
                  <a:pt x="106267" y="9845"/>
                </a:lnTo>
                <a:lnTo>
                  <a:pt x="105794" y="6505"/>
                </a:lnTo>
                <a:lnTo>
                  <a:pt x="104403" y="4279"/>
                </a:lnTo>
                <a:lnTo>
                  <a:pt x="102402" y="2795"/>
                </a:lnTo>
                <a:lnTo>
                  <a:pt x="99992" y="1805"/>
                </a:lnTo>
                <a:lnTo>
                  <a:pt x="94449" y="705"/>
                </a:lnTo>
                <a:lnTo>
                  <a:pt x="91465" y="412"/>
                </a:lnTo>
                <a:lnTo>
                  <a:pt x="86252" y="217"/>
                </a:lnTo>
                <a:lnTo>
                  <a:pt x="71861" y="0"/>
                </a:lnTo>
                <a:lnTo>
                  <a:pt x="64584" y="2091"/>
                </a:lnTo>
                <a:lnTo>
                  <a:pt x="57582" y="5636"/>
                </a:lnTo>
                <a:lnTo>
                  <a:pt x="50765" y="10148"/>
                </a:lnTo>
                <a:lnTo>
                  <a:pt x="44071" y="14232"/>
                </a:lnTo>
                <a:lnTo>
                  <a:pt x="37458" y="18028"/>
                </a:lnTo>
                <a:lnTo>
                  <a:pt x="30900" y="21634"/>
                </a:lnTo>
                <a:lnTo>
                  <a:pt x="25453" y="25114"/>
                </a:lnTo>
                <a:lnTo>
                  <a:pt x="20746" y="28508"/>
                </a:lnTo>
                <a:lnTo>
                  <a:pt x="16534" y="31846"/>
                </a:lnTo>
                <a:lnTo>
                  <a:pt x="13725" y="35145"/>
                </a:lnTo>
                <a:lnTo>
                  <a:pt x="11854" y="38420"/>
                </a:lnTo>
                <a:lnTo>
                  <a:pt x="10606" y="41678"/>
                </a:lnTo>
                <a:lnTo>
                  <a:pt x="3713" y="61670"/>
                </a:lnTo>
                <a:lnTo>
                  <a:pt x="1954" y="67927"/>
                </a:lnTo>
                <a:lnTo>
                  <a:pt x="781" y="73173"/>
                </a:lnTo>
                <a:lnTo>
                  <a:pt x="0" y="77746"/>
                </a:lnTo>
                <a:lnTo>
                  <a:pt x="553" y="81869"/>
                </a:lnTo>
                <a:lnTo>
                  <a:pt x="1997" y="85692"/>
                </a:lnTo>
                <a:lnTo>
                  <a:pt x="4034" y="89316"/>
                </a:lnTo>
                <a:lnTo>
                  <a:pt x="6467" y="92807"/>
                </a:lnTo>
                <a:lnTo>
                  <a:pt x="9164" y="96209"/>
                </a:lnTo>
                <a:lnTo>
                  <a:pt x="12038" y="99552"/>
                </a:lnTo>
                <a:lnTo>
                  <a:pt x="15027" y="101781"/>
                </a:lnTo>
                <a:lnTo>
                  <a:pt x="21216" y="104257"/>
                </a:lnTo>
                <a:lnTo>
                  <a:pt x="27550" y="105357"/>
                </a:lnTo>
                <a:lnTo>
                  <a:pt x="33948" y="105847"/>
                </a:lnTo>
                <a:lnTo>
                  <a:pt x="40374" y="106064"/>
                </a:lnTo>
                <a:lnTo>
                  <a:pt x="44667" y="105047"/>
                </a:lnTo>
                <a:lnTo>
                  <a:pt x="49679" y="103294"/>
                </a:lnTo>
                <a:lnTo>
                  <a:pt x="55170" y="101051"/>
                </a:lnTo>
                <a:lnTo>
                  <a:pt x="60980" y="98480"/>
                </a:lnTo>
                <a:lnTo>
                  <a:pt x="73170" y="92758"/>
                </a:lnTo>
                <a:lnTo>
                  <a:pt x="80504" y="88652"/>
                </a:lnTo>
                <a:lnTo>
                  <a:pt x="88618" y="83765"/>
                </a:lnTo>
                <a:lnTo>
                  <a:pt x="97253" y="78358"/>
                </a:lnTo>
                <a:lnTo>
                  <a:pt x="105158" y="73678"/>
                </a:lnTo>
                <a:lnTo>
                  <a:pt x="112580" y="69483"/>
                </a:lnTo>
                <a:lnTo>
                  <a:pt x="119676" y="65611"/>
                </a:lnTo>
                <a:lnTo>
                  <a:pt x="125482" y="63031"/>
                </a:lnTo>
                <a:lnTo>
                  <a:pt x="130427" y="61310"/>
                </a:lnTo>
                <a:lnTo>
                  <a:pt x="134799" y="60163"/>
                </a:lnTo>
                <a:lnTo>
                  <a:pt x="142523" y="56022"/>
                </a:lnTo>
                <a:lnTo>
                  <a:pt x="149538" y="50599"/>
                </a:lnTo>
                <a:lnTo>
                  <a:pt x="156240" y="44605"/>
                </a:lnTo>
                <a:lnTo>
                  <a:pt x="160920" y="40324"/>
                </a:lnTo>
                <a:lnTo>
                  <a:pt x="161577" y="40797"/>
                </a:lnTo>
                <a:lnTo>
                  <a:pt x="162014" y="42188"/>
                </a:lnTo>
                <a:lnTo>
                  <a:pt x="162501" y="46600"/>
                </a:lnTo>
                <a:lnTo>
                  <a:pt x="162718" y="52144"/>
                </a:lnTo>
                <a:lnTo>
                  <a:pt x="161700" y="54052"/>
                </a:lnTo>
                <a:lnTo>
                  <a:pt x="159948" y="55324"/>
                </a:lnTo>
                <a:lnTo>
                  <a:pt x="157703" y="56172"/>
                </a:lnTo>
                <a:lnTo>
                  <a:pt x="156208" y="57812"/>
                </a:lnTo>
                <a:lnTo>
                  <a:pt x="155211" y="59981"/>
                </a:lnTo>
                <a:lnTo>
                  <a:pt x="154546" y="62502"/>
                </a:lnTo>
                <a:lnTo>
                  <a:pt x="153028" y="66332"/>
                </a:lnTo>
                <a:lnTo>
                  <a:pt x="150941" y="71034"/>
                </a:lnTo>
                <a:lnTo>
                  <a:pt x="148475" y="76320"/>
                </a:lnTo>
                <a:lnTo>
                  <a:pt x="146831" y="81993"/>
                </a:lnTo>
                <a:lnTo>
                  <a:pt x="145735" y="87925"/>
                </a:lnTo>
                <a:lnTo>
                  <a:pt x="145004" y="94029"/>
                </a:lnTo>
                <a:lnTo>
                  <a:pt x="144517" y="100248"/>
                </a:lnTo>
                <a:lnTo>
                  <a:pt x="144192" y="106544"/>
                </a:lnTo>
                <a:lnTo>
                  <a:pt x="143976" y="112891"/>
                </a:lnTo>
                <a:lnTo>
                  <a:pt x="144907" y="119272"/>
                </a:lnTo>
                <a:lnTo>
                  <a:pt x="146601" y="125676"/>
                </a:lnTo>
                <a:lnTo>
                  <a:pt x="148807" y="132095"/>
                </a:lnTo>
                <a:lnTo>
                  <a:pt x="151352" y="138524"/>
                </a:lnTo>
                <a:lnTo>
                  <a:pt x="154123" y="144960"/>
                </a:lnTo>
                <a:lnTo>
                  <a:pt x="157046" y="151400"/>
                </a:lnTo>
                <a:lnTo>
                  <a:pt x="161143" y="156769"/>
                </a:lnTo>
                <a:lnTo>
                  <a:pt x="166026" y="161422"/>
                </a:lnTo>
                <a:lnTo>
                  <a:pt x="171429" y="165600"/>
                </a:lnTo>
                <a:lnTo>
                  <a:pt x="178257" y="169459"/>
                </a:lnTo>
                <a:lnTo>
                  <a:pt x="186033" y="173108"/>
                </a:lnTo>
                <a:lnTo>
                  <a:pt x="194442" y="176614"/>
                </a:lnTo>
                <a:lnTo>
                  <a:pt x="202197" y="178953"/>
                </a:lnTo>
                <a:lnTo>
                  <a:pt x="209518" y="180511"/>
                </a:lnTo>
                <a:lnTo>
                  <a:pt x="216548" y="181550"/>
                </a:lnTo>
                <a:lnTo>
                  <a:pt x="222309" y="183318"/>
                </a:lnTo>
                <a:lnTo>
                  <a:pt x="227225" y="185571"/>
                </a:lnTo>
                <a:lnTo>
                  <a:pt x="231577" y="188148"/>
                </a:lnTo>
                <a:lnTo>
                  <a:pt x="236628" y="189866"/>
                </a:lnTo>
                <a:lnTo>
                  <a:pt x="242145" y="191012"/>
                </a:lnTo>
                <a:lnTo>
                  <a:pt x="259629" y="19330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0" name="SMARTPenAnnotation1835"/>
          <p:cNvSpPr/>
          <p:nvPr/>
        </p:nvSpPr>
        <p:spPr>
          <a:xfrm>
            <a:off x="7468195" y="3177480"/>
            <a:ext cx="307653" cy="406302"/>
          </a:xfrm>
          <a:custGeom>
            <a:avLst/>
            <a:gdLst/>
            <a:ahLst/>
            <a:cxnLst/>
            <a:rect l="0" t="0" r="0" b="0"/>
            <a:pathLst>
              <a:path w="307653" h="406302">
                <a:moveTo>
                  <a:pt x="0" y="0"/>
                </a:moveTo>
                <a:lnTo>
                  <a:pt x="10271" y="10271"/>
                </a:lnTo>
                <a:lnTo>
                  <a:pt x="13297" y="14371"/>
                </a:lnTo>
                <a:lnTo>
                  <a:pt x="16658" y="21794"/>
                </a:lnTo>
                <a:lnTo>
                  <a:pt x="33188" y="64060"/>
                </a:lnTo>
                <a:lnTo>
                  <a:pt x="40905" y="85439"/>
                </a:lnTo>
                <a:lnTo>
                  <a:pt x="44468" y="94580"/>
                </a:lnTo>
                <a:lnTo>
                  <a:pt x="47918" y="102824"/>
                </a:lnTo>
                <a:lnTo>
                  <a:pt x="51293" y="110469"/>
                </a:lnTo>
                <a:lnTo>
                  <a:pt x="54617" y="118790"/>
                </a:lnTo>
                <a:lnTo>
                  <a:pt x="61178" y="136636"/>
                </a:lnTo>
                <a:lnTo>
                  <a:pt x="63358" y="144834"/>
                </a:lnTo>
                <a:lnTo>
                  <a:pt x="64811" y="152449"/>
                </a:lnTo>
                <a:lnTo>
                  <a:pt x="65780" y="159676"/>
                </a:lnTo>
                <a:lnTo>
                  <a:pt x="68575" y="170943"/>
                </a:lnTo>
                <a:lnTo>
                  <a:pt x="72588" y="184903"/>
                </a:lnTo>
                <a:lnTo>
                  <a:pt x="77414" y="200659"/>
                </a:lnTo>
                <a:lnTo>
                  <a:pt x="81706" y="213313"/>
                </a:lnTo>
                <a:lnTo>
                  <a:pt x="85641" y="223899"/>
                </a:lnTo>
                <a:lnTo>
                  <a:pt x="89340" y="233106"/>
                </a:lnTo>
                <a:lnTo>
                  <a:pt x="96316" y="251935"/>
                </a:lnTo>
                <a:lnTo>
                  <a:pt x="99682" y="261470"/>
                </a:lnTo>
                <a:lnTo>
                  <a:pt x="101925" y="271052"/>
                </a:lnTo>
                <a:lnTo>
                  <a:pt x="103421" y="280664"/>
                </a:lnTo>
                <a:lnTo>
                  <a:pt x="104418" y="290297"/>
                </a:lnTo>
                <a:lnTo>
                  <a:pt x="106158" y="298868"/>
                </a:lnTo>
                <a:lnTo>
                  <a:pt x="108392" y="306733"/>
                </a:lnTo>
                <a:lnTo>
                  <a:pt x="119702" y="339936"/>
                </a:lnTo>
                <a:lnTo>
                  <a:pt x="121721" y="348084"/>
                </a:lnTo>
                <a:lnTo>
                  <a:pt x="123067" y="355666"/>
                </a:lnTo>
                <a:lnTo>
                  <a:pt x="125228" y="373010"/>
                </a:lnTo>
                <a:lnTo>
                  <a:pt x="126480" y="374433"/>
                </a:lnTo>
                <a:lnTo>
                  <a:pt x="128390" y="375382"/>
                </a:lnTo>
                <a:lnTo>
                  <a:pt x="130738" y="376015"/>
                </a:lnTo>
                <a:lnTo>
                  <a:pt x="132303" y="375361"/>
                </a:lnTo>
                <a:lnTo>
                  <a:pt x="133346" y="373851"/>
                </a:lnTo>
                <a:lnTo>
                  <a:pt x="134042" y="371769"/>
                </a:lnTo>
                <a:lnTo>
                  <a:pt x="134815" y="360857"/>
                </a:lnTo>
                <a:lnTo>
                  <a:pt x="135021" y="353433"/>
                </a:lnTo>
                <a:lnTo>
                  <a:pt x="136233" y="344184"/>
                </a:lnTo>
                <a:lnTo>
                  <a:pt x="138116" y="333718"/>
                </a:lnTo>
                <a:lnTo>
                  <a:pt x="148862" y="280894"/>
                </a:lnTo>
                <a:lnTo>
                  <a:pt x="152985" y="270028"/>
                </a:lnTo>
                <a:lnTo>
                  <a:pt x="157883" y="261708"/>
                </a:lnTo>
                <a:lnTo>
                  <a:pt x="163298" y="255087"/>
                </a:lnTo>
                <a:lnTo>
                  <a:pt x="169058" y="248524"/>
                </a:lnTo>
                <a:lnTo>
                  <a:pt x="175048" y="241998"/>
                </a:lnTo>
                <a:lnTo>
                  <a:pt x="181190" y="235498"/>
                </a:lnTo>
                <a:lnTo>
                  <a:pt x="187436" y="231165"/>
                </a:lnTo>
                <a:lnTo>
                  <a:pt x="193748" y="228276"/>
                </a:lnTo>
                <a:lnTo>
                  <a:pt x="200107" y="226350"/>
                </a:lnTo>
                <a:lnTo>
                  <a:pt x="205421" y="225066"/>
                </a:lnTo>
                <a:lnTo>
                  <a:pt x="214192" y="223639"/>
                </a:lnTo>
                <a:lnTo>
                  <a:pt x="221672" y="223005"/>
                </a:lnTo>
                <a:lnTo>
                  <a:pt x="228580" y="222724"/>
                </a:lnTo>
                <a:lnTo>
                  <a:pt x="235234" y="222598"/>
                </a:lnTo>
                <a:lnTo>
                  <a:pt x="238512" y="223640"/>
                </a:lnTo>
                <a:lnTo>
                  <a:pt x="245022" y="227663"/>
                </a:lnTo>
                <a:lnTo>
                  <a:pt x="251498" y="233035"/>
                </a:lnTo>
                <a:lnTo>
                  <a:pt x="257959" y="239004"/>
                </a:lnTo>
                <a:lnTo>
                  <a:pt x="267639" y="248408"/>
                </a:lnTo>
                <a:lnTo>
                  <a:pt x="283765" y="264433"/>
                </a:lnTo>
                <a:lnTo>
                  <a:pt x="290215" y="273740"/>
                </a:lnTo>
                <a:lnTo>
                  <a:pt x="296664" y="286117"/>
                </a:lnTo>
                <a:lnTo>
                  <a:pt x="299888" y="293932"/>
                </a:lnTo>
                <a:lnTo>
                  <a:pt x="303113" y="302367"/>
                </a:lnTo>
                <a:lnTo>
                  <a:pt x="305263" y="312290"/>
                </a:lnTo>
                <a:lnTo>
                  <a:pt x="306697" y="323204"/>
                </a:lnTo>
                <a:lnTo>
                  <a:pt x="307652" y="334780"/>
                </a:lnTo>
                <a:lnTo>
                  <a:pt x="307214" y="344647"/>
                </a:lnTo>
                <a:lnTo>
                  <a:pt x="305847" y="353375"/>
                </a:lnTo>
                <a:lnTo>
                  <a:pt x="303861" y="361343"/>
                </a:lnTo>
                <a:lnTo>
                  <a:pt x="298788" y="373063"/>
                </a:lnTo>
                <a:lnTo>
                  <a:pt x="294025" y="381855"/>
                </a:lnTo>
                <a:lnTo>
                  <a:pt x="291908" y="389345"/>
                </a:lnTo>
                <a:lnTo>
                  <a:pt x="289194" y="391772"/>
                </a:lnTo>
                <a:lnTo>
                  <a:pt x="285235" y="393390"/>
                </a:lnTo>
                <a:lnTo>
                  <a:pt x="280445" y="394469"/>
                </a:lnTo>
                <a:lnTo>
                  <a:pt x="275103" y="396263"/>
                </a:lnTo>
                <a:lnTo>
                  <a:pt x="269391" y="398534"/>
                </a:lnTo>
                <a:lnTo>
                  <a:pt x="263434" y="401123"/>
                </a:lnTo>
                <a:lnTo>
                  <a:pt x="253949" y="404000"/>
                </a:lnTo>
                <a:lnTo>
                  <a:pt x="241846" y="40630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1" name="SMARTPenAnnotation1836"/>
          <p:cNvSpPr/>
          <p:nvPr/>
        </p:nvSpPr>
        <p:spPr>
          <a:xfrm>
            <a:off x="7971234" y="3554762"/>
            <a:ext cx="261194" cy="9672"/>
          </a:xfrm>
          <a:custGeom>
            <a:avLst/>
            <a:gdLst/>
            <a:ahLst/>
            <a:cxnLst/>
            <a:rect l="0" t="0" r="0" b="0"/>
            <a:pathLst>
              <a:path w="261194" h="9672">
                <a:moveTo>
                  <a:pt x="0" y="9671"/>
                </a:moveTo>
                <a:lnTo>
                  <a:pt x="15407" y="4536"/>
                </a:lnTo>
                <a:lnTo>
                  <a:pt x="25319" y="3023"/>
                </a:lnTo>
                <a:lnTo>
                  <a:pt x="37301" y="2014"/>
                </a:lnTo>
                <a:lnTo>
                  <a:pt x="61723" y="894"/>
                </a:lnTo>
                <a:lnTo>
                  <a:pt x="79743" y="396"/>
                </a:lnTo>
                <a:lnTo>
                  <a:pt x="118413" y="50"/>
                </a:lnTo>
                <a:lnTo>
                  <a:pt x="197403" y="0"/>
                </a:lnTo>
                <a:lnTo>
                  <a:pt x="208993" y="1074"/>
                </a:lnTo>
                <a:lnTo>
                  <a:pt x="219945" y="2865"/>
                </a:lnTo>
                <a:lnTo>
                  <a:pt x="230470" y="5134"/>
                </a:lnTo>
                <a:lnTo>
                  <a:pt x="238561" y="6646"/>
                </a:lnTo>
                <a:lnTo>
                  <a:pt x="245031" y="7655"/>
                </a:lnTo>
                <a:lnTo>
                  <a:pt x="261193" y="967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2" name="SMARTPenAnnotation1837"/>
          <p:cNvSpPr/>
          <p:nvPr/>
        </p:nvSpPr>
        <p:spPr>
          <a:xfrm>
            <a:off x="8343475" y="3342022"/>
            <a:ext cx="246392" cy="386818"/>
          </a:xfrm>
          <a:custGeom>
            <a:avLst/>
            <a:gdLst/>
            <a:ahLst/>
            <a:cxnLst/>
            <a:rect l="0" t="0" r="0" b="0"/>
            <a:pathLst>
              <a:path w="246392" h="386818">
                <a:moveTo>
                  <a:pt x="111450" y="115999"/>
                </a:moveTo>
                <a:lnTo>
                  <a:pt x="106315" y="105728"/>
                </a:lnTo>
                <a:lnTo>
                  <a:pt x="105877" y="101628"/>
                </a:lnTo>
                <a:lnTo>
                  <a:pt x="106660" y="97819"/>
                </a:lnTo>
                <a:lnTo>
                  <a:pt x="109321" y="90721"/>
                </a:lnTo>
                <a:lnTo>
                  <a:pt x="110505" y="83983"/>
                </a:lnTo>
                <a:lnTo>
                  <a:pt x="109744" y="77458"/>
                </a:lnTo>
                <a:lnTo>
                  <a:pt x="108164" y="68807"/>
                </a:lnTo>
                <a:lnTo>
                  <a:pt x="106035" y="58741"/>
                </a:lnTo>
                <a:lnTo>
                  <a:pt x="104615" y="50955"/>
                </a:lnTo>
                <a:lnTo>
                  <a:pt x="103038" y="39438"/>
                </a:lnTo>
                <a:lnTo>
                  <a:pt x="101542" y="34862"/>
                </a:lnTo>
                <a:lnTo>
                  <a:pt x="97016" y="26911"/>
                </a:lnTo>
                <a:lnTo>
                  <a:pt x="91420" y="16928"/>
                </a:lnTo>
                <a:lnTo>
                  <a:pt x="88422" y="11257"/>
                </a:lnTo>
                <a:lnTo>
                  <a:pt x="85350" y="7475"/>
                </a:lnTo>
                <a:lnTo>
                  <a:pt x="82226" y="4955"/>
                </a:lnTo>
                <a:lnTo>
                  <a:pt x="79069" y="3274"/>
                </a:lnTo>
                <a:lnTo>
                  <a:pt x="72695" y="1407"/>
                </a:lnTo>
                <a:lnTo>
                  <a:pt x="66279" y="577"/>
                </a:lnTo>
                <a:lnTo>
                  <a:pt x="59845" y="208"/>
                </a:lnTo>
                <a:lnTo>
                  <a:pt x="53402" y="44"/>
                </a:lnTo>
                <a:lnTo>
                  <a:pt x="50180" y="0"/>
                </a:lnTo>
                <a:lnTo>
                  <a:pt x="44806" y="1046"/>
                </a:lnTo>
                <a:lnTo>
                  <a:pt x="38000" y="2818"/>
                </a:lnTo>
                <a:lnTo>
                  <a:pt x="30237" y="5074"/>
                </a:lnTo>
                <a:lnTo>
                  <a:pt x="23987" y="7654"/>
                </a:lnTo>
                <a:lnTo>
                  <a:pt x="18746" y="10448"/>
                </a:lnTo>
                <a:lnTo>
                  <a:pt x="14176" y="13385"/>
                </a:lnTo>
                <a:lnTo>
                  <a:pt x="11130" y="16419"/>
                </a:lnTo>
                <a:lnTo>
                  <a:pt x="9100" y="19516"/>
                </a:lnTo>
                <a:lnTo>
                  <a:pt x="5768" y="26898"/>
                </a:lnTo>
                <a:lnTo>
                  <a:pt x="705" y="37345"/>
                </a:lnTo>
                <a:lnTo>
                  <a:pt x="0" y="44215"/>
                </a:lnTo>
                <a:lnTo>
                  <a:pt x="604" y="52020"/>
                </a:lnTo>
                <a:lnTo>
                  <a:pt x="2083" y="60448"/>
                </a:lnTo>
                <a:lnTo>
                  <a:pt x="3068" y="67142"/>
                </a:lnTo>
                <a:lnTo>
                  <a:pt x="4162" y="77445"/>
                </a:lnTo>
                <a:lnTo>
                  <a:pt x="7516" y="88474"/>
                </a:lnTo>
                <a:lnTo>
                  <a:pt x="12588" y="100541"/>
                </a:lnTo>
                <a:lnTo>
                  <a:pt x="18426" y="113070"/>
                </a:lnTo>
                <a:lnTo>
                  <a:pt x="22563" y="119420"/>
                </a:lnTo>
                <a:lnTo>
                  <a:pt x="27469" y="125804"/>
                </a:lnTo>
                <a:lnTo>
                  <a:pt x="32892" y="132210"/>
                </a:lnTo>
                <a:lnTo>
                  <a:pt x="38655" y="138630"/>
                </a:lnTo>
                <a:lnTo>
                  <a:pt x="50792" y="151496"/>
                </a:lnTo>
                <a:lnTo>
                  <a:pt x="57038" y="156862"/>
                </a:lnTo>
                <a:lnTo>
                  <a:pt x="63352" y="161513"/>
                </a:lnTo>
                <a:lnTo>
                  <a:pt x="69711" y="165690"/>
                </a:lnTo>
                <a:lnTo>
                  <a:pt x="76100" y="170624"/>
                </a:lnTo>
                <a:lnTo>
                  <a:pt x="82509" y="176062"/>
                </a:lnTo>
                <a:lnTo>
                  <a:pt x="88932" y="181838"/>
                </a:lnTo>
                <a:lnTo>
                  <a:pt x="96438" y="187838"/>
                </a:lnTo>
                <a:lnTo>
                  <a:pt x="104667" y="193988"/>
                </a:lnTo>
                <a:lnTo>
                  <a:pt x="113377" y="200238"/>
                </a:lnTo>
                <a:lnTo>
                  <a:pt x="137387" y="218647"/>
                </a:lnTo>
                <a:lnTo>
                  <a:pt x="151314" y="229576"/>
                </a:lnTo>
                <a:lnTo>
                  <a:pt x="163822" y="241161"/>
                </a:lnTo>
                <a:lnTo>
                  <a:pt x="175387" y="253184"/>
                </a:lnTo>
                <a:lnTo>
                  <a:pt x="186321" y="265498"/>
                </a:lnTo>
                <a:lnTo>
                  <a:pt x="194685" y="275858"/>
                </a:lnTo>
                <a:lnTo>
                  <a:pt x="201335" y="284914"/>
                </a:lnTo>
                <a:lnTo>
                  <a:pt x="206844" y="293101"/>
                </a:lnTo>
                <a:lnTo>
                  <a:pt x="212667" y="299634"/>
                </a:lnTo>
                <a:lnTo>
                  <a:pt x="218699" y="305064"/>
                </a:lnTo>
                <a:lnTo>
                  <a:pt x="224869" y="309760"/>
                </a:lnTo>
                <a:lnTo>
                  <a:pt x="228983" y="315039"/>
                </a:lnTo>
                <a:lnTo>
                  <a:pt x="231725" y="320709"/>
                </a:lnTo>
                <a:lnTo>
                  <a:pt x="235847" y="331666"/>
                </a:lnTo>
                <a:lnTo>
                  <a:pt x="241263" y="340119"/>
                </a:lnTo>
                <a:lnTo>
                  <a:pt x="244386" y="347458"/>
                </a:lnTo>
                <a:lnTo>
                  <a:pt x="246144" y="357633"/>
                </a:lnTo>
                <a:lnTo>
                  <a:pt x="246391" y="360929"/>
                </a:lnTo>
                <a:lnTo>
                  <a:pt x="245480" y="364200"/>
                </a:lnTo>
                <a:lnTo>
                  <a:pt x="241602" y="370702"/>
                </a:lnTo>
                <a:lnTo>
                  <a:pt x="236296" y="377174"/>
                </a:lnTo>
                <a:lnTo>
                  <a:pt x="233375" y="380405"/>
                </a:lnTo>
                <a:lnTo>
                  <a:pt x="230355" y="382559"/>
                </a:lnTo>
                <a:lnTo>
                  <a:pt x="224131" y="384952"/>
                </a:lnTo>
                <a:lnTo>
                  <a:pt x="217782" y="386015"/>
                </a:lnTo>
                <a:lnTo>
                  <a:pt x="210303" y="386488"/>
                </a:lnTo>
                <a:lnTo>
                  <a:pt x="195081" y="386754"/>
                </a:lnTo>
                <a:lnTo>
                  <a:pt x="186957" y="386817"/>
                </a:lnTo>
                <a:lnTo>
                  <a:pt x="182210" y="385758"/>
                </a:lnTo>
                <a:lnTo>
                  <a:pt x="176896" y="383978"/>
                </a:lnTo>
                <a:lnTo>
                  <a:pt x="171204" y="381716"/>
                </a:lnTo>
                <a:lnTo>
                  <a:pt x="165259" y="379133"/>
                </a:lnTo>
                <a:lnTo>
                  <a:pt x="152922" y="373397"/>
                </a:lnTo>
                <a:lnTo>
                  <a:pt x="133889" y="364125"/>
                </a:lnTo>
                <a:lnTo>
                  <a:pt x="128559" y="360957"/>
                </a:lnTo>
                <a:lnTo>
                  <a:pt x="123932" y="357770"/>
                </a:lnTo>
                <a:lnTo>
                  <a:pt x="93374" y="334660"/>
                </a:lnTo>
                <a:lnTo>
                  <a:pt x="85426" y="327340"/>
                </a:lnTo>
                <a:lnTo>
                  <a:pt x="79052" y="320311"/>
                </a:lnTo>
                <a:lnTo>
                  <a:pt x="73729" y="313474"/>
                </a:lnTo>
                <a:lnTo>
                  <a:pt x="69105" y="306767"/>
                </a:lnTo>
                <a:lnTo>
                  <a:pt x="64947" y="300146"/>
                </a:lnTo>
                <a:lnTo>
                  <a:pt x="61100" y="293582"/>
                </a:lnTo>
                <a:lnTo>
                  <a:pt x="57461" y="287056"/>
                </a:lnTo>
                <a:lnTo>
                  <a:pt x="50552" y="274073"/>
                </a:lnTo>
                <a:lnTo>
                  <a:pt x="46764" y="264003"/>
                </a:lnTo>
                <a:lnTo>
                  <a:pt x="39197" y="233374"/>
                </a:lnTo>
                <a:lnTo>
                  <a:pt x="38559" y="225420"/>
                </a:lnTo>
                <a:lnTo>
                  <a:pt x="39209" y="219043"/>
                </a:lnTo>
                <a:lnTo>
                  <a:pt x="41723" y="208015"/>
                </a:lnTo>
                <a:lnTo>
                  <a:pt x="42841" y="195949"/>
                </a:lnTo>
                <a:lnTo>
                  <a:pt x="44213" y="190796"/>
                </a:lnTo>
                <a:lnTo>
                  <a:pt x="48605" y="182205"/>
                </a:lnTo>
                <a:lnTo>
                  <a:pt x="52355" y="177334"/>
                </a:lnTo>
                <a:lnTo>
                  <a:pt x="57006" y="171937"/>
                </a:lnTo>
                <a:lnTo>
                  <a:pt x="66831" y="161283"/>
                </a:lnTo>
                <a:lnTo>
                  <a:pt x="78404" y="149242"/>
                </a:lnTo>
                <a:lnTo>
                  <a:pt x="92103" y="13534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3" name="SMARTPenAnnotation1838"/>
          <p:cNvSpPr/>
          <p:nvPr/>
        </p:nvSpPr>
        <p:spPr>
          <a:xfrm>
            <a:off x="8687097" y="3254871"/>
            <a:ext cx="174089" cy="401823"/>
          </a:xfrm>
          <a:custGeom>
            <a:avLst/>
            <a:gdLst/>
            <a:ahLst/>
            <a:cxnLst/>
            <a:rect l="0" t="0" r="0" b="0"/>
            <a:pathLst>
              <a:path w="174089" h="401823">
                <a:moveTo>
                  <a:pt x="0" y="0"/>
                </a:moveTo>
                <a:lnTo>
                  <a:pt x="0" y="138047"/>
                </a:lnTo>
                <a:lnTo>
                  <a:pt x="1075" y="150074"/>
                </a:lnTo>
                <a:lnTo>
                  <a:pt x="2867" y="161317"/>
                </a:lnTo>
                <a:lnTo>
                  <a:pt x="5136" y="172036"/>
                </a:lnTo>
                <a:lnTo>
                  <a:pt x="6649" y="182408"/>
                </a:lnTo>
                <a:lnTo>
                  <a:pt x="7657" y="192546"/>
                </a:lnTo>
                <a:lnTo>
                  <a:pt x="8330" y="202530"/>
                </a:lnTo>
                <a:lnTo>
                  <a:pt x="9852" y="211336"/>
                </a:lnTo>
                <a:lnTo>
                  <a:pt x="11943" y="219356"/>
                </a:lnTo>
                <a:lnTo>
                  <a:pt x="14411" y="226852"/>
                </a:lnTo>
                <a:lnTo>
                  <a:pt x="16057" y="235075"/>
                </a:lnTo>
                <a:lnTo>
                  <a:pt x="17153" y="243781"/>
                </a:lnTo>
                <a:lnTo>
                  <a:pt x="17885" y="252809"/>
                </a:lnTo>
                <a:lnTo>
                  <a:pt x="19448" y="260978"/>
                </a:lnTo>
                <a:lnTo>
                  <a:pt x="21564" y="268574"/>
                </a:lnTo>
                <a:lnTo>
                  <a:pt x="37820" y="316753"/>
                </a:lnTo>
                <a:lnTo>
                  <a:pt x="41336" y="330479"/>
                </a:lnTo>
                <a:lnTo>
                  <a:pt x="43680" y="342854"/>
                </a:lnTo>
                <a:lnTo>
                  <a:pt x="47444" y="370479"/>
                </a:lnTo>
                <a:lnTo>
                  <a:pt x="48186" y="381509"/>
                </a:lnTo>
                <a:lnTo>
                  <a:pt x="48248" y="381174"/>
                </a:lnTo>
                <a:lnTo>
                  <a:pt x="48289" y="379876"/>
                </a:lnTo>
                <a:lnTo>
                  <a:pt x="45467" y="369834"/>
                </a:lnTo>
                <a:lnTo>
                  <a:pt x="43210" y="362642"/>
                </a:lnTo>
                <a:lnTo>
                  <a:pt x="37836" y="351784"/>
                </a:lnTo>
                <a:lnTo>
                  <a:pt x="34898" y="347384"/>
                </a:lnTo>
                <a:lnTo>
                  <a:pt x="31633" y="336762"/>
                </a:lnTo>
                <a:lnTo>
                  <a:pt x="30763" y="330920"/>
                </a:lnTo>
                <a:lnTo>
                  <a:pt x="31257" y="323801"/>
                </a:lnTo>
                <a:lnTo>
                  <a:pt x="32662" y="315830"/>
                </a:lnTo>
                <a:lnTo>
                  <a:pt x="34673" y="307292"/>
                </a:lnTo>
                <a:lnTo>
                  <a:pt x="36013" y="299449"/>
                </a:lnTo>
                <a:lnTo>
                  <a:pt x="36908" y="292072"/>
                </a:lnTo>
                <a:lnTo>
                  <a:pt x="37504" y="285004"/>
                </a:lnTo>
                <a:lnTo>
                  <a:pt x="38166" y="274283"/>
                </a:lnTo>
                <a:lnTo>
                  <a:pt x="38342" y="269920"/>
                </a:lnTo>
                <a:lnTo>
                  <a:pt x="41405" y="259339"/>
                </a:lnTo>
                <a:lnTo>
                  <a:pt x="46348" y="248545"/>
                </a:lnTo>
                <a:lnTo>
                  <a:pt x="49172" y="244162"/>
                </a:lnTo>
                <a:lnTo>
                  <a:pt x="52130" y="240165"/>
                </a:lnTo>
                <a:lnTo>
                  <a:pt x="56250" y="235351"/>
                </a:lnTo>
                <a:lnTo>
                  <a:pt x="61148" y="229991"/>
                </a:lnTo>
                <a:lnTo>
                  <a:pt x="66562" y="224269"/>
                </a:lnTo>
                <a:lnTo>
                  <a:pt x="70171" y="219379"/>
                </a:lnTo>
                <a:lnTo>
                  <a:pt x="74182" y="211079"/>
                </a:lnTo>
                <a:lnTo>
                  <a:pt x="78832" y="203808"/>
                </a:lnTo>
                <a:lnTo>
                  <a:pt x="81576" y="200364"/>
                </a:lnTo>
                <a:lnTo>
                  <a:pt x="84480" y="198068"/>
                </a:lnTo>
                <a:lnTo>
                  <a:pt x="87492" y="196538"/>
                </a:lnTo>
                <a:lnTo>
                  <a:pt x="90574" y="195517"/>
                </a:lnTo>
                <a:lnTo>
                  <a:pt x="93704" y="194837"/>
                </a:lnTo>
                <a:lnTo>
                  <a:pt x="96865" y="194383"/>
                </a:lnTo>
                <a:lnTo>
                  <a:pt x="100048" y="194081"/>
                </a:lnTo>
                <a:lnTo>
                  <a:pt x="103244" y="193880"/>
                </a:lnTo>
                <a:lnTo>
                  <a:pt x="109662" y="193655"/>
                </a:lnTo>
                <a:lnTo>
                  <a:pt x="112879" y="194671"/>
                </a:lnTo>
                <a:lnTo>
                  <a:pt x="116097" y="196422"/>
                </a:lnTo>
                <a:lnTo>
                  <a:pt x="119318" y="198665"/>
                </a:lnTo>
                <a:lnTo>
                  <a:pt x="122540" y="200160"/>
                </a:lnTo>
                <a:lnTo>
                  <a:pt x="125764" y="201157"/>
                </a:lnTo>
                <a:lnTo>
                  <a:pt x="128987" y="201821"/>
                </a:lnTo>
                <a:lnTo>
                  <a:pt x="132211" y="203339"/>
                </a:lnTo>
                <a:lnTo>
                  <a:pt x="135435" y="205426"/>
                </a:lnTo>
                <a:lnTo>
                  <a:pt x="138659" y="207892"/>
                </a:lnTo>
                <a:lnTo>
                  <a:pt x="140809" y="211686"/>
                </a:lnTo>
                <a:lnTo>
                  <a:pt x="143198" y="221633"/>
                </a:lnTo>
                <a:lnTo>
                  <a:pt x="145983" y="229446"/>
                </a:lnTo>
                <a:lnTo>
                  <a:pt x="149991" y="238953"/>
                </a:lnTo>
                <a:lnTo>
                  <a:pt x="154812" y="249591"/>
                </a:lnTo>
                <a:lnTo>
                  <a:pt x="158027" y="258833"/>
                </a:lnTo>
                <a:lnTo>
                  <a:pt x="160169" y="267144"/>
                </a:lnTo>
                <a:lnTo>
                  <a:pt x="161598" y="274834"/>
                </a:lnTo>
                <a:lnTo>
                  <a:pt x="166052" y="286245"/>
                </a:lnTo>
                <a:lnTo>
                  <a:pt x="168744" y="290793"/>
                </a:lnTo>
                <a:lnTo>
                  <a:pt x="170539" y="297049"/>
                </a:lnTo>
                <a:lnTo>
                  <a:pt x="171736" y="304445"/>
                </a:lnTo>
                <a:lnTo>
                  <a:pt x="172534" y="312600"/>
                </a:lnTo>
                <a:lnTo>
                  <a:pt x="173066" y="320186"/>
                </a:lnTo>
                <a:lnTo>
                  <a:pt x="173420" y="327394"/>
                </a:lnTo>
                <a:lnTo>
                  <a:pt x="173920" y="344942"/>
                </a:lnTo>
                <a:lnTo>
                  <a:pt x="174088" y="360501"/>
                </a:lnTo>
                <a:lnTo>
                  <a:pt x="173027" y="363944"/>
                </a:lnTo>
                <a:lnTo>
                  <a:pt x="168981" y="370636"/>
                </a:lnTo>
                <a:lnTo>
                  <a:pt x="166467" y="377193"/>
                </a:lnTo>
                <a:lnTo>
                  <a:pt x="165797" y="380446"/>
                </a:lnTo>
                <a:lnTo>
                  <a:pt x="162185" y="386927"/>
                </a:lnTo>
                <a:lnTo>
                  <a:pt x="159717" y="390160"/>
                </a:lnTo>
                <a:lnTo>
                  <a:pt x="156997" y="392316"/>
                </a:lnTo>
                <a:lnTo>
                  <a:pt x="154109" y="393753"/>
                </a:lnTo>
                <a:lnTo>
                  <a:pt x="131480" y="401194"/>
                </a:lnTo>
                <a:lnTo>
                  <a:pt x="125273" y="401822"/>
                </a:lnTo>
                <a:lnTo>
                  <a:pt x="120062" y="401165"/>
                </a:lnTo>
                <a:lnTo>
                  <a:pt x="115512" y="399652"/>
                </a:lnTo>
                <a:lnTo>
                  <a:pt x="111404" y="398643"/>
                </a:lnTo>
                <a:lnTo>
                  <a:pt x="107590" y="397971"/>
                </a:lnTo>
                <a:lnTo>
                  <a:pt x="103973" y="397523"/>
                </a:lnTo>
                <a:lnTo>
                  <a:pt x="100486" y="397224"/>
                </a:lnTo>
                <a:lnTo>
                  <a:pt x="97087" y="397025"/>
                </a:lnTo>
                <a:lnTo>
                  <a:pt x="87065" y="39662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4" name="SMARTPenAnnotation1839"/>
          <p:cNvSpPr/>
          <p:nvPr/>
        </p:nvSpPr>
        <p:spPr>
          <a:xfrm>
            <a:off x="8822531" y="3158144"/>
            <a:ext cx="193477" cy="220951"/>
          </a:xfrm>
          <a:custGeom>
            <a:avLst/>
            <a:gdLst/>
            <a:ahLst/>
            <a:cxnLst/>
            <a:rect l="0" t="0" r="0" b="0"/>
            <a:pathLst>
              <a:path w="193477" h="220951">
                <a:moveTo>
                  <a:pt x="0" y="67705"/>
                </a:moveTo>
                <a:lnTo>
                  <a:pt x="0" y="34744"/>
                </a:lnTo>
                <a:lnTo>
                  <a:pt x="1075" y="31757"/>
                </a:lnTo>
                <a:lnTo>
                  <a:pt x="5135" y="25573"/>
                </a:lnTo>
                <a:lnTo>
                  <a:pt x="10523" y="19242"/>
                </a:lnTo>
                <a:lnTo>
                  <a:pt x="13464" y="16049"/>
                </a:lnTo>
                <a:lnTo>
                  <a:pt x="16500" y="13920"/>
                </a:lnTo>
                <a:lnTo>
                  <a:pt x="19599" y="12501"/>
                </a:lnTo>
                <a:lnTo>
                  <a:pt x="22740" y="11554"/>
                </a:lnTo>
                <a:lnTo>
                  <a:pt x="24834" y="9849"/>
                </a:lnTo>
                <a:lnTo>
                  <a:pt x="26230" y="7637"/>
                </a:lnTo>
                <a:lnTo>
                  <a:pt x="27161" y="5087"/>
                </a:lnTo>
                <a:lnTo>
                  <a:pt x="28856" y="3388"/>
                </a:lnTo>
                <a:lnTo>
                  <a:pt x="31061" y="2254"/>
                </a:lnTo>
                <a:lnTo>
                  <a:pt x="33605" y="1499"/>
                </a:lnTo>
                <a:lnTo>
                  <a:pt x="37452" y="996"/>
                </a:lnTo>
                <a:lnTo>
                  <a:pt x="42165" y="660"/>
                </a:lnTo>
                <a:lnTo>
                  <a:pt x="52061" y="287"/>
                </a:lnTo>
                <a:lnTo>
                  <a:pt x="63675" y="77"/>
                </a:lnTo>
                <a:lnTo>
                  <a:pt x="80507" y="0"/>
                </a:lnTo>
                <a:lnTo>
                  <a:pt x="83768" y="1071"/>
                </a:lnTo>
                <a:lnTo>
                  <a:pt x="87016" y="2860"/>
                </a:lnTo>
                <a:lnTo>
                  <a:pt x="90257" y="5127"/>
                </a:lnTo>
                <a:lnTo>
                  <a:pt x="93492" y="7714"/>
                </a:lnTo>
                <a:lnTo>
                  <a:pt x="96724" y="10513"/>
                </a:lnTo>
                <a:lnTo>
                  <a:pt x="99953" y="13454"/>
                </a:lnTo>
                <a:lnTo>
                  <a:pt x="106408" y="19588"/>
                </a:lnTo>
                <a:lnTo>
                  <a:pt x="109634" y="22729"/>
                </a:lnTo>
                <a:lnTo>
                  <a:pt x="111784" y="25897"/>
                </a:lnTo>
                <a:lnTo>
                  <a:pt x="114174" y="32284"/>
                </a:lnTo>
                <a:lnTo>
                  <a:pt x="115886" y="36567"/>
                </a:lnTo>
                <a:lnTo>
                  <a:pt x="118103" y="41572"/>
                </a:lnTo>
                <a:lnTo>
                  <a:pt x="120654" y="47059"/>
                </a:lnTo>
                <a:lnTo>
                  <a:pt x="123432" y="53941"/>
                </a:lnTo>
                <a:lnTo>
                  <a:pt x="129383" y="70186"/>
                </a:lnTo>
                <a:lnTo>
                  <a:pt x="131399" y="79033"/>
                </a:lnTo>
                <a:lnTo>
                  <a:pt x="132744" y="88156"/>
                </a:lnTo>
                <a:lnTo>
                  <a:pt x="133640" y="97462"/>
                </a:lnTo>
                <a:lnTo>
                  <a:pt x="133163" y="105816"/>
                </a:lnTo>
                <a:lnTo>
                  <a:pt x="131770" y="113535"/>
                </a:lnTo>
                <a:lnTo>
                  <a:pt x="129766" y="120831"/>
                </a:lnTo>
                <a:lnTo>
                  <a:pt x="127356" y="126769"/>
                </a:lnTo>
                <a:lnTo>
                  <a:pt x="124674" y="131803"/>
                </a:lnTo>
                <a:lnTo>
                  <a:pt x="121811" y="136234"/>
                </a:lnTo>
                <a:lnTo>
                  <a:pt x="117753" y="141337"/>
                </a:lnTo>
                <a:lnTo>
                  <a:pt x="112898" y="146890"/>
                </a:lnTo>
                <a:lnTo>
                  <a:pt x="107511" y="152741"/>
                </a:lnTo>
                <a:lnTo>
                  <a:pt x="84524" y="176383"/>
                </a:lnTo>
                <a:lnTo>
                  <a:pt x="67562" y="193539"/>
                </a:lnTo>
                <a:lnTo>
                  <a:pt x="62239" y="197814"/>
                </a:lnTo>
                <a:lnTo>
                  <a:pt x="56540" y="201738"/>
                </a:lnTo>
                <a:lnTo>
                  <a:pt x="50592" y="205430"/>
                </a:lnTo>
                <a:lnTo>
                  <a:pt x="45552" y="207891"/>
                </a:lnTo>
                <a:lnTo>
                  <a:pt x="41117" y="209531"/>
                </a:lnTo>
                <a:lnTo>
                  <a:pt x="37085" y="210625"/>
                </a:lnTo>
                <a:lnTo>
                  <a:pt x="32247" y="212429"/>
                </a:lnTo>
                <a:lnTo>
                  <a:pt x="26873" y="214707"/>
                </a:lnTo>
                <a:lnTo>
                  <a:pt x="21140" y="217300"/>
                </a:lnTo>
                <a:lnTo>
                  <a:pt x="16243" y="219029"/>
                </a:lnTo>
                <a:lnTo>
                  <a:pt x="11903" y="220181"/>
                </a:lnTo>
                <a:lnTo>
                  <a:pt x="7936" y="220950"/>
                </a:lnTo>
                <a:lnTo>
                  <a:pt x="6365" y="220387"/>
                </a:lnTo>
                <a:lnTo>
                  <a:pt x="6393" y="218937"/>
                </a:lnTo>
                <a:lnTo>
                  <a:pt x="7487" y="216896"/>
                </a:lnTo>
                <a:lnTo>
                  <a:pt x="9291" y="215534"/>
                </a:lnTo>
                <a:lnTo>
                  <a:pt x="11568" y="214627"/>
                </a:lnTo>
                <a:lnTo>
                  <a:pt x="14162" y="214023"/>
                </a:lnTo>
                <a:lnTo>
                  <a:pt x="19909" y="210484"/>
                </a:lnTo>
                <a:lnTo>
                  <a:pt x="22946" y="208036"/>
                </a:lnTo>
                <a:lnTo>
                  <a:pt x="27121" y="206403"/>
                </a:lnTo>
                <a:lnTo>
                  <a:pt x="32054" y="205315"/>
                </a:lnTo>
                <a:lnTo>
                  <a:pt x="37492" y="204589"/>
                </a:lnTo>
                <a:lnTo>
                  <a:pt x="43268" y="203031"/>
                </a:lnTo>
                <a:lnTo>
                  <a:pt x="49267" y="200917"/>
                </a:lnTo>
                <a:lnTo>
                  <a:pt x="55417" y="198433"/>
                </a:lnTo>
                <a:lnTo>
                  <a:pt x="63817" y="196777"/>
                </a:lnTo>
                <a:lnTo>
                  <a:pt x="73715" y="195673"/>
                </a:lnTo>
                <a:lnTo>
                  <a:pt x="84615" y="194937"/>
                </a:lnTo>
                <a:lnTo>
                  <a:pt x="96179" y="193371"/>
                </a:lnTo>
                <a:lnTo>
                  <a:pt x="108190" y="191253"/>
                </a:lnTo>
                <a:lnTo>
                  <a:pt x="120495" y="188766"/>
                </a:lnTo>
                <a:lnTo>
                  <a:pt x="131923" y="188183"/>
                </a:lnTo>
                <a:lnTo>
                  <a:pt x="142767" y="188868"/>
                </a:lnTo>
                <a:lnTo>
                  <a:pt x="153221" y="190400"/>
                </a:lnTo>
                <a:lnTo>
                  <a:pt x="161265" y="191422"/>
                </a:lnTo>
                <a:lnTo>
                  <a:pt x="167703" y="192103"/>
                </a:lnTo>
                <a:lnTo>
                  <a:pt x="173069" y="192557"/>
                </a:lnTo>
                <a:lnTo>
                  <a:pt x="177722" y="192859"/>
                </a:lnTo>
                <a:lnTo>
                  <a:pt x="193476" y="19346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5" name="SMARTPenAnnotation1840"/>
          <p:cNvSpPr/>
          <p:nvPr/>
        </p:nvSpPr>
        <p:spPr>
          <a:xfrm>
            <a:off x="1155286" y="3945813"/>
            <a:ext cx="286115" cy="73291"/>
          </a:xfrm>
          <a:custGeom>
            <a:avLst/>
            <a:gdLst/>
            <a:ahLst/>
            <a:cxnLst/>
            <a:rect l="0" t="0" r="0" b="0"/>
            <a:pathLst>
              <a:path w="286115" h="73291">
                <a:moveTo>
                  <a:pt x="5573" y="5573"/>
                </a:moveTo>
                <a:lnTo>
                  <a:pt x="0" y="0"/>
                </a:lnTo>
                <a:lnTo>
                  <a:pt x="2379" y="2380"/>
                </a:lnTo>
                <a:lnTo>
                  <a:pt x="4519" y="3444"/>
                </a:lnTo>
                <a:lnTo>
                  <a:pt x="12809" y="5153"/>
                </a:lnTo>
                <a:lnTo>
                  <a:pt x="17391" y="5449"/>
                </a:lnTo>
                <a:lnTo>
                  <a:pt x="19901" y="5490"/>
                </a:lnTo>
                <a:lnTo>
                  <a:pt x="22649" y="6593"/>
                </a:lnTo>
                <a:lnTo>
                  <a:pt x="25556" y="8403"/>
                </a:lnTo>
                <a:lnTo>
                  <a:pt x="28569" y="10684"/>
                </a:lnTo>
                <a:lnTo>
                  <a:pt x="31652" y="12205"/>
                </a:lnTo>
                <a:lnTo>
                  <a:pt x="37945" y="13895"/>
                </a:lnTo>
                <a:lnTo>
                  <a:pt x="42202" y="15421"/>
                </a:lnTo>
                <a:lnTo>
                  <a:pt x="47190" y="17512"/>
                </a:lnTo>
                <a:lnTo>
                  <a:pt x="52666" y="19982"/>
                </a:lnTo>
                <a:lnTo>
                  <a:pt x="57391" y="21628"/>
                </a:lnTo>
                <a:lnTo>
                  <a:pt x="65507" y="23457"/>
                </a:lnTo>
                <a:lnTo>
                  <a:pt x="70251" y="23945"/>
                </a:lnTo>
                <a:lnTo>
                  <a:pt x="75563" y="24271"/>
                </a:lnTo>
                <a:lnTo>
                  <a:pt x="81255" y="24488"/>
                </a:lnTo>
                <a:lnTo>
                  <a:pt x="86124" y="25707"/>
                </a:lnTo>
                <a:lnTo>
                  <a:pt x="90445" y="27595"/>
                </a:lnTo>
                <a:lnTo>
                  <a:pt x="94400" y="29928"/>
                </a:lnTo>
                <a:lnTo>
                  <a:pt x="98112" y="31484"/>
                </a:lnTo>
                <a:lnTo>
                  <a:pt x="105103" y="33212"/>
                </a:lnTo>
                <a:lnTo>
                  <a:pt x="109547" y="33673"/>
                </a:lnTo>
                <a:lnTo>
                  <a:pt x="114659" y="33980"/>
                </a:lnTo>
                <a:lnTo>
                  <a:pt x="120217" y="34185"/>
                </a:lnTo>
                <a:lnTo>
                  <a:pt x="126072" y="35397"/>
                </a:lnTo>
                <a:lnTo>
                  <a:pt x="132125" y="37279"/>
                </a:lnTo>
                <a:lnTo>
                  <a:pt x="138310" y="39609"/>
                </a:lnTo>
                <a:lnTo>
                  <a:pt x="147808" y="42237"/>
                </a:lnTo>
                <a:lnTo>
                  <a:pt x="159514" y="45064"/>
                </a:lnTo>
                <a:lnTo>
                  <a:pt x="172693" y="48023"/>
                </a:lnTo>
                <a:lnTo>
                  <a:pt x="183628" y="51071"/>
                </a:lnTo>
                <a:lnTo>
                  <a:pt x="193068" y="54178"/>
                </a:lnTo>
                <a:lnTo>
                  <a:pt x="201511" y="57324"/>
                </a:lnTo>
                <a:lnTo>
                  <a:pt x="208215" y="59421"/>
                </a:lnTo>
                <a:lnTo>
                  <a:pt x="213758" y="60820"/>
                </a:lnTo>
                <a:lnTo>
                  <a:pt x="218529" y="61752"/>
                </a:lnTo>
                <a:lnTo>
                  <a:pt x="226696" y="62788"/>
                </a:lnTo>
                <a:lnTo>
                  <a:pt x="230379" y="63064"/>
                </a:lnTo>
                <a:lnTo>
                  <a:pt x="236059" y="63248"/>
                </a:lnTo>
                <a:lnTo>
                  <a:pt x="250969" y="63453"/>
                </a:lnTo>
                <a:lnTo>
                  <a:pt x="256235" y="64582"/>
                </a:lnTo>
                <a:lnTo>
                  <a:pt x="259745" y="66410"/>
                </a:lnTo>
                <a:lnTo>
                  <a:pt x="262086" y="68703"/>
                </a:lnTo>
                <a:lnTo>
                  <a:pt x="265796" y="70232"/>
                </a:lnTo>
                <a:lnTo>
                  <a:pt x="270419" y="71251"/>
                </a:lnTo>
                <a:lnTo>
                  <a:pt x="286114" y="7329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6" name="SMARTPenAnnotation1841"/>
          <p:cNvSpPr/>
          <p:nvPr/>
        </p:nvSpPr>
        <p:spPr>
          <a:xfrm>
            <a:off x="1093142" y="4125517"/>
            <a:ext cx="280542" cy="48368"/>
          </a:xfrm>
          <a:custGeom>
            <a:avLst/>
            <a:gdLst/>
            <a:ahLst/>
            <a:cxnLst/>
            <a:rect l="0" t="0" r="0" b="0"/>
            <a:pathLst>
              <a:path w="280542" h="48368">
                <a:moveTo>
                  <a:pt x="0" y="19346"/>
                </a:moveTo>
                <a:lnTo>
                  <a:pt x="5136" y="9075"/>
                </a:lnTo>
                <a:lnTo>
                  <a:pt x="7723" y="6049"/>
                </a:lnTo>
                <a:lnTo>
                  <a:pt x="10523" y="4032"/>
                </a:lnTo>
                <a:lnTo>
                  <a:pt x="13465" y="2687"/>
                </a:lnTo>
                <a:lnTo>
                  <a:pt x="19599" y="1193"/>
                </a:lnTo>
                <a:lnTo>
                  <a:pt x="25909" y="529"/>
                </a:lnTo>
                <a:lnTo>
                  <a:pt x="32296" y="234"/>
                </a:lnTo>
                <a:lnTo>
                  <a:pt x="51803" y="45"/>
                </a:lnTo>
                <a:lnTo>
                  <a:pt x="80498" y="0"/>
                </a:lnTo>
                <a:lnTo>
                  <a:pt x="84836" y="1074"/>
                </a:lnTo>
                <a:lnTo>
                  <a:pt x="89879" y="2865"/>
                </a:lnTo>
                <a:lnTo>
                  <a:pt x="95390" y="5134"/>
                </a:lnTo>
                <a:lnTo>
                  <a:pt x="101214" y="6647"/>
                </a:lnTo>
                <a:lnTo>
                  <a:pt x="107246" y="7655"/>
                </a:lnTo>
                <a:lnTo>
                  <a:pt x="113417" y="8327"/>
                </a:lnTo>
                <a:lnTo>
                  <a:pt x="118606" y="8775"/>
                </a:lnTo>
                <a:lnTo>
                  <a:pt x="127238" y="9274"/>
                </a:lnTo>
                <a:lnTo>
                  <a:pt x="131045" y="10481"/>
                </a:lnTo>
                <a:lnTo>
                  <a:pt x="134658" y="12361"/>
                </a:lnTo>
                <a:lnTo>
                  <a:pt x="138141" y="14689"/>
                </a:lnTo>
                <a:lnTo>
                  <a:pt x="141538" y="16242"/>
                </a:lnTo>
                <a:lnTo>
                  <a:pt x="144878" y="17276"/>
                </a:lnTo>
                <a:lnTo>
                  <a:pt x="148179" y="17966"/>
                </a:lnTo>
                <a:lnTo>
                  <a:pt x="153604" y="19501"/>
                </a:lnTo>
                <a:lnTo>
                  <a:pt x="168231" y="24073"/>
                </a:lnTo>
                <a:lnTo>
                  <a:pt x="178796" y="26796"/>
                </a:lnTo>
                <a:lnTo>
                  <a:pt x="204867" y="32689"/>
                </a:lnTo>
                <a:lnTo>
                  <a:pt x="216118" y="34691"/>
                </a:lnTo>
                <a:lnTo>
                  <a:pt x="225769" y="36025"/>
                </a:lnTo>
                <a:lnTo>
                  <a:pt x="234352" y="36915"/>
                </a:lnTo>
                <a:lnTo>
                  <a:pt x="241150" y="38583"/>
                </a:lnTo>
                <a:lnTo>
                  <a:pt x="246756" y="40769"/>
                </a:lnTo>
                <a:lnTo>
                  <a:pt x="251568" y="43302"/>
                </a:lnTo>
                <a:lnTo>
                  <a:pt x="255852" y="44990"/>
                </a:lnTo>
                <a:lnTo>
                  <a:pt x="259782" y="46116"/>
                </a:lnTo>
                <a:lnTo>
                  <a:pt x="267015" y="47367"/>
                </a:lnTo>
                <a:lnTo>
                  <a:pt x="273813" y="47923"/>
                </a:lnTo>
                <a:lnTo>
                  <a:pt x="280541" y="4836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7" name="SMARTPenAnnotation1842"/>
          <p:cNvSpPr/>
          <p:nvPr/>
        </p:nvSpPr>
        <p:spPr>
          <a:xfrm>
            <a:off x="4915075" y="3104864"/>
            <a:ext cx="1489000" cy="807660"/>
          </a:xfrm>
          <a:custGeom>
            <a:avLst/>
            <a:gdLst/>
            <a:ahLst/>
            <a:cxnLst/>
            <a:rect l="0" t="0" r="0" b="0"/>
            <a:pathLst>
              <a:path w="1489000" h="807660">
                <a:moveTo>
                  <a:pt x="1469651" y="24247"/>
                </a:moveTo>
                <a:lnTo>
                  <a:pt x="1459380" y="13976"/>
                </a:lnTo>
                <a:lnTo>
                  <a:pt x="1455280" y="10950"/>
                </a:lnTo>
                <a:lnTo>
                  <a:pt x="1447857" y="7589"/>
                </a:lnTo>
                <a:lnTo>
                  <a:pt x="1407258" y="0"/>
                </a:lnTo>
                <a:lnTo>
                  <a:pt x="1387819" y="214"/>
                </a:lnTo>
                <a:lnTo>
                  <a:pt x="1357823" y="3974"/>
                </a:lnTo>
                <a:lnTo>
                  <a:pt x="1312071" y="4625"/>
                </a:lnTo>
                <a:lnTo>
                  <a:pt x="1233796" y="4875"/>
                </a:lnTo>
                <a:lnTo>
                  <a:pt x="1177359" y="12553"/>
                </a:lnTo>
                <a:lnTo>
                  <a:pt x="1140893" y="15825"/>
                </a:lnTo>
                <a:lnTo>
                  <a:pt x="935779" y="41384"/>
                </a:lnTo>
                <a:lnTo>
                  <a:pt x="899837" y="46420"/>
                </a:lnTo>
                <a:lnTo>
                  <a:pt x="871577" y="50853"/>
                </a:lnTo>
                <a:lnTo>
                  <a:pt x="828711" y="57569"/>
                </a:lnTo>
                <a:lnTo>
                  <a:pt x="795328" y="60554"/>
                </a:lnTo>
                <a:lnTo>
                  <a:pt x="752362" y="67370"/>
                </a:lnTo>
                <a:lnTo>
                  <a:pt x="712401" y="76197"/>
                </a:lnTo>
                <a:lnTo>
                  <a:pt x="407088" y="152037"/>
                </a:lnTo>
                <a:lnTo>
                  <a:pt x="349621" y="167687"/>
                </a:lnTo>
                <a:lnTo>
                  <a:pt x="305483" y="185939"/>
                </a:lnTo>
                <a:lnTo>
                  <a:pt x="261679" y="204717"/>
                </a:lnTo>
                <a:lnTo>
                  <a:pt x="219109" y="225147"/>
                </a:lnTo>
                <a:lnTo>
                  <a:pt x="196917" y="233921"/>
                </a:lnTo>
                <a:lnTo>
                  <a:pt x="162287" y="257071"/>
                </a:lnTo>
                <a:lnTo>
                  <a:pt x="131382" y="278826"/>
                </a:lnTo>
                <a:lnTo>
                  <a:pt x="100728" y="302828"/>
                </a:lnTo>
                <a:lnTo>
                  <a:pt x="78030" y="323555"/>
                </a:lnTo>
                <a:lnTo>
                  <a:pt x="63273" y="338926"/>
                </a:lnTo>
                <a:lnTo>
                  <a:pt x="45966" y="360089"/>
                </a:lnTo>
                <a:lnTo>
                  <a:pt x="37911" y="372826"/>
                </a:lnTo>
                <a:lnTo>
                  <a:pt x="30392" y="386693"/>
                </a:lnTo>
                <a:lnTo>
                  <a:pt x="8012" y="432156"/>
                </a:lnTo>
                <a:lnTo>
                  <a:pt x="5085" y="444518"/>
                </a:lnTo>
                <a:lnTo>
                  <a:pt x="3133" y="459209"/>
                </a:lnTo>
                <a:lnTo>
                  <a:pt x="1832" y="475452"/>
                </a:lnTo>
                <a:lnTo>
                  <a:pt x="964" y="491655"/>
                </a:lnTo>
                <a:lnTo>
                  <a:pt x="0" y="523990"/>
                </a:lnTo>
                <a:lnTo>
                  <a:pt x="2438" y="547677"/>
                </a:lnTo>
                <a:lnTo>
                  <a:pt x="7105" y="568595"/>
                </a:lnTo>
                <a:lnTo>
                  <a:pt x="12762" y="595806"/>
                </a:lnTo>
                <a:lnTo>
                  <a:pt x="21725" y="617215"/>
                </a:lnTo>
                <a:lnTo>
                  <a:pt x="35991" y="641355"/>
                </a:lnTo>
                <a:lnTo>
                  <a:pt x="44590" y="655374"/>
                </a:lnTo>
                <a:lnTo>
                  <a:pt x="63666" y="677502"/>
                </a:lnTo>
                <a:lnTo>
                  <a:pt x="101809" y="716676"/>
                </a:lnTo>
                <a:lnTo>
                  <a:pt x="126719" y="738899"/>
                </a:lnTo>
                <a:lnTo>
                  <a:pt x="145106" y="751395"/>
                </a:lnTo>
                <a:lnTo>
                  <a:pt x="183184" y="768176"/>
                </a:lnTo>
                <a:lnTo>
                  <a:pt x="221757" y="781841"/>
                </a:lnTo>
                <a:lnTo>
                  <a:pt x="252554" y="788396"/>
                </a:lnTo>
                <a:lnTo>
                  <a:pt x="328496" y="801361"/>
                </a:lnTo>
                <a:lnTo>
                  <a:pt x="354174" y="803516"/>
                </a:lnTo>
                <a:lnTo>
                  <a:pt x="384191" y="804953"/>
                </a:lnTo>
                <a:lnTo>
                  <a:pt x="473732" y="806975"/>
                </a:lnTo>
                <a:lnTo>
                  <a:pt x="555989" y="807659"/>
                </a:lnTo>
                <a:lnTo>
                  <a:pt x="599995" y="802642"/>
                </a:lnTo>
                <a:lnTo>
                  <a:pt x="635129" y="794347"/>
                </a:lnTo>
                <a:lnTo>
                  <a:pt x="687912" y="787489"/>
                </a:lnTo>
                <a:lnTo>
                  <a:pt x="729526" y="778724"/>
                </a:lnTo>
                <a:lnTo>
                  <a:pt x="780756" y="766838"/>
                </a:lnTo>
                <a:lnTo>
                  <a:pt x="818084" y="757005"/>
                </a:lnTo>
                <a:lnTo>
                  <a:pt x="903355" y="733176"/>
                </a:lnTo>
                <a:lnTo>
                  <a:pt x="949661" y="714170"/>
                </a:lnTo>
                <a:lnTo>
                  <a:pt x="1007215" y="689705"/>
                </a:lnTo>
                <a:lnTo>
                  <a:pt x="1052142" y="670678"/>
                </a:lnTo>
                <a:lnTo>
                  <a:pt x="1095293" y="653344"/>
                </a:lnTo>
                <a:lnTo>
                  <a:pt x="1126991" y="634547"/>
                </a:lnTo>
                <a:lnTo>
                  <a:pt x="1165689" y="615199"/>
                </a:lnTo>
                <a:lnTo>
                  <a:pt x="1203154" y="590234"/>
                </a:lnTo>
                <a:lnTo>
                  <a:pt x="1240685" y="565643"/>
                </a:lnTo>
                <a:lnTo>
                  <a:pt x="1267928" y="544264"/>
                </a:lnTo>
                <a:lnTo>
                  <a:pt x="1294870" y="524315"/>
                </a:lnTo>
                <a:lnTo>
                  <a:pt x="1318021" y="502639"/>
                </a:lnTo>
                <a:lnTo>
                  <a:pt x="1343750" y="472092"/>
                </a:lnTo>
                <a:lnTo>
                  <a:pt x="1358518" y="455819"/>
                </a:lnTo>
                <a:lnTo>
                  <a:pt x="1375115" y="432822"/>
                </a:lnTo>
                <a:lnTo>
                  <a:pt x="1392164" y="408987"/>
                </a:lnTo>
                <a:lnTo>
                  <a:pt x="1412774" y="387375"/>
                </a:lnTo>
                <a:lnTo>
                  <a:pt x="1427241" y="362579"/>
                </a:lnTo>
                <a:lnTo>
                  <a:pt x="1443589" y="341140"/>
                </a:lnTo>
                <a:lnTo>
                  <a:pt x="1455719" y="321172"/>
                </a:lnTo>
                <a:lnTo>
                  <a:pt x="1466120" y="301640"/>
                </a:lnTo>
                <a:lnTo>
                  <a:pt x="1474935" y="282238"/>
                </a:lnTo>
                <a:lnTo>
                  <a:pt x="1479099" y="262875"/>
                </a:lnTo>
                <a:lnTo>
                  <a:pt x="1485588" y="241372"/>
                </a:lnTo>
                <a:lnTo>
                  <a:pt x="1487483" y="220352"/>
                </a:lnTo>
                <a:lnTo>
                  <a:pt x="1488325" y="199544"/>
                </a:lnTo>
                <a:lnTo>
                  <a:pt x="1488999" y="16935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8" name="SMARTPenAnnotation1843"/>
          <p:cNvSpPr/>
          <p:nvPr/>
        </p:nvSpPr>
        <p:spPr>
          <a:xfrm>
            <a:off x="1490342" y="2869399"/>
            <a:ext cx="1043317" cy="578408"/>
          </a:xfrm>
          <a:custGeom>
            <a:avLst/>
            <a:gdLst/>
            <a:ahLst/>
            <a:cxnLst/>
            <a:rect l="0" t="0" r="0" b="0"/>
            <a:pathLst>
              <a:path w="1043317" h="578408">
                <a:moveTo>
                  <a:pt x="850724" y="520905"/>
                </a:moveTo>
                <a:lnTo>
                  <a:pt x="864189" y="493976"/>
                </a:lnTo>
                <a:lnTo>
                  <a:pt x="868299" y="488979"/>
                </a:lnTo>
                <a:lnTo>
                  <a:pt x="891349" y="469778"/>
                </a:lnTo>
                <a:lnTo>
                  <a:pt x="901934" y="454641"/>
                </a:lnTo>
                <a:lnTo>
                  <a:pt x="915140" y="436914"/>
                </a:lnTo>
                <a:lnTo>
                  <a:pt x="921632" y="425891"/>
                </a:lnTo>
                <a:lnTo>
                  <a:pt x="930966" y="416693"/>
                </a:lnTo>
                <a:lnTo>
                  <a:pt x="936465" y="412735"/>
                </a:lnTo>
                <a:lnTo>
                  <a:pt x="945441" y="402605"/>
                </a:lnTo>
                <a:lnTo>
                  <a:pt x="956537" y="384815"/>
                </a:lnTo>
                <a:lnTo>
                  <a:pt x="963319" y="372282"/>
                </a:lnTo>
                <a:lnTo>
                  <a:pt x="969916" y="359545"/>
                </a:lnTo>
                <a:lnTo>
                  <a:pt x="979297" y="343852"/>
                </a:lnTo>
                <a:lnTo>
                  <a:pt x="989558" y="327204"/>
                </a:lnTo>
                <a:lnTo>
                  <a:pt x="997701" y="312639"/>
                </a:lnTo>
                <a:lnTo>
                  <a:pt x="1007769" y="296133"/>
                </a:lnTo>
                <a:lnTo>
                  <a:pt x="1017260" y="279124"/>
                </a:lnTo>
                <a:lnTo>
                  <a:pt x="1024753" y="254237"/>
                </a:lnTo>
                <a:lnTo>
                  <a:pt x="1029086" y="242089"/>
                </a:lnTo>
                <a:lnTo>
                  <a:pt x="1034124" y="228615"/>
                </a:lnTo>
                <a:lnTo>
                  <a:pt x="1037483" y="217484"/>
                </a:lnTo>
                <a:lnTo>
                  <a:pt x="1039722" y="207912"/>
                </a:lnTo>
                <a:lnTo>
                  <a:pt x="1042210" y="191545"/>
                </a:lnTo>
                <a:lnTo>
                  <a:pt x="1043316" y="177105"/>
                </a:lnTo>
                <a:lnTo>
                  <a:pt x="1042536" y="171320"/>
                </a:lnTo>
                <a:lnTo>
                  <a:pt x="1037378" y="156967"/>
                </a:lnTo>
                <a:lnTo>
                  <a:pt x="1035371" y="140652"/>
                </a:lnTo>
                <a:lnTo>
                  <a:pt x="1034902" y="132272"/>
                </a:lnTo>
                <a:lnTo>
                  <a:pt x="1033702" y="128533"/>
                </a:lnTo>
                <a:lnTo>
                  <a:pt x="1025803" y="115984"/>
                </a:lnTo>
                <a:lnTo>
                  <a:pt x="1015960" y="101244"/>
                </a:lnTo>
                <a:lnTo>
                  <a:pt x="1003467" y="85088"/>
                </a:lnTo>
                <a:lnTo>
                  <a:pt x="992958" y="73493"/>
                </a:lnTo>
                <a:lnTo>
                  <a:pt x="972766" y="58115"/>
                </a:lnTo>
                <a:lnTo>
                  <a:pt x="946361" y="39943"/>
                </a:lnTo>
                <a:lnTo>
                  <a:pt x="923250" y="26080"/>
                </a:lnTo>
                <a:lnTo>
                  <a:pt x="909471" y="21516"/>
                </a:lnTo>
                <a:lnTo>
                  <a:pt x="896181" y="18414"/>
                </a:lnTo>
                <a:lnTo>
                  <a:pt x="883109" y="13452"/>
                </a:lnTo>
                <a:lnTo>
                  <a:pt x="855802" y="10530"/>
                </a:lnTo>
                <a:lnTo>
                  <a:pt x="823959" y="8156"/>
                </a:lnTo>
                <a:lnTo>
                  <a:pt x="792872" y="1852"/>
                </a:lnTo>
                <a:lnTo>
                  <a:pt x="773418" y="0"/>
                </a:lnTo>
                <a:lnTo>
                  <a:pt x="754023" y="2043"/>
                </a:lnTo>
                <a:lnTo>
                  <a:pt x="724975" y="6371"/>
                </a:lnTo>
                <a:lnTo>
                  <a:pt x="695946" y="7653"/>
                </a:lnTo>
                <a:lnTo>
                  <a:pt x="657248" y="8086"/>
                </a:lnTo>
                <a:lnTo>
                  <a:pt x="628226" y="8161"/>
                </a:lnTo>
                <a:lnTo>
                  <a:pt x="599205" y="13319"/>
                </a:lnTo>
                <a:lnTo>
                  <a:pt x="571258" y="18711"/>
                </a:lnTo>
                <a:lnTo>
                  <a:pt x="554776" y="21654"/>
                </a:lnTo>
                <a:lnTo>
                  <a:pt x="536265" y="25766"/>
                </a:lnTo>
                <a:lnTo>
                  <a:pt x="495632" y="36067"/>
                </a:lnTo>
                <a:lnTo>
                  <a:pt x="463958" y="44945"/>
                </a:lnTo>
                <a:lnTo>
                  <a:pt x="435907" y="53548"/>
                </a:lnTo>
                <a:lnTo>
                  <a:pt x="241308" y="117818"/>
                </a:lnTo>
                <a:lnTo>
                  <a:pt x="217397" y="127499"/>
                </a:lnTo>
                <a:lnTo>
                  <a:pt x="189100" y="142550"/>
                </a:lnTo>
                <a:lnTo>
                  <a:pt x="154668" y="161420"/>
                </a:lnTo>
                <a:lnTo>
                  <a:pt x="125033" y="176973"/>
                </a:lnTo>
                <a:lnTo>
                  <a:pt x="97530" y="193918"/>
                </a:lnTo>
                <a:lnTo>
                  <a:pt x="73125" y="211122"/>
                </a:lnTo>
                <a:lnTo>
                  <a:pt x="55112" y="225935"/>
                </a:lnTo>
                <a:lnTo>
                  <a:pt x="38021" y="241224"/>
                </a:lnTo>
                <a:lnTo>
                  <a:pt x="26149" y="257698"/>
                </a:lnTo>
                <a:lnTo>
                  <a:pt x="19186" y="272790"/>
                </a:lnTo>
                <a:lnTo>
                  <a:pt x="15824" y="281329"/>
                </a:lnTo>
                <a:lnTo>
                  <a:pt x="12508" y="291321"/>
                </a:lnTo>
                <a:lnTo>
                  <a:pt x="9223" y="302282"/>
                </a:lnTo>
                <a:lnTo>
                  <a:pt x="5957" y="313889"/>
                </a:lnTo>
                <a:lnTo>
                  <a:pt x="3781" y="323777"/>
                </a:lnTo>
                <a:lnTo>
                  <a:pt x="1362" y="340495"/>
                </a:lnTo>
                <a:lnTo>
                  <a:pt x="0" y="356858"/>
                </a:lnTo>
                <a:lnTo>
                  <a:pt x="2548" y="370605"/>
                </a:lnTo>
                <a:lnTo>
                  <a:pt x="7263" y="387463"/>
                </a:lnTo>
                <a:lnTo>
                  <a:pt x="15961" y="415083"/>
                </a:lnTo>
                <a:lnTo>
                  <a:pt x="22182" y="434103"/>
                </a:lnTo>
                <a:lnTo>
                  <a:pt x="28530" y="447572"/>
                </a:lnTo>
                <a:lnTo>
                  <a:pt x="31727" y="452669"/>
                </a:lnTo>
                <a:lnTo>
                  <a:pt x="46745" y="466931"/>
                </a:lnTo>
                <a:lnTo>
                  <a:pt x="64527" y="482943"/>
                </a:lnTo>
                <a:lnTo>
                  <a:pt x="76013" y="497226"/>
                </a:lnTo>
                <a:lnTo>
                  <a:pt x="87567" y="507873"/>
                </a:lnTo>
                <a:lnTo>
                  <a:pt x="111156" y="525837"/>
                </a:lnTo>
                <a:lnTo>
                  <a:pt x="142484" y="538961"/>
                </a:lnTo>
                <a:lnTo>
                  <a:pt x="166912" y="548994"/>
                </a:lnTo>
                <a:lnTo>
                  <a:pt x="195473" y="556458"/>
                </a:lnTo>
                <a:lnTo>
                  <a:pt x="232958" y="563805"/>
                </a:lnTo>
                <a:lnTo>
                  <a:pt x="259791" y="569710"/>
                </a:lnTo>
                <a:lnTo>
                  <a:pt x="284974" y="574842"/>
                </a:lnTo>
                <a:lnTo>
                  <a:pt x="306915" y="577123"/>
                </a:lnTo>
                <a:lnTo>
                  <a:pt x="336014" y="578137"/>
                </a:lnTo>
                <a:lnTo>
                  <a:pt x="352803" y="578407"/>
                </a:lnTo>
                <a:lnTo>
                  <a:pt x="373669" y="577513"/>
                </a:lnTo>
                <a:lnTo>
                  <a:pt x="397254" y="575841"/>
                </a:lnTo>
                <a:lnTo>
                  <a:pt x="570183" y="55960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9" name="SMARTPenAnnotation1844"/>
          <p:cNvSpPr/>
          <p:nvPr/>
        </p:nvSpPr>
        <p:spPr>
          <a:xfrm>
            <a:off x="1867048" y="4096494"/>
            <a:ext cx="319238" cy="48370"/>
          </a:xfrm>
          <a:custGeom>
            <a:avLst/>
            <a:gdLst/>
            <a:ahLst/>
            <a:cxnLst/>
            <a:rect l="0" t="0" r="0" b="0"/>
            <a:pathLst>
              <a:path w="319238" h="48370">
                <a:moveTo>
                  <a:pt x="0" y="48369"/>
                </a:moveTo>
                <a:lnTo>
                  <a:pt x="26880" y="48369"/>
                </a:lnTo>
                <a:lnTo>
                  <a:pt x="31894" y="47294"/>
                </a:lnTo>
                <a:lnTo>
                  <a:pt x="48929" y="43233"/>
                </a:lnTo>
                <a:lnTo>
                  <a:pt x="65941" y="40646"/>
                </a:lnTo>
                <a:lnTo>
                  <a:pt x="113505" y="34904"/>
                </a:lnTo>
                <a:lnTo>
                  <a:pt x="132639" y="32943"/>
                </a:lnTo>
                <a:lnTo>
                  <a:pt x="147544" y="31636"/>
                </a:lnTo>
                <a:lnTo>
                  <a:pt x="159630" y="30764"/>
                </a:lnTo>
                <a:lnTo>
                  <a:pt x="171987" y="29108"/>
                </a:lnTo>
                <a:lnTo>
                  <a:pt x="184525" y="26929"/>
                </a:lnTo>
                <a:lnTo>
                  <a:pt x="319237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0" name="SMARTPenAnnotation1845"/>
          <p:cNvSpPr/>
          <p:nvPr/>
        </p:nvSpPr>
        <p:spPr>
          <a:xfrm>
            <a:off x="2254001" y="3854648"/>
            <a:ext cx="164457" cy="292380"/>
          </a:xfrm>
          <a:custGeom>
            <a:avLst/>
            <a:gdLst/>
            <a:ahLst/>
            <a:cxnLst/>
            <a:rect l="0" t="0" r="0" b="0"/>
            <a:pathLst>
              <a:path w="164457" h="292380">
                <a:moveTo>
                  <a:pt x="0" y="0"/>
                </a:moveTo>
                <a:lnTo>
                  <a:pt x="5136" y="15406"/>
                </a:lnTo>
                <a:lnTo>
                  <a:pt x="6649" y="21020"/>
                </a:lnTo>
                <a:lnTo>
                  <a:pt x="8330" y="30123"/>
                </a:lnTo>
                <a:lnTo>
                  <a:pt x="7703" y="35130"/>
                </a:lnTo>
                <a:lnTo>
                  <a:pt x="6211" y="40618"/>
                </a:lnTo>
                <a:lnTo>
                  <a:pt x="4140" y="46426"/>
                </a:lnTo>
                <a:lnTo>
                  <a:pt x="2761" y="52448"/>
                </a:lnTo>
                <a:lnTo>
                  <a:pt x="1840" y="58613"/>
                </a:lnTo>
                <a:lnTo>
                  <a:pt x="1227" y="64872"/>
                </a:lnTo>
                <a:lnTo>
                  <a:pt x="818" y="71194"/>
                </a:lnTo>
                <a:lnTo>
                  <a:pt x="546" y="77560"/>
                </a:lnTo>
                <a:lnTo>
                  <a:pt x="243" y="90364"/>
                </a:lnTo>
                <a:lnTo>
                  <a:pt x="1" y="270269"/>
                </a:lnTo>
                <a:lnTo>
                  <a:pt x="1076" y="277993"/>
                </a:lnTo>
                <a:lnTo>
                  <a:pt x="2867" y="284216"/>
                </a:lnTo>
                <a:lnTo>
                  <a:pt x="5136" y="289440"/>
                </a:lnTo>
                <a:lnTo>
                  <a:pt x="7724" y="291848"/>
                </a:lnTo>
                <a:lnTo>
                  <a:pt x="10524" y="292379"/>
                </a:lnTo>
                <a:lnTo>
                  <a:pt x="13465" y="291658"/>
                </a:lnTo>
                <a:lnTo>
                  <a:pt x="16501" y="291177"/>
                </a:lnTo>
                <a:lnTo>
                  <a:pt x="19600" y="290856"/>
                </a:lnTo>
                <a:lnTo>
                  <a:pt x="22741" y="290642"/>
                </a:lnTo>
                <a:lnTo>
                  <a:pt x="25909" y="289425"/>
                </a:lnTo>
                <a:lnTo>
                  <a:pt x="29097" y="287539"/>
                </a:lnTo>
                <a:lnTo>
                  <a:pt x="32296" y="285206"/>
                </a:lnTo>
                <a:lnTo>
                  <a:pt x="37654" y="282576"/>
                </a:lnTo>
                <a:lnTo>
                  <a:pt x="44450" y="279748"/>
                </a:lnTo>
                <a:lnTo>
                  <a:pt x="52206" y="276788"/>
                </a:lnTo>
                <a:lnTo>
                  <a:pt x="59526" y="272664"/>
                </a:lnTo>
                <a:lnTo>
                  <a:pt x="66556" y="267766"/>
                </a:lnTo>
                <a:lnTo>
                  <a:pt x="73392" y="262351"/>
                </a:lnTo>
                <a:lnTo>
                  <a:pt x="79025" y="257665"/>
                </a:lnTo>
                <a:lnTo>
                  <a:pt x="83854" y="253467"/>
                </a:lnTo>
                <a:lnTo>
                  <a:pt x="88149" y="249593"/>
                </a:lnTo>
                <a:lnTo>
                  <a:pt x="95312" y="244861"/>
                </a:lnTo>
                <a:lnTo>
                  <a:pt x="104387" y="239557"/>
                </a:lnTo>
                <a:lnTo>
                  <a:pt x="114736" y="233870"/>
                </a:lnTo>
                <a:lnTo>
                  <a:pt x="122710" y="229005"/>
                </a:lnTo>
                <a:lnTo>
                  <a:pt x="129101" y="224686"/>
                </a:lnTo>
                <a:lnTo>
                  <a:pt x="134437" y="220732"/>
                </a:lnTo>
                <a:lnTo>
                  <a:pt x="139069" y="217021"/>
                </a:lnTo>
                <a:lnTo>
                  <a:pt x="143231" y="213473"/>
                </a:lnTo>
                <a:lnTo>
                  <a:pt x="164456" y="183803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1" name="SMARTPenAnnotation1846"/>
          <p:cNvSpPr/>
          <p:nvPr/>
        </p:nvSpPr>
        <p:spPr>
          <a:xfrm>
            <a:off x="2403311" y="3844974"/>
            <a:ext cx="24820" cy="483693"/>
          </a:xfrm>
          <a:custGeom>
            <a:avLst/>
            <a:gdLst/>
            <a:ahLst/>
            <a:cxnLst/>
            <a:rect l="0" t="0" r="0" b="0"/>
            <a:pathLst>
              <a:path w="24820" h="483693">
                <a:moveTo>
                  <a:pt x="24819" y="0"/>
                </a:moveTo>
                <a:lnTo>
                  <a:pt x="19684" y="20542"/>
                </a:lnTo>
                <a:lnTo>
                  <a:pt x="17096" y="33043"/>
                </a:lnTo>
                <a:lnTo>
                  <a:pt x="11355" y="64130"/>
                </a:lnTo>
                <a:lnTo>
                  <a:pt x="9394" y="77149"/>
                </a:lnTo>
                <a:lnTo>
                  <a:pt x="8086" y="87978"/>
                </a:lnTo>
                <a:lnTo>
                  <a:pt x="7215" y="97348"/>
                </a:lnTo>
                <a:lnTo>
                  <a:pt x="6634" y="106818"/>
                </a:lnTo>
                <a:lnTo>
                  <a:pt x="5988" y="125940"/>
                </a:lnTo>
                <a:lnTo>
                  <a:pt x="4741" y="138778"/>
                </a:lnTo>
                <a:lnTo>
                  <a:pt x="2835" y="153787"/>
                </a:lnTo>
                <a:lnTo>
                  <a:pt x="489" y="170242"/>
                </a:lnTo>
                <a:lnTo>
                  <a:pt x="0" y="194110"/>
                </a:lnTo>
                <a:lnTo>
                  <a:pt x="749" y="222920"/>
                </a:lnTo>
                <a:lnTo>
                  <a:pt x="3373" y="282879"/>
                </a:lnTo>
                <a:lnTo>
                  <a:pt x="5057" y="362454"/>
                </a:lnTo>
                <a:lnTo>
                  <a:pt x="5447" y="429885"/>
                </a:lnTo>
                <a:lnTo>
                  <a:pt x="6530" y="437072"/>
                </a:lnTo>
                <a:lnTo>
                  <a:pt x="8327" y="444013"/>
                </a:lnTo>
                <a:lnTo>
                  <a:pt x="10600" y="450790"/>
                </a:lnTo>
                <a:lnTo>
                  <a:pt x="12115" y="456383"/>
                </a:lnTo>
                <a:lnTo>
                  <a:pt x="13125" y="461186"/>
                </a:lnTo>
                <a:lnTo>
                  <a:pt x="13799" y="465464"/>
                </a:lnTo>
                <a:lnTo>
                  <a:pt x="14547" y="473082"/>
                </a:lnTo>
                <a:lnTo>
                  <a:pt x="15146" y="483692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2" name="SMARTPenAnnotation1847"/>
          <p:cNvSpPr/>
          <p:nvPr/>
        </p:nvSpPr>
        <p:spPr>
          <a:xfrm>
            <a:off x="2594356" y="3943293"/>
            <a:ext cx="288445" cy="269288"/>
          </a:xfrm>
          <a:custGeom>
            <a:avLst/>
            <a:gdLst/>
            <a:ahLst/>
            <a:cxnLst/>
            <a:rect l="0" t="0" r="0" b="0"/>
            <a:pathLst>
              <a:path w="288445" h="269288">
                <a:moveTo>
                  <a:pt x="172358" y="27441"/>
                </a:moveTo>
                <a:lnTo>
                  <a:pt x="167223" y="17170"/>
                </a:lnTo>
                <a:lnTo>
                  <a:pt x="164635" y="14144"/>
                </a:lnTo>
                <a:lnTo>
                  <a:pt x="161835" y="12127"/>
                </a:lnTo>
                <a:lnTo>
                  <a:pt x="155858" y="8811"/>
                </a:lnTo>
                <a:lnTo>
                  <a:pt x="149618" y="3755"/>
                </a:lnTo>
                <a:lnTo>
                  <a:pt x="146450" y="1976"/>
                </a:lnTo>
                <a:lnTo>
                  <a:pt x="140063" y="0"/>
                </a:lnTo>
                <a:lnTo>
                  <a:pt x="134705" y="548"/>
                </a:lnTo>
                <a:lnTo>
                  <a:pt x="127908" y="1988"/>
                </a:lnTo>
                <a:lnTo>
                  <a:pt x="120153" y="4023"/>
                </a:lnTo>
                <a:lnTo>
                  <a:pt x="112833" y="5380"/>
                </a:lnTo>
                <a:lnTo>
                  <a:pt x="105803" y="6284"/>
                </a:lnTo>
                <a:lnTo>
                  <a:pt x="98967" y="6887"/>
                </a:lnTo>
                <a:lnTo>
                  <a:pt x="93334" y="8364"/>
                </a:lnTo>
                <a:lnTo>
                  <a:pt x="88504" y="10424"/>
                </a:lnTo>
                <a:lnTo>
                  <a:pt x="84209" y="12871"/>
                </a:lnTo>
                <a:lnTo>
                  <a:pt x="78122" y="16653"/>
                </a:lnTo>
                <a:lnTo>
                  <a:pt x="62759" y="26587"/>
                </a:lnTo>
                <a:lnTo>
                  <a:pt x="56297" y="31172"/>
                </a:lnTo>
                <a:lnTo>
                  <a:pt x="50915" y="35302"/>
                </a:lnTo>
                <a:lnTo>
                  <a:pt x="46251" y="39131"/>
                </a:lnTo>
                <a:lnTo>
                  <a:pt x="39918" y="44908"/>
                </a:lnTo>
                <a:lnTo>
                  <a:pt x="24282" y="59926"/>
                </a:lnTo>
                <a:lnTo>
                  <a:pt x="18822" y="66295"/>
                </a:lnTo>
                <a:lnTo>
                  <a:pt x="15182" y="71617"/>
                </a:lnTo>
                <a:lnTo>
                  <a:pt x="12756" y="76239"/>
                </a:lnTo>
                <a:lnTo>
                  <a:pt x="10064" y="82546"/>
                </a:lnTo>
                <a:lnTo>
                  <a:pt x="7194" y="89974"/>
                </a:lnTo>
                <a:lnTo>
                  <a:pt x="4206" y="98151"/>
                </a:lnTo>
                <a:lnTo>
                  <a:pt x="2213" y="106827"/>
                </a:lnTo>
                <a:lnTo>
                  <a:pt x="885" y="115836"/>
                </a:lnTo>
                <a:lnTo>
                  <a:pt x="0" y="125066"/>
                </a:lnTo>
                <a:lnTo>
                  <a:pt x="485" y="134444"/>
                </a:lnTo>
                <a:lnTo>
                  <a:pt x="1883" y="143921"/>
                </a:lnTo>
                <a:lnTo>
                  <a:pt x="3890" y="153463"/>
                </a:lnTo>
                <a:lnTo>
                  <a:pt x="6302" y="160900"/>
                </a:lnTo>
                <a:lnTo>
                  <a:pt x="8986" y="166933"/>
                </a:lnTo>
                <a:lnTo>
                  <a:pt x="11850" y="172029"/>
                </a:lnTo>
                <a:lnTo>
                  <a:pt x="14834" y="175427"/>
                </a:lnTo>
                <a:lnTo>
                  <a:pt x="17898" y="177692"/>
                </a:lnTo>
                <a:lnTo>
                  <a:pt x="24169" y="180209"/>
                </a:lnTo>
                <a:lnTo>
                  <a:pt x="30539" y="181327"/>
                </a:lnTo>
                <a:lnTo>
                  <a:pt x="34817" y="180551"/>
                </a:lnTo>
                <a:lnTo>
                  <a:pt x="39819" y="178958"/>
                </a:lnTo>
                <a:lnTo>
                  <a:pt x="45304" y="176822"/>
                </a:lnTo>
                <a:lnTo>
                  <a:pt x="54264" y="171581"/>
                </a:lnTo>
                <a:lnTo>
                  <a:pt x="62904" y="165669"/>
                </a:lnTo>
                <a:lnTo>
                  <a:pt x="68217" y="162588"/>
                </a:lnTo>
                <a:lnTo>
                  <a:pt x="73910" y="159459"/>
                </a:lnTo>
                <a:lnTo>
                  <a:pt x="78779" y="156298"/>
                </a:lnTo>
                <a:lnTo>
                  <a:pt x="87056" y="149919"/>
                </a:lnTo>
                <a:lnTo>
                  <a:pt x="91843" y="145639"/>
                </a:lnTo>
                <a:lnTo>
                  <a:pt x="102894" y="135150"/>
                </a:lnTo>
                <a:lnTo>
                  <a:pt x="121203" y="117159"/>
                </a:lnTo>
                <a:lnTo>
                  <a:pt x="126431" y="109825"/>
                </a:lnTo>
                <a:lnTo>
                  <a:pt x="130991" y="101712"/>
                </a:lnTo>
                <a:lnTo>
                  <a:pt x="135107" y="93078"/>
                </a:lnTo>
                <a:lnTo>
                  <a:pt x="140000" y="84097"/>
                </a:lnTo>
                <a:lnTo>
                  <a:pt x="145412" y="74886"/>
                </a:lnTo>
                <a:lnTo>
                  <a:pt x="151169" y="65520"/>
                </a:lnTo>
                <a:lnTo>
                  <a:pt x="157157" y="54976"/>
                </a:lnTo>
                <a:lnTo>
                  <a:pt x="178332" y="15116"/>
                </a:lnTo>
                <a:lnTo>
                  <a:pt x="180388" y="8348"/>
                </a:lnTo>
                <a:lnTo>
                  <a:pt x="180936" y="5038"/>
                </a:lnTo>
                <a:lnTo>
                  <a:pt x="181301" y="3907"/>
                </a:lnTo>
                <a:lnTo>
                  <a:pt x="181545" y="4228"/>
                </a:lnTo>
                <a:lnTo>
                  <a:pt x="181989" y="10620"/>
                </a:lnTo>
                <a:lnTo>
                  <a:pt x="182030" y="44278"/>
                </a:lnTo>
                <a:lnTo>
                  <a:pt x="180956" y="51564"/>
                </a:lnTo>
                <a:lnTo>
                  <a:pt x="179165" y="59646"/>
                </a:lnTo>
                <a:lnTo>
                  <a:pt x="176896" y="68259"/>
                </a:lnTo>
                <a:lnTo>
                  <a:pt x="175384" y="78300"/>
                </a:lnTo>
                <a:lnTo>
                  <a:pt x="174375" y="89294"/>
                </a:lnTo>
                <a:lnTo>
                  <a:pt x="173255" y="110824"/>
                </a:lnTo>
                <a:lnTo>
                  <a:pt x="172757" y="127559"/>
                </a:lnTo>
                <a:lnTo>
                  <a:pt x="172437" y="157969"/>
                </a:lnTo>
                <a:lnTo>
                  <a:pt x="172393" y="179325"/>
                </a:lnTo>
                <a:lnTo>
                  <a:pt x="173457" y="189965"/>
                </a:lnTo>
                <a:lnTo>
                  <a:pt x="175240" y="200282"/>
                </a:lnTo>
                <a:lnTo>
                  <a:pt x="177504" y="210386"/>
                </a:lnTo>
                <a:lnTo>
                  <a:pt x="180088" y="218196"/>
                </a:lnTo>
                <a:lnTo>
                  <a:pt x="182886" y="224477"/>
                </a:lnTo>
                <a:lnTo>
                  <a:pt x="185826" y="229740"/>
                </a:lnTo>
                <a:lnTo>
                  <a:pt x="188861" y="234323"/>
                </a:lnTo>
                <a:lnTo>
                  <a:pt x="195099" y="242282"/>
                </a:lnTo>
                <a:lnTo>
                  <a:pt x="201455" y="249402"/>
                </a:lnTo>
                <a:lnTo>
                  <a:pt x="204654" y="252806"/>
                </a:lnTo>
                <a:lnTo>
                  <a:pt x="208937" y="256150"/>
                </a:lnTo>
                <a:lnTo>
                  <a:pt x="213942" y="259454"/>
                </a:lnTo>
                <a:lnTo>
                  <a:pt x="219429" y="262732"/>
                </a:lnTo>
                <a:lnTo>
                  <a:pt x="228391" y="266373"/>
                </a:lnTo>
                <a:lnTo>
                  <a:pt x="232286" y="267344"/>
                </a:lnTo>
                <a:lnTo>
                  <a:pt x="238107" y="267992"/>
                </a:lnTo>
                <a:lnTo>
                  <a:pt x="245212" y="268423"/>
                </a:lnTo>
                <a:lnTo>
                  <a:pt x="264886" y="269031"/>
                </a:lnTo>
                <a:lnTo>
                  <a:pt x="288444" y="269287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3" name="SMARTPenAnnotation1848"/>
          <p:cNvSpPr/>
          <p:nvPr/>
        </p:nvSpPr>
        <p:spPr>
          <a:xfrm>
            <a:off x="2924185" y="3709995"/>
            <a:ext cx="219810" cy="202697"/>
          </a:xfrm>
          <a:custGeom>
            <a:avLst/>
            <a:gdLst/>
            <a:ahLst/>
            <a:cxnLst/>
            <a:rect l="0" t="0" r="0" b="0"/>
            <a:pathLst>
              <a:path w="219810" h="202697">
                <a:moveTo>
                  <a:pt x="16658" y="38241"/>
                </a:moveTo>
                <a:lnTo>
                  <a:pt x="6388" y="27970"/>
                </a:lnTo>
                <a:lnTo>
                  <a:pt x="3362" y="23870"/>
                </a:lnTo>
                <a:lnTo>
                  <a:pt x="1345" y="20061"/>
                </a:lnTo>
                <a:lnTo>
                  <a:pt x="0" y="16447"/>
                </a:lnTo>
                <a:lnTo>
                  <a:pt x="178" y="14038"/>
                </a:lnTo>
                <a:lnTo>
                  <a:pt x="1372" y="12432"/>
                </a:lnTo>
                <a:lnTo>
                  <a:pt x="3243" y="11361"/>
                </a:lnTo>
                <a:lnTo>
                  <a:pt x="4490" y="9572"/>
                </a:lnTo>
                <a:lnTo>
                  <a:pt x="5876" y="4718"/>
                </a:lnTo>
                <a:lnTo>
                  <a:pt x="7320" y="2994"/>
                </a:lnTo>
                <a:lnTo>
                  <a:pt x="9358" y="1845"/>
                </a:lnTo>
                <a:lnTo>
                  <a:pt x="11791" y="1078"/>
                </a:lnTo>
                <a:lnTo>
                  <a:pt x="15564" y="567"/>
                </a:lnTo>
                <a:lnTo>
                  <a:pt x="20228" y="227"/>
                </a:lnTo>
                <a:lnTo>
                  <a:pt x="25487" y="0"/>
                </a:lnTo>
                <a:lnTo>
                  <a:pt x="32218" y="923"/>
                </a:lnTo>
                <a:lnTo>
                  <a:pt x="39930" y="2614"/>
                </a:lnTo>
                <a:lnTo>
                  <a:pt x="48296" y="4815"/>
                </a:lnTo>
                <a:lnTo>
                  <a:pt x="54948" y="6283"/>
                </a:lnTo>
                <a:lnTo>
                  <a:pt x="60457" y="7262"/>
                </a:lnTo>
                <a:lnTo>
                  <a:pt x="65205" y="7915"/>
                </a:lnTo>
                <a:lnTo>
                  <a:pt x="69445" y="9424"/>
                </a:lnTo>
                <a:lnTo>
                  <a:pt x="73347" y="11506"/>
                </a:lnTo>
                <a:lnTo>
                  <a:pt x="77023" y="13968"/>
                </a:lnTo>
                <a:lnTo>
                  <a:pt x="80549" y="16685"/>
                </a:lnTo>
                <a:lnTo>
                  <a:pt x="87332" y="22570"/>
                </a:lnTo>
                <a:lnTo>
                  <a:pt x="93930" y="28768"/>
                </a:lnTo>
                <a:lnTo>
                  <a:pt x="97194" y="31925"/>
                </a:lnTo>
                <a:lnTo>
                  <a:pt x="100445" y="36180"/>
                </a:lnTo>
                <a:lnTo>
                  <a:pt x="103688" y="41167"/>
                </a:lnTo>
                <a:lnTo>
                  <a:pt x="106924" y="46640"/>
                </a:lnTo>
                <a:lnTo>
                  <a:pt x="109081" y="51364"/>
                </a:lnTo>
                <a:lnTo>
                  <a:pt x="110520" y="55589"/>
                </a:lnTo>
                <a:lnTo>
                  <a:pt x="111479" y="59480"/>
                </a:lnTo>
                <a:lnTo>
                  <a:pt x="113193" y="64224"/>
                </a:lnTo>
                <a:lnTo>
                  <a:pt x="115411" y="69537"/>
                </a:lnTo>
                <a:lnTo>
                  <a:pt x="117964" y="75227"/>
                </a:lnTo>
                <a:lnTo>
                  <a:pt x="119666" y="80096"/>
                </a:lnTo>
                <a:lnTo>
                  <a:pt x="120801" y="84417"/>
                </a:lnTo>
                <a:lnTo>
                  <a:pt x="121557" y="88373"/>
                </a:lnTo>
                <a:lnTo>
                  <a:pt x="120987" y="93160"/>
                </a:lnTo>
                <a:lnTo>
                  <a:pt x="119532" y="98501"/>
                </a:lnTo>
                <a:lnTo>
                  <a:pt x="117487" y="104211"/>
                </a:lnTo>
                <a:lnTo>
                  <a:pt x="116123" y="110167"/>
                </a:lnTo>
                <a:lnTo>
                  <a:pt x="115214" y="116288"/>
                </a:lnTo>
                <a:lnTo>
                  <a:pt x="114608" y="122519"/>
                </a:lnTo>
                <a:lnTo>
                  <a:pt x="113130" y="128822"/>
                </a:lnTo>
                <a:lnTo>
                  <a:pt x="111069" y="135174"/>
                </a:lnTo>
                <a:lnTo>
                  <a:pt x="108620" y="141558"/>
                </a:lnTo>
                <a:lnTo>
                  <a:pt x="104838" y="146889"/>
                </a:lnTo>
                <a:lnTo>
                  <a:pt x="100167" y="151518"/>
                </a:lnTo>
                <a:lnTo>
                  <a:pt x="94903" y="155679"/>
                </a:lnTo>
                <a:lnTo>
                  <a:pt x="90319" y="160603"/>
                </a:lnTo>
                <a:lnTo>
                  <a:pt x="86188" y="166035"/>
                </a:lnTo>
                <a:lnTo>
                  <a:pt x="82359" y="171806"/>
                </a:lnTo>
                <a:lnTo>
                  <a:pt x="78732" y="176728"/>
                </a:lnTo>
                <a:lnTo>
                  <a:pt x="75239" y="181085"/>
                </a:lnTo>
                <a:lnTo>
                  <a:pt x="71835" y="185064"/>
                </a:lnTo>
                <a:lnTo>
                  <a:pt x="68491" y="188792"/>
                </a:lnTo>
                <a:lnTo>
                  <a:pt x="61909" y="195799"/>
                </a:lnTo>
                <a:lnTo>
                  <a:pt x="58649" y="198099"/>
                </a:lnTo>
                <a:lnTo>
                  <a:pt x="52160" y="200653"/>
                </a:lnTo>
                <a:lnTo>
                  <a:pt x="45694" y="201788"/>
                </a:lnTo>
                <a:lnTo>
                  <a:pt x="39237" y="202292"/>
                </a:lnTo>
                <a:lnTo>
                  <a:pt x="32784" y="202517"/>
                </a:lnTo>
                <a:lnTo>
                  <a:pt x="32783" y="202577"/>
                </a:lnTo>
                <a:lnTo>
                  <a:pt x="38515" y="202643"/>
                </a:lnTo>
                <a:lnTo>
                  <a:pt x="58963" y="202680"/>
                </a:lnTo>
                <a:lnTo>
                  <a:pt x="68509" y="201611"/>
                </a:lnTo>
                <a:lnTo>
                  <a:pt x="79172" y="199822"/>
                </a:lnTo>
                <a:lnTo>
                  <a:pt x="90580" y="197556"/>
                </a:lnTo>
                <a:lnTo>
                  <a:pt x="104635" y="196044"/>
                </a:lnTo>
                <a:lnTo>
                  <a:pt x="120454" y="195037"/>
                </a:lnTo>
                <a:lnTo>
                  <a:pt x="166504" y="193420"/>
                </a:lnTo>
                <a:lnTo>
                  <a:pt x="175673" y="194362"/>
                </a:lnTo>
                <a:lnTo>
                  <a:pt x="186086" y="196065"/>
                </a:lnTo>
                <a:lnTo>
                  <a:pt x="219809" y="202696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4" name="SMARTPenAnnotation1849"/>
          <p:cNvSpPr/>
          <p:nvPr/>
        </p:nvSpPr>
        <p:spPr>
          <a:xfrm>
            <a:off x="3260080" y="4193232"/>
            <a:ext cx="270868" cy="19349"/>
          </a:xfrm>
          <a:custGeom>
            <a:avLst/>
            <a:gdLst/>
            <a:ahLst/>
            <a:cxnLst/>
            <a:rect l="0" t="0" r="0" b="0"/>
            <a:pathLst>
              <a:path w="270868" h="19349">
                <a:moveTo>
                  <a:pt x="270867" y="19348"/>
                </a:moveTo>
                <a:lnTo>
                  <a:pt x="260596" y="14212"/>
                </a:lnTo>
                <a:lnTo>
                  <a:pt x="256496" y="12700"/>
                </a:lnTo>
                <a:lnTo>
                  <a:pt x="252687" y="11691"/>
                </a:lnTo>
                <a:lnTo>
                  <a:pt x="249073" y="11019"/>
                </a:lnTo>
                <a:lnTo>
                  <a:pt x="245589" y="10570"/>
                </a:lnTo>
                <a:lnTo>
                  <a:pt x="238851" y="10072"/>
                </a:lnTo>
                <a:lnTo>
                  <a:pt x="229408" y="9851"/>
                </a:lnTo>
                <a:lnTo>
                  <a:pt x="124046" y="9674"/>
                </a:lnTo>
                <a:lnTo>
                  <a:pt x="119243" y="8599"/>
                </a:lnTo>
                <a:lnTo>
                  <a:pt x="113891" y="6807"/>
                </a:lnTo>
                <a:lnTo>
                  <a:pt x="108173" y="4538"/>
                </a:lnTo>
                <a:lnTo>
                  <a:pt x="102212" y="3026"/>
                </a:lnTo>
                <a:lnTo>
                  <a:pt x="96088" y="2017"/>
                </a:lnTo>
                <a:lnTo>
                  <a:pt x="89855" y="1345"/>
                </a:lnTo>
                <a:lnTo>
                  <a:pt x="84625" y="896"/>
                </a:lnTo>
                <a:lnTo>
                  <a:pt x="80064" y="598"/>
                </a:lnTo>
                <a:lnTo>
                  <a:pt x="72129" y="266"/>
                </a:lnTo>
                <a:lnTo>
                  <a:pt x="65020" y="118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5" name="SMARTPenAnnotation1850"/>
          <p:cNvSpPr/>
          <p:nvPr/>
        </p:nvSpPr>
        <p:spPr>
          <a:xfrm>
            <a:off x="3395912" y="4067472"/>
            <a:ext cx="33589" cy="290216"/>
          </a:xfrm>
          <a:custGeom>
            <a:avLst/>
            <a:gdLst/>
            <a:ahLst/>
            <a:cxnLst/>
            <a:rect l="0" t="0" r="0" b="0"/>
            <a:pathLst>
              <a:path w="33589" h="290216">
                <a:moveTo>
                  <a:pt x="9275" y="0"/>
                </a:moveTo>
                <a:lnTo>
                  <a:pt x="4140" y="5136"/>
                </a:lnTo>
                <a:lnTo>
                  <a:pt x="2627" y="8798"/>
                </a:lnTo>
                <a:lnTo>
                  <a:pt x="1618" y="13390"/>
                </a:lnTo>
                <a:lnTo>
                  <a:pt x="946" y="18600"/>
                </a:lnTo>
                <a:lnTo>
                  <a:pt x="498" y="26373"/>
                </a:lnTo>
                <a:lnTo>
                  <a:pt x="0" y="46476"/>
                </a:lnTo>
                <a:lnTo>
                  <a:pt x="942" y="58931"/>
                </a:lnTo>
                <a:lnTo>
                  <a:pt x="2645" y="72608"/>
                </a:lnTo>
                <a:lnTo>
                  <a:pt x="4855" y="87101"/>
                </a:lnTo>
                <a:lnTo>
                  <a:pt x="8478" y="102137"/>
                </a:lnTo>
                <a:lnTo>
                  <a:pt x="13043" y="117535"/>
                </a:lnTo>
                <a:lnTo>
                  <a:pt x="18236" y="133175"/>
                </a:lnTo>
                <a:lnTo>
                  <a:pt x="21699" y="145752"/>
                </a:lnTo>
                <a:lnTo>
                  <a:pt x="24007" y="156286"/>
                </a:lnTo>
                <a:lnTo>
                  <a:pt x="25545" y="165458"/>
                </a:lnTo>
                <a:lnTo>
                  <a:pt x="32846" y="204045"/>
                </a:lnTo>
                <a:lnTo>
                  <a:pt x="33588" y="218795"/>
                </a:lnTo>
                <a:lnTo>
                  <a:pt x="33008" y="234003"/>
                </a:lnTo>
                <a:lnTo>
                  <a:pt x="30572" y="260932"/>
                </a:lnTo>
                <a:lnTo>
                  <a:pt x="28623" y="290215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6" name="SMARTPenAnnotation1851"/>
          <p:cNvSpPr/>
          <p:nvPr/>
        </p:nvSpPr>
        <p:spPr>
          <a:xfrm>
            <a:off x="3628225" y="3922365"/>
            <a:ext cx="270328" cy="464290"/>
          </a:xfrm>
          <a:custGeom>
            <a:avLst/>
            <a:gdLst/>
            <a:ahLst/>
            <a:cxnLst/>
            <a:rect l="0" t="0" r="0" b="0"/>
            <a:pathLst>
              <a:path w="270328" h="464290">
                <a:moveTo>
                  <a:pt x="270327" y="0"/>
                </a:moveTo>
                <a:lnTo>
                  <a:pt x="265192" y="0"/>
                </a:lnTo>
                <a:lnTo>
                  <a:pt x="262604" y="1074"/>
                </a:lnTo>
                <a:lnTo>
                  <a:pt x="256863" y="5135"/>
                </a:lnTo>
                <a:lnTo>
                  <a:pt x="250728" y="10523"/>
                </a:lnTo>
                <a:lnTo>
                  <a:pt x="247587" y="13464"/>
                </a:lnTo>
                <a:lnTo>
                  <a:pt x="242269" y="19725"/>
                </a:lnTo>
                <a:lnTo>
                  <a:pt x="227761" y="38146"/>
                </a:lnTo>
                <a:lnTo>
                  <a:pt x="220452" y="46928"/>
                </a:lnTo>
                <a:lnTo>
                  <a:pt x="213430" y="54932"/>
                </a:lnTo>
                <a:lnTo>
                  <a:pt x="206599" y="62418"/>
                </a:lnTo>
                <a:lnTo>
                  <a:pt x="187544" y="85068"/>
                </a:lnTo>
                <a:lnTo>
                  <a:pt x="176443" y="98632"/>
                </a:lnTo>
                <a:lnTo>
                  <a:pt x="166892" y="109824"/>
                </a:lnTo>
                <a:lnTo>
                  <a:pt x="158376" y="119435"/>
                </a:lnTo>
                <a:lnTo>
                  <a:pt x="150548" y="127993"/>
                </a:lnTo>
                <a:lnTo>
                  <a:pt x="143180" y="136922"/>
                </a:lnTo>
                <a:lnTo>
                  <a:pt x="136119" y="146100"/>
                </a:lnTo>
                <a:lnTo>
                  <a:pt x="129261" y="155443"/>
                </a:lnTo>
                <a:lnTo>
                  <a:pt x="115909" y="174423"/>
                </a:lnTo>
                <a:lnTo>
                  <a:pt x="89821" y="212882"/>
                </a:lnTo>
                <a:lnTo>
                  <a:pt x="84423" y="222537"/>
                </a:lnTo>
                <a:lnTo>
                  <a:pt x="79749" y="232198"/>
                </a:lnTo>
                <a:lnTo>
                  <a:pt x="75558" y="241862"/>
                </a:lnTo>
                <a:lnTo>
                  <a:pt x="62303" y="269800"/>
                </a:lnTo>
                <a:lnTo>
                  <a:pt x="54254" y="286279"/>
                </a:lnTo>
                <a:lnTo>
                  <a:pt x="45663" y="305863"/>
                </a:lnTo>
                <a:lnTo>
                  <a:pt x="27519" y="350555"/>
                </a:lnTo>
                <a:lnTo>
                  <a:pt x="21390" y="366987"/>
                </a:lnTo>
                <a:lnTo>
                  <a:pt x="17305" y="379017"/>
                </a:lnTo>
                <a:lnTo>
                  <a:pt x="14581" y="388111"/>
                </a:lnTo>
                <a:lnTo>
                  <a:pt x="11691" y="396324"/>
                </a:lnTo>
                <a:lnTo>
                  <a:pt x="8689" y="403949"/>
                </a:lnTo>
                <a:lnTo>
                  <a:pt x="3562" y="418154"/>
                </a:lnTo>
                <a:lnTo>
                  <a:pt x="1283" y="431633"/>
                </a:lnTo>
                <a:lnTo>
                  <a:pt x="270" y="441923"/>
                </a:lnTo>
                <a:lnTo>
                  <a:pt x="0" y="446172"/>
                </a:lnTo>
                <a:lnTo>
                  <a:pt x="895" y="450080"/>
                </a:lnTo>
                <a:lnTo>
                  <a:pt x="4756" y="457288"/>
                </a:lnTo>
                <a:lnTo>
                  <a:pt x="7290" y="459640"/>
                </a:lnTo>
                <a:lnTo>
                  <a:pt x="10054" y="461208"/>
                </a:lnTo>
                <a:lnTo>
                  <a:pt x="15992" y="462950"/>
                </a:lnTo>
                <a:lnTo>
                  <a:pt x="22214" y="463724"/>
                </a:lnTo>
                <a:lnTo>
                  <a:pt x="28563" y="464068"/>
                </a:lnTo>
                <a:lnTo>
                  <a:pt x="36042" y="464221"/>
                </a:lnTo>
                <a:lnTo>
                  <a:pt x="46531" y="464289"/>
                </a:lnTo>
                <a:lnTo>
                  <a:pt x="51263" y="463233"/>
                </a:lnTo>
                <a:lnTo>
                  <a:pt x="59388" y="459192"/>
                </a:lnTo>
                <a:lnTo>
                  <a:pt x="69448" y="453813"/>
                </a:lnTo>
                <a:lnTo>
                  <a:pt x="75140" y="450874"/>
                </a:lnTo>
                <a:lnTo>
                  <a:pt x="83234" y="445690"/>
                </a:lnTo>
                <a:lnTo>
                  <a:pt x="92930" y="439010"/>
                </a:lnTo>
                <a:lnTo>
                  <a:pt x="103693" y="431331"/>
                </a:lnTo>
                <a:lnTo>
                  <a:pt x="118393" y="418688"/>
                </a:lnTo>
                <a:lnTo>
                  <a:pt x="135717" y="402735"/>
                </a:lnTo>
                <a:lnTo>
                  <a:pt x="186770" y="353883"/>
                </a:lnTo>
                <a:lnTo>
                  <a:pt x="192050" y="347708"/>
                </a:lnTo>
                <a:lnTo>
                  <a:pt x="197917" y="337981"/>
                </a:lnTo>
                <a:lnTo>
                  <a:pt x="206355" y="326462"/>
                </a:lnTo>
                <a:lnTo>
                  <a:pt x="207257" y="321904"/>
                </a:lnTo>
                <a:lnTo>
                  <a:pt x="206783" y="316715"/>
                </a:lnTo>
                <a:lnTo>
                  <a:pt x="204465" y="305217"/>
                </a:lnTo>
                <a:lnTo>
                  <a:pt x="203435" y="292941"/>
                </a:lnTo>
                <a:lnTo>
                  <a:pt x="202085" y="287733"/>
                </a:lnTo>
                <a:lnTo>
                  <a:pt x="197719" y="279080"/>
                </a:lnTo>
                <a:lnTo>
                  <a:pt x="192196" y="271651"/>
                </a:lnTo>
                <a:lnTo>
                  <a:pt x="189218" y="268165"/>
                </a:lnTo>
                <a:lnTo>
                  <a:pt x="185084" y="265841"/>
                </a:lnTo>
                <a:lnTo>
                  <a:pt x="180177" y="264292"/>
                </a:lnTo>
                <a:lnTo>
                  <a:pt x="174756" y="263259"/>
                </a:lnTo>
                <a:lnTo>
                  <a:pt x="170068" y="262570"/>
                </a:lnTo>
                <a:lnTo>
                  <a:pt x="161992" y="261805"/>
                </a:lnTo>
                <a:lnTo>
                  <a:pt x="157259" y="260526"/>
                </a:lnTo>
                <a:lnTo>
                  <a:pt x="151953" y="258599"/>
                </a:lnTo>
                <a:lnTo>
                  <a:pt x="146267" y="256239"/>
                </a:lnTo>
                <a:lnTo>
                  <a:pt x="141401" y="255741"/>
                </a:lnTo>
                <a:lnTo>
                  <a:pt x="137082" y="256483"/>
                </a:lnTo>
                <a:lnTo>
                  <a:pt x="133128" y="258053"/>
                </a:lnTo>
                <a:lnTo>
                  <a:pt x="127267" y="259100"/>
                </a:lnTo>
                <a:lnTo>
                  <a:pt x="120136" y="259797"/>
                </a:lnTo>
                <a:lnTo>
                  <a:pt x="105762" y="260573"/>
                </a:lnTo>
                <a:lnTo>
                  <a:pt x="95791" y="260918"/>
                </a:lnTo>
                <a:lnTo>
                  <a:pt x="91627" y="262084"/>
                </a:lnTo>
                <a:lnTo>
                  <a:pt x="87777" y="263937"/>
                </a:lnTo>
                <a:lnTo>
                  <a:pt x="76851" y="270867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7" name="SMARTPenAnnotation1852"/>
          <p:cNvSpPr/>
          <p:nvPr/>
        </p:nvSpPr>
        <p:spPr>
          <a:xfrm>
            <a:off x="3937415" y="4184023"/>
            <a:ext cx="290048" cy="162302"/>
          </a:xfrm>
          <a:custGeom>
            <a:avLst/>
            <a:gdLst/>
            <a:ahLst/>
            <a:cxnLst/>
            <a:rect l="0" t="0" r="0" b="0"/>
            <a:pathLst>
              <a:path w="290048" h="162302">
                <a:moveTo>
                  <a:pt x="173961" y="47904"/>
                </a:moveTo>
                <a:lnTo>
                  <a:pt x="173961" y="17781"/>
                </a:lnTo>
                <a:lnTo>
                  <a:pt x="172887" y="14924"/>
                </a:lnTo>
                <a:lnTo>
                  <a:pt x="171095" y="13019"/>
                </a:lnTo>
                <a:lnTo>
                  <a:pt x="165164" y="9827"/>
                </a:lnTo>
                <a:lnTo>
                  <a:pt x="155361" y="4826"/>
                </a:lnTo>
                <a:lnTo>
                  <a:pt x="148663" y="3062"/>
                </a:lnTo>
                <a:lnTo>
                  <a:pt x="140973" y="1887"/>
                </a:lnTo>
                <a:lnTo>
                  <a:pt x="132621" y="1103"/>
                </a:lnTo>
                <a:lnTo>
                  <a:pt x="122755" y="580"/>
                </a:lnTo>
                <a:lnTo>
                  <a:pt x="100326" y="0"/>
                </a:lnTo>
                <a:lnTo>
                  <a:pt x="90475" y="920"/>
                </a:lnTo>
                <a:lnTo>
                  <a:pt x="81759" y="2608"/>
                </a:lnTo>
                <a:lnTo>
                  <a:pt x="73797" y="4808"/>
                </a:lnTo>
                <a:lnTo>
                  <a:pt x="67415" y="6275"/>
                </a:lnTo>
                <a:lnTo>
                  <a:pt x="62086" y="7253"/>
                </a:lnTo>
                <a:lnTo>
                  <a:pt x="57457" y="7905"/>
                </a:lnTo>
                <a:lnTo>
                  <a:pt x="53298" y="9415"/>
                </a:lnTo>
                <a:lnTo>
                  <a:pt x="45809" y="13958"/>
                </a:lnTo>
                <a:lnTo>
                  <a:pt x="42307" y="16674"/>
                </a:lnTo>
                <a:lnTo>
                  <a:pt x="38898" y="19560"/>
                </a:lnTo>
                <a:lnTo>
                  <a:pt x="35550" y="22559"/>
                </a:lnTo>
                <a:lnTo>
                  <a:pt x="32243" y="26708"/>
                </a:lnTo>
                <a:lnTo>
                  <a:pt x="28964" y="31623"/>
                </a:lnTo>
                <a:lnTo>
                  <a:pt x="25703" y="37051"/>
                </a:lnTo>
                <a:lnTo>
                  <a:pt x="22454" y="41743"/>
                </a:lnTo>
                <a:lnTo>
                  <a:pt x="19213" y="45947"/>
                </a:lnTo>
                <a:lnTo>
                  <a:pt x="15977" y="49824"/>
                </a:lnTo>
                <a:lnTo>
                  <a:pt x="12746" y="53483"/>
                </a:lnTo>
                <a:lnTo>
                  <a:pt x="6288" y="60416"/>
                </a:lnTo>
                <a:lnTo>
                  <a:pt x="4136" y="63770"/>
                </a:lnTo>
                <a:lnTo>
                  <a:pt x="2702" y="67080"/>
                </a:lnTo>
                <a:lnTo>
                  <a:pt x="1746" y="70362"/>
                </a:lnTo>
                <a:lnTo>
                  <a:pt x="1108" y="75775"/>
                </a:lnTo>
                <a:lnTo>
                  <a:pt x="683" y="82608"/>
                </a:lnTo>
                <a:lnTo>
                  <a:pt x="85" y="101898"/>
                </a:lnTo>
                <a:lnTo>
                  <a:pt x="0" y="106472"/>
                </a:lnTo>
                <a:lnTo>
                  <a:pt x="1019" y="110597"/>
                </a:lnTo>
                <a:lnTo>
                  <a:pt x="2773" y="114421"/>
                </a:lnTo>
                <a:lnTo>
                  <a:pt x="5018" y="118046"/>
                </a:lnTo>
                <a:lnTo>
                  <a:pt x="7589" y="120462"/>
                </a:lnTo>
                <a:lnTo>
                  <a:pt x="10378" y="122073"/>
                </a:lnTo>
                <a:lnTo>
                  <a:pt x="13312" y="123147"/>
                </a:lnTo>
                <a:lnTo>
                  <a:pt x="15268" y="124938"/>
                </a:lnTo>
                <a:lnTo>
                  <a:pt x="16572" y="127207"/>
                </a:lnTo>
                <a:lnTo>
                  <a:pt x="17441" y="129794"/>
                </a:lnTo>
                <a:lnTo>
                  <a:pt x="20171" y="131519"/>
                </a:lnTo>
                <a:lnTo>
                  <a:pt x="28936" y="133435"/>
                </a:lnTo>
                <a:lnTo>
                  <a:pt x="37131" y="134287"/>
                </a:lnTo>
                <a:lnTo>
                  <a:pt x="44357" y="134666"/>
                </a:lnTo>
                <a:lnTo>
                  <a:pt x="51150" y="134834"/>
                </a:lnTo>
                <a:lnTo>
                  <a:pt x="55542" y="133804"/>
                </a:lnTo>
                <a:lnTo>
                  <a:pt x="60619" y="132043"/>
                </a:lnTo>
                <a:lnTo>
                  <a:pt x="66154" y="129793"/>
                </a:lnTo>
                <a:lnTo>
                  <a:pt x="71994" y="127219"/>
                </a:lnTo>
                <a:lnTo>
                  <a:pt x="84214" y="121492"/>
                </a:lnTo>
                <a:lnTo>
                  <a:pt x="89408" y="118460"/>
                </a:lnTo>
                <a:lnTo>
                  <a:pt x="93945" y="115364"/>
                </a:lnTo>
                <a:lnTo>
                  <a:pt x="98045" y="112226"/>
                </a:lnTo>
                <a:lnTo>
                  <a:pt x="102928" y="109057"/>
                </a:lnTo>
                <a:lnTo>
                  <a:pt x="108333" y="105871"/>
                </a:lnTo>
                <a:lnTo>
                  <a:pt x="114086" y="102672"/>
                </a:lnTo>
                <a:lnTo>
                  <a:pt x="121146" y="97314"/>
                </a:lnTo>
                <a:lnTo>
                  <a:pt x="129077" y="90518"/>
                </a:lnTo>
                <a:lnTo>
                  <a:pt x="137590" y="82763"/>
                </a:lnTo>
                <a:lnTo>
                  <a:pt x="144339" y="75443"/>
                </a:lnTo>
                <a:lnTo>
                  <a:pt x="149914" y="68413"/>
                </a:lnTo>
                <a:lnTo>
                  <a:pt x="154705" y="61577"/>
                </a:lnTo>
                <a:lnTo>
                  <a:pt x="158974" y="55944"/>
                </a:lnTo>
                <a:lnTo>
                  <a:pt x="162895" y="51115"/>
                </a:lnTo>
                <a:lnTo>
                  <a:pt x="166584" y="46820"/>
                </a:lnTo>
                <a:lnTo>
                  <a:pt x="169043" y="42882"/>
                </a:lnTo>
                <a:lnTo>
                  <a:pt x="170683" y="39182"/>
                </a:lnTo>
                <a:lnTo>
                  <a:pt x="171776" y="35640"/>
                </a:lnTo>
                <a:lnTo>
                  <a:pt x="173579" y="32204"/>
                </a:lnTo>
                <a:lnTo>
                  <a:pt x="175856" y="28838"/>
                </a:lnTo>
                <a:lnTo>
                  <a:pt x="178450" y="25520"/>
                </a:lnTo>
                <a:lnTo>
                  <a:pt x="180178" y="22233"/>
                </a:lnTo>
                <a:lnTo>
                  <a:pt x="181330" y="18966"/>
                </a:lnTo>
                <a:lnTo>
                  <a:pt x="182099" y="15714"/>
                </a:lnTo>
                <a:lnTo>
                  <a:pt x="182611" y="12470"/>
                </a:lnTo>
                <a:lnTo>
                  <a:pt x="182952" y="9234"/>
                </a:lnTo>
                <a:lnTo>
                  <a:pt x="183180" y="6001"/>
                </a:lnTo>
                <a:lnTo>
                  <a:pt x="182257" y="4920"/>
                </a:lnTo>
                <a:lnTo>
                  <a:pt x="180567" y="5275"/>
                </a:lnTo>
                <a:lnTo>
                  <a:pt x="175266" y="8432"/>
                </a:lnTo>
                <a:lnTo>
                  <a:pt x="174831" y="9766"/>
                </a:lnTo>
                <a:lnTo>
                  <a:pt x="174348" y="14114"/>
                </a:lnTo>
                <a:lnTo>
                  <a:pt x="174219" y="16778"/>
                </a:lnTo>
                <a:lnTo>
                  <a:pt x="174076" y="22605"/>
                </a:lnTo>
                <a:lnTo>
                  <a:pt x="173996" y="67877"/>
                </a:lnTo>
                <a:lnTo>
                  <a:pt x="176134" y="84867"/>
                </a:lnTo>
                <a:lnTo>
                  <a:pt x="179709" y="100492"/>
                </a:lnTo>
                <a:lnTo>
                  <a:pt x="184243" y="115209"/>
                </a:lnTo>
                <a:lnTo>
                  <a:pt x="188340" y="126095"/>
                </a:lnTo>
                <a:lnTo>
                  <a:pt x="192146" y="134428"/>
                </a:lnTo>
                <a:lnTo>
                  <a:pt x="195758" y="141057"/>
                </a:lnTo>
                <a:lnTo>
                  <a:pt x="199241" y="145477"/>
                </a:lnTo>
                <a:lnTo>
                  <a:pt x="202638" y="148423"/>
                </a:lnTo>
                <a:lnTo>
                  <a:pt x="210354" y="152772"/>
                </a:lnTo>
                <a:lnTo>
                  <a:pt x="220949" y="158288"/>
                </a:lnTo>
                <a:lnTo>
                  <a:pt x="229957" y="161456"/>
                </a:lnTo>
                <a:lnTo>
                  <a:pt x="233864" y="162301"/>
                </a:lnTo>
                <a:lnTo>
                  <a:pt x="238619" y="161789"/>
                </a:lnTo>
                <a:lnTo>
                  <a:pt x="243938" y="160373"/>
                </a:lnTo>
                <a:lnTo>
                  <a:pt x="264562" y="153245"/>
                </a:lnTo>
                <a:lnTo>
                  <a:pt x="290047" y="144643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8" name="SMARTPenAnnotation1853"/>
          <p:cNvSpPr/>
          <p:nvPr/>
        </p:nvSpPr>
        <p:spPr>
          <a:xfrm>
            <a:off x="4362896" y="3999755"/>
            <a:ext cx="338500" cy="431598"/>
          </a:xfrm>
          <a:custGeom>
            <a:avLst/>
            <a:gdLst/>
            <a:ahLst/>
            <a:cxnLst/>
            <a:rect l="0" t="0" r="0" b="0"/>
            <a:pathLst>
              <a:path w="338500" h="431598">
                <a:moveTo>
                  <a:pt x="0" y="0"/>
                </a:moveTo>
                <a:lnTo>
                  <a:pt x="0" y="15407"/>
                </a:lnTo>
                <a:lnTo>
                  <a:pt x="1075" y="21020"/>
                </a:lnTo>
                <a:lnTo>
                  <a:pt x="5136" y="30123"/>
                </a:lnTo>
                <a:lnTo>
                  <a:pt x="13465" y="46427"/>
                </a:lnTo>
                <a:lnTo>
                  <a:pt x="16733" y="58613"/>
                </a:lnTo>
                <a:lnTo>
                  <a:pt x="19260" y="71195"/>
                </a:lnTo>
                <a:lnTo>
                  <a:pt x="109499" y="338172"/>
                </a:lnTo>
                <a:lnTo>
                  <a:pt x="111694" y="346909"/>
                </a:lnTo>
                <a:lnTo>
                  <a:pt x="113159" y="354883"/>
                </a:lnTo>
                <a:lnTo>
                  <a:pt x="114134" y="362348"/>
                </a:lnTo>
                <a:lnTo>
                  <a:pt x="116935" y="372700"/>
                </a:lnTo>
                <a:lnTo>
                  <a:pt x="120951" y="384975"/>
                </a:lnTo>
                <a:lnTo>
                  <a:pt x="125779" y="398533"/>
                </a:lnTo>
                <a:lnTo>
                  <a:pt x="128997" y="408647"/>
                </a:lnTo>
                <a:lnTo>
                  <a:pt x="131142" y="416464"/>
                </a:lnTo>
                <a:lnTo>
                  <a:pt x="132573" y="422750"/>
                </a:lnTo>
                <a:lnTo>
                  <a:pt x="132452" y="426941"/>
                </a:lnTo>
                <a:lnTo>
                  <a:pt x="131296" y="429735"/>
                </a:lnTo>
                <a:lnTo>
                  <a:pt x="129450" y="431597"/>
                </a:lnTo>
                <a:lnTo>
                  <a:pt x="128220" y="430690"/>
                </a:lnTo>
                <a:lnTo>
                  <a:pt x="127400" y="427934"/>
                </a:lnTo>
                <a:lnTo>
                  <a:pt x="126246" y="416652"/>
                </a:lnTo>
                <a:lnTo>
                  <a:pt x="124901" y="406602"/>
                </a:lnTo>
                <a:lnTo>
                  <a:pt x="123037" y="397903"/>
                </a:lnTo>
                <a:lnTo>
                  <a:pt x="120720" y="387804"/>
                </a:lnTo>
                <a:lnTo>
                  <a:pt x="120250" y="378921"/>
                </a:lnTo>
                <a:lnTo>
                  <a:pt x="121012" y="370850"/>
                </a:lnTo>
                <a:lnTo>
                  <a:pt x="122595" y="363319"/>
                </a:lnTo>
                <a:lnTo>
                  <a:pt x="123650" y="353999"/>
                </a:lnTo>
                <a:lnTo>
                  <a:pt x="124353" y="343487"/>
                </a:lnTo>
                <a:lnTo>
                  <a:pt x="124822" y="332179"/>
                </a:lnTo>
                <a:lnTo>
                  <a:pt x="126209" y="322491"/>
                </a:lnTo>
                <a:lnTo>
                  <a:pt x="128210" y="313882"/>
                </a:lnTo>
                <a:lnTo>
                  <a:pt x="130617" y="305993"/>
                </a:lnTo>
                <a:lnTo>
                  <a:pt x="134372" y="297509"/>
                </a:lnTo>
                <a:lnTo>
                  <a:pt x="139026" y="288629"/>
                </a:lnTo>
                <a:lnTo>
                  <a:pt x="144278" y="279484"/>
                </a:lnTo>
                <a:lnTo>
                  <a:pt x="149928" y="270163"/>
                </a:lnTo>
                <a:lnTo>
                  <a:pt x="161940" y="251206"/>
                </a:lnTo>
                <a:lnTo>
                  <a:pt x="171578" y="237766"/>
                </a:lnTo>
                <a:lnTo>
                  <a:pt x="179444" y="228209"/>
                </a:lnTo>
                <a:lnTo>
                  <a:pt x="186523" y="220379"/>
                </a:lnTo>
                <a:lnTo>
                  <a:pt x="196119" y="213316"/>
                </a:lnTo>
                <a:lnTo>
                  <a:pt x="206475" y="207669"/>
                </a:lnTo>
                <a:lnTo>
                  <a:pt x="214660" y="205159"/>
                </a:lnTo>
                <a:lnTo>
                  <a:pt x="221881" y="201177"/>
                </a:lnTo>
                <a:lnTo>
                  <a:pt x="225311" y="198610"/>
                </a:lnTo>
                <a:lnTo>
                  <a:pt x="231989" y="195759"/>
                </a:lnTo>
                <a:lnTo>
                  <a:pt x="235275" y="194998"/>
                </a:lnTo>
                <a:lnTo>
                  <a:pt x="238540" y="195566"/>
                </a:lnTo>
                <a:lnTo>
                  <a:pt x="245034" y="199063"/>
                </a:lnTo>
                <a:lnTo>
                  <a:pt x="254370" y="201334"/>
                </a:lnTo>
                <a:lnTo>
                  <a:pt x="259869" y="201940"/>
                </a:lnTo>
                <a:lnTo>
                  <a:pt x="264610" y="203418"/>
                </a:lnTo>
                <a:lnTo>
                  <a:pt x="272744" y="207928"/>
                </a:lnTo>
                <a:lnTo>
                  <a:pt x="279942" y="213514"/>
                </a:lnTo>
                <a:lnTo>
                  <a:pt x="290037" y="222703"/>
                </a:lnTo>
                <a:lnTo>
                  <a:pt x="303078" y="235437"/>
                </a:lnTo>
                <a:lnTo>
                  <a:pt x="309547" y="244730"/>
                </a:lnTo>
                <a:lnTo>
                  <a:pt x="317080" y="257101"/>
                </a:lnTo>
                <a:lnTo>
                  <a:pt x="327594" y="273348"/>
                </a:lnTo>
                <a:lnTo>
                  <a:pt x="333699" y="285585"/>
                </a:lnTo>
                <a:lnTo>
                  <a:pt x="335328" y="290353"/>
                </a:lnTo>
                <a:lnTo>
                  <a:pt x="336413" y="297831"/>
                </a:lnTo>
                <a:lnTo>
                  <a:pt x="337137" y="307116"/>
                </a:lnTo>
                <a:lnTo>
                  <a:pt x="338155" y="332127"/>
                </a:lnTo>
                <a:lnTo>
                  <a:pt x="338457" y="346345"/>
                </a:lnTo>
                <a:lnTo>
                  <a:pt x="338499" y="350207"/>
                </a:lnTo>
                <a:lnTo>
                  <a:pt x="335680" y="360231"/>
                </a:lnTo>
                <a:lnTo>
                  <a:pt x="330844" y="370777"/>
                </a:lnTo>
                <a:lnTo>
                  <a:pt x="322079" y="382758"/>
                </a:lnTo>
                <a:lnTo>
                  <a:pt x="315842" y="389747"/>
                </a:lnTo>
                <a:lnTo>
                  <a:pt x="311599" y="392040"/>
                </a:lnTo>
                <a:lnTo>
                  <a:pt x="301152" y="394589"/>
                </a:lnTo>
                <a:lnTo>
                  <a:pt x="283611" y="398588"/>
                </a:lnTo>
                <a:lnTo>
                  <a:pt x="212824" y="415975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9" name="SMARTPenAnnotation1854"/>
          <p:cNvSpPr/>
          <p:nvPr/>
        </p:nvSpPr>
        <p:spPr>
          <a:xfrm>
            <a:off x="4870036" y="4303768"/>
            <a:ext cx="315136" cy="24899"/>
          </a:xfrm>
          <a:custGeom>
            <a:avLst/>
            <a:gdLst/>
            <a:ahLst/>
            <a:cxnLst/>
            <a:rect l="0" t="0" r="0" b="0"/>
            <a:pathLst>
              <a:path w="315136" h="24899">
                <a:moveTo>
                  <a:pt x="5573" y="24898"/>
                </a:moveTo>
                <a:lnTo>
                  <a:pt x="0" y="24898"/>
                </a:lnTo>
                <a:lnTo>
                  <a:pt x="84746" y="24898"/>
                </a:lnTo>
                <a:lnTo>
                  <a:pt x="89526" y="23823"/>
                </a:lnTo>
                <a:lnTo>
                  <a:pt x="94863" y="22031"/>
                </a:lnTo>
                <a:lnTo>
                  <a:pt x="100570" y="19762"/>
                </a:lnTo>
                <a:lnTo>
                  <a:pt x="106524" y="18249"/>
                </a:lnTo>
                <a:lnTo>
                  <a:pt x="112645" y="17241"/>
                </a:lnTo>
                <a:lnTo>
                  <a:pt x="118874" y="16569"/>
                </a:lnTo>
                <a:lnTo>
                  <a:pt x="125177" y="16120"/>
                </a:lnTo>
                <a:lnTo>
                  <a:pt x="131528" y="15821"/>
                </a:lnTo>
                <a:lnTo>
                  <a:pt x="137912" y="15622"/>
                </a:lnTo>
                <a:lnTo>
                  <a:pt x="145393" y="14414"/>
                </a:lnTo>
                <a:lnTo>
                  <a:pt x="153605" y="12535"/>
                </a:lnTo>
                <a:lnTo>
                  <a:pt x="162304" y="10207"/>
                </a:lnTo>
                <a:lnTo>
                  <a:pt x="170253" y="8654"/>
                </a:lnTo>
                <a:lnTo>
                  <a:pt x="177702" y="7620"/>
                </a:lnTo>
                <a:lnTo>
                  <a:pt x="184818" y="6930"/>
                </a:lnTo>
                <a:lnTo>
                  <a:pt x="191712" y="6470"/>
                </a:lnTo>
                <a:lnTo>
                  <a:pt x="198457" y="6163"/>
                </a:lnTo>
                <a:lnTo>
                  <a:pt x="205104" y="5958"/>
                </a:lnTo>
                <a:lnTo>
                  <a:pt x="235000" y="5671"/>
                </a:lnTo>
                <a:lnTo>
                  <a:pt x="244514" y="4556"/>
                </a:lnTo>
                <a:lnTo>
                  <a:pt x="253007" y="2737"/>
                </a:lnTo>
                <a:lnTo>
                  <a:pt x="260817" y="450"/>
                </a:lnTo>
                <a:lnTo>
                  <a:pt x="267100" y="0"/>
                </a:lnTo>
                <a:lnTo>
                  <a:pt x="272363" y="775"/>
                </a:lnTo>
                <a:lnTo>
                  <a:pt x="276947" y="2367"/>
                </a:lnTo>
                <a:lnTo>
                  <a:pt x="282152" y="3428"/>
                </a:lnTo>
                <a:lnTo>
                  <a:pt x="287772" y="4135"/>
                </a:lnTo>
                <a:lnTo>
                  <a:pt x="301967" y="5270"/>
                </a:lnTo>
                <a:lnTo>
                  <a:pt x="304207" y="6439"/>
                </a:lnTo>
                <a:lnTo>
                  <a:pt x="306775" y="8292"/>
                </a:lnTo>
                <a:lnTo>
                  <a:pt x="315135" y="24898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0" name="SMARTPenAnnotation1855"/>
          <p:cNvSpPr/>
          <p:nvPr/>
        </p:nvSpPr>
        <p:spPr>
          <a:xfrm>
            <a:off x="5359300" y="4086820"/>
            <a:ext cx="77392" cy="367606"/>
          </a:xfrm>
          <a:custGeom>
            <a:avLst/>
            <a:gdLst/>
            <a:ahLst/>
            <a:cxnLst/>
            <a:rect l="0" t="0" r="0" b="0"/>
            <a:pathLst>
              <a:path w="77392" h="367606">
                <a:moveTo>
                  <a:pt x="0" y="0"/>
                </a:moveTo>
                <a:lnTo>
                  <a:pt x="0" y="26929"/>
                </a:lnTo>
                <a:lnTo>
                  <a:pt x="1075" y="33001"/>
                </a:lnTo>
                <a:lnTo>
                  <a:pt x="2867" y="39199"/>
                </a:lnTo>
                <a:lnTo>
                  <a:pt x="5136" y="45480"/>
                </a:lnTo>
                <a:lnTo>
                  <a:pt x="7723" y="58266"/>
                </a:lnTo>
                <a:lnTo>
                  <a:pt x="10523" y="75390"/>
                </a:lnTo>
                <a:lnTo>
                  <a:pt x="13465" y="95404"/>
                </a:lnTo>
                <a:lnTo>
                  <a:pt x="15426" y="111972"/>
                </a:lnTo>
                <a:lnTo>
                  <a:pt x="16733" y="126242"/>
                </a:lnTo>
                <a:lnTo>
                  <a:pt x="17605" y="138980"/>
                </a:lnTo>
                <a:lnTo>
                  <a:pt x="21410" y="157145"/>
                </a:lnTo>
                <a:lnTo>
                  <a:pt x="27173" y="178929"/>
                </a:lnTo>
                <a:lnTo>
                  <a:pt x="34238" y="203126"/>
                </a:lnTo>
                <a:lnTo>
                  <a:pt x="41098" y="228931"/>
                </a:lnTo>
                <a:lnTo>
                  <a:pt x="54454" y="283400"/>
                </a:lnTo>
                <a:lnTo>
                  <a:pt x="59950" y="302870"/>
                </a:lnTo>
                <a:lnTo>
                  <a:pt x="64689" y="316924"/>
                </a:lnTo>
                <a:lnTo>
                  <a:pt x="77391" y="367605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1" name="SMARTPenAnnotation1856"/>
          <p:cNvSpPr/>
          <p:nvPr/>
        </p:nvSpPr>
        <p:spPr>
          <a:xfrm>
            <a:off x="5494734" y="4125515"/>
            <a:ext cx="261000" cy="328911"/>
          </a:xfrm>
          <a:custGeom>
            <a:avLst/>
            <a:gdLst/>
            <a:ahLst/>
            <a:cxnLst/>
            <a:rect l="0" t="0" r="0" b="0"/>
            <a:pathLst>
              <a:path w="261000" h="328911">
                <a:moveTo>
                  <a:pt x="0" y="0"/>
                </a:moveTo>
                <a:lnTo>
                  <a:pt x="25678" y="0"/>
                </a:lnTo>
                <a:lnTo>
                  <a:pt x="37541" y="1075"/>
                </a:lnTo>
                <a:lnTo>
                  <a:pt x="49750" y="2867"/>
                </a:lnTo>
                <a:lnTo>
                  <a:pt x="62188" y="5135"/>
                </a:lnTo>
                <a:lnTo>
                  <a:pt x="74779" y="7723"/>
                </a:lnTo>
                <a:lnTo>
                  <a:pt x="100235" y="13464"/>
                </a:lnTo>
                <a:lnTo>
                  <a:pt x="110893" y="16501"/>
                </a:lnTo>
                <a:lnTo>
                  <a:pt x="120148" y="19600"/>
                </a:lnTo>
                <a:lnTo>
                  <a:pt x="128468" y="22740"/>
                </a:lnTo>
                <a:lnTo>
                  <a:pt x="136164" y="25909"/>
                </a:lnTo>
                <a:lnTo>
                  <a:pt x="143445" y="29096"/>
                </a:lnTo>
                <a:lnTo>
                  <a:pt x="150448" y="32296"/>
                </a:lnTo>
                <a:lnTo>
                  <a:pt x="156192" y="35504"/>
                </a:lnTo>
                <a:lnTo>
                  <a:pt x="161096" y="38718"/>
                </a:lnTo>
                <a:lnTo>
                  <a:pt x="165441" y="41935"/>
                </a:lnTo>
                <a:lnTo>
                  <a:pt x="168336" y="45155"/>
                </a:lnTo>
                <a:lnTo>
                  <a:pt x="170267" y="48376"/>
                </a:lnTo>
                <a:lnTo>
                  <a:pt x="172412" y="54822"/>
                </a:lnTo>
                <a:lnTo>
                  <a:pt x="173620" y="64493"/>
                </a:lnTo>
                <a:lnTo>
                  <a:pt x="173903" y="70942"/>
                </a:lnTo>
                <a:lnTo>
                  <a:pt x="172903" y="74167"/>
                </a:lnTo>
                <a:lnTo>
                  <a:pt x="168926" y="80615"/>
                </a:lnTo>
                <a:lnTo>
                  <a:pt x="165286" y="84915"/>
                </a:lnTo>
                <a:lnTo>
                  <a:pt x="160710" y="89931"/>
                </a:lnTo>
                <a:lnTo>
                  <a:pt x="146864" y="104395"/>
                </a:lnTo>
                <a:lnTo>
                  <a:pt x="117502" y="134002"/>
                </a:lnTo>
                <a:lnTo>
                  <a:pt x="114881" y="137704"/>
                </a:lnTo>
                <a:lnTo>
                  <a:pt x="114208" y="140172"/>
                </a:lnTo>
                <a:lnTo>
                  <a:pt x="114834" y="141817"/>
                </a:lnTo>
                <a:lnTo>
                  <a:pt x="115715" y="149268"/>
                </a:lnTo>
                <a:lnTo>
                  <a:pt x="117988" y="151106"/>
                </a:lnTo>
                <a:lnTo>
                  <a:pt x="121654" y="152331"/>
                </a:lnTo>
                <a:lnTo>
                  <a:pt x="126247" y="153148"/>
                </a:lnTo>
                <a:lnTo>
                  <a:pt x="134217" y="156922"/>
                </a:lnTo>
                <a:lnTo>
                  <a:pt x="137847" y="159433"/>
                </a:lnTo>
                <a:lnTo>
                  <a:pt x="142417" y="161107"/>
                </a:lnTo>
                <a:lnTo>
                  <a:pt x="147613" y="162223"/>
                </a:lnTo>
                <a:lnTo>
                  <a:pt x="153227" y="162967"/>
                </a:lnTo>
                <a:lnTo>
                  <a:pt x="160194" y="164538"/>
                </a:lnTo>
                <a:lnTo>
                  <a:pt x="168064" y="166660"/>
                </a:lnTo>
                <a:lnTo>
                  <a:pt x="176535" y="169150"/>
                </a:lnTo>
                <a:lnTo>
                  <a:pt x="184332" y="170809"/>
                </a:lnTo>
                <a:lnTo>
                  <a:pt x="191680" y="171916"/>
                </a:lnTo>
                <a:lnTo>
                  <a:pt x="198728" y="172654"/>
                </a:lnTo>
                <a:lnTo>
                  <a:pt x="206651" y="175295"/>
                </a:lnTo>
                <a:lnTo>
                  <a:pt x="215158" y="179206"/>
                </a:lnTo>
                <a:lnTo>
                  <a:pt x="224054" y="183963"/>
                </a:lnTo>
                <a:lnTo>
                  <a:pt x="231059" y="187134"/>
                </a:lnTo>
                <a:lnTo>
                  <a:pt x="236804" y="189248"/>
                </a:lnTo>
                <a:lnTo>
                  <a:pt x="241710" y="190657"/>
                </a:lnTo>
                <a:lnTo>
                  <a:pt x="246054" y="192672"/>
                </a:lnTo>
                <a:lnTo>
                  <a:pt x="253748" y="197777"/>
                </a:lnTo>
                <a:lnTo>
                  <a:pt x="256230" y="200643"/>
                </a:lnTo>
                <a:lnTo>
                  <a:pt x="257885" y="203628"/>
                </a:lnTo>
                <a:lnTo>
                  <a:pt x="259722" y="209812"/>
                </a:lnTo>
                <a:lnTo>
                  <a:pt x="260540" y="216144"/>
                </a:lnTo>
                <a:lnTo>
                  <a:pt x="260903" y="225407"/>
                </a:lnTo>
                <a:lnTo>
                  <a:pt x="260999" y="230886"/>
                </a:lnTo>
                <a:lnTo>
                  <a:pt x="258915" y="236689"/>
                </a:lnTo>
                <a:lnTo>
                  <a:pt x="255375" y="242707"/>
                </a:lnTo>
                <a:lnTo>
                  <a:pt x="250865" y="248870"/>
                </a:lnTo>
                <a:lnTo>
                  <a:pt x="245709" y="255127"/>
                </a:lnTo>
                <a:lnTo>
                  <a:pt x="240122" y="261449"/>
                </a:lnTo>
                <a:lnTo>
                  <a:pt x="234247" y="267813"/>
                </a:lnTo>
                <a:lnTo>
                  <a:pt x="227106" y="274206"/>
                </a:lnTo>
                <a:lnTo>
                  <a:pt x="219121" y="280617"/>
                </a:lnTo>
                <a:lnTo>
                  <a:pt x="210573" y="287041"/>
                </a:lnTo>
                <a:lnTo>
                  <a:pt x="202724" y="292399"/>
                </a:lnTo>
                <a:lnTo>
                  <a:pt x="195342" y="297045"/>
                </a:lnTo>
                <a:lnTo>
                  <a:pt x="154781" y="32891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" name="SMARTPenAnnotation1857"/>
          <p:cNvSpPr/>
          <p:nvPr/>
        </p:nvSpPr>
        <p:spPr>
          <a:xfrm>
            <a:off x="5949404" y="4038451"/>
            <a:ext cx="270735" cy="464344"/>
          </a:xfrm>
          <a:custGeom>
            <a:avLst/>
            <a:gdLst/>
            <a:ahLst/>
            <a:cxnLst/>
            <a:rect l="0" t="0" r="0" b="0"/>
            <a:pathLst>
              <a:path w="270735" h="464344">
                <a:moveTo>
                  <a:pt x="0" y="0"/>
                </a:moveTo>
                <a:lnTo>
                  <a:pt x="5136" y="0"/>
                </a:lnTo>
                <a:lnTo>
                  <a:pt x="6648" y="1074"/>
                </a:lnTo>
                <a:lnTo>
                  <a:pt x="7657" y="2866"/>
                </a:lnTo>
                <a:lnTo>
                  <a:pt x="8329" y="5135"/>
                </a:lnTo>
                <a:lnTo>
                  <a:pt x="8777" y="15247"/>
                </a:lnTo>
                <a:lnTo>
                  <a:pt x="9275" y="49413"/>
                </a:lnTo>
                <a:lnTo>
                  <a:pt x="10483" y="67338"/>
                </a:lnTo>
                <a:lnTo>
                  <a:pt x="12363" y="84662"/>
                </a:lnTo>
                <a:lnTo>
                  <a:pt x="17318" y="119318"/>
                </a:lnTo>
                <a:lnTo>
                  <a:pt x="23103" y="156217"/>
                </a:lnTo>
                <a:lnTo>
                  <a:pt x="26151" y="170787"/>
                </a:lnTo>
                <a:lnTo>
                  <a:pt x="29257" y="182649"/>
                </a:lnTo>
                <a:lnTo>
                  <a:pt x="41966" y="222270"/>
                </a:lnTo>
                <a:lnTo>
                  <a:pt x="45175" y="235244"/>
                </a:lnTo>
                <a:lnTo>
                  <a:pt x="48389" y="250343"/>
                </a:lnTo>
                <a:lnTo>
                  <a:pt x="51607" y="266858"/>
                </a:lnTo>
                <a:lnTo>
                  <a:pt x="55903" y="283242"/>
                </a:lnTo>
                <a:lnTo>
                  <a:pt x="60915" y="299540"/>
                </a:lnTo>
                <a:lnTo>
                  <a:pt x="66407" y="315779"/>
                </a:lnTo>
                <a:lnTo>
                  <a:pt x="70068" y="328755"/>
                </a:lnTo>
                <a:lnTo>
                  <a:pt x="72509" y="339555"/>
                </a:lnTo>
                <a:lnTo>
                  <a:pt x="74136" y="348905"/>
                </a:lnTo>
                <a:lnTo>
                  <a:pt x="75221" y="357288"/>
                </a:lnTo>
                <a:lnTo>
                  <a:pt x="75944" y="365027"/>
                </a:lnTo>
                <a:lnTo>
                  <a:pt x="76747" y="379358"/>
                </a:lnTo>
                <a:lnTo>
                  <a:pt x="77105" y="392893"/>
                </a:lnTo>
                <a:lnTo>
                  <a:pt x="77379" y="446873"/>
                </a:lnTo>
                <a:lnTo>
                  <a:pt x="77383" y="446247"/>
                </a:lnTo>
                <a:lnTo>
                  <a:pt x="72253" y="435096"/>
                </a:lnTo>
                <a:lnTo>
                  <a:pt x="69733" y="421248"/>
                </a:lnTo>
                <a:lnTo>
                  <a:pt x="69061" y="413041"/>
                </a:lnTo>
                <a:lnTo>
                  <a:pt x="68613" y="403270"/>
                </a:lnTo>
                <a:lnTo>
                  <a:pt x="68115" y="380948"/>
                </a:lnTo>
                <a:lnTo>
                  <a:pt x="69057" y="368976"/>
                </a:lnTo>
                <a:lnTo>
                  <a:pt x="70760" y="356696"/>
                </a:lnTo>
                <a:lnTo>
                  <a:pt x="72971" y="344209"/>
                </a:lnTo>
                <a:lnTo>
                  <a:pt x="75519" y="333735"/>
                </a:lnTo>
                <a:lnTo>
                  <a:pt x="78292" y="324603"/>
                </a:lnTo>
                <a:lnTo>
                  <a:pt x="81216" y="316364"/>
                </a:lnTo>
                <a:lnTo>
                  <a:pt x="85316" y="307648"/>
                </a:lnTo>
                <a:lnTo>
                  <a:pt x="90198" y="298612"/>
                </a:lnTo>
                <a:lnTo>
                  <a:pt x="95602" y="289364"/>
                </a:lnTo>
                <a:lnTo>
                  <a:pt x="100280" y="282123"/>
                </a:lnTo>
                <a:lnTo>
                  <a:pt x="108345" y="271212"/>
                </a:lnTo>
                <a:lnTo>
                  <a:pt x="115512" y="262779"/>
                </a:lnTo>
                <a:lnTo>
                  <a:pt x="122280" y="255449"/>
                </a:lnTo>
                <a:lnTo>
                  <a:pt x="132134" y="245279"/>
                </a:lnTo>
                <a:lnTo>
                  <a:pt x="138625" y="238714"/>
                </a:lnTo>
                <a:lnTo>
                  <a:pt x="141861" y="236533"/>
                </a:lnTo>
                <a:lnTo>
                  <a:pt x="148322" y="234110"/>
                </a:lnTo>
                <a:lnTo>
                  <a:pt x="152625" y="232389"/>
                </a:lnTo>
                <a:lnTo>
                  <a:pt x="157643" y="230167"/>
                </a:lnTo>
                <a:lnTo>
                  <a:pt x="163138" y="227610"/>
                </a:lnTo>
                <a:lnTo>
                  <a:pt x="168951" y="225906"/>
                </a:lnTo>
                <a:lnTo>
                  <a:pt x="174977" y="224770"/>
                </a:lnTo>
                <a:lnTo>
                  <a:pt x="181143" y="224013"/>
                </a:lnTo>
                <a:lnTo>
                  <a:pt x="187404" y="224582"/>
                </a:lnTo>
                <a:lnTo>
                  <a:pt x="193728" y="226037"/>
                </a:lnTo>
                <a:lnTo>
                  <a:pt x="200093" y="228082"/>
                </a:lnTo>
                <a:lnTo>
                  <a:pt x="205412" y="229445"/>
                </a:lnTo>
                <a:lnTo>
                  <a:pt x="210032" y="230354"/>
                </a:lnTo>
                <a:lnTo>
                  <a:pt x="214187" y="230960"/>
                </a:lnTo>
                <a:lnTo>
                  <a:pt x="218032" y="232439"/>
                </a:lnTo>
                <a:lnTo>
                  <a:pt x="225171" y="236948"/>
                </a:lnTo>
                <a:lnTo>
                  <a:pt x="231927" y="242535"/>
                </a:lnTo>
                <a:lnTo>
                  <a:pt x="235233" y="245530"/>
                </a:lnTo>
                <a:lnTo>
                  <a:pt x="241773" y="254590"/>
                </a:lnTo>
                <a:lnTo>
                  <a:pt x="248263" y="264708"/>
                </a:lnTo>
                <a:lnTo>
                  <a:pt x="254730" y="272787"/>
                </a:lnTo>
                <a:lnTo>
                  <a:pt x="258320" y="279961"/>
                </a:lnTo>
                <a:lnTo>
                  <a:pt x="263208" y="292909"/>
                </a:lnTo>
                <a:lnTo>
                  <a:pt x="267463" y="303235"/>
                </a:lnTo>
                <a:lnTo>
                  <a:pt x="269354" y="311408"/>
                </a:lnTo>
                <a:lnTo>
                  <a:pt x="270195" y="321490"/>
                </a:lnTo>
                <a:lnTo>
                  <a:pt x="270568" y="333136"/>
                </a:lnTo>
                <a:lnTo>
                  <a:pt x="270734" y="345478"/>
                </a:lnTo>
                <a:lnTo>
                  <a:pt x="269704" y="350704"/>
                </a:lnTo>
                <a:lnTo>
                  <a:pt x="263117" y="364269"/>
                </a:lnTo>
                <a:lnTo>
                  <a:pt x="257391" y="375438"/>
                </a:lnTo>
                <a:lnTo>
                  <a:pt x="251262" y="384701"/>
                </a:lnTo>
                <a:lnTo>
                  <a:pt x="242806" y="394551"/>
                </a:lnTo>
                <a:lnTo>
                  <a:pt x="228299" y="409678"/>
                </a:lnTo>
                <a:lnTo>
                  <a:pt x="220991" y="416076"/>
                </a:lnTo>
                <a:lnTo>
                  <a:pt x="213969" y="421417"/>
                </a:lnTo>
                <a:lnTo>
                  <a:pt x="207138" y="426052"/>
                </a:lnTo>
                <a:lnTo>
                  <a:pt x="198285" y="431292"/>
                </a:lnTo>
                <a:lnTo>
                  <a:pt x="188083" y="436935"/>
                </a:lnTo>
                <a:lnTo>
                  <a:pt x="176982" y="442846"/>
                </a:lnTo>
                <a:lnTo>
                  <a:pt x="166357" y="446787"/>
                </a:lnTo>
                <a:lnTo>
                  <a:pt x="156049" y="449414"/>
                </a:lnTo>
                <a:lnTo>
                  <a:pt x="87064" y="464343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" name="SMARTPenAnnotation1858"/>
          <p:cNvSpPr/>
          <p:nvPr/>
        </p:nvSpPr>
        <p:spPr>
          <a:xfrm>
            <a:off x="6152554" y="3970867"/>
            <a:ext cx="251521" cy="221245"/>
          </a:xfrm>
          <a:custGeom>
            <a:avLst/>
            <a:gdLst/>
            <a:ahLst/>
            <a:cxnLst/>
            <a:rect l="0" t="0" r="0" b="0"/>
            <a:pathLst>
              <a:path w="251521" h="221245">
                <a:moveTo>
                  <a:pt x="0" y="57910"/>
                </a:moveTo>
                <a:lnTo>
                  <a:pt x="0" y="47639"/>
                </a:lnTo>
                <a:lnTo>
                  <a:pt x="1075" y="43539"/>
                </a:lnTo>
                <a:lnTo>
                  <a:pt x="2867" y="39730"/>
                </a:lnTo>
                <a:lnTo>
                  <a:pt x="5136" y="36116"/>
                </a:lnTo>
                <a:lnTo>
                  <a:pt x="10523" y="29234"/>
                </a:lnTo>
                <a:lnTo>
                  <a:pt x="16501" y="22593"/>
                </a:lnTo>
                <a:lnTo>
                  <a:pt x="22740" y="16058"/>
                </a:lnTo>
                <a:lnTo>
                  <a:pt x="25909" y="13886"/>
                </a:lnTo>
                <a:lnTo>
                  <a:pt x="32296" y="11472"/>
                </a:lnTo>
                <a:lnTo>
                  <a:pt x="38718" y="7533"/>
                </a:lnTo>
                <a:lnTo>
                  <a:pt x="41935" y="4977"/>
                </a:lnTo>
                <a:lnTo>
                  <a:pt x="46230" y="3274"/>
                </a:lnTo>
                <a:lnTo>
                  <a:pt x="51242" y="2138"/>
                </a:lnTo>
                <a:lnTo>
                  <a:pt x="56734" y="1382"/>
                </a:lnTo>
                <a:lnTo>
                  <a:pt x="61470" y="877"/>
                </a:lnTo>
                <a:lnTo>
                  <a:pt x="65702" y="540"/>
                </a:lnTo>
                <a:lnTo>
                  <a:pt x="69598" y="316"/>
                </a:lnTo>
                <a:lnTo>
                  <a:pt x="79660" y="66"/>
                </a:lnTo>
                <a:lnTo>
                  <a:pt x="85353" y="0"/>
                </a:lnTo>
                <a:lnTo>
                  <a:pt x="90223" y="1030"/>
                </a:lnTo>
                <a:lnTo>
                  <a:pt x="94544" y="2792"/>
                </a:lnTo>
                <a:lnTo>
                  <a:pt x="98500" y="5042"/>
                </a:lnTo>
                <a:lnTo>
                  <a:pt x="103288" y="6542"/>
                </a:lnTo>
                <a:lnTo>
                  <a:pt x="108629" y="7541"/>
                </a:lnTo>
                <a:lnTo>
                  <a:pt x="114339" y="8208"/>
                </a:lnTo>
                <a:lnTo>
                  <a:pt x="119221" y="9727"/>
                </a:lnTo>
                <a:lnTo>
                  <a:pt x="123550" y="11815"/>
                </a:lnTo>
                <a:lnTo>
                  <a:pt x="131227" y="17001"/>
                </a:lnTo>
                <a:lnTo>
                  <a:pt x="138222" y="22889"/>
                </a:lnTo>
                <a:lnTo>
                  <a:pt x="144914" y="29088"/>
                </a:lnTo>
                <a:lnTo>
                  <a:pt x="154724" y="38621"/>
                </a:lnTo>
                <a:lnTo>
                  <a:pt x="157968" y="41826"/>
                </a:lnTo>
                <a:lnTo>
                  <a:pt x="161205" y="46113"/>
                </a:lnTo>
                <a:lnTo>
                  <a:pt x="164438" y="51120"/>
                </a:lnTo>
                <a:lnTo>
                  <a:pt x="167669" y="56608"/>
                </a:lnTo>
                <a:lnTo>
                  <a:pt x="169822" y="61341"/>
                </a:lnTo>
                <a:lnTo>
                  <a:pt x="171258" y="65572"/>
                </a:lnTo>
                <a:lnTo>
                  <a:pt x="172215" y="69467"/>
                </a:lnTo>
                <a:lnTo>
                  <a:pt x="172853" y="74214"/>
                </a:lnTo>
                <a:lnTo>
                  <a:pt x="173278" y="79528"/>
                </a:lnTo>
                <a:lnTo>
                  <a:pt x="173562" y="85220"/>
                </a:lnTo>
                <a:lnTo>
                  <a:pt x="172676" y="90090"/>
                </a:lnTo>
                <a:lnTo>
                  <a:pt x="171011" y="94411"/>
                </a:lnTo>
                <a:lnTo>
                  <a:pt x="168826" y="98367"/>
                </a:lnTo>
                <a:lnTo>
                  <a:pt x="167369" y="103154"/>
                </a:lnTo>
                <a:lnTo>
                  <a:pt x="166398" y="108496"/>
                </a:lnTo>
                <a:lnTo>
                  <a:pt x="165750" y="114206"/>
                </a:lnTo>
                <a:lnTo>
                  <a:pt x="164244" y="119088"/>
                </a:lnTo>
                <a:lnTo>
                  <a:pt x="162164" y="123417"/>
                </a:lnTo>
                <a:lnTo>
                  <a:pt x="159703" y="127378"/>
                </a:lnTo>
                <a:lnTo>
                  <a:pt x="155913" y="132169"/>
                </a:lnTo>
                <a:lnTo>
                  <a:pt x="151236" y="137512"/>
                </a:lnTo>
                <a:lnTo>
                  <a:pt x="141383" y="148107"/>
                </a:lnTo>
                <a:lnTo>
                  <a:pt x="128717" y="161190"/>
                </a:lnTo>
                <a:lnTo>
                  <a:pt x="117759" y="172246"/>
                </a:lnTo>
                <a:lnTo>
                  <a:pt x="110752" y="178203"/>
                </a:lnTo>
                <a:lnTo>
                  <a:pt x="102856" y="184325"/>
                </a:lnTo>
                <a:lnTo>
                  <a:pt x="94368" y="190556"/>
                </a:lnTo>
                <a:lnTo>
                  <a:pt x="84409" y="196859"/>
                </a:lnTo>
                <a:lnTo>
                  <a:pt x="73471" y="203211"/>
                </a:lnTo>
                <a:lnTo>
                  <a:pt x="45565" y="218582"/>
                </a:lnTo>
                <a:lnTo>
                  <a:pt x="38882" y="220683"/>
                </a:lnTo>
                <a:lnTo>
                  <a:pt x="35596" y="221244"/>
                </a:lnTo>
                <a:lnTo>
                  <a:pt x="35554" y="220543"/>
                </a:lnTo>
                <a:lnTo>
                  <a:pt x="41241" y="216897"/>
                </a:lnTo>
                <a:lnTo>
                  <a:pt x="48068" y="214560"/>
                </a:lnTo>
                <a:lnTo>
                  <a:pt x="54685" y="213522"/>
                </a:lnTo>
                <a:lnTo>
                  <a:pt x="61208" y="213060"/>
                </a:lnTo>
                <a:lnTo>
                  <a:pt x="65528" y="211862"/>
                </a:lnTo>
                <a:lnTo>
                  <a:pt x="70557" y="209989"/>
                </a:lnTo>
                <a:lnTo>
                  <a:pt x="76059" y="207665"/>
                </a:lnTo>
                <a:lnTo>
                  <a:pt x="84027" y="206116"/>
                </a:lnTo>
                <a:lnTo>
                  <a:pt x="93639" y="205083"/>
                </a:lnTo>
                <a:lnTo>
                  <a:pt x="104346" y="204394"/>
                </a:lnTo>
                <a:lnTo>
                  <a:pt x="116859" y="202861"/>
                </a:lnTo>
                <a:lnTo>
                  <a:pt x="130574" y="200763"/>
                </a:lnTo>
                <a:lnTo>
                  <a:pt x="145093" y="198290"/>
                </a:lnTo>
                <a:lnTo>
                  <a:pt x="157996" y="196641"/>
                </a:lnTo>
                <a:lnTo>
                  <a:pt x="169823" y="195542"/>
                </a:lnTo>
                <a:lnTo>
                  <a:pt x="180932" y="194809"/>
                </a:lnTo>
                <a:lnTo>
                  <a:pt x="199009" y="193995"/>
                </a:lnTo>
                <a:lnTo>
                  <a:pt x="251520" y="193343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FE3EAA9-0352-4315-B844-FF93B368381A}" type="slidenum">
              <a:rPr lang="ar-SA" smtClean="0"/>
              <a:pPr/>
              <a:t>25</a:t>
            </a:fld>
            <a:endParaRPr lang="en-US" smtClean="0"/>
          </a:p>
        </p:txBody>
      </p:sp>
      <p:sp>
        <p:nvSpPr>
          <p:cNvPr id="29699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ar-SA" b="1" dirty="0" smtClean="0"/>
              <a:t>إيجاد قيمة المقادير الجبرية</a:t>
            </a:r>
            <a:endParaRPr lang="en-US" b="1" dirty="0" smtClean="0"/>
          </a:p>
        </p:txBody>
      </p:sp>
      <p:sp>
        <p:nvSpPr>
          <p:cNvPr id="29700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rtl="1">
              <a:lnSpc>
                <a:spcPct val="80000"/>
              </a:lnSpc>
              <a:buFont typeface="Arial" charset="0"/>
              <a:buNone/>
            </a:pPr>
            <a:r>
              <a:rPr lang="ar-SA" sz="2800" b="1" dirty="0" smtClean="0"/>
              <a:t>ويقصد </a:t>
            </a:r>
            <a:r>
              <a:rPr lang="ar-SA" sz="2800" b="1" dirty="0" err="1" smtClean="0"/>
              <a:t>به</a:t>
            </a:r>
            <a:r>
              <a:rPr lang="ar-SA" sz="2800" b="1" dirty="0" smtClean="0"/>
              <a:t> عملية التعويض بقيمة المتغيرات الموجود </a:t>
            </a:r>
            <a:r>
              <a:rPr lang="ar-SA" sz="2800" b="1" dirty="0" err="1" smtClean="0"/>
              <a:t>ه</a:t>
            </a:r>
            <a:r>
              <a:rPr lang="ar-SA" sz="2800" b="1" dirty="0" smtClean="0"/>
              <a:t> بالمقدار </a:t>
            </a:r>
            <a:r>
              <a:rPr lang="ar-SA" sz="2800" b="1" dirty="0" err="1" smtClean="0"/>
              <a:t>الجبرى</a:t>
            </a:r>
            <a:r>
              <a:rPr lang="ar-SA" sz="2800" b="1" dirty="0" smtClean="0"/>
              <a:t> لإيجاد قيمه هذا المقدار.</a:t>
            </a:r>
          </a:p>
          <a:p>
            <a:pPr rtl="1">
              <a:lnSpc>
                <a:spcPct val="80000"/>
              </a:lnSpc>
              <a:buFont typeface="Arial" charset="0"/>
              <a:buNone/>
            </a:pPr>
            <a:r>
              <a:rPr lang="ar-SA" sz="2800" b="1" dirty="0" smtClean="0"/>
              <a:t>مثال:   </a:t>
            </a:r>
          </a:p>
          <a:p>
            <a:pPr rtl="1">
              <a:lnSpc>
                <a:spcPct val="80000"/>
              </a:lnSpc>
              <a:buFont typeface="Arial" charset="0"/>
              <a:buNone/>
            </a:pPr>
            <a:r>
              <a:rPr lang="ar-SA" sz="2800" b="1" dirty="0" smtClean="0"/>
              <a:t>إذا كان   </a:t>
            </a:r>
          </a:p>
          <a:p>
            <a:pPr rtl="1">
              <a:lnSpc>
                <a:spcPct val="80000"/>
              </a:lnSpc>
              <a:buFont typeface="Arial" charset="0"/>
              <a:buNone/>
            </a:pPr>
            <a:r>
              <a:rPr lang="ar-SA" sz="2800" b="1" dirty="0" smtClean="0"/>
              <a:t>أوجد قيمة المقدار                                   ؟ </a:t>
            </a:r>
          </a:p>
          <a:p>
            <a:pPr rtl="1">
              <a:lnSpc>
                <a:spcPct val="80000"/>
              </a:lnSpc>
              <a:buFont typeface="Arial" charset="0"/>
              <a:buNone/>
            </a:pPr>
            <a:r>
              <a:rPr lang="ar-SA" sz="2800" b="1" dirty="0" smtClean="0"/>
              <a:t>الحل:</a:t>
            </a:r>
          </a:p>
          <a:p>
            <a:pPr algn="l">
              <a:lnSpc>
                <a:spcPct val="80000"/>
              </a:lnSpc>
              <a:buFont typeface="Arial" charset="0"/>
              <a:buNone/>
            </a:pPr>
            <a:endParaRPr lang="ar-SA" sz="2800" b="1" dirty="0" smtClean="0"/>
          </a:p>
          <a:p>
            <a:pPr rtl="1">
              <a:lnSpc>
                <a:spcPct val="80000"/>
              </a:lnSpc>
              <a:buFont typeface="Arial" charset="0"/>
              <a:buNone/>
            </a:pPr>
            <a:r>
              <a:rPr lang="ar-SA" sz="2800" b="1" dirty="0" smtClean="0"/>
              <a:t>  </a:t>
            </a:r>
            <a:endParaRPr lang="en-US" sz="2800" b="1" dirty="0" smtClean="0"/>
          </a:p>
        </p:txBody>
      </p:sp>
      <p:graphicFrame>
        <p:nvGraphicFramePr>
          <p:cNvPr id="61442" name="Object 2"/>
          <p:cNvGraphicFramePr>
            <a:graphicFrameLocks noChangeAspect="1"/>
          </p:cNvGraphicFramePr>
          <p:nvPr/>
        </p:nvGraphicFramePr>
        <p:xfrm>
          <a:off x="4038600" y="2590800"/>
          <a:ext cx="4008438" cy="506413"/>
        </p:xfrm>
        <a:graphic>
          <a:graphicData uri="http://schemas.openxmlformats.org/presentationml/2006/ole">
            <p:oleObj spid="_x0000_s61442" name="Equation" r:id="rId3" imgW="1218960" imgH="203040" progId="Equation.3">
              <p:embed/>
            </p:oleObj>
          </a:graphicData>
        </a:graphic>
      </p:graphicFrame>
      <p:graphicFrame>
        <p:nvGraphicFramePr>
          <p:cNvPr id="61443" name="Object 3"/>
          <p:cNvGraphicFramePr>
            <a:graphicFrameLocks noChangeAspect="1"/>
          </p:cNvGraphicFramePr>
          <p:nvPr/>
        </p:nvGraphicFramePr>
        <p:xfrm>
          <a:off x="4267200" y="3200400"/>
          <a:ext cx="2547938" cy="506413"/>
        </p:xfrm>
        <a:graphic>
          <a:graphicData uri="http://schemas.openxmlformats.org/presentationml/2006/ole">
            <p:oleObj spid="_x0000_s61443" name="Equation" r:id="rId4" imgW="774360" imgH="203040" progId="Equation.3">
              <p:embed/>
            </p:oleObj>
          </a:graphicData>
        </a:graphic>
      </p:graphicFrame>
      <p:sp>
        <p:nvSpPr>
          <p:cNvPr id="8" name="SMARTPenAnnotation1751"/>
          <p:cNvSpPr/>
          <p:nvPr/>
        </p:nvSpPr>
        <p:spPr>
          <a:xfrm>
            <a:off x="2364514" y="3738562"/>
            <a:ext cx="305463" cy="9675"/>
          </a:xfrm>
          <a:custGeom>
            <a:avLst/>
            <a:gdLst/>
            <a:ahLst/>
            <a:cxnLst/>
            <a:rect l="0" t="0" r="0" b="0"/>
            <a:pathLst>
              <a:path w="305463" h="9675">
                <a:moveTo>
                  <a:pt x="5573" y="9674"/>
                </a:moveTo>
                <a:lnTo>
                  <a:pt x="438" y="9674"/>
                </a:lnTo>
                <a:lnTo>
                  <a:pt x="0" y="8599"/>
                </a:lnTo>
                <a:lnTo>
                  <a:pt x="783" y="6807"/>
                </a:lnTo>
                <a:lnTo>
                  <a:pt x="2380" y="4538"/>
                </a:lnTo>
                <a:lnTo>
                  <a:pt x="4519" y="3025"/>
                </a:lnTo>
                <a:lnTo>
                  <a:pt x="7020" y="2017"/>
                </a:lnTo>
                <a:lnTo>
                  <a:pt x="9763" y="1345"/>
                </a:lnTo>
                <a:lnTo>
                  <a:pt x="14815" y="896"/>
                </a:lnTo>
                <a:lnTo>
                  <a:pt x="21409" y="598"/>
                </a:lnTo>
                <a:lnTo>
                  <a:pt x="43228" y="177"/>
                </a:lnTo>
                <a:lnTo>
                  <a:pt x="305462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SMARTPenAnnotation1752"/>
          <p:cNvSpPr/>
          <p:nvPr/>
        </p:nvSpPr>
        <p:spPr>
          <a:xfrm>
            <a:off x="2447478" y="3864322"/>
            <a:ext cx="241847" cy="1"/>
          </a:xfrm>
          <a:custGeom>
            <a:avLst/>
            <a:gdLst/>
            <a:ahLst/>
            <a:cxnLst/>
            <a:rect l="0" t="0" r="0" b="0"/>
            <a:pathLst>
              <a:path w="241847" h="1">
                <a:moveTo>
                  <a:pt x="0" y="0"/>
                </a:moveTo>
                <a:lnTo>
                  <a:pt x="241846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SMARTPenAnnotation1753"/>
          <p:cNvSpPr/>
          <p:nvPr/>
        </p:nvSpPr>
        <p:spPr>
          <a:xfrm>
            <a:off x="2902148" y="3652842"/>
            <a:ext cx="299415" cy="298545"/>
          </a:xfrm>
          <a:custGeom>
            <a:avLst/>
            <a:gdLst/>
            <a:ahLst/>
            <a:cxnLst/>
            <a:rect l="0" t="0" r="0" b="0"/>
            <a:pathLst>
              <a:path w="299415" h="298545">
                <a:moveTo>
                  <a:pt x="0" y="8329"/>
                </a:moveTo>
                <a:lnTo>
                  <a:pt x="10271" y="3194"/>
                </a:lnTo>
                <a:lnTo>
                  <a:pt x="18180" y="672"/>
                </a:lnTo>
                <a:lnTo>
                  <a:pt x="21794" y="0"/>
                </a:lnTo>
                <a:lnTo>
                  <a:pt x="26353" y="627"/>
                </a:lnTo>
                <a:lnTo>
                  <a:pt x="31542" y="2120"/>
                </a:lnTo>
                <a:lnTo>
                  <a:pt x="37151" y="4189"/>
                </a:lnTo>
                <a:lnTo>
                  <a:pt x="45190" y="5569"/>
                </a:lnTo>
                <a:lnTo>
                  <a:pt x="54849" y="6490"/>
                </a:lnTo>
                <a:lnTo>
                  <a:pt x="65587" y="7103"/>
                </a:lnTo>
                <a:lnTo>
                  <a:pt x="77046" y="8586"/>
                </a:lnTo>
                <a:lnTo>
                  <a:pt x="88984" y="10651"/>
                </a:lnTo>
                <a:lnTo>
                  <a:pt x="101243" y="13101"/>
                </a:lnTo>
                <a:lnTo>
                  <a:pt x="126329" y="18691"/>
                </a:lnTo>
                <a:lnTo>
                  <a:pt x="139037" y="21686"/>
                </a:lnTo>
                <a:lnTo>
                  <a:pt x="148585" y="24758"/>
                </a:lnTo>
                <a:lnTo>
                  <a:pt x="156025" y="27881"/>
                </a:lnTo>
                <a:lnTo>
                  <a:pt x="162059" y="31038"/>
                </a:lnTo>
                <a:lnTo>
                  <a:pt x="167158" y="33142"/>
                </a:lnTo>
                <a:lnTo>
                  <a:pt x="175688" y="35480"/>
                </a:lnTo>
                <a:lnTo>
                  <a:pt x="179468" y="38254"/>
                </a:lnTo>
                <a:lnTo>
                  <a:pt x="186534" y="47067"/>
                </a:lnTo>
                <a:lnTo>
                  <a:pt x="187773" y="51353"/>
                </a:lnTo>
                <a:lnTo>
                  <a:pt x="187525" y="55284"/>
                </a:lnTo>
                <a:lnTo>
                  <a:pt x="184538" y="64182"/>
                </a:lnTo>
                <a:lnTo>
                  <a:pt x="178885" y="70859"/>
                </a:lnTo>
                <a:lnTo>
                  <a:pt x="170403" y="79645"/>
                </a:lnTo>
                <a:lnTo>
                  <a:pt x="143183" y="106980"/>
                </a:lnTo>
                <a:lnTo>
                  <a:pt x="140600" y="110643"/>
                </a:lnTo>
                <a:lnTo>
                  <a:pt x="137730" y="117577"/>
                </a:lnTo>
                <a:lnTo>
                  <a:pt x="138039" y="119857"/>
                </a:lnTo>
                <a:lnTo>
                  <a:pt x="139321" y="121376"/>
                </a:lnTo>
                <a:lnTo>
                  <a:pt x="141249" y="122389"/>
                </a:lnTo>
                <a:lnTo>
                  <a:pt x="146259" y="123515"/>
                </a:lnTo>
                <a:lnTo>
                  <a:pt x="155122" y="124149"/>
                </a:lnTo>
                <a:lnTo>
                  <a:pt x="158233" y="124237"/>
                </a:lnTo>
                <a:lnTo>
                  <a:pt x="167423" y="127203"/>
                </a:lnTo>
                <a:lnTo>
                  <a:pt x="172882" y="129498"/>
                </a:lnTo>
                <a:lnTo>
                  <a:pt x="178672" y="131028"/>
                </a:lnTo>
                <a:lnTo>
                  <a:pt x="184682" y="132049"/>
                </a:lnTo>
                <a:lnTo>
                  <a:pt x="190838" y="132729"/>
                </a:lnTo>
                <a:lnTo>
                  <a:pt x="214876" y="136351"/>
                </a:lnTo>
                <a:lnTo>
                  <a:pt x="230315" y="138821"/>
                </a:lnTo>
                <a:lnTo>
                  <a:pt x="242758" y="141543"/>
                </a:lnTo>
                <a:lnTo>
                  <a:pt x="253203" y="144433"/>
                </a:lnTo>
                <a:lnTo>
                  <a:pt x="262315" y="147434"/>
                </a:lnTo>
                <a:lnTo>
                  <a:pt x="269465" y="150510"/>
                </a:lnTo>
                <a:lnTo>
                  <a:pt x="275307" y="153636"/>
                </a:lnTo>
                <a:lnTo>
                  <a:pt x="280276" y="156794"/>
                </a:lnTo>
                <a:lnTo>
                  <a:pt x="283589" y="159974"/>
                </a:lnTo>
                <a:lnTo>
                  <a:pt x="285798" y="163170"/>
                </a:lnTo>
                <a:lnTo>
                  <a:pt x="287270" y="166375"/>
                </a:lnTo>
                <a:lnTo>
                  <a:pt x="289326" y="168511"/>
                </a:lnTo>
                <a:lnTo>
                  <a:pt x="291772" y="169935"/>
                </a:lnTo>
                <a:lnTo>
                  <a:pt x="294478" y="170885"/>
                </a:lnTo>
                <a:lnTo>
                  <a:pt x="296281" y="172593"/>
                </a:lnTo>
                <a:lnTo>
                  <a:pt x="297484" y="174807"/>
                </a:lnTo>
                <a:lnTo>
                  <a:pt x="298820" y="180132"/>
                </a:lnTo>
                <a:lnTo>
                  <a:pt x="299414" y="186082"/>
                </a:lnTo>
                <a:lnTo>
                  <a:pt x="298497" y="189174"/>
                </a:lnTo>
                <a:lnTo>
                  <a:pt x="294612" y="195475"/>
                </a:lnTo>
                <a:lnTo>
                  <a:pt x="292170" y="201859"/>
                </a:lnTo>
                <a:lnTo>
                  <a:pt x="291518" y="205066"/>
                </a:lnTo>
                <a:lnTo>
                  <a:pt x="285061" y="214362"/>
                </a:lnTo>
                <a:lnTo>
                  <a:pt x="280330" y="219850"/>
                </a:lnTo>
                <a:lnTo>
                  <a:pt x="272207" y="228815"/>
                </a:lnTo>
                <a:lnTo>
                  <a:pt x="263938" y="236382"/>
                </a:lnTo>
                <a:lnTo>
                  <a:pt x="258724" y="239905"/>
                </a:lnTo>
                <a:lnTo>
                  <a:pt x="253098" y="243328"/>
                </a:lnTo>
                <a:lnTo>
                  <a:pt x="247197" y="246685"/>
                </a:lnTo>
                <a:lnTo>
                  <a:pt x="234909" y="253282"/>
                </a:lnTo>
                <a:lnTo>
                  <a:pt x="226472" y="258695"/>
                </a:lnTo>
                <a:lnTo>
                  <a:pt x="216549" y="265529"/>
                </a:lnTo>
                <a:lnTo>
                  <a:pt x="205634" y="273310"/>
                </a:lnTo>
                <a:lnTo>
                  <a:pt x="196207" y="279571"/>
                </a:lnTo>
                <a:lnTo>
                  <a:pt x="187773" y="284821"/>
                </a:lnTo>
                <a:lnTo>
                  <a:pt x="180000" y="289395"/>
                </a:lnTo>
                <a:lnTo>
                  <a:pt x="173744" y="292445"/>
                </a:lnTo>
                <a:lnTo>
                  <a:pt x="168498" y="294478"/>
                </a:lnTo>
                <a:lnTo>
                  <a:pt x="154781" y="29854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SMARTPenAnnotation1754"/>
          <p:cNvSpPr/>
          <p:nvPr/>
        </p:nvSpPr>
        <p:spPr>
          <a:xfrm>
            <a:off x="3279441" y="3564433"/>
            <a:ext cx="193464" cy="464345"/>
          </a:xfrm>
          <a:custGeom>
            <a:avLst/>
            <a:gdLst/>
            <a:ahLst/>
            <a:cxnLst/>
            <a:rect l="0" t="0" r="0" b="0"/>
            <a:pathLst>
              <a:path w="193464" h="464345">
                <a:moveTo>
                  <a:pt x="116072" y="0"/>
                </a:moveTo>
                <a:lnTo>
                  <a:pt x="105801" y="5136"/>
                </a:lnTo>
                <a:lnTo>
                  <a:pt x="102776" y="7723"/>
                </a:lnTo>
                <a:lnTo>
                  <a:pt x="100759" y="10523"/>
                </a:lnTo>
                <a:lnTo>
                  <a:pt x="99414" y="13465"/>
                </a:lnTo>
                <a:lnTo>
                  <a:pt x="95293" y="18651"/>
                </a:lnTo>
                <a:lnTo>
                  <a:pt x="89321" y="25332"/>
                </a:lnTo>
                <a:lnTo>
                  <a:pt x="82115" y="33011"/>
                </a:lnTo>
                <a:lnTo>
                  <a:pt x="75161" y="41355"/>
                </a:lnTo>
                <a:lnTo>
                  <a:pt x="68376" y="50142"/>
                </a:lnTo>
                <a:lnTo>
                  <a:pt x="61702" y="59225"/>
                </a:lnTo>
                <a:lnTo>
                  <a:pt x="56179" y="67430"/>
                </a:lnTo>
                <a:lnTo>
                  <a:pt x="51421" y="75050"/>
                </a:lnTo>
                <a:lnTo>
                  <a:pt x="47174" y="82280"/>
                </a:lnTo>
                <a:lnTo>
                  <a:pt x="43269" y="88174"/>
                </a:lnTo>
                <a:lnTo>
                  <a:pt x="39590" y="93179"/>
                </a:lnTo>
                <a:lnTo>
                  <a:pt x="36062" y="97590"/>
                </a:lnTo>
                <a:lnTo>
                  <a:pt x="32636" y="102680"/>
                </a:lnTo>
                <a:lnTo>
                  <a:pt x="29277" y="108224"/>
                </a:lnTo>
                <a:lnTo>
                  <a:pt x="25963" y="114069"/>
                </a:lnTo>
                <a:lnTo>
                  <a:pt x="22280" y="126297"/>
                </a:lnTo>
                <a:lnTo>
                  <a:pt x="19569" y="138897"/>
                </a:lnTo>
                <a:lnTo>
                  <a:pt x="14780" y="151663"/>
                </a:lnTo>
                <a:lnTo>
                  <a:pt x="9070" y="164502"/>
                </a:lnTo>
                <a:lnTo>
                  <a:pt x="4023" y="177375"/>
                </a:lnTo>
                <a:lnTo>
                  <a:pt x="1781" y="190261"/>
                </a:lnTo>
                <a:lnTo>
                  <a:pt x="783" y="203155"/>
                </a:lnTo>
                <a:lnTo>
                  <a:pt x="341" y="217126"/>
                </a:lnTo>
                <a:lnTo>
                  <a:pt x="0" y="276918"/>
                </a:lnTo>
                <a:lnTo>
                  <a:pt x="2859" y="290038"/>
                </a:lnTo>
                <a:lnTo>
                  <a:pt x="7712" y="303035"/>
                </a:lnTo>
                <a:lnTo>
                  <a:pt x="13452" y="315977"/>
                </a:lnTo>
                <a:lnTo>
                  <a:pt x="22727" y="335349"/>
                </a:lnTo>
                <a:lnTo>
                  <a:pt x="32282" y="354704"/>
                </a:lnTo>
                <a:lnTo>
                  <a:pt x="35490" y="360080"/>
                </a:lnTo>
                <a:lnTo>
                  <a:pt x="38704" y="364738"/>
                </a:lnTo>
                <a:lnTo>
                  <a:pt x="41921" y="368918"/>
                </a:lnTo>
                <a:lnTo>
                  <a:pt x="46216" y="373855"/>
                </a:lnTo>
                <a:lnTo>
                  <a:pt x="51228" y="379296"/>
                </a:lnTo>
                <a:lnTo>
                  <a:pt x="56720" y="385073"/>
                </a:lnTo>
                <a:lnTo>
                  <a:pt x="61456" y="391074"/>
                </a:lnTo>
                <a:lnTo>
                  <a:pt x="65688" y="397225"/>
                </a:lnTo>
                <a:lnTo>
                  <a:pt x="69584" y="403475"/>
                </a:lnTo>
                <a:lnTo>
                  <a:pt x="74332" y="408716"/>
                </a:lnTo>
                <a:lnTo>
                  <a:pt x="79646" y="413286"/>
                </a:lnTo>
                <a:lnTo>
                  <a:pt x="85339" y="417406"/>
                </a:lnTo>
                <a:lnTo>
                  <a:pt x="94509" y="422304"/>
                </a:lnTo>
                <a:lnTo>
                  <a:pt x="105996" y="427718"/>
                </a:lnTo>
                <a:lnTo>
                  <a:pt x="129867" y="438392"/>
                </a:lnTo>
                <a:lnTo>
                  <a:pt x="155391" y="450444"/>
                </a:lnTo>
                <a:lnTo>
                  <a:pt x="169735" y="457450"/>
                </a:lnTo>
                <a:lnTo>
                  <a:pt x="175495" y="459748"/>
                </a:lnTo>
                <a:lnTo>
                  <a:pt x="180409" y="461280"/>
                </a:lnTo>
                <a:lnTo>
                  <a:pt x="193463" y="46434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SMARTPenAnnotation1755"/>
          <p:cNvSpPr/>
          <p:nvPr/>
        </p:nvSpPr>
        <p:spPr>
          <a:xfrm>
            <a:off x="3859857" y="3578207"/>
            <a:ext cx="154649" cy="489266"/>
          </a:xfrm>
          <a:custGeom>
            <a:avLst/>
            <a:gdLst/>
            <a:ahLst/>
            <a:cxnLst/>
            <a:rect l="0" t="0" r="0" b="0"/>
            <a:pathLst>
              <a:path w="154649" h="489266">
                <a:moveTo>
                  <a:pt x="0" y="5574"/>
                </a:moveTo>
                <a:lnTo>
                  <a:pt x="0" y="438"/>
                </a:lnTo>
                <a:lnTo>
                  <a:pt x="1075" y="0"/>
                </a:lnTo>
                <a:lnTo>
                  <a:pt x="2866" y="783"/>
                </a:lnTo>
                <a:lnTo>
                  <a:pt x="8329" y="4628"/>
                </a:lnTo>
                <a:lnTo>
                  <a:pt x="11943" y="8020"/>
                </a:lnTo>
                <a:lnTo>
                  <a:pt x="14411" y="10429"/>
                </a:lnTo>
                <a:lnTo>
                  <a:pt x="16056" y="13110"/>
                </a:lnTo>
                <a:lnTo>
                  <a:pt x="19447" y="22019"/>
                </a:lnTo>
                <a:lnTo>
                  <a:pt x="24050" y="28289"/>
                </a:lnTo>
                <a:lnTo>
                  <a:pt x="25707" y="31466"/>
                </a:lnTo>
                <a:lnTo>
                  <a:pt x="27548" y="37862"/>
                </a:lnTo>
                <a:lnTo>
                  <a:pt x="32339" y="45372"/>
                </a:lnTo>
                <a:lnTo>
                  <a:pt x="39832" y="55753"/>
                </a:lnTo>
                <a:lnTo>
                  <a:pt x="49127" y="68048"/>
                </a:lnTo>
                <a:lnTo>
                  <a:pt x="56398" y="79470"/>
                </a:lnTo>
                <a:lnTo>
                  <a:pt x="62321" y="90309"/>
                </a:lnTo>
                <a:lnTo>
                  <a:pt x="79549" y="125738"/>
                </a:lnTo>
                <a:lnTo>
                  <a:pt x="83129" y="131903"/>
                </a:lnTo>
                <a:lnTo>
                  <a:pt x="86591" y="137087"/>
                </a:lnTo>
                <a:lnTo>
                  <a:pt x="89973" y="141619"/>
                </a:lnTo>
                <a:lnTo>
                  <a:pt x="93303" y="146789"/>
                </a:lnTo>
                <a:lnTo>
                  <a:pt x="96598" y="152386"/>
                </a:lnTo>
                <a:lnTo>
                  <a:pt x="99869" y="158267"/>
                </a:lnTo>
                <a:lnTo>
                  <a:pt x="106371" y="170534"/>
                </a:lnTo>
                <a:lnTo>
                  <a:pt x="119302" y="195925"/>
                </a:lnTo>
                <a:lnTo>
                  <a:pt x="122530" y="201266"/>
                </a:lnTo>
                <a:lnTo>
                  <a:pt x="125756" y="205902"/>
                </a:lnTo>
                <a:lnTo>
                  <a:pt x="128982" y="210067"/>
                </a:lnTo>
                <a:lnTo>
                  <a:pt x="132207" y="214994"/>
                </a:lnTo>
                <a:lnTo>
                  <a:pt x="135433" y="220428"/>
                </a:lnTo>
                <a:lnTo>
                  <a:pt x="138657" y="226201"/>
                </a:lnTo>
                <a:lnTo>
                  <a:pt x="142241" y="238347"/>
                </a:lnTo>
                <a:lnTo>
                  <a:pt x="144908" y="250911"/>
                </a:lnTo>
                <a:lnTo>
                  <a:pt x="149676" y="263661"/>
                </a:lnTo>
                <a:lnTo>
                  <a:pt x="152512" y="276494"/>
                </a:lnTo>
                <a:lnTo>
                  <a:pt x="153773" y="289363"/>
                </a:lnTo>
                <a:lnTo>
                  <a:pt x="154333" y="302248"/>
                </a:lnTo>
                <a:lnTo>
                  <a:pt x="154648" y="316453"/>
                </a:lnTo>
                <a:lnTo>
                  <a:pt x="153618" y="323538"/>
                </a:lnTo>
                <a:lnTo>
                  <a:pt x="151856" y="332561"/>
                </a:lnTo>
                <a:lnTo>
                  <a:pt x="149607" y="342876"/>
                </a:lnTo>
                <a:lnTo>
                  <a:pt x="148107" y="351902"/>
                </a:lnTo>
                <a:lnTo>
                  <a:pt x="147107" y="360069"/>
                </a:lnTo>
                <a:lnTo>
                  <a:pt x="145996" y="374877"/>
                </a:lnTo>
                <a:lnTo>
                  <a:pt x="145502" y="388624"/>
                </a:lnTo>
                <a:lnTo>
                  <a:pt x="142146" y="398524"/>
                </a:lnTo>
                <a:lnTo>
                  <a:pt x="136684" y="410498"/>
                </a:lnTo>
                <a:lnTo>
                  <a:pt x="129818" y="423855"/>
                </a:lnTo>
                <a:lnTo>
                  <a:pt x="124166" y="433835"/>
                </a:lnTo>
                <a:lnTo>
                  <a:pt x="119322" y="441563"/>
                </a:lnTo>
                <a:lnTo>
                  <a:pt x="87064" y="48926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SMARTPenAnnotation1756"/>
          <p:cNvSpPr/>
          <p:nvPr/>
        </p:nvSpPr>
        <p:spPr>
          <a:xfrm>
            <a:off x="3503270" y="3661184"/>
            <a:ext cx="240502" cy="232160"/>
          </a:xfrm>
          <a:custGeom>
            <a:avLst/>
            <a:gdLst/>
            <a:ahLst/>
            <a:cxnLst/>
            <a:rect l="0" t="0" r="0" b="0"/>
            <a:pathLst>
              <a:path w="240502" h="232160">
                <a:moveTo>
                  <a:pt x="8329" y="67704"/>
                </a:moveTo>
                <a:lnTo>
                  <a:pt x="3194" y="62569"/>
                </a:lnTo>
                <a:lnTo>
                  <a:pt x="1681" y="59981"/>
                </a:lnTo>
                <a:lnTo>
                  <a:pt x="0" y="54240"/>
                </a:lnTo>
                <a:lnTo>
                  <a:pt x="626" y="51204"/>
                </a:lnTo>
                <a:lnTo>
                  <a:pt x="4189" y="44964"/>
                </a:lnTo>
                <a:lnTo>
                  <a:pt x="6489" y="38608"/>
                </a:lnTo>
                <a:lnTo>
                  <a:pt x="7966" y="30905"/>
                </a:lnTo>
                <a:lnTo>
                  <a:pt x="11034" y="24119"/>
                </a:lnTo>
                <a:lnTo>
                  <a:pt x="16626" y="12517"/>
                </a:lnTo>
                <a:lnTo>
                  <a:pt x="23124" y="8064"/>
                </a:lnTo>
                <a:lnTo>
                  <a:pt x="27866" y="5372"/>
                </a:lnTo>
                <a:lnTo>
                  <a:pt x="32102" y="3577"/>
                </a:lnTo>
                <a:lnTo>
                  <a:pt x="36002" y="2380"/>
                </a:lnTo>
                <a:lnTo>
                  <a:pt x="43200" y="1051"/>
                </a:lnTo>
                <a:lnTo>
                  <a:pt x="49982" y="460"/>
                </a:lnTo>
                <a:lnTo>
                  <a:pt x="54371" y="303"/>
                </a:lnTo>
                <a:lnTo>
                  <a:pt x="73994" y="50"/>
                </a:lnTo>
                <a:lnTo>
                  <a:pt x="88539" y="0"/>
                </a:lnTo>
                <a:lnTo>
                  <a:pt x="92974" y="1071"/>
                </a:lnTo>
                <a:lnTo>
                  <a:pt x="98080" y="2859"/>
                </a:lnTo>
                <a:lnTo>
                  <a:pt x="103633" y="5127"/>
                </a:lnTo>
                <a:lnTo>
                  <a:pt x="108411" y="7713"/>
                </a:lnTo>
                <a:lnTo>
                  <a:pt x="112671" y="10512"/>
                </a:lnTo>
                <a:lnTo>
                  <a:pt x="116585" y="13453"/>
                </a:lnTo>
                <a:lnTo>
                  <a:pt x="123802" y="19587"/>
                </a:lnTo>
                <a:lnTo>
                  <a:pt x="127231" y="22728"/>
                </a:lnTo>
                <a:lnTo>
                  <a:pt x="130592" y="26971"/>
                </a:lnTo>
                <a:lnTo>
                  <a:pt x="133907" y="31950"/>
                </a:lnTo>
                <a:lnTo>
                  <a:pt x="137192" y="37419"/>
                </a:lnTo>
                <a:lnTo>
                  <a:pt x="139382" y="43215"/>
                </a:lnTo>
                <a:lnTo>
                  <a:pt x="140843" y="49228"/>
                </a:lnTo>
                <a:lnTo>
                  <a:pt x="141816" y="55387"/>
                </a:lnTo>
                <a:lnTo>
                  <a:pt x="142465" y="62717"/>
                </a:lnTo>
                <a:lnTo>
                  <a:pt x="142897" y="70829"/>
                </a:lnTo>
                <a:lnTo>
                  <a:pt x="143186" y="79461"/>
                </a:lnTo>
                <a:lnTo>
                  <a:pt x="142303" y="86291"/>
                </a:lnTo>
                <a:lnTo>
                  <a:pt x="140640" y="91919"/>
                </a:lnTo>
                <a:lnTo>
                  <a:pt x="138456" y="96746"/>
                </a:lnTo>
                <a:lnTo>
                  <a:pt x="137001" y="101039"/>
                </a:lnTo>
                <a:lnTo>
                  <a:pt x="136030" y="104975"/>
                </a:lnTo>
                <a:lnTo>
                  <a:pt x="135383" y="108675"/>
                </a:lnTo>
                <a:lnTo>
                  <a:pt x="131798" y="115652"/>
                </a:lnTo>
                <a:lnTo>
                  <a:pt x="129337" y="119017"/>
                </a:lnTo>
                <a:lnTo>
                  <a:pt x="126603" y="125622"/>
                </a:lnTo>
                <a:lnTo>
                  <a:pt x="125873" y="128888"/>
                </a:lnTo>
                <a:lnTo>
                  <a:pt x="122197" y="135384"/>
                </a:lnTo>
                <a:lnTo>
                  <a:pt x="119711" y="138621"/>
                </a:lnTo>
                <a:lnTo>
                  <a:pt x="114830" y="144004"/>
                </a:lnTo>
                <a:lnTo>
                  <a:pt x="100807" y="158583"/>
                </a:lnTo>
                <a:lnTo>
                  <a:pt x="95778" y="164836"/>
                </a:lnTo>
                <a:lnTo>
                  <a:pt x="92426" y="170079"/>
                </a:lnTo>
                <a:lnTo>
                  <a:pt x="90190" y="174650"/>
                </a:lnTo>
                <a:lnTo>
                  <a:pt x="87625" y="178771"/>
                </a:lnTo>
                <a:lnTo>
                  <a:pt x="84840" y="182594"/>
                </a:lnTo>
                <a:lnTo>
                  <a:pt x="78880" y="189708"/>
                </a:lnTo>
                <a:lnTo>
                  <a:pt x="72648" y="196453"/>
                </a:lnTo>
                <a:lnTo>
                  <a:pt x="68406" y="199756"/>
                </a:lnTo>
                <a:lnTo>
                  <a:pt x="63429" y="203033"/>
                </a:lnTo>
                <a:lnTo>
                  <a:pt x="57961" y="206293"/>
                </a:lnTo>
                <a:lnTo>
                  <a:pt x="52166" y="209540"/>
                </a:lnTo>
                <a:lnTo>
                  <a:pt x="39994" y="216016"/>
                </a:lnTo>
                <a:lnTo>
                  <a:pt x="34814" y="218172"/>
                </a:lnTo>
                <a:lnTo>
                  <a:pt x="30285" y="219610"/>
                </a:lnTo>
                <a:lnTo>
                  <a:pt x="26191" y="220568"/>
                </a:lnTo>
                <a:lnTo>
                  <a:pt x="18776" y="221634"/>
                </a:lnTo>
                <a:lnTo>
                  <a:pt x="15294" y="221917"/>
                </a:lnTo>
                <a:lnTo>
                  <a:pt x="12972" y="223182"/>
                </a:lnTo>
                <a:lnTo>
                  <a:pt x="11425" y="225099"/>
                </a:lnTo>
                <a:lnTo>
                  <a:pt x="10393" y="227453"/>
                </a:lnTo>
                <a:lnTo>
                  <a:pt x="8630" y="227947"/>
                </a:lnTo>
                <a:lnTo>
                  <a:pt x="6380" y="227201"/>
                </a:lnTo>
                <a:lnTo>
                  <a:pt x="3805" y="225629"/>
                </a:lnTo>
                <a:lnTo>
                  <a:pt x="4238" y="224581"/>
                </a:lnTo>
                <a:lnTo>
                  <a:pt x="6677" y="223883"/>
                </a:lnTo>
                <a:lnTo>
                  <a:pt x="15766" y="222761"/>
                </a:lnTo>
                <a:lnTo>
                  <a:pt x="25608" y="222608"/>
                </a:lnTo>
                <a:lnTo>
                  <a:pt x="94380" y="222487"/>
                </a:lnTo>
                <a:lnTo>
                  <a:pt x="100093" y="223562"/>
                </a:lnTo>
                <a:lnTo>
                  <a:pt x="106050" y="225353"/>
                </a:lnTo>
                <a:lnTo>
                  <a:pt x="112172" y="227622"/>
                </a:lnTo>
                <a:lnTo>
                  <a:pt x="117328" y="229134"/>
                </a:lnTo>
                <a:lnTo>
                  <a:pt x="121840" y="230143"/>
                </a:lnTo>
                <a:lnTo>
                  <a:pt x="125923" y="230815"/>
                </a:lnTo>
                <a:lnTo>
                  <a:pt x="133326" y="231562"/>
                </a:lnTo>
                <a:lnTo>
                  <a:pt x="136805" y="231761"/>
                </a:lnTo>
                <a:lnTo>
                  <a:pt x="146403" y="231983"/>
                </a:lnTo>
                <a:lnTo>
                  <a:pt x="240501" y="23215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SMARTPenAnnotation1757"/>
          <p:cNvSpPr/>
          <p:nvPr/>
        </p:nvSpPr>
        <p:spPr>
          <a:xfrm>
            <a:off x="4159746" y="3875340"/>
            <a:ext cx="290215" cy="8330"/>
          </a:xfrm>
          <a:custGeom>
            <a:avLst/>
            <a:gdLst/>
            <a:ahLst/>
            <a:cxnLst/>
            <a:rect l="0" t="0" r="0" b="0"/>
            <a:pathLst>
              <a:path w="290215" h="8330">
                <a:moveTo>
                  <a:pt x="0" y="8329"/>
                </a:moveTo>
                <a:lnTo>
                  <a:pt x="180681" y="8329"/>
                </a:lnTo>
                <a:lnTo>
                  <a:pt x="187096" y="7255"/>
                </a:lnTo>
                <a:lnTo>
                  <a:pt x="193522" y="5463"/>
                </a:lnTo>
                <a:lnTo>
                  <a:pt x="199956" y="3194"/>
                </a:lnTo>
                <a:lnTo>
                  <a:pt x="206395" y="1681"/>
                </a:lnTo>
                <a:lnTo>
                  <a:pt x="212838" y="673"/>
                </a:lnTo>
                <a:lnTo>
                  <a:pt x="219282" y="0"/>
                </a:lnTo>
                <a:lnTo>
                  <a:pt x="226803" y="627"/>
                </a:lnTo>
                <a:lnTo>
                  <a:pt x="235042" y="2120"/>
                </a:lnTo>
                <a:lnTo>
                  <a:pt x="243759" y="4189"/>
                </a:lnTo>
                <a:lnTo>
                  <a:pt x="250645" y="5570"/>
                </a:lnTo>
                <a:lnTo>
                  <a:pt x="256311" y="6490"/>
                </a:lnTo>
                <a:lnTo>
                  <a:pt x="261163" y="7103"/>
                </a:lnTo>
                <a:lnTo>
                  <a:pt x="265473" y="7512"/>
                </a:lnTo>
                <a:lnTo>
                  <a:pt x="269420" y="7784"/>
                </a:lnTo>
                <a:lnTo>
                  <a:pt x="277245" y="8168"/>
                </a:lnTo>
                <a:lnTo>
                  <a:pt x="290214" y="832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SMARTPenAnnotation1758"/>
          <p:cNvSpPr/>
          <p:nvPr/>
        </p:nvSpPr>
        <p:spPr>
          <a:xfrm>
            <a:off x="4498330" y="3733254"/>
            <a:ext cx="288255" cy="459979"/>
          </a:xfrm>
          <a:custGeom>
            <a:avLst/>
            <a:gdLst/>
            <a:ahLst/>
            <a:cxnLst/>
            <a:rect l="0" t="0" r="0" b="0"/>
            <a:pathLst>
              <a:path w="288255" h="459979">
                <a:moveTo>
                  <a:pt x="0" y="24656"/>
                </a:moveTo>
                <a:lnTo>
                  <a:pt x="16658" y="16327"/>
                </a:lnTo>
                <a:lnTo>
                  <a:pt x="21018" y="15579"/>
                </a:lnTo>
                <a:lnTo>
                  <a:pt x="28689" y="15248"/>
                </a:lnTo>
                <a:lnTo>
                  <a:pt x="186419" y="14985"/>
                </a:lnTo>
                <a:lnTo>
                  <a:pt x="197370" y="13909"/>
                </a:lnTo>
                <a:lnTo>
                  <a:pt x="206821" y="12117"/>
                </a:lnTo>
                <a:lnTo>
                  <a:pt x="215271" y="9847"/>
                </a:lnTo>
                <a:lnTo>
                  <a:pt x="223054" y="8334"/>
                </a:lnTo>
                <a:lnTo>
                  <a:pt x="230393" y="7326"/>
                </a:lnTo>
                <a:lnTo>
                  <a:pt x="237435" y="6653"/>
                </a:lnTo>
                <a:lnTo>
                  <a:pt x="246429" y="5130"/>
                </a:lnTo>
                <a:lnTo>
                  <a:pt x="256725" y="3040"/>
                </a:lnTo>
                <a:lnTo>
                  <a:pt x="267888" y="571"/>
                </a:lnTo>
                <a:lnTo>
                  <a:pt x="275330" y="0"/>
                </a:lnTo>
                <a:lnTo>
                  <a:pt x="280292" y="695"/>
                </a:lnTo>
                <a:lnTo>
                  <a:pt x="288254" y="4397"/>
                </a:lnTo>
                <a:lnTo>
                  <a:pt x="287833" y="5775"/>
                </a:lnTo>
                <a:lnTo>
                  <a:pt x="283179" y="12851"/>
                </a:lnTo>
                <a:lnTo>
                  <a:pt x="281713" y="18693"/>
                </a:lnTo>
                <a:lnTo>
                  <a:pt x="278098" y="24980"/>
                </a:lnTo>
                <a:lnTo>
                  <a:pt x="272463" y="33471"/>
                </a:lnTo>
                <a:lnTo>
                  <a:pt x="265481" y="43431"/>
                </a:lnTo>
                <a:lnTo>
                  <a:pt x="259753" y="51146"/>
                </a:lnTo>
                <a:lnTo>
                  <a:pt x="254858" y="57364"/>
                </a:lnTo>
                <a:lnTo>
                  <a:pt x="246554" y="68214"/>
                </a:lnTo>
                <a:lnTo>
                  <a:pt x="239280" y="80202"/>
                </a:lnTo>
                <a:lnTo>
                  <a:pt x="232464" y="89830"/>
                </a:lnTo>
                <a:lnTo>
                  <a:pt x="225852" y="98767"/>
                </a:lnTo>
                <a:lnTo>
                  <a:pt x="219331" y="109904"/>
                </a:lnTo>
                <a:lnTo>
                  <a:pt x="215716" y="122020"/>
                </a:lnTo>
                <a:lnTo>
                  <a:pt x="214752" y="128261"/>
                </a:lnTo>
                <a:lnTo>
                  <a:pt x="210815" y="138061"/>
                </a:lnTo>
                <a:lnTo>
                  <a:pt x="205482" y="147074"/>
                </a:lnTo>
                <a:lnTo>
                  <a:pt x="199528" y="158246"/>
                </a:lnTo>
                <a:lnTo>
                  <a:pt x="195361" y="168534"/>
                </a:lnTo>
                <a:lnTo>
                  <a:pt x="149723" y="293624"/>
                </a:lnTo>
                <a:lnTo>
                  <a:pt x="144960" y="307155"/>
                </a:lnTo>
                <a:lnTo>
                  <a:pt x="141785" y="318326"/>
                </a:lnTo>
                <a:lnTo>
                  <a:pt x="139667" y="327923"/>
                </a:lnTo>
                <a:lnTo>
                  <a:pt x="138256" y="336471"/>
                </a:lnTo>
                <a:lnTo>
                  <a:pt x="136240" y="346469"/>
                </a:lnTo>
                <a:lnTo>
                  <a:pt x="131134" y="369042"/>
                </a:lnTo>
                <a:lnTo>
                  <a:pt x="129342" y="378932"/>
                </a:lnTo>
                <a:lnTo>
                  <a:pt x="128148" y="387675"/>
                </a:lnTo>
                <a:lnTo>
                  <a:pt x="125746" y="402046"/>
                </a:lnTo>
                <a:lnTo>
                  <a:pt x="119426" y="416180"/>
                </a:lnTo>
                <a:lnTo>
                  <a:pt x="117570" y="423673"/>
                </a:lnTo>
                <a:lnTo>
                  <a:pt x="116745" y="433452"/>
                </a:lnTo>
                <a:lnTo>
                  <a:pt x="116525" y="439070"/>
                </a:lnTo>
                <a:lnTo>
                  <a:pt x="115304" y="443889"/>
                </a:lnTo>
                <a:lnTo>
                  <a:pt x="108487" y="456482"/>
                </a:lnTo>
                <a:lnTo>
                  <a:pt x="106412" y="45997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SMARTPenAnnotation1759"/>
          <p:cNvSpPr/>
          <p:nvPr/>
        </p:nvSpPr>
        <p:spPr>
          <a:xfrm>
            <a:off x="4919742" y="3661171"/>
            <a:ext cx="159018" cy="599779"/>
          </a:xfrm>
          <a:custGeom>
            <a:avLst/>
            <a:gdLst/>
            <a:ahLst/>
            <a:cxnLst/>
            <a:rect l="0" t="0" r="0" b="0"/>
            <a:pathLst>
              <a:path w="159018" h="599779">
                <a:moveTo>
                  <a:pt x="129996" y="0"/>
                </a:moveTo>
                <a:lnTo>
                  <a:pt x="119725" y="5136"/>
                </a:lnTo>
                <a:lnTo>
                  <a:pt x="114549" y="8799"/>
                </a:lnTo>
                <a:lnTo>
                  <a:pt x="108949" y="13390"/>
                </a:lnTo>
                <a:lnTo>
                  <a:pt x="98070" y="23149"/>
                </a:lnTo>
                <a:lnTo>
                  <a:pt x="89651" y="31069"/>
                </a:lnTo>
                <a:lnTo>
                  <a:pt x="78869" y="41572"/>
                </a:lnTo>
                <a:lnTo>
                  <a:pt x="76564" y="45987"/>
                </a:lnTo>
                <a:lnTo>
                  <a:pt x="74002" y="56626"/>
                </a:lnTo>
                <a:lnTo>
                  <a:pt x="69020" y="67847"/>
                </a:lnTo>
                <a:lnTo>
                  <a:pt x="61399" y="82852"/>
                </a:lnTo>
                <a:lnTo>
                  <a:pt x="33681" y="135318"/>
                </a:lnTo>
                <a:lnTo>
                  <a:pt x="29240" y="146106"/>
                </a:lnTo>
                <a:lnTo>
                  <a:pt x="25205" y="157597"/>
                </a:lnTo>
                <a:lnTo>
                  <a:pt x="21440" y="169557"/>
                </a:lnTo>
                <a:lnTo>
                  <a:pt x="14390" y="194311"/>
                </a:lnTo>
                <a:lnTo>
                  <a:pt x="11005" y="206932"/>
                </a:lnTo>
                <a:lnTo>
                  <a:pt x="7674" y="222869"/>
                </a:lnTo>
                <a:lnTo>
                  <a:pt x="4378" y="241018"/>
                </a:lnTo>
                <a:lnTo>
                  <a:pt x="1106" y="260642"/>
                </a:lnTo>
                <a:lnTo>
                  <a:pt x="0" y="275874"/>
                </a:lnTo>
                <a:lnTo>
                  <a:pt x="337" y="288179"/>
                </a:lnTo>
                <a:lnTo>
                  <a:pt x="1637" y="298531"/>
                </a:lnTo>
                <a:lnTo>
                  <a:pt x="2503" y="308658"/>
                </a:lnTo>
                <a:lnTo>
                  <a:pt x="3081" y="318633"/>
                </a:lnTo>
                <a:lnTo>
                  <a:pt x="3722" y="337241"/>
                </a:lnTo>
                <a:lnTo>
                  <a:pt x="4135" y="366704"/>
                </a:lnTo>
                <a:lnTo>
                  <a:pt x="4169" y="373454"/>
                </a:lnTo>
                <a:lnTo>
                  <a:pt x="7073" y="386686"/>
                </a:lnTo>
                <a:lnTo>
                  <a:pt x="11946" y="399733"/>
                </a:lnTo>
                <a:lnTo>
                  <a:pt x="14750" y="406222"/>
                </a:lnTo>
                <a:lnTo>
                  <a:pt x="20732" y="419164"/>
                </a:lnTo>
                <a:lnTo>
                  <a:pt x="39739" y="457892"/>
                </a:lnTo>
                <a:lnTo>
                  <a:pt x="65505" y="509489"/>
                </a:lnTo>
                <a:lnTo>
                  <a:pt x="68729" y="514863"/>
                </a:lnTo>
                <a:lnTo>
                  <a:pt x="71954" y="519521"/>
                </a:lnTo>
                <a:lnTo>
                  <a:pt x="81627" y="531862"/>
                </a:lnTo>
                <a:lnTo>
                  <a:pt x="100258" y="555261"/>
                </a:lnTo>
                <a:lnTo>
                  <a:pt x="109096" y="564726"/>
                </a:lnTo>
                <a:lnTo>
                  <a:pt x="117137" y="572110"/>
                </a:lnTo>
                <a:lnTo>
                  <a:pt x="124648" y="578108"/>
                </a:lnTo>
                <a:lnTo>
                  <a:pt x="131805" y="583181"/>
                </a:lnTo>
                <a:lnTo>
                  <a:pt x="138726" y="587639"/>
                </a:lnTo>
                <a:lnTo>
                  <a:pt x="159017" y="59977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SMARTPenAnnotation1760"/>
          <p:cNvSpPr/>
          <p:nvPr/>
        </p:nvSpPr>
        <p:spPr>
          <a:xfrm>
            <a:off x="5804296" y="3651498"/>
            <a:ext cx="193065" cy="628799"/>
          </a:xfrm>
          <a:custGeom>
            <a:avLst/>
            <a:gdLst/>
            <a:ahLst/>
            <a:cxnLst/>
            <a:rect l="0" t="0" r="0" b="0"/>
            <a:pathLst>
              <a:path w="193065" h="628799">
                <a:moveTo>
                  <a:pt x="0" y="0"/>
                </a:moveTo>
                <a:lnTo>
                  <a:pt x="5136" y="0"/>
                </a:lnTo>
                <a:lnTo>
                  <a:pt x="6649" y="1074"/>
                </a:lnTo>
                <a:lnTo>
                  <a:pt x="7657" y="2866"/>
                </a:lnTo>
                <a:lnTo>
                  <a:pt x="9276" y="8328"/>
                </a:lnTo>
                <a:lnTo>
                  <a:pt x="10484" y="8777"/>
                </a:lnTo>
                <a:lnTo>
                  <a:pt x="14692" y="9275"/>
                </a:lnTo>
                <a:lnTo>
                  <a:pt x="16244" y="10483"/>
                </a:lnTo>
                <a:lnTo>
                  <a:pt x="17278" y="12363"/>
                </a:lnTo>
                <a:lnTo>
                  <a:pt x="17968" y="14691"/>
                </a:lnTo>
                <a:lnTo>
                  <a:pt x="21601" y="20144"/>
                </a:lnTo>
                <a:lnTo>
                  <a:pt x="24074" y="23103"/>
                </a:lnTo>
                <a:lnTo>
                  <a:pt x="27873" y="26151"/>
                </a:lnTo>
                <a:lnTo>
                  <a:pt x="32556" y="29257"/>
                </a:lnTo>
                <a:lnTo>
                  <a:pt x="37827" y="32403"/>
                </a:lnTo>
                <a:lnTo>
                  <a:pt x="42416" y="35575"/>
                </a:lnTo>
                <a:lnTo>
                  <a:pt x="46550" y="38765"/>
                </a:lnTo>
                <a:lnTo>
                  <a:pt x="50381" y="41966"/>
                </a:lnTo>
                <a:lnTo>
                  <a:pt x="54010" y="45175"/>
                </a:lnTo>
                <a:lnTo>
                  <a:pt x="60909" y="51607"/>
                </a:lnTo>
                <a:lnTo>
                  <a:pt x="74096" y="64494"/>
                </a:lnTo>
                <a:lnTo>
                  <a:pt x="80584" y="70942"/>
                </a:lnTo>
                <a:lnTo>
                  <a:pt x="83819" y="75241"/>
                </a:lnTo>
                <a:lnTo>
                  <a:pt x="87050" y="80257"/>
                </a:lnTo>
                <a:lnTo>
                  <a:pt x="90280" y="85751"/>
                </a:lnTo>
                <a:lnTo>
                  <a:pt x="94583" y="91563"/>
                </a:lnTo>
                <a:lnTo>
                  <a:pt x="99601" y="97587"/>
                </a:lnTo>
                <a:lnTo>
                  <a:pt x="105096" y="103753"/>
                </a:lnTo>
                <a:lnTo>
                  <a:pt x="110909" y="111089"/>
                </a:lnTo>
                <a:lnTo>
                  <a:pt x="116934" y="119204"/>
                </a:lnTo>
                <a:lnTo>
                  <a:pt x="123101" y="127838"/>
                </a:lnTo>
                <a:lnTo>
                  <a:pt x="127212" y="135744"/>
                </a:lnTo>
                <a:lnTo>
                  <a:pt x="131780" y="150261"/>
                </a:lnTo>
                <a:lnTo>
                  <a:pt x="135148" y="158217"/>
                </a:lnTo>
                <a:lnTo>
                  <a:pt x="139543" y="166746"/>
                </a:lnTo>
                <a:lnTo>
                  <a:pt x="144623" y="175655"/>
                </a:lnTo>
                <a:lnTo>
                  <a:pt x="150266" y="191289"/>
                </a:lnTo>
                <a:lnTo>
                  <a:pt x="153850" y="205403"/>
                </a:lnTo>
                <a:lnTo>
                  <a:pt x="159025" y="218841"/>
                </a:lnTo>
                <a:lnTo>
                  <a:pt x="164908" y="237712"/>
                </a:lnTo>
                <a:lnTo>
                  <a:pt x="167982" y="248764"/>
                </a:lnTo>
                <a:lnTo>
                  <a:pt x="171106" y="258281"/>
                </a:lnTo>
                <a:lnTo>
                  <a:pt x="174263" y="266776"/>
                </a:lnTo>
                <a:lnTo>
                  <a:pt x="179563" y="281947"/>
                </a:lnTo>
                <a:lnTo>
                  <a:pt x="181919" y="295856"/>
                </a:lnTo>
                <a:lnTo>
                  <a:pt x="182966" y="309203"/>
                </a:lnTo>
                <a:lnTo>
                  <a:pt x="184506" y="324451"/>
                </a:lnTo>
                <a:lnTo>
                  <a:pt x="186422" y="334536"/>
                </a:lnTo>
                <a:lnTo>
                  <a:pt x="188773" y="345559"/>
                </a:lnTo>
                <a:lnTo>
                  <a:pt x="190341" y="363656"/>
                </a:lnTo>
                <a:lnTo>
                  <a:pt x="191387" y="386470"/>
                </a:lnTo>
                <a:lnTo>
                  <a:pt x="193064" y="459232"/>
                </a:lnTo>
                <a:lnTo>
                  <a:pt x="192127" y="471684"/>
                </a:lnTo>
                <a:lnTo>
                  <a:pt x="190427" y="484285"/>
                </a:lnTo>
                <a:lnTo>
                  <a:pt x="188219" y="496986"/>
                </a:lnTo>
                <a:lnTo>
                  <a:pt x="182900" y="513964"/>
                </a:lnTo>
                <a:lnTo>
                  <a:pt x="179976" y="519996"/>
                </a:lnTo>
                <a:lnTo>
                  <a:pt x="170995" y="541030"/>
                </a:lnTo>
                <a:lnTo>
                  <a:pt x="165591" y="554163"/>
                </a:lnTo>
                <a:lnTo>
                  <a:pt x="156719" y="574488"/>
                </a:lnTo>
                <a:lnTo>
                  <a:pt x="152849" y="582918"/>
                </a:lnTo>
                <a:lnTo>
                  <a:pt x="149194" y="589612"/>
                </a:lnTo>
                <a:lnTo>
                  <a:pt x="145682" y="595150"/>
                </a:lnTo>
                <a:lnTo>
                  <a:pt x="125760" y="62879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SMARTPenAnnotation1761"/>
          <p:cNvSpPr/>
          <p:nvPr/>
        </p:nvSpPr>
        <p:spPr>
          <a:xfrm>
            <a:off x="5359300" y="3825626"/>
            <a:ext cx="280374" cy="348259"/>
          </a:xfrm>
          <a:custGeom>
            <a:avLst/>
            <a:gdLst/>
            <a:ahLst/>
            <a:cxnLst/>
            <a:rect l="0" t="0" r="0" b="0"/>
            <a:pathLst>
              <a:path w="280374" h="348259">
                <a:moveTo>
                  <a:pt x="0" y="0"/>
                </a:moveTo>
                <a:lnTo>
                  <a:pt x="5136" y="0"/>
                </a:lnTo>
                <a:lnTo>
                  <a:pt x="7723" y="1075"/>
                </a:lnTo>
                <a:lnTo>
                  <a:pt x="13465" y="5136"/>
                </a:lnTo>
                <a:lnTo>
                  <a:pt x="16501" y="6649"/>
                </a:lnTo>
                <a:lnTo>
                  <a:pt x="22740" y="8329"/>
                </a:lnTo>
                <a:lnTo>
                  <a:pt x="28059" y="9853"/>
                </a:lnTo>
                <a:lnTo>
                  <a:pt x="42567" y="14412"/>
                </a:lnTo>
                <a:lnTo>
                  <a:pt x="49876" y="17132"/>
                </a:lnTo>
                <a:lnTo>
                  <a:pt x="56898" y="20020"/>
                </a:lnTo>
                <a:lnTo>
                  <a:pt x="63729" y="23021"/>
                </a:lnTo>
                <a:lnTo>
                  <a:pt x="71507" y="26096"/>
                </a:lnTo>
                <a:lnTo>
                  <a:pt x="88749" y="32379"/>
                </a:lnTo>
                <a:lnTo>
                  <a:pt x="96787" y="34485"/>
                </a:lnTo>
                <a:lnTo>
                  <a:pt x="104295" y="35889"/>
                </a:lnTo>
                <a:lnTo>
                  <a:pt x="111450" y="36824"/>
                </a:lnTo>
                <a:lnTo>
                  <a:pt x="117295" y="38523"/>
                </a:lnTo>
                <a:lnTo>
                  <a:pt x="122266" y="40731"/>
                </a:lnTo>
                <a:lnTo>
                  <a:pt x="126656" y="43277"/>
                </a:lnTo>
                <a:lnTo>
                  <a:pt x="137265" y="48972"/>
                </a:lnTo>
                <a:lnTo>
                  <a:pt x="143104" y="51996"/>
                </a:lnTo>
                <a:lnTo>
                  <a:pt x="149146" y="54012"/>
                </a:lnTo>
                <a:lnTo>
                  <a:pt x="155324" y="55356"/>
                </a:lnTo>
                <a:lnTo>
                  <a:pt x="161592" y="56252"/>
                </a:lnTo>
                <a:lnTo>
                  <a:pt x="166846" y="57924"/>
                </a:lnTo>
                <a:lnTo>
                  <a:pt x="175550" y="62648"/>
                </a:lnTo>
                <a:lnTo>
                  <a:pt x="183247" y="67791"/>
                </a:lnTo>
                <a:lnTo>
                  <a:pt x="191918" y="75915"/>
                </a:lnTo>
                <a:lnTo>
                  <a:pt x="192783" y="82468"/>
                </a:lnTo>
                <a:lnTo>
                  <a:pt x="193169" y="91471"/>
                </a:lnTo>
                <a:lnTo>
                  <a:pt x="193340" y="99055"/>
                </a:lnTo>
                <a:lnTo>
                  <a:pt x="191236" y="102583"/>
                </a:lnTo>
                <a:lnTo>
                  <a:pt x="183165" y="109368"/>
                </a:lnTo>
                <a:lnTo>
                  <a:pt x="180154" y="112682"/>
                </a:lnTo>
                <a:lnTo>
                  <a:pt x="178145" y="115967"/>
                </a:lnTo>
                <a:lnTo>
                  <a:pt x="176807" y="119232"/>
                </a:lnTo>
                <a:lnTo>
                  <a:pt x="169787" y="128961"/>
                </a:lnTo>
                <a:lnTo>
                  <a:pt x="164786" y="133269"/>
                </a:lnTo>
                <a:lnTo>
                  <a:pt x="158226" y="138290"/>
                </a:lnTo>
                <a:lnTo>
                  <a:pt x="150629" y="143787"/>
                </a:lnTo>
                <a:lnTo>
                  <a:pt x="142187" y="152762"/>
                </a:lnTo>
                <a:lnTo>
                  <a:pt x="138435" y="160333"/>
                </a:lnTo>
                <a:lnTo>
                  <a:pt x="136768" y="167281"/>
                </a:lnTo>
                <a:lnTo>
                  <a:pt x="137398" y="170638"/>
                </a:lnTo>
                <a:lnTo>
                  <a:pt x="140965" y="177236"/>
                </a:lnTo>
                <a:lnTo>
                  <a:pt x="149016" y="186993"/>
                </a:lnTo>
                <a:lnTo>
                  <a:pt x="153087" y="189154"/>
                </a:lnTo>
                <a:lnTo>
                  <a:pt x="157951" y="190595"/>
                </a:lnTo>
                <a:lnTo>
                  <a:pt x="163344" y="191556"/>
                </a:lnTo>
                <a:lnTo>
                  <a:pt x="168014" y="193271"/>
                </a:lnTo>
                <a:lnTo>
                  <a:pt x="176069" y="198043"/>
                </a:lnTo>
                <a:lnTo>
                  <a:pt x="183232" y="203747"/>
                </a:lnTo>
                <a:lnTo>
                  <a:pt x="186647" y="206773"/>
                </a:lnTo>
                <a:lnTo>
                  <a:pt x="191073" y="208790"/>
                </a:lnTo>
                <a:lnTo>
                  <a:pt x="196174" y="210135"/>
                </a:lnTo>
                <a:lnTo>
                  <a:pt x="201724" y="211032"/>
                </a:lnTo>
                <a:lnTo>
                  <a:pt x="206499" y="212704"/>
                </a:lnTo>
                <a:lnTo>
                  <a:pt x="214671" y="217429"/>
                </a:lnTo>
                <a:lnTo>
                  <a:pt x="221886" y="223112"/>
                </a:lnTo>
                <a:lnTo>
                  <a:pt x="228675" y="229221"/>
                </a:lnTo>
                <a:lnTo>
                  <a:pt x="235275" y="235518"/>
                </a:lnTo>
                <a:lnTo>
                  <a:pt x="238541" y="237627"/>
                </a:lnTo>
                <a:lnTo>
                  <a:pt x="245035" y="239971"/>
                </a:lnTo>
                <a:lnTo>
                  <a:pt x="251504" y="243879"/>
                </a:lnTo>
                <a:lnTo>
                  <a:pt x="257962" y="249199"/>
                </a:lnTo>
                <a:lnTo>
                  <a:pt x="264415" y="255146"/>
                </a:lnTo>
                <a:lnTo>
                  <a:pt x="274091" y="264537"/>
                </a:lnTo>
                <a:lnTo>
                  <a:pt x="276241" y="267722"/>
                </a:lnTo>
                <a:lnTo>
                  <a:pt x="278630" y="274128"/>
                </a:lnTo>
                <a:lnTo>
                  <a:pt x="279975" y="283777"/>
                </a:lnTo>
                <a:lnTo>
                  <a:pt x="280373" y="288308"/>
                </a:lnTo>
                <a:lnTo>
                  <a:pt x="277600" y="295100"/>
                </a:lnTo>
                <a:lnTo>
                  <a:pt x="272785" y="304210"/>
                </a:lnTo>
                <a:lnTo>
                  <a:pt x="267062" y="311841"/>
                </a:lnTo>
                <a:lnTo>
                  <a:pt x="264031" y="314306"/>
                </a:lnTo>
                <a:lnTo>
                  <a:pt x="260936" y="315950"/>
                </a:lnTo>
                <a:lnTo>
                  <a:pt x="257797" y="317046"/>
                </a:lnTo>
                <a:lnTo>
                  <a:pt x="252480" y="319926"/>
                </a:lnTo>
                <a:lnTo>
                  <a:pt x="245711" y="323996"/>
                </a:lnTo>
                <a:lnTo>
                  <a:pt x="237973" y="328859"/>
                </a:lnTo>
                <a:lnTo>
                  <a:pt x="230665" y="332100"/>
                </a:lnTo>
                <a:lnTo>
                  <a:pt x="223644" y="334262"/>
                </a:lnTo>
                <a:lnTo>
                  <a:pt x="216812" y="335703"/>
                </a:lnTo>
                <a:lnTo>
                  <a:pt x="211184" y="337738"/>
                </a:lnTo>
                <a:lnTo>
                  <a:pt x="206356" y="340170"/>
                </a:lnTo>
                <a:lnTo>
                  <a:pt x="164455" y="34825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SMARTPenAnnotation1762"/>
          <p:cNvSpPr/>
          <p:nvPr/>
        </p:nvSpPr>
        <p:spPr>
          <a:xfrm>
            <a:off x="6162228" y="4028777"/>
            <a:ext cx="193478" cy="9675"/>
          </a:xfrm>
          <a:custGeom>
            <a:avLst/>
            <a:gdLst/>
            <a:ahLst/>
            <a:cxnLst/>
            <a:rect l="0" t="0" r="0" b="0"/>
            <a:pathLst>
              <a:path w="193478" h="9675">
                <a:moveTo>
                  <a:pt x="193477" y="9674"/>
                </a:moveTo>
                <a:lnTo>
                  <a:pt x="109594" y="9674"/>
                </a:lnTo>
                <a:lnTo>
                  <a:pt x="103159" y="8599"/>
                </a:lnTo>
                <a:lnTo>
                  <a:pt x="96719" y="6807"/>
                </a:lnTo>
                <a:lnTo>
                  <a:pt x="90277" y="4538"/>
                </a:lnTo>
                <a:lnTo>
                  <a:pt x="84906" y="3025"/>
                </a:lnTo>
                <a:lnTo>
                  <a:pt x="80251" y="2017"/>
                </a:lnTo>
                <a:lnTo>
                  <a:pt x="76073" y="1345"/>
                </a:lnTo>
                <a:lnTo>
                  <a:pt x="68988" y="896"/>
                </a:lnTo>
                <a:lnTo>
                  <a:pt x="49651" y="398"/>
                </a:lnTo>
                <a:lnTo>
                  <a:pt x="13094" y="15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SMARTPenAnnotation1763"/>
          <p:cNvSpPr/>
          <p:nvPr/>
        </p:nvSpPr>
        <p:spPr>
          <a:xfrm>
            <a:off x="6220271" y="3961060"/>
            <a:ext cx="29022" cy="174130"/>
          </a:xfrm>
          <a:custGeom>
            <a:avLst/>
            <a:gdLst/>
            <a:ahLst/>
            <a:cxnLst/>
            <a:rect l="0" t="0" r="0" b="0"/>
            <a:pathLst>
              <a:path w="29022" h="174130">
                <a:moveTo>
                  <a:pt x="0" y="0"/>
                </a:moveTo>
                <a:lnTo>
                  <a:pt x="0" y="61506"/>
                </a:lnTo>
                <a:lnTo>
                  <a:pt x="2150" y="72175"/>
                </a:lnTo>
                <a:lnTo>
                  <a:pt x="5733" y="84662"/>
                </a:lnTo>
                <a:lnTo>
                  <a:pt x="10271" y="98361"/>
                </a:lnTo>
                <a:lnTo>
                  <a:pt x="13297" y="109644"/>
                </a:lnTo>
                <a:lnTo>
                  <a:pt x="15314" y="119315"/>
                </a:lnTo>
                <a:lnTo>
                  <a:pt x="16658" y="127913"/>
                </a:lnTo>
                <a:lnTo>
                  <a:pt x="18630" y="134719"/>
                </a:lnTo>
                <a:lnTo>
                  <a:pt x="21018" y="140332"/>
                </a:lnTo>
                <a:lnTo>
                  <a:pt x="23686" y="145148"/>
                </a:lnTo>
                <a:lnTo>
                  <a:pt x="25465" y="149434"/>
                </a:lnTo>
                <a:lnTo>
                  <a:pt x="26650" y="153366"/>
                </a:lnTo>
                <a:lnTo>
                  <a:pt x="29021" y="17412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SMARTPenAnnotation1764"/>
          <p:cNvSpPr/>
          <p:nvPr/>
        </p:nvSpPr>
        <p:spPr>
          <a:xfrm>
            <a:off x="6462261" y="3874184"/>
            <a:ext cx="212681" cy="290027"/>
          </a:xfrm>
          <a:custGeom>
            <a:avLst/>
            <a:gdLst/>
            <a:ahLst/>
            <a:cxnLst/>
            <a:rect l="0" t="0" r="0" b="0"/>
            <a:pathLst>
              <a:path w="212681" h="290027">
                <a:moveTo>
                  <a:pt x="106268" y="28833"/>
                </a:moveTo>
                <a:lnTo>
                  <a:pt x="84474" y="7039"/>
                </a:lnTo>
                <a:lnTo>
                  <a:pt x="80989" y="4630"/>
                </a:lnTo>
                <a:lnTo>
                  <a:pt x="77592" y="3024"/>
                </a:lnTo>
                <a:lnTo>
                  <a:pt x="70951" y="1239"/>
                </a:lnTo>
                <a:lnTo>
                  <a:pt x="64416" y="446"/>
                </a:lnTo>
                <a:lnTo>
                  <a:pt x="60094" y="235"/>
                </a:lnTo>
                <a:lnTo>
                  <a:pt x="49559" y="0"/>
                </a:lnTo>
                <a:lnTo>
                  <a:pt x="44815" y="1012"/>
                </a:lnTo>
                <a:lnTo>
                  <a:pt x="40577" y="2761"/>
                </a:lnTo>
                <a:lnTo>
                  <a:pt x="36677" y="5003"/>
                </a:lnTo>
                <a:lnTo>
                  <a:pt x="26612" y="10359"/>
                </a:lnTo>
                <a:lnTo>
                  <a:pt x="12904" y="17421"/>
                </a:lnTo>
                <a:lnTo>
                  <a:pt x="8163" y="21253"/>
                </a:lnTo>
                <a:lnTo>
                  <a:pt x="5394" y="23780"/>
                </a:lnTo>
                <a:lnTo>
                  <a:pt x="3548" y="26539"/>
                </a:lnTo>
                <a:lnTo>
                  <a:pt x="1497" y="32471"/>
                </a:lnTo>
                <a:lnTo>
                  <a:pt x="585" y="38691"/>
                </a:lnTo>
                <a:lnTo>
                  <a:pt x="180" y="46113"/>
                </a:lnTo>
                <a:lnTo>
                  <a:pt x="0" y="56577"/>
                </a:lnTo>
                <a:lnTo>
                  <a:pt x="1027" y="60228"/>
                </a:lnTo>
                <a:lnTo>
                  <a:pt x="2786" y="62661"/>
                </a:lnTo>
                <a:lnTo>
                  <a:pt x="5034" y="64284"/>
                </a:lnTo>
                <a:lnTo>
                  <a:pt x="6532" y="66440"/>
                </a:lnTo>
                <a:lnTo>
                  <a:pt x="9717" y="74611"/>
                </a:lnTo>
                <a:lnTo>
                  <a:pt x="14270" y="80708"/>
                </a:lnTo>
                <a:lnTo>
                  <a:pt x="16990" y="82764"/>
                </a:lnTo>
                <a:lnTo>
                  <a:pt x="19877" y="84135"/>
                </a:lnTo>
                <a:lnTo>
                  <a:pt x="22877" y="85049"/>
                </a:lnTo>
                <a:lnTo>
                  <a:pt x="27027" y="86733"/>
                </a:lnTo>
                <a:lnTo>
                  <a:pt x="31943" y="88930"/>
                </a:lnTo>
                <a:lnTo>
                  <a:pt x="37371" y="91470"/>
                </a:lnTo>
                <a:lnTo>
                  <a:pt x="43138" y="93163"/>
                </a:lnTo>
                <a:lnTo>
                  <a:pt x="49133" y="94292"/>
                </a:lnTo>
                <a:lnTo>
                  <a:pt x="55280" y="95045"/>
                </a:lnTo>
                <a:lnTo>
                  <a:pt x="60452" y="95546"/>
                </a:lnTo>
                <a:lnTo>
                  <a:pt x="64976" y="95881"/>
                </a:lnTo>
                <a:lnTo>
                  <a:pt x="69065" y="96104"/>
                </a:lnTo>
                <a:lnTo>
                  <a:pt x="72868" y="95178"/>
                </a:lnTo>
                <a:lnTo>
                  <a:pt x="76477" y="93485"/>
                </a:lnTo>
                <a:lnTo>
                  <a:pt x="79959" y="91282"/>
                </a:lnTo>
                <a:lnTo>
                  <a:pt x="85503" y="88739"/>
                </a:lnTo>
                <a:lnTo>
                  <a:pt x="92425" y="85968"/>
                </a:lnTo>
                <a:lnTo>
                  <a:pt x="100264" y="83046"/>
                </a:lnTo>
                <a:lnTo>
                  <a:pt x="106565" y="81098"/>
                </a:lnTo>
                <a:lnTo>
                  <a:pt x="111840" y="79800"/>
                </a:lnTo>
                <a:lnTo>
                  <a:pt x="116432" y="78934"/>
                </a:lnTo>
                <a:lnTo>
                  <a:pt x="120568" y="77282"/>
                </a:lnTo>
                <a:lnTo>
                  <a:pt x="124400" y="75105"/>
                </a:lnTo>
                <a:lnTo>
                  <a:pt x="128030" y="72580"/>
                </a:lnTo>
                <a:lnTo>
                  <a:pt x="130450" y="69821"/>
                </a:lnTo>
                <a:lnTo>
                  <a:pt x="132063" y="66907"/>
                </a:lnTo>
                <a:lnTo>
                  <a:pt x="133138" y="63890"/>
                </a:lnTo>
                <a:lnTo>
                  <a:pt x="137200" y="57670"/>
                </a:lnTo>
                <a:lnTo>
                  <a:pt x="142588" y="51324"/>
                </a:lnTo>
                <a:lnTo>
                  <a:pt x="148565" y="44920"/>
                </a:lnTo>
                <a:lnTo>
                  <a:pt x="150589" y="43857"/>
                </a:lnTo>
                <a:lnTo>
                  <a:pt x="151939" y="44224"/>
                </a:lnTo>
                <a:lnTo>
                  <a:pt x="152838" y="45543"/>
                </a:lnTo>
                <a:lnTo>
                  <a:pt x="153838" y="49875"/>
                </a:lnTo>
                <a:lnTo>
                  <a:pt x="154401" y="58356"/>
                </a:lnTo>
                <a:lnTo>
                  <a:pt x="154480" y="61414"/>
                </a:lnTo>
                <a:lnTo>
                  <a:pt x="155607" y="66677"/>
                </a:lnTo>
                <a:lnTo>
                  <a:pt x="157434" y="73410"/>
                </a:lnTo>
                <a:lnTo>
                  <a:pt x="162329" y="89490"/>
                </a:lnTo>
                <a:lnTo>
                  <a:pt x="168088" y="107386"/>
                </a:lnTo>
                <a:lnTo>
                  <a:pt x="170053" y="115597"/>
                </a:lnTo>
                <a:lnTo>
                  <a:pt x="171364" y="123222"/>
                </a:lnTo>
                <a:lnTo>
                  <a:pt x="172237" y="130454"/>
                </a:lnTo>
                <a:lnTo>
                  <a:pt x="172820" y="137425"/>
                </a:lnTo>
                <a:lnTo>
                  <a:pt x="173208" y="144223"/>
                </a:lnTo>
                <a:lnTo>
                  <a:pt x="173640" y="156433"/>
                </a:lnTo>
                <a:lnTo>
                  <a:pt x="173832" y="165443"/>
                </a:lnTo>
                <a:lnTo>
                  <a:pt x="174957" y="172575"/>
                </a:lnTo>
                <a:lnTo>
                  <a:pt x="176783" y="181629"/>
                </a:lnTo>
                <a:lnTo>
                  <a:pt x="179075" y="191965"/>
                </a:lnTo>
                <a:lnTo>
                  <a:pt x="187354" y="223513"/>
                </a:lnTo>
                <a:lnTo>
                  <a:pt x="192571" y="242460"/>
                </a:lnTo>
                <a:lnTo>
                  <a:pt x="197125" y="256165"/>
                </a:lnTo>
                <a:lnTo>
                  <a:pt x="201235" y="266378"/>
                </a:lnTo>
                <a:lnTo>
                  <a:pt x="212680" y="29002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SMARTPenAnnotation1765"/>
          <p:cNvSpPr/>
          <p:nvPr/>
        </p:nvSpPr>
        <p:spPr>
          <a:xfrm>
            <a:off x="6845394" y="3719214"/>
            <a:ext cx="148784" cy="512714"/>
          </a:xfrm>
          <a:custGeom>
            <a:avLst/>
            <a:gdLst/>
            <a:ahLst/>
            <a:cxnLst/>
            <a:rect l="0" t="0" r="0" b="0"/>
            <a:pathLst>
              <a:path w="148784" h="512714">
                <a:moveTo>
                  <a:pt x="71393" y="0"/>
                </a:moveTo>
                <a:lnTo>
                  <a:pt x="66257" y="0"/>
                </a:lnTo>
                <a:lnTo>
                  <a:pt x="64744" y="1075"/>
                </a:lnTo>
                <a:lnTo>
                  <a:pt x="63736" y="2867"/>
                </a:lnTo>
                <a:lnTo>
                  <a:pt x="63063" y="5136"/>
                </a:lnTo>
                <a:lnTo>
                  <a:pt x="59450" y="10523"/>
                </a:lnTo>
                <a:lnTo>
                  <a:pt x="56982" y="13465"/>
                </a:lnTo>
                <a:lnTo>
                  <a:pt x="54261" y="16501"/>
                </a:lnTo>
                <a:lnTo>
                  <a:pt x="48372" y="22740"/>
                </a:lnTo>
                <a:lnTo>
                  <a:pt x="46372" y="25909"/>
                </a:lnTo>
                <a:lnTo>
                  <a:pt x="42481" y="35504"/>
                </a:lnTo>
                <a:lnTo>
                  <a:pt x="40295" y="38718"/>
                </a:lnTo>
                <a:lnTo>
                  <a:pt x="37763" y="41935"/>
                </a:lnTo>
                <a:lnTo>
                  <a:pt x="34999" y="46230"/>
                </a:lnTo>
                <a:lnTo>
                  <a:pt x="32083" y="51242"/>
                </a:lnTo>
                <a:lnTo>
                  <a:pt x="29063" y="56734"/>
                </a:lnTo>
                <a:lnTo>
                  <a:pt x="25708" y="68569"/>
                </a:lnTo>
                <a:lnTo>
                  <a:pt x="24813" y="74734"/>
                </a:lnTo>
                <a:lnTo>
                  <a:pt x="18087" y="107381"/>
                </a:lnTo>
                <a:lnTo>
                  <a:pt x="5080" y="165817"/>
                </a:lnTo>
                <a:lnTo>
                  <a:pt x="1387" y="181487"/>
                </a:lnTo>
                <a:lnTo>
                  <a:pt x="0" y="194082"/>
                </a:lnTo>
                <a:lnTo>
                  <a:pt x="150" y="204629"/>
                </a:lnTo>
                <a:lnTo>
                  <a:pt x="1326" y="213810"/>
                </a:lnTo>
                <a:lnTo>
                  <a:pt x="2108" y="223156"/>
                </a:lnTo>
                <a:lnTo>
                  <a:pt x="2632" y="232610"/>
                </a:lnTo>
                <a:lnTo>
                  <a:pt x="2980" y="242138"/>
                </a:lnTo>
                <a:lnTo>
                  <a:pt x="4287" y="256014"/>
                </a:lnTo>
                <a:lnTo>
                  <a:pt x="8606" y="291496"/>
                </a:lnTo>
                <a:lnTo>
                  <a:pt x="11261" y="306117"/>
                </a:lnTo>
                <a:lnTo>
                  <a:pt x="14107" y="318014"/>
                </a:lnTo>
                <a:lnTo>
                  <a:pt x="17080" y="328096"/>
                </a:lnTo>
                <a:lnTo>
                  <a:pt x="20135" y="340191"/>
                </a:lnTo>
                <a:lnTo>
                  <a:pt x="26398" y="367962"/>
                </a:lnTo>
                <a:lnTo>
                  <a:pt x="29573" y="379666"/>
                </a:lnTo>
                <a:lnTo>
                  <a:pt x="32764" y="389620"/>
                </a:lnTo>
                <a:lnTo>
                  <a:pt x="35967" y="398405"/>
                </a:lnTo>
                <a:lnTo>
                  <a:pt x="39176" y="406411"/>
                </a:lnTo>
                <a:lnTo>
                  <a:pt x="42391" y="413899"/>
                </a:lnTo>
                <a:lnTo>
                  <a:pt x="45609" y="421040"/>
                </a:lnTo>
                <a:lnTo>
                  <a:pt x="49904" y="427951"/>
                </a:lnTo>
                <a:lnTo>
                  <a:pt x="54918" y="434708"/>
                </a:lnTo>
                <a:lnTo>
                  <a:pt x="60410" y="441362"/>
                </a:lnTo>
                <a:lnTo>
                  <a:pt x="65145" y="446873"/>
                </a:lnTo>
                <a:lnTo>
                  <a:pt x="69377" y="451622"/>
                </a:lnTo>
                <a:lnTo>
                  <a:pt x="73274" y="455862"/>
                </a:lnTo>
                <a:lnTo>
                  <a:pt x="83335" y="466307"/>
                </a:lnTo>
                <a:lnTo>
                  <a:pt x="89029" y="472102"/>
                </a:lnTo>
                <a:lnTo>
                  <a:pt x="94974" y="477040"/>
                </a:lnTo>
                <a:lnTo>
                  <a:pt x="101087" y="481407"/>
                </a:lnTo>
                <a:lnTo>
                  <a:pt x="107311" y="485394"/>
                </a:lnTo>
                <a:lnTo>
                  <a:pt x="113611" y="490201"/>
                </a:lnTo>
                <a:lnTo>
                  <a:pt x="119961" y="495555"/>
                </a:lnTo>
                <a:lnTo>
                  <a:pt x="126344" y="501274"/>
                </a:lnTo>
                <a:lnTo>
                  <a:pt x="131674" y="505087"/>
                </a:lnTo>
                <a:lnTo>
                  <a:pt x="136303" y="507629"/>
                </a:lnTo>
                <a:lnTo>
                  <a:pt x="148783" y="51271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SMARTPenAnnotation1766"/>
          <p:cNvSpPr/>
          <p:nvPr/>
        </p:nvSpPr>
        <p:spPr>
          <a:xfrm>
            <a:off x="7487542" y="3728888"/>
            <a:ext cx="123826" cy="483693"/>
          </a:xfrm>
          <a:custGeom>
            <a:avLst/>
            <a:gdLst/>
            <a:ahLst/>
            <a:cxnLst/>
            <a:rect l="0" t="0" r="0" b="0"/>
            <a:pathLst>
              <a:path w="123826" h="483693">
                <a:moveTo>
                  <a:pt x="0" y="0"/>
                </a:moveTo>
                <a:lnTo>
                  <a:pt x="0" y="5136"/>
                </a:lnTo>
                <a:lnTo>
                  <a:pt x="1076" y="7723"/>
                </a:lnTo>
                <a:lnTo>
                  <a:pt x="2867" y="10523"/>
                </a:lnTo>
                <a:lnTo>
                  <a:pt x="5136" y="13465"/>
                </a:lnTo>
                <a:lnTo>
                  <a:pt x="6649" y="17575"/>
                </a:lnTo>
                <a:lnTo>
                  <a:pt x="9853" y="32557"/>
                </a:lnTo>
                <a:lnTo>
                  <a:pt x="11943" y="36753"/>
                </a:lnTo>
                <a:lnTo>
                  <a:pt x="14411" y="40625"/>
                </a:lnTo>
                <a:lnTo>
                  <a:pt x="17132" y="45356"/>
                </a:lnTo>
                <a:lnTo>
                  <a:pt x="23022" y="56346"/>
                </a:lnTo>
                <a:lnTo>
                  <a:pt x="70547" y="150772"/>
                </a:lnTo>
                <a:lnTo>
                  <a:pt x="74349" y="164106"/>
                </a:lnTo>
                <a:lnTo>
                  <a:pt x="75363" y="170672"/>
                </a:lnTo>
                <a:lnTo>
                  <a:pt x="78189" y="183648"/>
                </a:lnTo>
                <a:lnTo>
                  <a:pt x="87061" y="220996"/>
                </a:lnTo>
                <a:lnTo>
                  <a:pt x="91362" y="236545"/>
                </a:lnTo>
                <a:lnTo>
                  <a:pt x="95304" y="249061"/>
                </a:lnTo>
                <a:lnTo>
                  <a:pt x="109353" y="289729"/>
                </a:lnTo>
                <a:lnTo>
                  <a:pt x="112673" y="302790"/>
                </a:lnTo>
                <a:lnTo>
                  <a:pt x="115961" y="317946"/>
                </a:lnTo>
                <a:lnTo>
                  <a:pt x="119227" y="334499"/>
                </a:lnTo>
                <a:lnTo>
                  <a:pt x="121405" y="351984"/>
                </a:lnTo>
                <a:lnTo>
                  <a:pt x="122857" y="370090"/>
                </a:lnTo>
                <a:lnTo>
                  <a:pt x="123825" y="388609"/>
                </a:lnTo>
                <a:lnTo>
                  <a:pt x="123395" y="405255"/>
                </a:lnTo>
                <a:lnTo>
                  <a:pt x="116086" y="48369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SMARTPenAnnotation1767"/>
          <p:cNvSpPr/>
          <p:nvPr/>
        </p:nvSpPr>
        <p:spPr>
          <a:xfrm>
            <a:off x="7159198" y="3855993"/>
            <a:ext cx="231607" cy="337240"/>
          </a:xfrm>
          <a:custGeom>
            <a:avLst/>
            <a:gdLst/>
            <a:ahLst/>
            <a:cxnLst/>
            <a:rect l="0" t="0" r="0" b="0"/>
            <a:pathLst>
              <a:path w="231607" h="337240">
                <a:moveTo>
                  <a:pt x="231606" y="8329"/>
                </a:moveTo>
                <a:lnTo>
                  <a:pt x="138834" y="8329"/>
                </a:lnTo>
                <a:lnTo>
                  <a:pt x="133212" y="7254"/>
                </a:lnTo>
                <a:lnTo>
                  <a:pt x="128390" y="5462"/>
                </a:lnTo>
                <a:lnTo>
                  <a:pt x="124100" y="3193"/>
                </a:lnTo>
                <a:lnTo>
                  <a:pt x="120165" y="1680"/>
                </a:lnTo>
                <a:lnTo>
                  <a:pt x="116467" y="672"/>
                </a:lnTo>
                <a:lnTo>
                  <a:pt x="112927" y="0"/>
                </a:lnTo>
                <a:lnTo>
                  <a:pt x="108418" y="626"/>
                </a:lnTo>
                <a:lnTo>
                  <a:pt x="103261" y="2119"/>
                </a:lnTo>
                <a:lnTo>
                  <a:pt x="97673" y="4189"/>
                </a:lnTo>
                <a:lnTo>
                  <a:pt x="92874" y="5569"/>
                </a:lnTo>
                <a:lnTo>
                  <a:pt x="88599" y="6489"/>
                </a:lnTo>
                <a:lnTo>
                  <a:pt x="84674" y="7102"/>
                </a:lnTo>
                <a:lnTo>
                  <a:pt x="82058" y="8586"/>
                </a:lnTo>
                <a:lnTo>
                  <a:pt x="80314" y="10650"/>
                </a:lnTo>
                <a:lnTo>
                  <a:pt x="79150" y="13101"/>
                </a:lnTo>
                <a:lnTo>
                  <a:pt x="77301" y="14735"/>
                </a:lnTo>
                <a:lnTo>
                  <a:pt x="74992" y="15824"/>
                </a:lnTo>
                <a:lnTo>
                  <a:pt x="72378" y="16550"/>
                </a:lnTo>
                <a:lnTo>
                  <a:pt x="70636" y="19184"/>
                </a:lnTo>
                <a:lnTo>
                  <a:pt x="67109" y="33162"/>
                </a:lnTo>
                <a:lnTo>
                  <a:pt x="64974" y="38858"/>
                </a:lnTo>
                <a:lnTo>
                  <a:pt x="62474" y="44804"/>
                </a:lnTo>
                <a:lnTo>
                  <a:pt x="59699" y="54278"/>
                </a:lnTo>
                <a:lnTo>
                  <a:pt x="58958" y="58309"/>
                </a:lnTo>
                <a:lnTo>
                  <a:pt x="55269" y="65655"/>
                </a:lnTo>
                <a:lnTo>
                  <a:pt x="52781" y="69118"/>
                </a:lnTo>
                <a:lnTo>
                  <a:pt x="50047" y="74652"/>
                </a:lnTo>
                <a:lnTo>
                  <a:pt x="47149" y="81566"/>
                </a:lnTo>
                <a:lnTo>
                  <a:pt x="44142" y="89400"/>
                </a:lnTo>
                <a:lnTo>
                  <a:pt x="41064" y="98922"/>
                </a:lnTo>
                <a:lnTo>
                  <a:pt x="37936" y="109569"/>
                </a:lnTo>
                <a:lnTo>
                  <a:pt x="34776" y="120967"/>
                </a:lnTo>
                <a:lnTo>
                  <a:pt x="31594" y="129640"/>
                </a:lnTo>
                <a:lnTo>
                  <a:pt x="28398" y="136498"/>
                </a:lnTo>
                <a:lnTo>
                  <a:pt x="25193" y="142143"/>
                </a:lnTo>
                <a:lnTo>
                  <a:pt x="18765" y="154150"/>
                </a:lnTo>
                <a:lnTo>
                  <a:pt x="15547" y="160361"/>
                </a:lnTo>
                <a:lnTo>
                  <a:pt x="9103" y="170129"/>
                </a:lnTo>
                <a:lnTo>
                  <a:pt x="5880" y="174239"/>
                </a:lnTo>
                <a:lnTo>
                  <a:pt x="2299" y="181671"/>
                </a:lnTo>
                <a:lnTo>
                  <a:pt x="1344" y="185158"/>
                </a:lnTo>
                <a:lnTo>
                  <a:pt x="708" y="186407"/>
                </a:lnTo>
                <a:lnTo>
                  <a:pt x="283" y="186166"/>
                </a:lnTo>
                <a:lnTo>
                  <a:pt x="0" y="184930"/>
                </a:lnTo>
                <a:lnTo>
                  <a:pt x="887" y="184106"/>
                </a:lnTo>
                <a:lnTo>
                  <a:pt x="2553" y="183556"/>
                </a:lnTo>
                <a:lnTo>
                  <a:pt x="7269" y="182946"/>
                </a:lnTo>
                <a:lnTo>
                  <a:pt x="12948" y="182675"/>
                </a:lnTo>
                <a:lnTo>
                  <a:pt x="15968" y="181527"/>
                </a:lnTo>
                <a:lnTo>
                  <a:pt x="22190" y="177387"/>
                </a:lnTo>
                <a:lnTo>
                  <a:pt x="28537" y="174829"/>
                </a:lnTo>
                <a:lnTo>
                  <a:pt x="31735" y="174147"/>
                </a:lnTo>
                <a:lnTo>
                  <a:pt x="38165" y="173693"/>
                </a:lnTo>
                <a:lnTo>
                  <a:pt x="46753" y="173390"/>
                </a:lnTo>
                <a:lnTo>
                  <a:pt x="81156" y="172904"/>
                </a:lnTo>
                <a:lnTo>
                  <a:pt x="89386" y="173939"/>
                </a:lnTo>
                <a:lnTo>
                  <a:pt x="98097" y="175703"/>
                </a:lnTo>
                <a:lnTo>
                  <a:pt x="107130" y="177955"/>
                </a:lnTo>
                <a:lnTo>
                  <a:pt x="115301" y="180531"/>
                </a:lnTo>
                <a:lnTo>
                  <a:pt x="122898" y="183323"/>
                </a:lnTo>
                <a:lnTo>
                  <a:pt x="130113" y="186259"/>
                </a:lnTo>
                <a:lnTo>
                  <a:pt x="137072" y="189291"/>
                </a:lnTo>
                <a:lnTo>
                  <a:pt x="150537" y="195527"/>
                </a:lnTo>
                <a:lnTo>
                  <a:pt x="156063" y="198695"/>
                </a:lnTo>
                <a:lnTo>
                  <a:pt x="160821" y="201882"/>
                </a:lnTo>
                <a:lnTo>
                  <a:pt x="165069" y="205081"/>
                </a:lnTo>
                <a:lnTo>
                  <a:pt x="168975" y="207214"/>
                </a:lnTo>
                <a:lnTo>
                  <a:pt x="176182" y="209583"/>
                </a:lnTo>
                <a:lnTo>
                  <a:pt x="178533" y="212365"/>
                </a:lnTo>
                <a:lnTo>
                  <a:pt x="180102" y="216369"/>
                </a:lnTo>
                <a:lnTo>
                  <a:pt x="181147" y="221188"/>
                </a:lnTo>
                <a:lnTo>
                  <a:pt x="185174" y="229409"/>
                </a:lnTo>
                <a:lnTo>
                  <a:pt x="187753" y="233107"/>
                </a:lnTo>
                <a:lnTo>
                  <a:pt x="190619" y="242947"/>
                </a:lnTo>
                <a:lnTo>
                  <a:pt x="191892" y="253411"/>
                </a:lnTo>
                <a:lnTo>
                  <a:pt x="192458" y="261645"/>
                </a:lnTo>
                <a:lnTo>
                  <a:pt x="191534" y="265346"/>
                </a:lnTo>
                <a:lnTo>
                  <a:pt x="187641" y="272324"/>
                </a:lnTo>
                <a:lnTo>
                  <a:pt x="184024" y="276764"/>
                </a:lnTo>
                <a:lnTo>
                  <a:pt x="179462" y="281874"/>
                </a:lnTo>
                <a:lnTo>
                  <a:pt x="174271" y="287431"/>
                </a:lnTo>
                <a:lnTo>
                  <a:pt x="167586" y="293285"/>
                </a:lnTo>
                <a:lnTo>
                  <a:pt x="159904" y="299337"/>
                </a:lnTo>
                <a:lnTo>
                  <a:pt x="151559" y="305522"/>
                </a:lnTo>
                <a:lnTo>
                  <a:pt x="143846" y="309645"/>
                </a:lnTo>
                <a:lnTo>
                  <a:pt x="136554" y="312394"/>
                </a:lnTo>
                <a:lnTo>
                  <a:pt x="129543" y="314226"/>
                </a:lnTo>
                <a:lnTo>
                  <a:pt x="122719" y="316523"/>
                </a:lnTo>
                <a:lnTo>
                  <a:pt x="116019" y="319129"/>
                </a:lnTo>
                <a:lnTo>
                  <a:pt x="109404" y="321941"/>
                </a:lnTo>
                <a:lnTo>
                  <a:pt x="101769" y="324891"/>
                </a:lnTo>
                <a:lnTo>
                  <a:pt x="67151" y="33723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5" name="SMARTPenAnnotation1768"/>
          <p:cNvSpPr/>
          <p:nvPr/>
        </p:nvSpPr>
        <p:spPr>
          <a:xfrm>
            <a:off x="2486173" y="4378380"/>
            <a:ext cx="270869" cy="37351"/>
          </a:xfrm>
          <a:custGeom>
            <a:avLst/>
            <a:gdLst/>
            <a:ahLst/>
            <a:cxnLst/>
            <a:rect l="0" t="0" r="0" b="0"/>
            <a:pathLst>
              <a:path w="270869" h="37351">
                <a:moveTo>
                  <a:pt x="0" y="8328"/>
                </a:moveTo>
                <a:lnTo>
                  <a:pt x="0" y="3193"/>
                </a:lnTo>
                <a:lnTo>
                  <a:pt x="1075" y="1680"/>
                </a:lnTo>
                <a:lnTo>
                  <a:pt x="2867" y="672"/>
                </a:lnTo>
                <a:lnTo>
                  <a:pt x="5136" y="0"/>
                </a:lnTo>
                <a:lnTo>
                  <a:pt x="6649" y="626"/>
                </a:lnTo>
                <a:lnTo>
                  <a:pt x="7657" y="2119"/>
                </a:lnTo>
                <a:lnTo>
                  <a:pt x="8329" y="4188"/>
                </a:lnTo>
                <a:lnTo>
                  <a:pt x="10927" y="5569"/>
                </a:lnTo>
                <a:lnTo>
                  <a:pt x="14809" y="6489"/>
                </a:lnTo>
                <a:lnTo>
                  <a:pt x="19547" y="7102"/>
                </a:lnTo>
                <a:lnTo>
                  <a:pt x="24855" y="7511"/>
                </a:lnTo>
                <a:lnTo>
                  <a:pt x="30543" y="7783"/>
                </a:lnTo>
                <a:lnTo>
                  <a:pt x="45954" y="8167"/>
                </a:lnTo>
                <a:lnTo>
                  <a:pt x="92594" y="8319"/>
                </a:lnTo>
                <a:lnTo>
                  <a:pt x="100425" y="9397"/>
                </a:lnTo>
                <a:lnTo>
                  <a:pt x="108870" y="11191"/>
                </a:lnTo>
                <a:lnTo>
                  <a:pt x="117725" y="13461"/>
                </a:lnTo>
                <a:lnTo>
                  <a:pt x="124703" y="14975"/>
                </a:lnTo>
                <a:lnTo>
                  <a:pt x="130430" y="15984"/>
                </a:lnTo>
                <a:lnTo>
                  <a:pt x="135322" y="16657"/>
                </a:lnTo>
                <a:lnTo>
                  <a:pt x="140734" y="17105"/>
                </a:lnTo>
                <a:lnTo>
                  <a:pt x="146491" y="17404"/>
                </a:lnTo>
                <a:lnTo>
                  <a:pt x="152479" y="17604"/>
                </a:lnTo>
                <a:lnTo>
                  <a:pt x="184184" y="17924"/>
                </a:lnTo>
                <a:lnTo>
                  <a:pt x="198662" y="17967"/>
                </a:lnTo>
                <a:lnTo>
                  <a:pt x="205533" y="19054"/>
                </a:lnTo>
                <a:lnTo>
                  <a:pt x="212263" y="20853"/>
                </a:lnTo>
                <a:lnTo>
                  <a:pt x="218899" y="23128"/>
                </a:lnTo>
                <a:lnTo>
                  <a:pt x="224398" y="24644"/>
                </a:lnTo>
                <a:lnTo>
                  <a:pt x="229139" y="25655"/>
                </a:lnTo>
                <a:lnTo>
                  <a:pt x="237274" y="26778"/>
                </a:lnTo>
                <a:lnTo>
                  <a:pt x="244472" y="27277"/>
                </a:lnTo>
                <a:lnTo>
                  <a:pt x="251254" y="27499"/>
                </a:lnTo>
                <a:lnTo>
                  <a:pt x="270868" y="3735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6" name="SMARTPenAnnotation1769"/>
          <p:cNvSpPr/>
          <p:nvPr/>
        </p:nvSpPr>
        <p:spPr>
          <a:xfrm>
            <a:off x="2476500" y="4512469"/>
            <a:ext cx="328911" cy="9674"/>
          </a:xfrm>
          <a:custGeom>
            <a:avLst/>
            <a:gdLst/>
            <a:ahLst/>
            <a:cxnLst/>
            <a:rect l="0" t="0" r="0" b="0"/>
            <a:pathLst>
              <a:path w="328911" h="9674">
                <a:moveTo>
                  <a:pt x="0" y="9673"/>
                </a:moveTo>
                <a:lnTo>
                  <a:pt x="15406" y="9673"/>
                </a:lnTo>
                <a:lnTo>
                  <a:pt x="22094" y="8598"/>
                </a:lnTo>
                <a:lnTo>
                  <a:pt x="28702" y="6807"/>
                </a:lnTo>
                <a:lnTo>
                  <a:pt x="35258" y="4538"/>
                </a:lnTo>
                <a:lnTo>
                  <a:pt x="41778" y="3025"/>
                </a:lnTo>
                <a:lnTo>
                  <a:pt x="48274" y="2017"/>
                </a:lnTo>
                <a:lnTo>
                  <a:pt x="54755" y="1344"/>
                </a:lnTo>
                <a:lnTo>
                  <a:pt x="61225" y="896"/>
                </a:lnTo>
                <a:lnTo>
                  <a:pt x="67688" y="597"/>
                </a:lnTo>
                <a:lnTo>
                  <a:pt x="80602" y="265"/>
                </a:lnTo>
                <a:lnTo>
                  <a:pt x="303291" y="0"/>
                </a:lnTo>
                <a:lnTo>
                  <a:pt x="309681" y="1074"/>
                </a:lnTo>
                <a:lnTo>
                  <a:pt x="315016" y="2866"/>
                </a:lnTo>
                <a:lnTo>
                  <a:pt x="328910" y="967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7" name="SMARTPenAnnotation1770"/>
          <p:cNvSpPr/>
          <p:nvPr/>
        </p:nvSpPr>
        <p:spPr>
          <a:xfrm>
            <a:off x="3095663" y="4202906"/>
            <a:ext cx="261156" cy="347959"/>
          </a:xfrm>
          <a:custGeom>
            <a:avLst/>
            <a:gdLst/>
            <a:ahLst/>
            <a:cxnLst/>
            <a:rect l="0" t="0" r="0" b="0"/>
            <a:pathLst>
              <a:path w="261156" h="347959">
                <a:moveTo>
                  <a:pt x="261155" y="0"/>
                </a:moveTo>
                <a:lnTo>
                  <a:pt x="238415" y="0"/>
                </a:lnTo>
                <a:lnTo>
                  <a:pt x="235246" y="1074"/>
                </a:lnTo>
                <a:lnTo>
                  <a:pt x="228859" y="5135"/>
                </a:lnTo>
                <a:lnTo>
                  <a:pt x="222437" y="7657"/>
                </a:lnTo>
                <a:lnTo>
                  <a:pt x="219220" y="8329"/>
                </a:lnTo>
                <a:lnTo>
                  <a:pt x="212779" y="11942"/>
                </a:lnTo>
                <a:lnTo>
                  <a:pt x="205259" y="17131"/>
                </a:lnTo>
                <a:lnTo>
                  <a:pt x="200244" y="20019"/>
                </a:lnTo>
                <a:lnTo>
                  <a:pt x="194751" y="23020"/>
                </a:lnTo>
                <a:lnTo>
                  <a:pt x="190013" y="26095"/>
                </a:lnTo>
                <a:lnTo>
                  <a:pt x="181884" y="32379"/>
                </a:lnTo>
                <a:lnTo>
                  <a:pt x="177136" y="35559"/>
                </a:lnTo>
                <a:lnTo>
                  <a:pt x="171822" y="38754"/>
                </a:lnTo>
                <a:lnTo>
                  <a:pt x="166128" y="41959"/>
                </a:lnTo>
                <a:lnTo>
                  <a:pt x="159109" y="46246"/>
                </a:lnTo>
                <a:lnTo>
                  <a:pt x="142710" y="56741"/>
                </a:lnTo>
                <a:lnTo>
                  <a:pt x="134897" y="63624"/>
                </a:lnTo>
                <a:lnTo>
                  <a:pt x="127539" y="71438"/>
                </a:lnTo>
                <a:lnTo>
                  <a:pt x="120484" y="79871"/>
                </a:lnTo>
                <a:lnTo>
                  <a:pt x="113631" y="86568"/>
                </a:lnTo>
                <a:lnTo>
                  <a:pt x="106912" y="92108"/>
                </a:lnTo>
                <a:lnTo>
                  <a:pt x="100283" y="96876"/>
                </a:lnTo>
                <a:lnTo>
                  <a:pt x="94789" y="102204"/>
                </a:lnTo>
                <a:lnTo>
                  <a:pt x="90052" y="107906"/>
                </a:lnTo>
                <a:lnTo>
                  <a:pt x="85819" y="113858"/>
                </a:lnTo>
                <a:lnTo>
                  <a:pt x="80847" y="118899"/>
                </a:lnTo>
                <a:lnTo>
                  <a:pt x="75382" y="123336"/>
                </a:lnTo>
                <a:lnTo>
                  <a:pt x="69590" y="127368"/>
                </a:lnTo>
                <a:lnTo>
                  <a:pt x="64653" y="132206"/>
                </a:lnTo>
                <a:lnTo>
                  <a:pt x="60287" y="137582"/>
                </a:lnTo>
                <a:lnTo>
                  <a:pt x="52570" y="148212"/>
                </a:lnTo>
                <a:lnTo>
                  <a:pt x="45557" y="156519"/>
                </a:lnTo>
                <a:lnTo>
                  <a:pt x="38857" y="166661"/>
                </a:lnTo>
                <a:lnTo>
                  <a:pt x="33371" y="177259"/>
                </a:lnTo>
                <a:lnTo>
                  <a:pt x="30933" y="185552"/>
                </a:lnTo>
                <a:lnTo>
                  <a:pt x="26983" y="195687"/>
                </a:lnTo>
                <a:lnTo>
                  <a:pt x="24425" y="201399"/>
                </a:lnTo>
                <a:lnTo>
                  <a:pt x="18717" y="213479"/>
                </a:lnTo>
                <a:lnTo>
                  <a:pt x="15690" y="219710"/>
                </a:lnTo>
                <a:lnTo>
                  <a:pt x="12326" y="229500"/>
                </a:lnTo>
                <a:lnTo>
                  <a:pt x="9756" y="238508"/>
                </a:lnTo>
                <a:lnTo>
                  <a:pt x="7566" y="243920"/>
                </a:lnTo>
                <a:lnTo>
                  <a:pt x="3342" y="254591"/>
                </a:lnTo>
                <a:lnTo>
                  <a:pt x="1464" y="262917"/>
                </a:lnTo>
                <a:lnTo>
                  <a:pt x="407" y="273647"/>
                </a:lnTo>
                <a:lnTo>
                  <a:pt x="159" y="283210"/>
                </a:lnTo>
                <a:lnTo>
                  <a:pt x="0" y="306865"/>
                </a:lnTo>
                <a:lnTo>
                  <a:pt x="1062" y="312064"/>
                </a:lnTo>
                <a:lnTo>
                  <a:pt x="5109" y="320706"/>
                </a:lnTo>
                <a:lnTo>
                  <a:pt x="8767" y="325590"/>
                </a:lnTo>
                <a:lnTo>
                  <a:pt x="13356" y="330997"/>
                </a:lnTo>
                <a:lnTo>
                  <a:pt x="25896" y="344848"/>
                </a:lnTo>
                <a:lnTo>
                  <a:pt x="28000" y="345984"/>
                </a:lnTo>
                <a:lnTo>
                  <a:pt x="33204" y="347247"/>
                </a:lnTo>
                <a:lnTo>
                  <a:pt x="38246" y="347584"/>
                </a:lnTo>
                <a:lnTo>
                  <a:pt x="44832" y="347809"/>
                </a:lnTo>
                <a:lnTo>
                  <a:pt x="52448" y="347958"/>
                </a:lnTo>
                <a:lnTo>
                  <a:pt x="59674" y="346983"/>
                </a:lnTo>
                <a:lnTo>
                  <a:pt x="66642" y="345259"/>
                </a:lnTo>
                <a:lnTo>
                  <a:pt x="73437" y="343033"/>
                </a:lnTo>
                <a:lnTo>
                  <a:pt x="81191" y="339400"/>
                </a:lnTo>
                <a:lnTo>
                  <a:pt x="89585" y="334829"/>
                </a:lnTo>
                <a:lnTo>
                  <a:pt x="98406" y="329631"/>
                </a:lnTo>
                <a:lnTo>
                  <a:pt x="105361" y="326166"/>
                </a:lnTo>
                <a:lnTo>
                  <a:pt x="111073" y="323856"/>
                </a:lnTo>
                <a:lnTo>
                  <a:pt x="115956" y="322316"/>
                </a:lnTo>
                <a:lnTo>
                  <a:pt x="121361" y="319140"/>
                </a:lnTo>
                <a:lnTo>
                  <a:pt x="127114" y="314872"/>
                </a:lnTo>
                <a:lnTo>
                  <a:pt x="133099" y="309878"/>
                </a:lnTo>
                <a:lnTo>
                  <a:pt x="137089" y="305473"/>
                </a:lnTo>
                <a:lnTo>
                  <a:pt x="141522" y="297713"/>
                </a:lnTo>
                <a:lnTo>
                  <a:pt x="153087" y="274215"/>
                </a:lnTo>
                <a:lnTo>
                  <a:pt x="154007" y="269489"/>
                </a:lnTo>
                <a:lnTo>
                  <a:pt x="154252" y="266723"/>
                </a:lnTo>
                <a:lnTo>
                  <a:pt x="152266" y="261655"/>
                </a:lnTo>
                <a:lnTo>
                  <a:pt x="148792" y="255052"/>
                </a:lnTo>
                <a:lnTo>
                  <a:pt x="144327" y="247425"/>
                </a:lnTo>
                <a:lnTo>
                  <a:pt x="140274" y="241266"/>
                </a:lnTo>
                <a:lnTo>
                  <a:pt x="132906" y="231556"/>
                </a:lnTo>
                <a:lnTo>
                  <a:pt x="126048" y="223657"/>
                </a:lnTo>
                <a:lnTo>
                  <a:pt x="122715" y="220046"/>
                </a:lnTo>
                <a:lnTo>
                  <a:pt x="119417" y="217639"/>
                </a:lnTo>
                <a:lnTo>
                  <a:pt x="112887" y="214964"/>
                </a:lnTo>
                <a:lnTo>
                  <a:pt x="106402" y="210909"/>
                </a:lnTo>
                <a:lnTo>
                  <a:pt x="103168" y="208323"/>
                </a:lnTo>
                <a:lnTo>
                  <a:pt x="98862" y="206599"/>
                </a:lnTo>
                <a:lnTo>
                  <a:pt x="93842" y="205449"/>
                </a:lnTo>
                <a:lnTo>
                  <a:pt x="88345" y="204683"/>
                </a:lnTo>
                <a:lnTo>
                  <a:pt x="82531" y="203097"/>
                </a:lnTo>
                <a:lnTo>
                  <a:pt x="76505" y="200965"/>
                </a:lnTo>
                <a:lnTo>
                  <a:pt x="58004" y="19347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8" name="SMARTPenAnnotation1771"/>
          <p:cNvSpPr/>
          <p:nvPr/>
        </p:nvSpPr>
        <p:spPr>
          <a:xfrm>
            <a:off x="3630374" y="4425404"/>
            <a:ext cx="393939" cy="19348"/>
          </a:xfrm>
          <a:custGeom>
            <a:avLst/>
            <a:gdLst/>
            <a:ahLst/>
            <a:cxnLst/>
            <a:rect l="0" t="0" r="0" b="0"/>
            <a:pathLst>
              <a:path w="393939" h="19348">
                <a:moveTo>
                  <a:pt x="16659" y="19347"/>
                </a:moveTo>
                <a:lnTo>
                  <a:pt x="0" y="19347"/>
                </a:lnTo>
                <a:lnTo>
                  <a:pt x="11012" y="19347"/>
                </a:lnTo>
                <a:lnTo>
                  <a:pt x="15044" y="18273"/>
                </a:lnTo>
                <a:lnTo>
                  <a:pt x="19882" y="16481"/>
                </a:lnTo>
                <a:lnTo>
                  <a:pt x="25257" y="14212"/>
                </a:lnTo>
                <a:lnTo>
                  <a:pt x="33139" y="12699"/>
                </a:lnTo>
                <a:lnTo>
                  <a:pt x="42694" y="11691"/>
                </a:lnTo>
                <a:lnTo>
                  <a:pt x="53363" y="11019"/>
                </a:lnTo>
                <a:lnTo>
                  <a:pt x="70951" y="10271"/>
                </a:lnTo>
                <a:lnTo>
                  <a:pt x="92938" y="9851"/>
                </a:lnTo>
                <a:lnTo>
                  <a:pt x="99758" y="9792"/>
                </a:lnTo>
                <a:lnTo>
                  <a:pt x="112903" y="8678"/>
                </a:lnTo>
                <a:lnTo>
                  <a:pt x="166039" y="3049"/>
                </a:lnTo>
                <a:lnTo>
                  <a:pt x="178588" y="2032"/>
                </a:lnTo>
                <a:lnTo>
                  <a:pt x="189104" y="1355"/>
                </a:lnTo>
                <a:lnTo>
                  <a:pt x="199339" y="903"/>
                </a:lnTo>
                <a:lnTo>
                  <a:pt x="219310" y="402"/>
                </a:lnTo>
                <a:lnTo>
                  <a:pt x="277645" y="23"/>
                </a:lnTo>
                <a:lnTo>
                  <a:pt x="366340" y="0"/>
                </a:lnTo>
                <a:lnTo>
                  <a:pt x="371240" y="1075"/>
                </a:lnTo>
                <a:lnTo>
                  <a:pt x="376656" y="2866"/>
                </a:lnTo>
                <a:lnTo>
                  <a:pt x="393938" y="967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9" name="SMARTPenAnnotation1772"/>
          <p:cNvSpPr/>
          <p:nvPr/>
        </p:nvSpPr>
        <p:spPr>
          <a:xfrm>
            <a:off x="4111376" y="4299694"/>
            <a:ext cx="328912" cy="261144"/>
          </a:xfrm>
          <a:custGeom>
            <a:avLst/>
            <a:gdLst/>
            <a:ahLst/>
            <a:cxnLst/>
            <a:rect l="0" t="0" r="0" b="0"/>
            <a:pathLst>
              <a:path w="328912" h="261144">
                <a:moveTo>
                  <a:pt x="0" y="57993"/>
                </a:moveTo>
                <a:lnTo>
                  <a:pt x="0" y="36199"/>
                </a:lnTo>
                <a:lnTo>
                  <a:pt x="1075" y="32715"/>
                </a:lnTo>
                <a:lnTo>
                  <a:pt x="5136" y="25978"/>
                </a:lnTo>
                <a:lnTo>
                  <a:pt x="10523" y="19400"/>
                </a:lnTo>
                <a:lnTo>
                  <a:pt x="16501" y="12894"/>
                </a:lnTo>
                <a:lnTo>
                  <a:pt x="22741" y="6419"/>
                </a:lnTo>
                <a:lnTo>
                  <a:pt x="25909" y="4263"/>
                </a:lnTo>
                <a:lnTo>
                  <a:pt x="32296" y="1867"/>
                </a:lnTo>
                <a:lnTo>
                  <a:pt x="41935" y="518"/>
                </a:lnTo>
                <a:lnTo>
                  <a:pt x="51242" y="202"/>
                </a:lnTo>
                <a:lnTo>
                  <a:pt x="69599" y="0"/>
                </a:lnTo>
                <a:lnTo>
                  <a:pt x="79660" y="2839"/>
                </a:lnTo>
                <a:lnTo>
                  <a:pt x="85353" y="5100"/>
                </a:lnTo>
                <a:lnTo>
                  <a:pt x="91298" y="7683"/>
                </a:lnTo>
                <a:lnTo>
                  <a:pt x="103636" y="13419"/>
                </a:lnTo>
                <a:lnTo>
                  <a:pt x="113419" y="19551"/>
                </a:lnTo>
                <a:lnTo>
                  <a:pt x="121350" y="25860"/>
                </a:lnTo>
                <a:lnTo>
                  <a:pt x="128458" y="32246"/>
                </a:lnTo>
                <a:lnTo>
                  <a:pt x="131858" y="36529"/>
                </a:lnTo>
                <a:lnTo>
                  <a:pt x="135200" y="41534"/>
                </a:lnTo>
                <a:lnTo>
                  <a:pt x="138502" y="47020"/>
                </a:lnTo>
                <a:lnTo>
                  <a:pt x="141779" y="52828"/>
                </a:lnTo>
                <a:lnTo>
                  <a:pt x="148286" y="65013"/>
                </a:lnTo>
                <a:lnTo>
                  <a:pt x="150451" y="70197"/>
                </a:lnTo>
                <a:lnTo>
                  <a:pt x="151895" y="74728"/>
                </a:lnTo>
                <a:lnTo>
                  <a:pt x="152857" y="78824"/>
                </a:lnTo>
                <a:lnTo>
                  <a:pt x="152424" y="85853"/>
                </a:lnTo>
                <a:lnTo>
                  <a:pt x="151060" y="94839"/>
                </a:lnTo>
                <a:lnTo>
                  <a:pt x="149076" y="105130"/>
                </a:lnTo>
                <a:lnTo>
                  <a:pt x="144005" y="128029"/>
                </a:lnTo>
                <a:lnTo>
                  <a:pt x="141148" y="140154"/>
                </a:lnTo>
                <a:lnTo>
                  <a:pt x="138169" y="149313"/>
                </a:lnTo>
                <a:lnTo>
                  <a:pt x="135108" y="156493"/>
                </a:lnTo>
                <a:lnTo>
                  <a:pt x="128839" y="168413"/>
                </a:lnTo>
                <a:lnTo>
                  <a:pt x="122471" y="180877"/>
                </a:lnTo>
                <a:lnTo>
                  <a:pt x="119268" y="186135"/>
                </a:lnTo>
                <a:lnTo>
                  <a:pt x="116058" y="190715"/>
                </a:lnTo>
                <a:lnTo>
                  <a:pt x="112843" y="194844"/>
                </a:lnTo>
                <a:lnTo>
                  <a:pt x="107475" y="200820"/>
                </a:lnTo>
                <a:lnTo>
                  <a:pt x="92911" y="216060"/>
                </a:lnTo>
                <a:lnTo>
                  <a:pt x="65289" y="244176"/>
                </a:lnTo>
                <a:lnTo>
                  <a:pt x="60724" y="246607"/>
                </a:lnTo>
                <a:lnTo>
                  <a:pt x="55531" y="248228"/>
                </a:lnTo>
                <a:lnTo>
                  <a:pt x="49919" y="249308"/>
                </a:lnTo>
                <a:lnTo>
                  <a:pt x="40818" y="250509"/>
                </a:lnTo>
                <a:lnTo>
                  <a:pt x="33190" y="251043"/>
                </a:lnTo>
                <a:lnTo>
                  <a:pt x="21383" y="251413"/>
                </a:lnTo>
                <a:lnTo>
                  <a:pt x="30139" y="251462"/>
                </a:lnTo>
                <a:lnTo>
                  <a:pt x="47277" y="251468"/>
                </a:lnTo>
                <a:lnTo>
                  <a:pt x="53015" y="250394"/>
                </a:lnTo>
                <a:lnTo>
                  <a:pt x="58991" y="248603"/>
                </a:lnTo>
                <a:lnTo>
                  <a:pt x="65124" y="246334"/>
                </a:lnTo>
                <a:lnTo>
                  <a:pt x="71363" y="244821"/>
                </a:lnTo>
                <a:lnTo>
                  <a:pt x="77672" y="243813"/>
                </a:lnTo>
                <a:lnTo>
                  <a:pt x="84027" y="243141"/>
                </a:lnTo>
                <a:lnTo>
                  <a:pt x="94714" y="242692"/>
                </a:lnTo>
                <a:lnTo>
                  <a:pt x="123786" y="242194"/>
                </a:lnTo>
                <a:lnTo>
                  <a:pt x="245832" y="241806"/>
                </a:lnTo>
                <a:lnTo>
                  <a:pt x="255252" y="242878"/>
                </a:lnTo>
                <a:lnTo>
                  <a:pt x="265832" y="244667"/>
                </a:lnTo>
                <a:lnTo>
                  <a:pt x="277184" y="246934"/>
                </a:lnTo>
                <a:lnTo>
                  <a:pt x="285828" y="248446"/>
                </a:lnTo>
                <a:lnTo>
                  <a:pt x="292664" y="249454"/>
                </a:lnTo>
                <a:lnTo>
                  <a:pt x="298297" y="250126"/>
                </a:lnTo>
                <a:lnTo>
                  <a:pt x="304202" y="251649"/>
                </a:lnTo>
                <a:lnTo>
                  <a:pt x="310288" y="253739"/>
                </a:lnTo>
                <a:lnTo>
                  <a:pt x="328911" y="26114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0" name="SMARTPenAnnotation1773"/>
          <p:cNvSpPr/>
          <p:nvPr/>
        </p:nvSpPr>
        <p:spPr>
          <a:xfrm>
            <a:off x="4440287" y="4231927"/>
            <a:ext cx="125760" cy="415976"/>
          </a:xfrm>
          <a:custGeom>
            <a:avLst/>
            <a:gdLst/>
            <a:ahLst/>
            <a:cxnLst/>
            <a:rect l="0" t="0" r="0" b="0"/>
            <a:pathLst>
              <a:path w="125760" h="415976">
                <a:moveTo>
                  <a:pt x="0" y="0"/>
                </a:moveTo>
                <a:lnTo>
                  <a:pt x="5135" y="15407"/>
                </a:lnTo>
                <a:lnTo>
                  <a:pt x="6648" y="22095"/>
                </a:lnTo>
                <a:lnTo>
                  <a:pt x="7657" y="28703"/>
                </a:lnTo>
                <a:lnTo>
                  <a:pt x="8777" y="40704"/>
                </a:lnTo>
                <a:lnTo>
                  <a:pt x="9275" y="49620"/>
                </a:lnTo>
                <a:lnTo>
                  <a:pt x="12362" y="60032"/>
                </a:lnTo>
                <a:lnTo>
                  <a:pt x="14691" y="65818"/>
                </a:lnTo>
                <a:lnTo>
                  <a:pt x="74928" y="253470"/>
                </a:lnTo>
                <a:lnTo>
                  <a:pt x="80048" y="267868"/>
                </a:lnTo>
                <a:lnTo>
                  <a:pt x="84536" y="279617"/>
                </a:lnTo>
                <a:lnTo>
                  <a:pt x="88604" y="289599"/>
                </a:lnTo>
                <a:lnTo>
                  <a:pt x="91315" y="298403"/>
                </a:lnTo>
                <a:lnTo>
                  <a:pt x="93123" y="306423"/>
                </a:lnTo>
                <a:lnTo>
                  <a:pt x="94328" y="313918"/>
                </a:lnTo>
                <a:lnTo>
                  <a:pt x="96206" y="321066"/>
                </a:lnTo>
                <a:lnTo>
                  <a:pt x="98533" y="327980"/>
                </a:lnTo>
                <a:lnTo>
                  <a:pt x="101159" y="334739"/>
                </a:lnTo>
                <a:lnTo>
                  <a:pt x="102910" y="341395"/>
                </a:lnTo>
                <a:lnTo>
                  <a:pt x="104077" y="347982"/>
                </a:lnTo>
                <a:lnTo>
                  <a:pt x="104855" y="354524"/>
                </a:lnTo>
                <a:lnTo>
                  <a:pt x="108586" y="364658"/>
                </a:lnTo>
                <a:lnTo>
                  <a:pt x="125759" y="41597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1" name="SMARTPenAnnotation1774"/>
          <p:cNvSpPr/>
          <p:nvPr/>
        </p:nvSpPr>
        <p:spPr>
          <a:xfrm>
            <a:off x="4904630" y="4531816"/>
            <a:ext cx="261195" cy="19349"/>
          </a:xfrm>
          <a:custGeom>
            <a:avLst/>
            <a:gdLst/>
            <a:ahLst/>
            <a:cxnLst/>
            <a:rect l="0" t="0" r="0" b="0"/>
            <a:pathLst>
              <a:path w="261195" h="19349">
                <a:moveTo>
                  <a:pt x="261194" y="19348"/>
                </a:moveTo>
                <a:lnTo>
                  <a:pt x="250923" y="9076"/>
                </a:lnTo>
                <a:lnTo>
                  <a:pt x="246823" y="6051"/>
                </a:lnTo>
                <a:lnTo>
                  <a:pt x="243014" y="4034"/>
                </a:lnTo>
                <a:lnTo>
                  <a:pt x="239400" y="2689"/>
                </a:lnTo>
                <a:lnTo>
                  <a:pt x="235916" y="1793"/>
                </a:lnTo>
                <a:lnTo>
                  <a:pt x="232518" y="1195"/>
                </a:lnTo>
                <a:lnTo>
                  <a:pt x="229178" y="797"/>
                </a:lnTo>
                <a:lnTo>
                  <a:pt x="224802" y="531"/>
                </a:lnTo>
                <a:lnTo>
                  <a:pt x="214207" y="236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2" name="SMARTPenAnnotation1775"/>
          <p:cNvSpPr/>
          <p:nvPr/>
        </p:nvSpPr>
        <p:spPr>
          <a:xfrm>
            <a:off x="5001369" y="4444751"/>
            <a:ext cx="48370" cy="183804"/>
          </a:xfrm>
          <a:custGeom>
            <a:avLst/>
            <a:gdLst/>
            <a:ahLst/>
            <a:cxnLst/>
            <a:rect l="0" t="0" r="0" b="0"/>
            <a:pathLst>
              <a:path w="48370" h="183804">
                <a:moveTo>
                  <a:pt x="0" y="0"/>
                </a:moveTo>
                <a:lnTo>
                  <a:pt x="0" y="16659"/>
                </a:lnTo>
                <a:lnTo>
                  <a:pt x="1075" y="20780"/>
                </a:lnTo>
                <a:lnTo>
                  <a:pt x="5135" y="33958"/>
                </a:lnTo>
                <a:lnTo>
                  <a:pt x="10523" y="53430"/>
                </a:lnTo>
                <a:lnTo>
                  <a:pt x="13464" y="64641"/>
                </a:lnTo>
                <a:lnTo>
                  <a:pt x="15425" y="74266"/>
                </a:lnTo>
                <a:lnTo>
                  <a:pt x="16733" y="82832"/>
                </a:lnTo>
                <a:lnTo>
                  <a:pt x="17604" y="90692"/>
                </a:lnTo>
                <a:lnTo>
                  <a:pt x="19260" y="97007"/>
                </a:lnTo>
                <a:lnTo>
                  <a:pt x="21439" y="102292"/>
                </a:lnTo>
                <a:lnTo>
                  <a:pt x="23966" y="106890"/>
                </a:lnTo>
                <a:lnTo>
                  <a:pt x="25652" y="112105"/>
                </a:lnTo>
                <a:lnTo>
                  <a:pt x="26774" y="117732"/>
                </a:lnTo>
                <a:lnTo>
                  <a:pt x="27523" y="123632"/>
                </a:lnTo>
                <a:lnTo>
                  <a:pt x="29097" y="128641"/>
                </a:lnTo>
                <a:lnTo>
                  <a:pt x="31222" y="133056"/>
                </a:lnTo>
                <a:lnTo>
                  <a:pt x="33713" y="137073"/>
                </a:lnTo>
                <a:lnTo>
                  <a:pt x="35374" y="141901"/>
                </a:lnTo>
                <a:lnTo>
                  <a:pt x="36481" y="147269"/>
                </a:lnTo>
                <a:lnTo>
                  <a:pt x="37219" y="152998"/>
                </a:lnTo>
                <a:lnTo>
                  <a:pt x="38786" y="158967"/>
                </a:lnTo>
                <a:lnTo>
                  <a:pt x="40905" y="165096"/>
                </a:lnTo>
                <a:lnTo>
                  <a:pt x="48369" y="18380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3" name="SMARTPenAnnotation1776"/>
          <p:cNvSpPr/>
          <p:nvPr/>
        </p:nvSpPr>
        <p:spPr>
          <a:xfrm>
            <a:off x="5320605" y="4352552"/>
            <a:ext cx="222499" cy="198606"/>
          </a:xfrm>
          <a:custGeom>
            <a:avLst/>
            <a:gdLst/>
            <a:ahLst/>
            <a:cxnLst/>
            <a:rect l="0" t="0" r="0" b="0"/>
            <a:pathLst>
              <a:path w="222499" h="198606">
                <a:moveTo>
                  <a:pt x="0" y="5135"/>
                </a:moveTo>
                <a:lnTo>
                  <a:pt x="0" y="0"/>
                </a:lnTo>
                <a:lnTo>
                  <a:pt x="0" y="103061"/>
                </a:lnTo>
                <a:lnTo>
                  <a:pt x="1075" y="106964"/>
                </a:lnTo>
                <a:lnTo>
                  <a:pt x="2866" y="110642"/>
                </a:lnTo>
                <a:lnTo>
                  <a:pt x="8329" y="119132"/>
                </a:lnTo>
                <a:lnTo>
                  <a:pt x="9076" y="123159"/>
                </a:lnTo>
                <a:lnTo>
                  <a:pt x="9408" y="128531"/>
                </a:lnTo>
                <a:lnTo>
                  <a:pt x="9639" y="138771"/>
                </a:lnTo>
                <a:lnTo>
                  <a:pt x="9663" y="145171"/>
                </a:lnTo>
                <a:lnTo>
                  <a:pt x="10742" y="146862"/>
                </a:lnTo>
                <a:lnTo>
                  <a:pt x="12536" y="147989"/>
                </a:lnTo>
                <a:lnTo>
                  <a:pt x="14806" y="148740"/>
                </a:lnTo>
                <a:lnTo>
                  <a:pt x="16320" y="150316"/>
                </a:lnTo>
                <a:lnTo>
                  <a:pt x="17330" y="152441"/>
                </a:lnTo>
                <a:lnTo>
                  <a:pt x="19332" y="159859"/>
                </a:lnTo>
                <a:lnTo>
                  <a:pt x="19346" y="159911"/>
                </a:lnTo>
                <a:lnTo>
                  <a:pt x="19348" y="177521"/>
                </a:lnTo>
                <a:lnTo>
                  <a:pt x="20423" y="180252"/>
                </a:lnTo>
                <a:lnTo>
                  <a:pt x="22214" y="184222"/>
                </a:lnTo>
                <a:lnTo>
                  <a:pt x="27677" y="195769"/>
                </a:lnTo>
                <a:lnTo>
                  <a:pt x="29200" y="196717"/>
                </a:lnTo>
                <a:lnTo>
                  <a:pt x="33759" y="197769"/>
                </a:lnTo>
                <a:lnTo>
                  <a:pt x="39368" y="198237"/>
                </a:lnTo>
                <a:lnTo>
                  <a:pt x="45443" y="198445"/>
                </a:lnTo>
                <a:lnTo>
                  <a:pt x="58102" y="198579"/>
                </a:lnTo>
                <a:lnTo>
                  <a:pt x="70953" y="198605"/>
                </a:lnTo>
                <a:lnTo>
                  <a:pt x="74174" y="197533"/>
                </a:lnTo>
                <a:lnTo>
                  <a:pt x="80619" y="193474"/>
                </a:lnTo>
                <a:lnTo>
                  <a:pt x="84917" y="191962"/>
                </a:lnTo>
                <a:lnTo>
                  <a:pt x="89932" y="190954"/>
                </a:lnTo>
                <a:lnTo>
                  <a:pt x="95426" y="190282"/>
                </a:lnTo>
                <a:lnTo>
                  <a:pt x="100163" y="189834"/>
                </a:lnTo>
                <a:lnTo>
                  <a:pt x="104396" y="189535"/>
                </a:lnTo>
                <a:lnTo>
                  <a:pt x="108293" y="189336"/>
                </a:lnTo>
                <a:lnTo>
                  <a:pt x="121221" y="189115"/>
                </a:lnTo>
                <a:lnTo>
                  <a:pt x="145524" y="188973"/>
                </a:lnTo>
                <a:lnTo>
                  <a:pt x="149685" y="187886"/>
                </a:lnTo>
                <a:lnTo>
                  <a:pt x="153534" y="186087"/>
                </a:lnTo>
                <a:lnTo>
                  <a:pt x="157174" y="183813"/>
                </a:lnTo>
                <a:lnTo>
                  <a:pt x="161751" y="182296"/>
                </a:lnTo>
                <a:lnTo>
                  <a:pt x="166952" y="181285"/>
                </a:lnTo>
                <a:lnTo>
                  <a:pt x="172569" y="180611"/>
                </a:lnTo>
                <a:lnTo>
                  <a:pt x="177388" y="180163"/>
                </a:lnTo>
                <a:lnTo>
                  <a:pt x="181676" y="179863"/>
                </a:lnTo>
                <a:lnTo>
                  <a:pt x="185610" y="179663"/>
                </a:lnTo>
                <a:lnTo>
                  <a:pt x="192846" y="179441"/>
                </a:lnTo>
                <a:lnTo>
                  <a:pt x="202964" y="179317"/>
                </a:lnTo>
                <a:lnTo>
                  <a:pt x="222498" y="17926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4" name="SMARTPenAnnotation1777"/>
          <p:cNvSpPr/>
          <p:nvPr/>
        </p:nvSpPr>
        <p:spPr>
          <a:xfrm>
            <a:off x="5504408" y="4415730"/>
            <a:ext cx="29022" cy="299890"/>
          </a:xfrm>
          <a:custGeom>
            <a:avLst/>
            <a:gdLst/>
            <a:ahLst/>
            <a:cxnLst/>
            <a:rect l="0" t="0" r="0" b="0"/>
            <a:pathLst>
              <a:path w="29022" h="299890">
                <a:moveTo>
                  <a:pt x="0" y="0"/>
                </a:moveTo>
                <a:lnTo>
                  <a:pt x="0" y="103853"/>
                </a:lnTo>
                <a:lnTo>
                  <a:pt x="1075" y="112230"/>
                </a:lnTo>
                <a:lnTo>
                  <a:pt x="2866" y="122115"/>
                </a:lnTo>
                <a:lnTo>
                  <a:pt x="5135" y="133003"/>
                </a:lnTo>
                <a:lnTo>
                  <a:pt x="7723" y="151012"/>
                </a:lnTo>
                <a:lnTo>
                  <a:pt x="13464" y="199684"/>
                </a:lnTo>
                <a:lnTo>
                  <a:pt x="15426" y="219112"/>
                </a:lnTo>
                <a:lnTo>
                  <a:pt x="16733" y="234214"/>
                </a:lnTo>
                <a:lnTo>
                  <a:pt x="17604" y="246432"/>
                </a:lnTo>
                <a:lnTo>
                  <a:pt x="19260" y="255652"/>
                </a:lnTo>
                <a:lnTo>
                  <a:pt x="21439" y="262873"/>
                </a:lnTo>
                <a:lnTo>
                  <a:pt x="23966" y="268763"/>
                </a:lnTo>
                <a:lnTo>
                  <a:pt x="25652" y="273764"/>
                </a:lnTo>
                <a:lnTo>
                  <a:pt x="26774" y="278173"/>
                </a:lnTo>
                <a:lnTo>
                  <a:pt x="29021" y="29988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5" name="SMARTPenAnnotation1778"/>
          <p:cNvSpPr/>
          <p:nvPr/>
        </p:nvSpPr>
        <p:spPr>
          <a:xfrm>
            <a:off x="5624955" y="4387107"/>
            <a:ext cx="217467" cy="347860"/>
          </a:xfrm>
          <a:custGeom>
            <a:avLst/>
            <a:gdLst/>
            <a:ahLst/>
            <a:cxnLst/>
            <a:rect l="0" t="0" r="0" b="0"/>
            <a:pathLst>
              <a:path w="217467" h="347860">
                <a:moveTo>
                  <a:pt x="179341" y="9275"/>
                </a:moveTo>
                <a:lnTo>
                  <a:pt x="189613" y="4140"/>
                </a:lnTo>
                <a:lnTo>
                  <a:pt x="193713" y="2627"/>
                </a:lnTo>
                <a:lnTo>
                  <a:pt x="197521" y="1619"/>
                </a:lnTo>
                <a:lnTo>
                  <a:pt x="201135" y="946"/>
                </a:lnTo>
                <a:lnTo>
                  <a:pt x="201394" y="498"/>
                </a:lnTo>
                <a:lnTo>
                  <a:pt x="195950" y="0"/>
                </a:lnTo>
                <a:lnTo>
                  <a:pt x="182890" y="3092"/>
                </a:lnTo>
                <a:lnTo>
                  <a:pt x="122828" y="19625"/>
                </a:lnTo>
                <a:lnTo>
                  <a:pt x="110494" y="22624"/>
                </a:lnTo>
                <a:lnTo>
                  <a:pt x="101197" y="24624"/>
                </a:lnTo>
                <a:lnTo>
                  <a:pt x="93924" y="27032"/>
                </a:lnTo>
                <a:lnTo>
                  <a:pt x="88001" y="29712"/>
                </a:lnTo>
                <a:lnTo>
                  <a:pt x="82977" y="32574"/>
                </a:lnTo>
                <a:lnTo>
                  <a:pt x="78553" y="34482"/>
                </a:lnTo>
                <a:lnTo>
                  <a:pt x="74529" y="35753"/>
                </a:lnTo>
                <a:lnTo>
                  <a:pt x="70770" y="36601"/>
                </a:lnTo>
                <a:lnTo>
                  <a:pt x="68266" y="38241"/>
                </a:lnTo>
                <a:lnTo>
                  <a:pt x="66596" y="40410"/>
                </a:lnTo>
                <a:lnTo>
                  <a:pt x="65482" y="42930"/>
                </a:lnTo>
                <a:lnTo>
                  <a:pt x="64245" y="48597"/>
                </a:lnTo>
                <a:lnTo>
                  <a:pt x="63915" y="51613"/>
                </a:lnTo>
                <a:lnTo>
                  <a:pt x="62621" y="54698"/>
                </a:lnTo>
                <a:lnTo>
                  <a:pt x="58316" y="60993"/>
                </a:lnTo>
                <a:lnTo>
                  <a:pt x="55663" y="68476"/>
                </a:lnTo>
                <a:lnTo>
                  <a:pt x="52819" y="78839"/>
                </a:lnTo>
                <a:lnTo>
                  <a:pt x="49849" y="91121"/>
                </a:lnTo>
                <a:lnTo>
                  <a:pt x="45719" y="102535"/>
                </a:lnTo>
                <a:lnTo>
                  <a:pt x="40816" y="113368"/>
                </a:lnTo>
                <a:lnTo>
                  <a:pt x="27771" y="138519"/>
                </a:lnTo>
                <a:lnTo>
                  <a:pt x="23121" y="144824"/>
                </a:lnTo>
                <a:lnTo>
                  <a:pt x="17471" y="151209"/>
                </a:lnTo>
                <a:lnTo>
                  <a:pt x="7039" y="162152"/>
                </a:lnTo>
                <a:lnTo>
                  <a:pt x="618" y="168628"/>
                </a:lnTo>
                <a:lnTo>
                  <a:pt x="0" y="170329"/>
                </a:lnTo>
                <a:lnTo>
                  <a:pt x="662" y="171463"/>
                </a:lnTo>
                <a:lnTo>
                  <a:pt x="4314" y="173282"/>
                </a:lnTo>
                <a:lnTo>
                  <a:pt x="10082" y="173598"/>
                </a:lnTo>
                <a:lnTo>
                  <a:pt x="13833" y="172567"/>
                </a:lnTo>
                <a:lnTo>
                  <a:pt x="18484" y="170805"/>
                </a:lnTo>
                <a:lnTo>
                  <a:pt x="23733" y="168556"/>
                </a:lnTo>
                <a:lnTo>
                  <a:pt x="30459" y="167056"/>
                </a:lnTo>
                <a:lnTo>
                  <a:pt x="38166" y="166056"/>
                </a:lnTo>
                <a:lnTo>
                  <a:pt x="46529" y="165390"/>
                </a:lnTo>
                <a:lnTo>
                  <a:pt x="58554" y="164945"/>
                </a:lnTo>
                <a:lnTo>
                  <a:pt x="89113" y="164451"/>
                </a:lnTo>
                <a:lnTo>
                  <a:pt x="101991" y="165395"/>
                </a:lnTo>
                <a:lnTo>
                  <a:pt x="112726" y="167099"/>
                </a:lnTo>
                <a:lnTo>
                  <a:pt x="122033" y="169309"/>
                </a:lnTo>
                <a:lnTo>
                  <a:pt x="130387" y="170783"/>
                </a:lnTo>
                <a:lnTo>
                  <a:pt x="138106" y="171765"/>
                </a:lnTo>
                <a:lnTo>
                  <a:pt x="145402" y="172420"/>
                </a:lnTo>
                <a:lnTo>
                  <a:pt x="152416" y="175007"/>
                </a:lnTo>
                <a:lnTo>
                  <a:pt x="159241" y="178881"/>
                </a:lnTo>
                <a:lnTo>
                  <a:pt x="165941" y="183613"/>
                </a:lnTo>
                <a:lnTo>
                  <a:pt x="171483" y="187843"/>
                </a:lnTo>
                <a:lnTo>
                  <a:pt x="176252" y="191738"/>
                </a:lnTo>
                <a:lnTo>
                  <a:pt x="180506" y="195409"/>
                </a:lnTo>
                <a:lnTo>
                  <a:pt x="184417" y="197857"/>
                </a:lnTo>
                <a:lnTo>
                  <a:pt x="188100" y="199489"/>
                </a:lnTo>
                <a:lnTo>
                  <a:pt x="191630" y="200576"/>
                </a:lnTo>
                <a:lnTo>
                  <a:pt x="198418" y="204651"/>
                </a:lnTo>
                <a:lnTo>
                  <a:pt x="201733" y="207243"/>
                </a:lnTo>
                <a:lnTo>
                  <a:pt x="205017" y="213270"/>
                </a:lnTo>
                <a:lnTo>
                  <a:pt x="208283" y="221588"/>
                </a:lnTo>
                <a:lnTo>
                  <a:pt x="211534" y="231432"/>
                </a:lnTo>
                <a:lnTo>
                  <a:pt x="213702" y="239070"/>
                </a:lnTo>
                <a:lnTo>
                  <a:pt x="215147" y="245236"/>
                </a:lnTo>
                <a:lnTo>
                  <a:pt x="216752" y="254955"/>
                </a:lnTo>
                <a:lnTo>
                  <a:pt x="217466" y="262857"/>
                </a:lnTo>
                <a:lnTo>
                  <a:pt x="216581" y="266469"/>
                </a:lnTo>
                <a:lnTo>
                  <a:pt x="212732" y="273349"/>
                </a:lnTo>
                <a:lnTo>
                  <a:pt x="199386" y="293536"/>
                </a:lnTo>
                <a:lnTo>
                  <a:pt x="194855" y="299820"/>
                </a:lnTo>
                <a:lnTo>
                  <a:pt x="190758" y="305085"/>
                </a:lnTo>
                <a:lnTo>
                  <a:pt x="186953" y="309669"/>
                </a:lnTo>
                <a:lnTo>
                  <a:pt x="182266" y="313800"/>
                </a:lnTo>
                <a:lnTo>
                  <a:pt x="176992" y="317629"/>
                </a:lnTo>
                <a:lnTo>
                  <a:pt x="171326" y="321257"/>
                </a:lnTo>
                <a:lnTo>
                  <a:pt x="165399" y="324750"/>
                </a:lnTo>
                <a:lnTo>
                  <a:pt x="159298" y="328154"/>
                </a:lnTo>
                <a:lnTo>
                  <a:pt x="121298" y="34785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6" name="SMARTPenAnnotation1779"/>
          <p:cNvSpPr/>
          <p:nvPr/>
        </p:nvSpPr>
        <p:spPr>
          <a:xfrm>
            <a:off x="6017121" y="4502806"/>
            <a:ext cx="270868" cy="19337"/>
          </a:xfrm>
          <a:custGeom>
            <a:avLst/>
            <a:gdLst/>
            <a:ahLst/>
            <a:cxnLst/>
            <a:rect l="0" t="0" r="0" b="0"/>
            <a:pathLst>
              <a:path w="270868" h="19337">
                <a:moveTo>
                  <a:pt x="0" y="19336"/>
                </a:moveTo>
                <a:lnTo>
                  <a:pt x="5135" y="14201"/>
                </a:lnTo>
                <a:lnTo>
                  <a:pt x="7723" y="12688"/>
                </a:lnTo>
                <a:lnTo>
                  <a:pt x="10523" y="11680"/>
                </a:lnTo>
                <a:lnTo>
                  <a:pt x="13464" y="11007"/>
                </a:lnTo>
                <a:lnTo>
                  <a:pt x="17575" y="9484"/>
                </a:lnTo>
                <a:lnTo>
                  <a:pt x="22465" y="7394"/>
                </a:lnTo>
                <a:lnTo>
                  <a:pt x="27875" y="4925"/>
                </a:lnTo>
                <a:lnTo>
                  <a:pt x="36856" y="3280"/>
                </a:lnTo>
                <a:lnTo>
                  <a:pt x="48218" y="2182"/>
                </a:lnTo>
                <a:lnTo>
                  <a:pt x="71949" y="964"/>
                </a:lnTo>
                <a:lnTo>
                  <a:pt x="89662" y="422"/>
                </a:lnTo>
                <a:lnTo>
                  <a:pt x="120699" y="74"/>
                </a:lnTo>
                <a:lnTo>
                  <a:pt x="173250" y="0"/>
                </a:lnTo>
                <a:lnTo>
                  <a:pt x="182142" y="1071"/>
                </a:lnTo>
                <a:lnTo>
                  <a:pt x="190219" y="2860"/>
                </a:lnTo>
                <a:lnTo>
                  <a:pt x="197755" y="5127"/>
                </a:lnTo>
                <a:lnTo>
                  <a:pt x="203853" y="6639"/>
                </a:lnTo>
                <a:lnTo>
                  <a:pt x="208992" y="7647"/>
                </a:lnTo>
                <a:lnTo>
                  <a:pt x="213494" y="8319"/>
                </a:lnTo>
                <a:lnTo>
                  <a:pt x="217570" y="8767"/>
                </a:lnTo>
                <a:lnTo>
                  <a:pt x="224966" y="9264"/>
                </a:lnTo>
                <a:lnTo>
                  <a:pt x="231667" y="10472"/>
                </a:lnTo>
                <a:lnTo>
                  <a:pt x="240434" y="12352"/>
                </a:lnTo>
                <a:lnTo>
                  <a:pt x="270867" y="966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7" name="SMARTPenAnnotation1780"/>
          <p:cNvSpPr/>
          <p:nvPr/>
        </p:nvSpPr>
        <p:spPr>
          <a:xfrm>
            <a:off x="6142880" y="4589859"/>
            <a:ext cx="212826" cy="19349"/>
          </a:xfrm>
          <a:custGeom>
            <a:avLst/>
            <a:gdLst/>
            <a:ahLst/>
            <a:cxnLst/>
            <a:rect l="0" t="0" r="0" b="0"/>
            <a:pathLst>
              <a:path w="212826" h="19349">
                <a:moveTo>
                  <a:pt x="0" y="0"/>
                </a:moveTo>
                <a:lnTo>
                  <a:pt x="0" y="5135"/>
                </a:lnTo>
                <a:lnTo>
                  <a:pt x="1075" y="6648"/>
                </a:lnTo>
                <a:lnTo>
                  <a:pt x="2867" y="7657"/>
                </a:lnTo>
                <a:lnTo>
                  <a:pt x="5136" y="8329"/>
                </a:lnTo>
                <a:lnTo>
                  <a:pt x="7724" y="8777"/>
                </a:lnTo>
                <a:lnTo>
                  <a:pt x="13465" y="9275"/>
                </a:lnTo>
                <a:lnTo>
                  <a:pt x="139323" y="9639"/>
                </a:lnTo>
                <a:lnTo>
                  <a:pt x="155225" y="10725"/>
                </a:lnTo>
                <a:lnTo>
                  <a:pt x="170126" y="12525"/>
                </a:lnTo>
                <a:lnTo>
                  <a:pt x="212825" y="1934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8" name="SMARTPenAnnotation1781"/>
          <p:cNvSpPr/>
          <p:nvPr/>
        </p:nvSpPr>
        <p:spPr>
          <a:xfrm>
            <a:off x="6520160" y="4390809"/>
            <a:ext cx="434697" cy="469918"/>
          </a:xfrm>
          <a:custGeom>
            <a:avLst/>
            <a:gdLst/>
            <a:ahLst/>
            <a:cxnLst/>
            <a:rect l="0" t="0" r="0" b="0"/>
            <a:pathLst>
              <a:path w="434697" h="469918">
                <a:moveTo>
                  <a:pt x="0" y="5573"/>
                </a:moveTo>
                <a:lnTo>
                  <a:pt x="5135" y="438"/>
                </a:lnTo>
                <a:lnTo>
                  <a:pt x="7722" y="0"/>
                </a:lnTo>
                <a:lnTo>
                  <a:pt x="10522" y="783"/>
                </a:lnTo>
                <a:lnTo>
                  <a:pt x="13464" y="2380"/>
                </a:lnTo>
                <a:lnTo>
                  <a:pt x="19598" y="4154"/>
                </a:lnTo>
                <a:lnTo>
                  <a:pt x="31283" y="4943"/>
                </a:lnTo>
                <a:lnTo>
                  <a:pt x="57973" y="5293"/>
                </a:lnTo>
                <a:lnTo>
                  <a:pt x="75194" y="6461"/>
                </a:lnTo>
                <a:lnTo>
                  <a:pt x="94199" y="8315"/>
                </a:lnTo>
                <a:lnTo>
                  <a:pt x="114393" y="10626"/>
                </a:lnTo>
                <a:lnTo>
                  <a:pt x="135380" y="14316"/>
                </a:lnTo>
                <a:lnTo>
                  <a:pt x="156895" y="18926"/>
                </a:lnTo>
                <a:lnTo>
                  <a:pt x="230082" y="36635"/>
                </a:lnTo>
                <a:lnTo>
                  <a:pt x="242602" y="40255"/>
                </a:lnTo>
                <a:lnTo>
                  <a:pt x="253098" y="43742"/>
                </a:lnTo>
                <a:lnTo>
                  <a:pt x="262246" y="47142"/>
                </a:lnTo>
                <a:lnTo>
                  <a:pt x="268344" y="50484"/>
                </a:lnTo>
                <a:lnTo>
                  <a:pt x="272409" y="53787"/>
                </a:lnTo>
                <a:lnTo>
                  <a:pt x="284071" y="66810"/>
                </a:lnTo>
                <a:lnTo>
                  <a:pt x="286118" y="70045"/>
                </a:lnTo>
                <a:lnTo>
                  <a:pt x="288394" y="76506"/>
                </a:lnTo>
                <a:lnTo>
                  <a:pt x="289405" y="85827"/>
                </a:lnTo>
                <a:lnTo>
                  <a:pt x="289675" y="91321"/>
                </a:lnTo>
                <a:lnTo>
                  <a:pt x="288780" y="96060"/>
                </a:lnTo>
                <a:lnTo>
                  <a:pt x="284919" y="104191"/>
                </a:lnTo>
                <a:lnTo>
                  <a:pt x="276703" y="114812"/>
                </a:lnTo>
                <a:lnTo>
                  <a:pt x="267728" y="124348"/>
                </a:lnTo>
                <a:lnTo>
                  <a:pt x="255498" y="135753"/>
                </a:lnTo>
                <a:lnTo>
                  <a:pt x="247723" y="141804"/>
                </a:lnTo>
                <a:lnTo>
                  <a:pt x="239315" y="147987"/>
                </a:lnTo>
                <a:lnTo>
                  <a:pt x="231559" y="153184"/>
                </a:lnTo>
                <a:lnTo>
                  <a:pt x="224239" y="157724"/>
                </a:lnTo>
                <a:lnTo>
                  <a:pt x="217210" y="161826"/>
                </a:lnTo>
                <a:lnTo>
                  <a:pt x="203666" y="172115"/>
                </a:lnTo>
                <a:lnTo>
                  <a:pt x="187726" y="185967"/>
                </a:lnTo>
                <a:lnTo>
                  <a:pt x="186418" y="188178"/>
                </a:lnTo>
                <a:lnTo>
                  <a:pt x="184965" y="193501"/>
                </a:lnTo>
                <a:lnTo>
                  <a:pt x="184147" y="202542"/>
                </a:lnTo>
                <a:lnTo>
                  <a:pt x="185107" y="204602"/>
                </a:lnTo>
                <a:lnTo>
                  <a:pt x="186822" y="205976"/>
                </a:lnTo>
                <a:lnTo>
                  <a:pt x="197237" y="210776"/>
                </a:lnTo>
                <a:lnTo>
                  <a:pt x="210196" y="216085"/>
                </a:lnTo>
                <a:lnTo>
                  <a:pt x="219672" y="219006"/>
                </a:lnTo>
                <a:lnTo>
                  <a:pt x="230287" y="222028"/>
                </a:lnTo>
                <a:lnTo>
                  <a:pt x="240589" y="224042"/>
                </a:lnTo>
                <a:lnTo>
                  <a:pt x="250682" y="225385"/>
                </a:lnTo>
                <a:lnTo>
                  <a:pt x="260634" y="226280"/>
                </a:lnTo>
                <a:lnTo>
                  <a:pt x="269420" y="227952"/>
                </a:lnTo>
                <a:lnTo>
                  <a:pt x="277426" y="230142"/>
                </a:lnTo>
                <a:lnTo>
                  <a:pt x="284913" y="232676"/>
                </a:lnTo>
                <a:lnTo>
                  <a:pt x="293130" y="234366"/>
                </a:lnTo>
                <a:lnTo>
                  <a:pt x="301832" y="235492"/>
                </a:lnTo>
                <a:lnTo>
                  <a:pt x="310857" y="236243"/>
                </a:lnTo>
                <a:lnTo>
                  <a:pt x="322250" y="238894"/>
                </a:lnTo>
                <a:lnTo>
                  <a:pt x="335218" y="242811"/>
                </a:lnTo>
                <a:lnTo>
                  <a:pt x="349239" y="247571"/>
                </a:lnTo>
                <a:lnTo>
                  <a:pt x="360735" y="251820"/>
                </a:lnTo>
                <a:lnTo>
                  <a:pt x="370549" y="255727"/>
                </a:lnTo>
                <a:lnTo>
                  <a:pt x="379242" y="259407"/>
                </a:lnTo>
                <a:lnTo>
                  <a:pt x="394633" y="266362"/>
                </a:lnTo>
                <a:lnTo>
                  <a:pt x="407564" y="273036"/>
                </a:lnTo>
                <a:lnTo>
                  <a:pt x="416894" y="279585"/>
                </a:lnTo>
                <a:lnTo>
                  <a:pt x="424623" y="288946"/>
                </a:lnTo>
                <a:lnTo>
                  <a:pt x="430567" y="299196"/>
                </a:lnTo>
                <a:lnTo>
                  <a:pt x="433209" y="307335"/>
                </a:lnTo>
                <a:lnTo>
                  <a:pt x="434382" y="317401"/>
                </a:lnTo>
                <a:lnTo>
                  <a:pt x="434696" y="323095"/>
                </a:lnTo>
                <a:lnTo>
                  <a:pt x="433829" y="327966"/>
                </a:lnTo>
                <a:lnTo>
                  <a:pt x="430001" y="336245"/>
                </a:lnTo>
                <a:lnTo>
                  <a:pt x="421851" y="346373"/>
                </a:lnTo>
                <a:lnTo>
                  <a:pt x="411061" y="356966"/>
                </a:lnTo>
                <a:lnTo>
                  <a:pt x="399101" y="365257"/>
                </a:lnTo>
                <a:lnTo>
                  <a:pt x="350736" y="394783"/>
                </a:lnTo>
                <a:lnTo>
                  <a:pt x="320696" y="412877"/>
                </a:lnTo>
                <a:lnTo>
                  <a:pt x="307311" y="420067"/>
                </a:lnTo>
                <a:lnTo>
                  <a:pt x="295163" y="425935"/>
                </a:lnTo>
                <a:lnTo>
                  <a:pt x="283840" y="430922"/>
                </a:lnTo>
                <a:lnTo>
                  <a:pt x="259793" y="442196"/>
                </a:lnTo>
                <a:lnTo>
                  <a:pt x="247361" y="448212"/>
                </a:lnTo>
                <a:lnTo>
                  <a:pt x="235849" y="453297"/>
                </a:lnTo>
                <a:lnTo>
                  <a:pt x="224949" y="457762"/>
                </a:lnTo>
                <a:lnTo>
                  <a:pt x="193476" y="46991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9" name="SMARTPenAnnotation1782"/>
          <p:cNvSpPr/>
          <p:nvPr/>
        </p:nvSpPr>
        <p:spPr>
          <a:xfrm>
            <a:off x="7057144" y="4444751"/>
            <a:ext cx="284673" cy="203096"/>
          </a:xfrm>
          <a:custGeom>
            <a:avLst/>
            <a:gdLst/>
            <a:ahLst/>
            <a:cxnLst/>
            <a:rect l="0" t="0" r="0" b="0"/>
            <a:pathLst>
              <a:path w="284673" h="203096">
                <a:moveTo>
                  <a:pt x="149857" y="29022"/>
                </a:moveTo>
                <a:lnTo>
                  <a:pt x="139587" y="23887"/>
                </a:lnTo>
                <a:lnTo>
                  <a:pt x="131678" y="21365"/>
                </a:lnTo>
                <a:lnTo>
                  <a:pt x="128063" y="20693"/>
                </a:lnTo>
                <a:lnTo>
                  <a:pt x="123505" y="21319"/>
                </a:lnTo>
                <a:lnTo>
                  <a:pt x="118316" y="22812"/>
                </a:lnTo>
                <a:lnTo>
                  <a:pt x="112707" y="24882"/>
                </a:lnTo>
                <a:lnTo>
                  <a:pt x="104668" y="28412"/>
                </a:lnTo>
                <a:lnTo>
                  <a:pt x="84271" y="38066"/>
                </a:lnTo>
                <a:lnTo>
                  <a:pt x="76036" y="42576"/>
                </a:lnTo>
                <a:lnTo>
                  <a:pt x="69472" y="46657"/>
                </a:lnTo>
                <a:lnTo>
                  <a:pt x="64021" y="50452"/>
                </a:lnTo>
                <a:lnTo>
                  <a:pt x="57162" y="56207"/>
                </a:lnTo>
                <a:lnTo>
                  <a:pt x="49366" y="63269"/>
                </a:lnTo>
                <a:lnTo>
                  <a:pt x="40943" y="71201"/>
                </a:lnTo>
                <a:lnTo>
                  <a:pt x="33178" y="79713"/>
                </a:lnTo>
                <a:lnTo>
                  <a:pt x="25852" y="88613"/>
                </a:lnTo>
                <a:lnTo>
                  <a:pt x="18818" y="97771"/>
                </a:lnTo>
                <a:lnTo>
                  <a:pt x="14129" y="106026"/>
                </a:lnTo>
                <a:lnTo>
                  <a:pt x="11002" y="113679"/>
                </a:lnTo>
                <a:lnTo>
                  <a:pt x="8919" y="120931"/>
                </a:lnTo>
                <a:lnTo>
                  <a:pt x="6454" y="126840"/>
                </a:lnTo>
                <a:lnTo>
                  <a:pt x="3736" y="131854"/>
                </a:lnTo>
                <a:lnTo>
                  <a:pt x="849" y="136272"/>
                </a:lnTo>
                <a:lnTo>
                  <a:pt x="0" y="140293"/>
                </a:lnTo>
                <a:lnTo>
                  <a:pt x="509" y="144047"/>
                </a:lnTo>
                <a:lnTo>
                  <a:pt x="1922" y="147626"/>
                </a:lnTo>
                <a:lnTo>
                  <a:pt x="6359" y="160200"/>
                </a:lnTo>
                <a:lnTo>
                  <a:pt x="9048" y="168068"/>
                </a:lnTo>
                <a:lnTo>
                  <a:pt x="11915" y="174388"/>
                </a:lnTo>
                <a:lnTo>
                  <a:pt x="14901" y="179676"/>
                </a:lnTo>
                <a:lnTo>
                  <a:pt x="17966" y="184276"/>
                </a:lnTo>
                <a:lnTo>
                  <a:pt x="21085" y="188418"/>
                </a:lnTo>
                <a:lnTo>
                  <a:pt x="24240" y="192254"/>
                </a:lnTo>
                <a:lnTo>
                  <a:pt x="27417" y="195886"/>
                </a:lnTo>
                <a:lnTo>
                  <a:pt x="31684" y="198308"/>
                </a:lnTo>
                <a:lnTo>
                  <a:pt x="36680" y="199922"/>
                </a:lnTo>
                <a:lnTo>
                  <a:pt x="42159" y="200998"/>
                </a:lnTo>
                <a:lnTo>
                  <a:pt x="47962" y="201716"/>
                </a:lnTo>
                <a:lnTo>
                  <a:pt x="53981" y="202194"/>
                </a:lnTo>
                <a:lnTo>
                  <a:pt x="60143" y="202513"/>
                </a:lnTo>
                <a:lnTo>
                  <a:pt x="75588" y="202868"/>
                </a:lnTo>
                <a:lnTo>
                  <a:pt x="111778" y="203095"/>
                </a:lnTo>
                <a:lnTo>
                  <a:pt x="120172" y="202039"/>
                </a:lnTo>
                <a:lnTo>
                  <a:pt x="127918" y="200260"/>
                </a:lnTo>
                <a:lnTo>
                  <a:pt x="151956" y="192620"/>
                </a:lnTo>
                <a:lnTo>
                  <a:pt x="160930" y="189682"/>
                </a:lnTo>
                <a:lnTo>
                  <a:pt x="169062" y="186647"/>
                </a:lnTo>
                <a:lnTo>
                  <a:pt x="176635" y="183550"/>
                </a:lnTo>
                <a:lnTo>
                  <a:pt x="183831" y="180410"/>
                </a:lnTo>
                <a:lnTo>
                  <a:pt x="191855" y="176166"/>
                </a:lnTo>
                <a:lnTo>
                  <a:pt x="200428" y="171188"/>
                </a:lnTo>
                <a:lnTo>
                  <a:pt x="209368" y="165719"/>
                </a:lnTo>
                <a:lnTo>
                  <a:pt x="217478" y="160998"/>
                </a:lnTo>
                <a:lnTo>
                  <a:pt x="232221" y="152887"/>
                </a:lnTo>
                <a:lnTo>
                  <a:pt x="239163" y="148144"/>
                </a:lnTo>
                <a:lnTo>
                  <a:pt x="245940" y="142832"/>
                </a:lnTo>
                <a:lnTo>
                  <a:pt x="252608" y="137142"/>
                </a:lnTo>
                <a:lnTo>
                  <a:pt x="258128" y="131198"/>
                </a:lnTo>
                <a:lnTo>
                  <a:pt x="262882" y="125086"/>
                </a:lnTo>
                <a:lnTo>
                  <a:pt x="267127" y="118862"/>
                </a:lnTo>
                <a:lnTo>
                  <a:pt x="271032" y="112562"/>
                </a:lnTo>
                <a:lnTo>
                  <a:pt x="274710" y="106213"/>
                </a:lnTo>
                <a:lnTo>
                  <a:pt x="278237" y="99830"/>
                </a:lnTo>
                <a:lnTo>
                  <a:pt x="280589" y="93425"/>
                </a:lnTo>
                <a:lnTo>
                  <a:pt x="282156" y="87006"/>
                </a:lnTo>
                <a:lnTo>
                  <a:pt x="283201" y="80576"/>
                </a:lnTo>
                <a:lnTo>
                  <a:pt x="283897" y="75215"/>
                </a:lnTo>
                <a:lnTo>
                  <a:pt x="284362" y="70566"/>
                </a:lnTo>
                <a:lnTo>
                  <a:pt x="284672" y="66392"/>
                </a:lnTo>
                <a:lnTo>
                  <a:pt x="283803" y="61459"/>
                </a:lnTo>
                <a:lnTo>
                  <a:pt x="282149" y="56021"/>
                </a:lnTo>
                <a:lnTo>
                  <a:pt x="279972" y="50246"/>
                </a:lnTo>
                <a:lnTo>
                  <a:pt x="277446" y="44246"/>
                </a:lnTo>
                <a:lnTo>
                  <a:pt x="274687" y="38097"/>
                </a:lnTo>
                <a:lnTo>
                  <a:pt x="271772" y="31847"/>
                </a:lnTo>
                <a:lnTo>
                  <a:pt x="268755" y="26606"/>
                </a:lnTo>
                <a:lnTo>
                  <a:pt x="265667" y="22037"/>
                </a:lnTo>
                <a:lnTo>
                  <a:pt x="262535" y="17916"/>
                </a:lnTo>
                <a:lnTo>
                  <a:pt x="258297" y="14094"/>
                </a:lnTo>
                <a:lnTo>
                  <a:pt x="253322" y="10471"/>
                </a:lnTo>
                <a:lnTo>
                  <a:pt x="247855" y="6981"/>
                </a:lnTo>
                <a:lnTo>
                  <a:pt x="242061" y="4654"/>
                </a:lnTo>
                <a:lnTo>
                  <a:pt x="236048" y="3103"/>
                </a:lnTo>
                <a:lnTo>
                  <a:pt x="229891" y="2069"/>
                </a:lnTo>
                <a:lnTo>
                  <a:pt x="224710" y="1379"/>
                </a:lnTo>
                <a:lnTo>
                  <a:pt x="220182" y="920"/>
                </a:lnTo>
                <a:lnTo>
                  <a:pt x="20790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7FD6986-B09F-462D-B35B-51423DFEFD31}" type="slidenum">
              <a:rPr lang="ar-SA" smtClean="0"/>
              <a:pPr/>
              <a:t>26</a:t>
            </a:fld>
            <a:endParaRPr lang="en-US" smtClean="0"/>
          </a:p>
        </p:txBody>
      </p:sp>
      <p:sp>
        <p:nvSpPr>
          <p:cNvPr id="30723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ar-SA" smtClean="0"/>
          </a:p>
        </p:txBody>
      </p:sp>
      <p:sp>
        <p:nvSpPr>
          <p:cNvPr id="30724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rtl="1">
              <a:buFont typeface="Arial" charset="0"/>
              <a:buNone/>
            </a:pPr>
            <a:r>
              <a:rPr lang="ar-SA" b="1" dirty="0" smtClean="0"/>
              <a:t>مثال : </a:t>
            </a:r>
          </a:p>
          <a:p>
            <a:pPr rtl="1">
              <a:buFont typeface="Arial" charset="0"/>
              <a:buNone/>
            </a:pPr>
            <a:r>
              <a:rPr lang="ar-SA" b="1" dirty="0" smtClean="0"/>
              <a:t>أوجد قيمة المقدار</a:t>
            </a:r>
          </a:p>
          <a:p>
            <a:pPr rtl="1">
              <a:buFont typeface="Arial" charset="0"/>
              <a:buNone/>
            </a:pPr>
            <a:r>
              <a:rPr lang="ar-SA" b="1" dirty="0" smtClean="0"/>
              <a:t>إذا كان</a:t>
            </a:r>
          </a:p>
          <a:p>
            <a:pPr rtl="1">
              <a:buFont typeface="Arial" charset="0"/>
              <a:buNone/>
            </a:pPr>
            <a:r>
              <a:rPr lang="ar-SA" b="1" dirty="0" smtClean="0"/>
              <a:t>الحل:</a:t>
            </a:r>
          </a:p>
          <a:p>
            <a:pPr rtl="1">
              <a:buFont typeface="Arial" charset="0"/>
              <a:buNone/>
            </a:pPr>
            <a:endParaRPr lang="ar-SA" b="1" dirty="0" smtClean="0"/>
          </a:p>
          <a:p>
            <a:pPr rtl="1">
              <a:buFont typeface="Arial" charset="0"/>
              <a:buNone/>
            </a:pPr>
            <a:r>
              <a:rPr lang="ar-SA" b="1" dirty="0" smtClean="0"/>
              <a:t>     </a:t>
            </a:r>
            <a:endParaRPr lang="en-US" b="1" dirty="0" smtClean="0"/>
          </a:p>
        </p:txBody>
      </p:sp>
      <p:graphicFrame>
        <p:nvGraphicFramePr>
          <p:cNvPr id="62466" name="Object 2"/>
          <p:cNvGraphicFramePr>
            <a:graphicFrameLocks noChangeAspect="1"/>
          </p:cNvGraphicFramePr>
          <p:nvPr/>
        </p:nvGraphicFramePr>
        <p:xfrm>
          <a:off x="4191000" y="2209800"/>
          <a:ext cx="2505075" cy="442913"/>
        </p:xfrm>
        <a:graphic>
          <a:graphicData uri="http://schemas.openxmlformats.org/presentationml/2006/ole">
            <p:oleObj spid="_x0000_s62466" name="Equation" r:id="rId3" imgW="761760" imgH="177480" progId="Equation.3">
              <p:embed/>
            </p:oleObj>
          </a:graphicData>
        </a:graphic>
      </p:graphicFrame>
      <p:graphicFrame>
        <p:nvGraphicFramePr>
          <p:cNvPr id="62467" name="Object 3"/>
          <p:cNvGraphicFramePr>
            <a:graphicFrameLocks noChangeAspect="1"/>
          </p:cNvGraphicFramePr>
          <p:nvPr/>
        </p:nvGraphicFramePr>
        <p:xfrm>
          <a:off x="2362200" y="2895600"/>
          <a:ext cx="4718050" cy="506413"/>
        </p:xfrm>
        <a:graphic>
          <a:graphicData uri="http://schemas.openxmlformats.org/presentationml/2006/ole">
            <p:oleObj spid="_x0000_s62467" name="Equation" r:id="rId4" imgW="1434960" imgH="203040" progId="Equation.3">
              <p:embed/>
            </p:oleObj>
          </a:graphicData>
        </a:graphic>
      </p:graphicFrame>
      <p:sp>
        <p:nvSpPr>
          <p:cNvPr id="8" name="SMARTPenAnnotation1721"/>
          <p:cNvSpPr/>
          <p:nvPr/>
        </p:nvSpPr>
        <p:spPr>
          <a:xfrm>
            <a:off x="3937248" y="3603128"/>
            <a:ext cx="328692" cy="357933"/>
          </a:xfrm>
          <a:custGeom>
            <a:avLst/>
            <a:gdLst/>
            <a:ahLst/>
            <a:cxnLst/>
            <a:rect l="0" t="0" r="0" b="0"/>
            <a:pathLst>
              <a:path w="328692" h="357933">
                <a:moveTo>
                  <a:pt x="0" y="0"/>
                </a:moveTo>
                <a:lnTo>
                  <a:pt x="5135" y="5136"/>
                </a:lnTo>
                <a:lnTo>
                  <a:pt x="7723" y="6649"/>
                </a:lnTo>
                <a:lnTo>
                  <a:pt x="13464" y="8329"/>
                </a:lnTo>
                <a:lnTo>
                  <a:pt x="22740" y="9276"/>
                </a:lnTo>
                <a:lnTo>
                  <a:pt x="31962" y="9497"/>
                </a:lnTo>
                <a:lnTo>
                  <a:pt x="37431" y="9556"/>
                </a:lnTo>
                <a:lnTo>
                  <a:pt x="43226" y="10670"/>
                </a:lnTo>
                <a:lnTo>
                  <a:pt x="49240" y="12488"/>
                </a:lnTo>
                <a:lnTo>
                  <a:pt x="55399" y="14775"/>
                </a:lnTo>
                <a:lnTo>
                  <a:pt x="67029" y="17374"/>
                </a:lnTo>
                <a:lnTo>
                  <a:pt x="82306" y="20182"/>
                </a:lnTo>
                <a:lnTo>
                  <a:pt x="100015" y="23128"/>
                </a:lnTo>
                <a:lnTo>
                  <a:pt x="113971" y="26168"/>
                </a:lnTo>
                <a:lnTo>
                  <a:pt x="125424" y="29269"/>
                </a:lnTo>
                <a:lnTo>
                  <a:pt x="135210" y="32411"/>
                </a:lnTo>
                <a:lnTo>
                  <a:pt x="143883" y="34506"/>
                </a:lnTo>
                <a:lnTo>
                  <a:pt x="151815" y="35902"/>
                </a:lnTo>
                <a:lnTo>
                  <a:pt x="159253" y="36834"/>
                </a:lnTo>
                <a:lnTo>
                  <a:pt x="166361" y="39604"/>
                </a:lnTo>
                <a:lnTo>
                  <a:pt x="173250" y="43601"/>
                </a:lnTo>
                <a:lnTo>
                  <a:pt x="189481" y="55191"/>
                </a:lnTo>
                <a:lnTo>
                  <a:pt x="197428" y="62333"/>
                </a:lnTo>
                <a:lnTo>
                  <a:pt x="199335" y="65203"/>
                </a:lnTo>
                <a:lnTo>
                  <a:pt x="201454" y="71258"/>
                </a:lnTo>
                <a:lnTo>
                  <a:pt x="200945" y="74377"/>
                </a:lnTo>
                <a:lnTo>
                  <a:pt x="196167" y="83903"/>
                </a:lnTo>
                <a:lnTo>
                  <a:pt x="194672" y="90317"/>
                </a:lnTo>
                <a:lnTo>
                  <a:pt x="191141" y="96751"/>
                </a:lnTo>
                <a:lnTo>
                  <a:pt x="188695" y="99972"/>
                </a:lnTo>
                <a:lnTo>
                  <a:pt x="183839" y="104268"/>
                </a:lnTo>
                <a:lnTo>
                  <a:pt x="177378" y="109282"/>
                </a:lnTo>
                <a:lnTo>
                  <a:pt x="169846" y="114775"/>
                </a:lnTo>
                <a:lnTo>
                  <a:pt x="161477" y="123744"/>
                </a:lnTo>
                <a:lnTo>
                  <a:pt x="156682" y="131314"/>
                </a:lnTo>
                <a:lnTo>
                  <a:pt x="149014" y="141618"/>
                </a:lnTo>
                <a:lnTo>
                  <a:pt x="146843" y="148215"/>
                </a:lnTo>
                <a:lnTo>
                  <a:pt x="145622" y="157971"/>
                </a:lnTo>
                <a:lnTo>
                  <a:pt x="146525" y="160133"/>
                </a:lnTo>
                <a:lnTo>
                  <a:pt x="148202" y="161573"/>
                </a:lnTo>
                <a:lnTo>
                  <a:pt x="154007" y="164249"/>
                </a:lnTo>
                <a:lnTo>
                  <a:pt x="181325" y="177752"/>
                </a:lnTo>
                <a:lnTo>
                  <a:pt x="187525" y="179769"/>
                </a:lnTo>
                <a:lnTo>
                  <a:pt x="193808" y="181114"/>
                </a:lnTo>
                <a:lnTo>
                  <a:pt x="200147" y="182010"/>
                </a:lnTo>
                <a:lnTo>
                  <a:pt x="206522" y="183683"/>
                </a:lnTo>
                <a:lnTo>
                  <a:pt x="212922" y="185873"/>
                </a:lnTo>
                <a:lnTo>
                  <a:pt x="219339" y="188408"/>
                </a:lnTo>
                <a:lnTo>
                  <a:pt x="235067" y="194090"/>
                </a:lnTo>
                <a:lnTo>
                  <a:pt x="243776" y="197110"/>
                </a:lnTo>
                <a:lnTo>
                  <a:pt x="251731" y="199124"/>
                </a:lnTo>
                <a:lnTo>
                  <a:pt x="259185" y="200466"/>
                </a:lnTo>
                <a:lnTo>
                  <a:pt x="266303" y="201361"/>
                </a:lnTo>
                <a:lnTo>
                  <a:pt x="273199" y="203033"/>
                </a:lnTo>
                <a:lnTo>
                  <a:pt x="279946" y="205222"/>
                </a:lnTo>
                <a:lnTo>
                  <a:pt x="286593" y="207756"/>
                </a:lnTo>
                <a:lnTo>
                  <a:pt x="293175" y="210521"/>
                </a:lnTo>
                <a:lnTo>
                  <a:pt x="299712" y="213439"/>
                </a:lnTo>
                <a:lnTo>
                  <a:pt x="306220" y="216458"/>
                </a:lnTo>
                <a:lnTo>
                  <a:pt x="316317" y="222680"/>
                </a:lnTo>
                <a:lnTo>
                  <a:pt x="326423" y="230297"/>
                </a:lnTo>
                <a:lnTo>
                  <a:pt x="327251" y="233072"/>
                </a:lnTo>
                <a:lnTo>
                  <a:pt x="328173" y="241888"/>
                </a:lnTo>
                <a:lnTo>
                  <a:pt x="328582" y="250105"/>
                </a:lnTo>
                <a:lnTo>
                  <a:pt x="328691" y="253802"/>
                </a:lnTo>
                <a:lnTo>
                  <a:pt x="326614" y="259490"/>
                </a:lnTo>
                <a:lnTo>
                  <a:pt x="323080" y="266507"/>
                </a:lnTo>
                <a:lnTo>
                  <a:pt x="318574" y="274410"/>
                </a:lnTo>
                <a:lnTo>
                  <a:pt x="313420" y="280753"/>
                </a:lnTo>
                <a:lnTo>
                  <a:pt x="307835" y="286057"/>
                </a:lnTo>
                <a:lnTo>
                  <a:pt x="301961" y="290668"/>
                </a:lnTo>
                <a:lnTo>
                  <a:pt x="295896" y="294816"/>
                </a:lnTo>
                <a:lnTo>
                  <a:pt x="289703" y="298657"/>
                </a:lnTo>
                <a:lnTo>
                  <a:pt x="283424" y="302292"/>
                </a:lnTo>
                <a:lnTo>
                  <a:pt x="270715" y="309198"/>
                </a:lnTo>
                <a:lnTo>
                  <a:pt x="245040" y="322389"/>
                </a:lnTo>
                <a:lnTo>
                  <a:pt x="174128" y="35793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SMARTPenAnnotation1722"/>
          <p:cNvSpPr/>
          <p:nvPr/>
        </p:nvSpPr>
        <p:spPr>
          <a:xfrm>
            <a:off x="4363200" y="3574107"/>
            <a:ext cx="164152" cy="522388"/>
          </a:xfrm>
          <a:custGeom>
            <a:avLst/>
            <a:gdLst/>
            <a:ahLst/>
            <a:cxnLst/>
            <a:rect l="0" t="0" r="0" b="0"/>
            <a:pathLst>
              <a:path w="164152" h="522388">
                <a:moveTo>
                  <a:pt x="164151" y="0"/>
                </a:moveTo>
                <a:lnTo>
                  <a:pt x="148745" y="5136"/>
                </a:lnTo>
                <a:lnTo>
                  <a:pt x="143131" y="7723"/>
                </a:lnTo>
                <a:lnTo>
                  <a:pt x="138314" y="10523"/>
                </a:lnTo>
                <a:lnTo>
                  <a:pt x="134028" y="13465"/>
                </a:lnTo>
                <a:lnTo>
                  <a:pt x="129021" y="17575"/>
                </a:lnTo>
                <a:lnTo>
                  <a:pt x="123533" y="22466"/>
                </a:lnTo>
                <a:lnTo>
                  <a:pt x="117725" y="27876"/>
                </a:lnTo>
                <a:lnTo>
                  <a:pt x="110628" y="35782"/>
                </a:lnTo>
                <a:lnTo>
                  <a:pt x="102672" y="45352"/>
                </a:lnTo>
                <a:lnTo>
                  <a:pt x="85233" y="67451"/>
                </a:lnTo>
                <a:lnTo>
                  <a:pt x="66734" y="91604"/>
                </a:lnTo>
                <a:lnTo>
                  <a:pt x="58361" y="105139"/>
                </a:lnTo>
                <a:lnTo>
                  <a:pt x="50630" y="119537"/>
                </a:lnTo>
                <a:lnTo>
                  <a:pt x="43326" y="134510"/>
                </a:lnTo>
                <a:lnTo>
                  <a:pt x="37382" y="147716"/>
                </a:lnTo>
                <a:lnTo>
                  <a:pt x="32344" y="159745"/>
                </a:lnTo>
                <a:lnTo>
                  <a:pt x="27910" y="170989"/>
                </a:lnTo>
                <a:lnTo>
                  <a:pt x="17252" y="200680"/>
                </a:lnTo>
                <a:lnTo>
                  <a:pt x="11400" y="217627"/>
                </a:lnTo>
                <a:lnTo>
                  <a:pt x="7499" y="231074"/>
                </a:lnTo>
                <a:lnTo>
                  <a:pt x="4898" y="242189"/>
                </a:lnTo>
                <a:lnTo>
                  <a:pt x="3164" y="251748"/>
                </a:lnTo>
                <a:lnTo>
                  <a:pt x="2008" y="261346"/>
                </a:lnTo>
                <a:lnTo>
                  <a:pt x="1237" y="270969"/>
                </a:lnTo>
                <a:lnTo>
                  <a:pt x="723" y="280608"/>
                </a:lnTo>
                <a:lnTo>
                  <a:pt x="153" y="305651"/>
                </a:lnTo>
                <a:lnTo>
                  <a:pt x="0" y="319854"/>
                </a:lnTo>
                <a:lnTo>
                  <a:pt x="974" y="331472"/>
                </a:lnTo>
                <a:lnTo>
                  <a:pt x="2698" y="341366"/>
                </a:lnTo>
                <a:lnTo>
                  <a:pt x="4922" y="350113"/>
                </a:lnTo>
                <a:lnTo>
                  <a:pt x="7479" y="359168"/>
                </a:lnTo>
                <a:lnTo>
                  <a:pt x="13187" y="377829"/>
                </a:lnTo>
                <a:lnTo>
                  <a:pt x="16214" y="386245"/>
                </a:lnTo>
                <a:lnTo>
                  <a:pt x="19307" y="394005"/>
                </a:lnTo>
                <a:lnTo>
                  <a:pt x="22444" y="401328"/>
                </a:lnTo>
                <a:lnTo>
                  <a:pt x="27760" y="410510"/>
                </a:lnTo>
                <a:lnTo>
                  <a:pt x="34528" y="420930"/>
                </a:lnTo>
                <a:lnTo>
                  <a:pt x="42265" y="432177"/>
                </a:lnTo>
                <a:lnTo>
                  <a:pt x="49573" y="440749"/>
                </a:lnTo>
                <a:lnTo>
                  <a:pt x="56594" y="447539"/>
                </a:lnTo>
                <a:lnTo>
                  <a:pt x="63425" y="453141"/>
                </a:lnTo>
                <a:lnTo>
                  <a:pt x="70129" y="459025"/>
                </a:lnTo>
                <a:lnTo>
                  <a:pt x="76747" y="465098"/>
                </a:lnTo>
                <a:lnTo>
                  <a:pt x="83310" y="471295"/>
                </a:lnTo>
                <a:lnTo>
                  <a:pt x="89834" y="476502"/>
                </a:lnTo>
                <a:lnTo>
                  <a:pt x="96334" y="481048"/>
                </a:lnTo>
                <a:lnTo>
                  <a:pt x="102817" y="485154"/>
                </a:lnTo>
                <a:lnTo>
                  <a:pt x="109288" y="490041"/>
                </a:lnTo>
                <a:lnTo>
                  <a:pt x="115752" y="495448"/>
                </a:lnTo>
                <a:lnTo>
                  <a:pt x="127592" y="506115"/>
                </a:lnTo>
                <a:lnTo>
                  <a:pt x="144803" y="52238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SMARTPenAnnotation1723"/>
          <p:cNvSpPr/>
          <p:nvPr/>
        </p:nvSpPr>
        <p:spPr>
          <a:xfrm>
            <a:off x="4556373" y="3709541"/>
            <a:ext cx="260733" cy="299889"/>
          </a:xfrm>
          <a:custGeom>
            <a:avLst/>
            <a:gdLst/>
            <a:ahLst/>
            <a:cxnLst/>
            <a:rect l="0" t="0" r="0" b="0"/>
            <a:pathLst>
              <a:path w="260733" h="299889">
                <a:moveTo>
                  <a:pt x="0" y="0"/>
                </a:moveTo>
                <a:lnTo>
                  <a:pt x="18600" y="0"/>
                </a:lnTo>
                <a:lnTo>
                  <a:pt x="23148" y="1074"/>
                </a:lnTo>
                <a:lnTo>
                  <a:pt x="31069" y="5135"/>
                </a:lnTo>
                <a:lnTo>
                  <a:pt x="43285" y="8798"/>
                </a:lnTo>
                <a:lnTo>
                  <a:pt x="61102" y="13389"/>
                </a:lnTo>
                <a:lnTo>
                  <a:pt x="82655" y="18600"/>
                </a:lnTo>
                <a:lnTo>
                  <a:pt x="99173" y="23148"/>
                </a:lnTo>
                <a:lnTo>
                  <a:pt x="112335" y="27256"/>
                </a:lnTo>
                <a:lnTo>
                  <a:pt x="123259" y="31069"/>
                </a:lnTo>
                <a:lnTo>
                  <a:pt x="131616" y="33611"/>
                </a:lnTo>
                <a:lnTo>
                  <a:pt x="138263" y="35306"/>
                </a:lnTo>
                <a:lnTo>
                  <a:pt x="143769" y="36435"/>
                </a:lnTo>
                <a:lnTo>
                  <a:pt x="147439" y="38263"/>
                </a:lnTo>
                <a:lnTo>
                  <a:pt x="149887" y="40557"/>
                </a:lnTo>
                <a:lnTo>
                  <a:pt x="156197" y="48921"/>
                </a:lnTo>
                <a:lnTo>
                  <a:pt x="158949" y="51961"/>
                </a:lnTo>
                <a:lnTo>
                  <a:pt x="160784" y="55063"/>
                </a:lnTo>
                <a:lnTo>
                  <a:pt x="162824" y="61376"/>
                </a:lnTo>
                <a:lnTo>
                  <a:pt x="162292" y="63489"/>
                </a:lnTo>
                <a:lnTo>
                  <a:pt x="160863" y="64898"/>
                </a:lnTo>
                <a:lnTo>
                  <a:pt x="158836" y="65838"/>
                </a:lnTo>
                <a:lnTo>
                  <a:pt x="157484" y="67539"/>
                </a:lnTo>
                <a:lnTo>
                  <a:pt x="156583" y="69748"/>
                </a:lnTo>
                <a:lnTo>
                  <a:pt x="155982" y="72295"/>
                </a:lnTo>
                <a:lnTo>
                  <a:pt x="152448" y="77992"/>
                </a:lnTo>
                <a:lnTo>
                  <a:pt x="146220" y="85182"/>
                </a:lnTo>
                <a:lnTo>
                  <a:pt x="136286" y="95543"/>
                </a:lnTo>
                <a:lnTo>
                  <a:pt x="131702" y="99166"/>
                </a:lnTo>
                <a:lnTo>
                  <a:pt x="120115" y="105340"/>
                </a:lnTo>
                <a:lnTo>
                  <a:pt x="113219" y="110593"/>
                </a:lnTo>
                <a:lnTo>
                  <a:pt x="106571" y="116511"/>
                </a:lnTo>
                <a:lnTo>
                  <a:pt x="103293" y="119594"/>
                </a:lnTo>
                <a:lnTo>
                  <a:pt x="101108" y="122724"/>
                </a:lnTo>
                <a:lnTo>
                  <a:pt x="98680" y="129068"/>
                </a:lnTo>
                <a:lnTo>
                  <a:pt x="99107" y="132264"/>
                </a:lnTo>
                <a:lnTo>
                  <a:pt x="100467" y="135471"/>
                </a:lnTo>
                <a:lnTo>
                  <a:pt x="102449" y="138683"/>
                </a:lnTo>
                <a:lnTo>
                  <a:pt x="104845" y="140824"/>
                </a:lnTo>
                <a:lnTo>
                  <a:pt x="107517" y="142252"/>
                </a:lnTo>
                <a:lnTo>
                  <a:pt x="110373" y="143204"/>
                </a:lnTo>
                <a:lnTo>
                  <a:pt x="116413" y="147127"/>
                </a:lnTo>
                <a:lnTo>
                  <a:pt x="119528" y="149678"/>
                </a:lnTo>
                <a:lnTo>
                  <a:pt x="123755" y="151379"/>
                </a:lnTo>
                <a:lnTo>
                  <a:pt x="128723" y="152513"/>
                </a:lnTo>
                <a:lnTo>
                  <a:pt x="134184" y="153269"/>
                </a:lnTo>
                <a:lnTo>
                  <a:pt x="139975" y="154848"/>
                </a:lnTo>
                <a:lnTo>
                  <a:pt x="145985" y="156975"/>
                </a:lnTo>
                <a:lnTo>
                  <a:pt x="152141" y="159468"/>
                </a:lnTo>
                <a:lnTo>
                  <a:pt x="207026" y="178384"/>
                </a:lnTo>
                <a:lnTo>
                  <a:pt x="222932" y="183415"/>
                </a:lnTo>
                <a:lnTo>
                  <a:pt x="234610" y="186768"/>
                </a:lnTo>
                <a:lnTo>
                  <a:pt x="243472" y="189004"/>
                </a:lnTo>
                <a:lnTo>
                  <a:pt x="249379" y="192645"/>
                </a:lnTo>
                <a:lnTo>
                  <a:pt x="253317" y="197221"/>
                </a:lnTo>
                <a:lnTo>
                  <a:pt x="255942" y="202422"/>
                </a:lnTo>
                <a:lnTo>
                  <a:pt x="258859" y="211067"/>
                </a:lnTo>
                <a:lnTo>
                  <a:pt x="260156" y="218492"/>
                </a:lnTo>
                <a:lnTo>
                  <a:pt x="260732" y="225375"/>
                </a:lnTo>
                <a:lnTo>
                  <a:pt x="259811" y="228715"/>
                </a:lnTo>
                <a:lnTo>
                  <a:pt x="255921" y="235293"/>
                </a:lnTo>
                <a:lnTo>
                  <a:pt x="252304" y="238552"/>
                </a:lnTo>
                <a:lnTo>
                  <a:pt x="247743" y="241800"/>
                </a:lnTo>
                <a:lnTo>
                  <a:pt x="242552" y="245040"/>
                </a:lnTo>
                <a:lnTo>
                  <a:pt x="238017" y="248274"/>
                </a:lnTo>
                <a:lnTo>
                  <a:pt x="230112" y="254735"/>
                </a:lnTo>
                <a:lnTo>
                  <a:pt x="221124" y="260112"/>
                </a:lnTo>
                <a:lnTo>
                  <a:pt x="208684" y="266922"/>
                </a:lnTo>
                <a:lnTo>
                  <a:pt x="193941" y="274686"/>
                </a:lnTo>
                <a:lnTo>
                  <a:pt x="183037" y="279862"/>
                </a:lnTo>
                <a:lnTo>
                  <a:pt x="174693" y="283313"/>
                </a:lnTo>
                <a:lnTo>
                  <a:pt x="154781" y="29988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SMARTPenAnnotation1724"/>
          <p:cNvSpPr/>
          <p:nvPr/>
        </p:nvSpPr>
        <p:spPr>
          <a:xfrm>
            <a:off x="4759523" y="3622476"/>
            <a:ext cx="278742" cy="532062"/>
          </a:xfrm>
          <a:custGeom>
            <a:avLst/>
            <a:gdLst/>
            <a:ahLst/>
            <a:cxnLst/>
            <a:rect l="0" t="0" r="0" b="0"/>
            <a:pathLst>
              <a:path w="278742" h="532062">
                <a:moveTo>
                  <a:pt x="0" y="0"/>
                </a:moveTo>
                <a:lnTo>
                  <a:pt x="51127" y="51127"/>
                </a:lnTo>
                <a:lnTo>
                  <a:pt x="56657" y="57732"/>
                </a:lnTo>
                <a:lnTo>
                  <a:pt x="71400" y="76536"/>
                </a:lnTo>
                <a:lnTo>
                  <a:pt x="78771" y="84345"/>
                </a:lnTo>
                <a:lnTo>
                  <a:pt x="85835" y="90626"/>
                </a:lnTo>
                <a:lnTo>
                  <a:pt x="92694" y="95888"/>
                </a:lnTo>
                <a:lnTo>
                  <a:pt x="99416" y="101546"/>
                </a:lnTo>
                <a:lnTo>
                  <a:pt x="106048" y="107467"/>
                </a:lnTo>
                <a:lnTo>
                  <a:pt x="112619" y="113565"/>
                </a:lnTo>
                <a:lnTo>
                  <a:pt x="118074" y="119780"/>
                </a:lnTo>
                <a:lnTo>
                  <a:pt x="122785" y="126073"/>
                </a:lnTo>
                <a:lnTo>
                  <a:pt x="127001" y="132418"/>
                </a:lnTo>
                <a:lnTo>
                  <a:pt x="135186" y="143097"/>
                </a:lnTo>
                <a:lnTo>
                  <a:pt x="158613" y="172160"/>
                </a:lnTo>
                <a:lnTo>
                  <a:pt x="169159" y="184640"/>
                </a:lnTo>
                <a:lnTo>
                  <a:pt x="178340" y="195110"/>
                </a:lnTo>
                <a:lnTo>
                  <a:pt x="186610" y="204239"/>
                </a:lnTo>
                <a:lnTo>
                  <a:pt x="193198" y="213550"/>
                </a:lnTo>
                <a:lnTo>
                  <a:pt x="198665" y="222982"/>
                </a:lnTo>
                <a:lnTo>
                  <a:pt x="203385" y="232495"/>
                </a:lnTo>
                <a:lnTo>
                  <a:pt x="209756" y="243136"/>
                </a:lnTo>
                <a:lnTo>
                  <a:pt x="217228" y="254529"/>
                </a:lnTo>
                <a:lnTo>
                  <a:pt x="225434" y="266424"/>
                </a:lnTo>
                <a:lnTo>
                  <a:pt x="231979" y="277579"/>
                </a:lnTo>
                <a:lnTo>
                  <a:pt x="237418" y="288241"/>
                </a:lnTo>
                <a:lnTo>
                  <a:pt x="246327" y="307610"/>
                </a:lnTo>
                <a:lnTo>
                  <a:pt x="253870" y="323385"/>
                </a:lnTo>
                <a:lnTo>
                  <a:pt x="257938" y="337561"/>
                </a:lnTo>
                <a:lnTo>
                  <a:pt x="260821" y="351028"/>
                </a:lnTo>
                <a:lnTo>
                  <a:pt x="265686" y="364179"/>
                </a:lnTo>
                <a:lnTo>
                  <a:pt x="268488" y="372845"/>
                </a:lnTo>
                <a:lnTo>
                  <a:pt x="271431" y="382922"/>
                </a:lnTo>
                <a:lnTo>
                  <a:pt x="274468" y="393940"/>
                </a:lnTo>
                <a:lnTo>
                  <a:pt x="277842" y="409048"/>
                </a:lnTo>
                <a:lnTo>
                  <a:pt x="278741" y="414581"/>
                </a:lnTo>
                <a:lnTo>
                  <a:pt x="276875" y="426462"/>
                </a:lnTo>
                <a:lnTo>
                  <a:pt x="273537" y="438909"/>
                </a:lnTo>
                <a:lnTo>
                  <a:pt x="272054" y="451606"/>
                </a:lnTo>
                <a:lnTo>
                  <a:pt x="270584" y="456927"/>
                </a:lnTo>
                <a:lnTo>
                  <a:pt x="263367" y="473189"/>
                </a:lnTo>
                <a:lnTo>
                  <a:pt x="262642" y="476690"/>
                </a:lnTo>
                <a:lnTo>
                  <a:pt x="258971" y="483446"/>
                </a:lnTo>
                <a:lnTo>
                  <a:pt x="250861" y="493293"/>
                </a:lnTo>
                <a:lnTo>
                  <a:pt x="244778" y="500857"/>
                </a:lnTo>
                <a:lnTo>
                  <a:pt x="236385" y="515052"/>
                </a:lnTo>
                <a:lnTo>
                  <a:pt x="232345" y="521288"/>
                </a:lnTo>
                <a:lnTo>
                  <a:pt x="224007" y="530430"/>
                </a:lnTo>
                <a:lnTo>
                  <a:pt x="222498" y="53206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SMARTPenAnnotation1725"/>
          <p:cNvSpPr/>
          <p:nvPr/>
        </p:nvSpPr>
        <p:spPr>
          <a:xfrm>
            <a:off x="5175498" y="3970734"/>
            <a:ext cx="251520" cy="1"/>
          </a:xfrm>
          <a:custGeom>
            <a:avLst/>
            <a:gdLst/>
            <a:ahLst/>
            <a:cxnLst/>
            <a:rect l="0" t="0" r="0" b="0"/>
            <a:pathLst>
              <a:path w="251520" h="1">
                <a:moveTo>
                  <a:pt x="0" y="0"/>
                </a:moveTo>
                <a:lnTo>
                  <a:pt x="251519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SMARTPenAnnotation1726"/>
          <p:cNvSpPr/>
          <p:nvPr/>
        </p:nvSpPr>
        <p:spPr>
          <a:xfrm>
            <a:off x="5427017" y="3970734"/>
            <a:ext cx="2868" cy="1"/>
          </a:xfrm>
          <a:custGeom>
            <a:avLst/>
            <a:gdLst/>
            <a:ahLst/>
            <a:cxnLst/>
            <a:rect l="0" t="0" r="0" b="0"/>
            <a:pathLst>
              <a:path w="2868" h="1">
                <a:moveTo>
                  <a:pt x="0" y="0"/>
                </a:moveTo>
                <a:lnTo>
                  <a:pt x="2867" y="0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SMARTPenAnnotation1727"/>
          <p:cNvSpPr/>
          <p:nvPr/>
        </p:nvSpPr>
        <p:spPr>
          <a:xfrm>
            <a:off x="5436691" y="3699867"/>
            <a:ext cx="183804" cy="250812"/>
          </a:xfrm>
          <a:custGeom>
            <a:avLst/>
            <a:gdLst/>
            <a:ahLst/>
            <a:cxnLst/>
            <a:rect l="0" t="0" r="0" b="0"/>
            <a:pathLst>
              <a:path w="183804" h="250812">
                <a:moveTo>
                  <a:pt x="0" y="0"/>
                </a:moveTo>
                <a:lnTo>
                  <a:pt x="0" y="10271"/>
                </a:lnTo>
                <a:lnTo>
                  <a:pt x="1075" y="17596"/>
                </a:lnTo>
                <a:lnTo>
                  <a:pt x="2866" y="26779"/>
                </a:lnTo>
                <a:lnTo>
                  <a:pt x="5136" y="37200"/>
                </a:lnTo>
                <a:lnTo>
                  <a:pt x="6648" y="46297"/>
                </a:lnTo>
                <a:lnTo>
                  <a:pt x="7657" y="54512"/>
                </a:lnTo>
                <a:lnTo>
                  <a:pt x="8329" y="62138"/>
                </a:lnTo>
                <a:lnTo>
                  <a:pt x="8777" y="68297"/>
                </a:lnTo>
                <a:lnTo>
                  <a:pt x="9275" y="78007"/>
                </a:lnTo>
                <a:lnTo>
                  <a:pt x="10483" y="85325"/>
                </a:lnTo>
                <a:lnTo>
                  <a:pt x="12363" y="94504"/>
                </a:lnTo>
                <a:lnTo>
                  <a:pt x="14691" y="104922"/>
                </a:lnTo>
                <a:lnTo>
                  <a:pt x="17318" y="114018"/>
                </a:lnTo>
                <a:lnTo>
                  <a:pt x="20145" y="122231"/>
                </a:lnTo>
                <a:lnTo>
                  <a:pt x="23104" y="129856"/>
                </a:lnTo>
                <a:lnTo>
                  <a:pt x="26151" y="140314"/>
                </a:lnTo>
                <a:lnTo>
                  <a:pt x="29257" y="152661"/>
                </a:lnTo>
                <a:lnTo>
                  <a:pt x="32403" y="166266"/>
                </a:lnTo>
                <a:lnTo>
                  <a:pt x="36650" y="177486"/>
                </a:lnTo>
                <a:lnTo>
                  <a:pt x="41631" y="187115"/>
                </a:lnTo>
                <a:lnTo>
                  <a:pt x="47102" y="195685"/>
                </a:lnTo>
                <a:lnTo>
                  <a:pt x="50749" y="202473"/>
                </a:lnTo>
                <a:lnTo>
                  <a:pt x="53180" y="208073"/>
                </a:lnTo>
                <a:lnTo>
                  <a:pt x="54801" y="212881"/>
                </a:lnTo>
                <a:lnTo>
                  <a:pt x="58032" y="218236"/>
                </a:lnTo>
                <a:lnTo>
                  <a:pt x="62335" y="223957"/>
                </a:lnTo>
                <a:lnTo>
                  <a:pt x="67354" y="229920"/>
                </a:lnTo>
                <a:lnTo>
                  <a:pt x="72849" y="234970"/>
                </a:lnTo>
                <a:lnTo>
                  <a:pt x="78662" y="239411"/>
                </a:lnTo>
                <a:lnTo>
                  <a:pt x="84688" y="243447"/>
                </a:lnTo>
                <a:lnTo>
                  <a:pt x="89779" y="246138"/>
                </a:lnTo>
                <a:lnTo>
                  <a:pt x="94249" y="247932"/>
                </a:lnTo>
                <a:lnTo>
                  <a:pt x="98304" y="249128"/>
                </a:lnTo>
                <a:lnTo>
                  <a:pt x="104231" y="249925"/>
                </a:lnTo>
                <a:lnTo>
                  <a:pt x="111407" y="250456"/>
                </a:lnTo>
                <a:lnTo>
                  <a:pt x="119416" y="250811"/>
                </a:lnTo>
                <a:lnTo>
                  <a:pt x="126905" y="249972"/>
                </a:lnTo>
                <a:lnTo>
                  <a:pt x="134047" y="248338"/>
                </a:lnTo>
                <a:lnTo>
                  <a:pt x="140959" y="246174"/>
                </a:lnTo>
                <a:lnTo>
                  <a:pt x="146641" y="243656"/>
                </a:lnTo>
                <a:lnTo>
                  <a:pt x="151504" y="240903"/>
                </a:lnTo>
                <a:lnTo>
                  <a:pt x="155821" y="237993"/>
                </a:lnTo>
                <a:lnTo>
                  <a:pt x="159774" y="236052"/>
                </a:lnTo>
                <a:lnTo>
                  <a:pt x="163484" y="234759"/>
                </a:lnTo>
                <a:lnTo>
                  <a:pt x="167032" y="233896"/>
                </a:lnTo>
                <a:lnTo>
                  <a:pt x="170473" y="232246"/>
                </a:lnTo>
                <a:lnTo>
                  <a:pt x="173841" y="230072"/>
                </a:lnTo>
                <a:lnTo>
                  <a:pt x="183803" y="22249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SMARTPenAnnotation1728"/>
          <p:cNvSpPr/>
          <p:nvPr/>
        </p:nvSpPr>
        <p:spPr>
          <a:xfrm>
            <a:off x="5630167" y="3777257"/>
            <a:ext cx="58044" cy="406302"/>
          </a:xfrm>
          <a:custGeom>
            <a:avLst/>
            <a:gdLst/>
            <a:ahLst/>
            <a:cxnLst/>
            <a:rect l="0" t="0" r="0" b="0"/>
            <a:pathLst>
              <a:path w="58044" h="406302">
                <a:moveTo>
                  <a:pt x="0" y="0"/>
                </a:moveTo>
                <a:lnTo>
                  <a:pt x="0" y="77240"/>
                </a:lnTo>
                <a:lnTo>
                  <a:pt x="1076" y="92338"/>
                </a:lnTo>
                <a:lnTo>
                  <a:pt x="2867" y="104554"/>
                </a:lnTo>
                <a:lnTo>
                  <a:pt x="5136" y="114847"/>
                </a:lnTo>
                <a:lnTo>
                  <a:pt x="6649" y="127084"/>
                </a:lnTo>
                <a:lnTo>
                  <a:pt x="7657" y="140616"/>
                </a:lnTo>
                <a:lnTo>
                  <a:pt x="8778" y="167833"/>
                </a:lnTo>
                <a:lnTo>
                  <a:pt x="9276" y="190679"/>
                </a:lnTo>
                <a:lnTo>
                  <a:pt x="10484" y="202360"/>
                </a:lnTo>
                <a:lnTo>
                  <a:pt x="12364" y="214447"/>
                </a:lnTo>
                <a:lnTo>
                  <a:pt x="14692" y="226805"/>
                </a:lnTo>
                <a:lnTo>
                  <a:pt x="17319" y="238268"/>
                </a:lnTo>
                <a:lnTo>
                  <a:pt x="20145" y="249134"/>
                </a:lnTo>
                <a:lnTo>
                  <a:pt x="23104" y="259603"/>
                </a:lnTo>
                <a:lnTo>
                  <a:pt x="25076" y="267658"/>
                </a:lnTo>
                <a:lnTo>
                  <a:pt x="26391" y="274102"/>
                </a:lnTo>
                <a:lnTo>
                  <a:pt x="27853" y="286278"/>
                </a:lnTo>
                <a:lnTo>
                  <a:pt x="28243" y="294040"/>
                </a:lnTo>
                <a:lnTo>
                  <a:pt x="28502" y="302439"/>
                </a:lnTo>
                <a:lnTo>
                  <a:pt x="29751" y="312337"/>
                </a:lnTo>
                <a:lnTo>
                  <a:pt x="31658" y="323236"/>
                </a:lnTo>
                <a:lnTo>
                  <a:pt x="58043" y="40630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SMARTPenAnnotation1729"/>
          <p:cNvSpPr/>
          <p:nvPr/>
        </p:nvSpPr>
        <p:spPr>
          <a:xfrm>
            <a:off x="5805816" y="3612802"/>
            <a:ext cx="114567" cy="657822"/>
          </a:xfrm>
          <a:custGeom>
            <a:avLst/>
            <a:gdLst/>
            <a:ahLst/>
            <a:cxnLst/>
            <a:rect l="0" t="0" r="0" b="0"/>
            <a:pathLst>
              <a:path w="114567" h="657822">
                <a:moveTo>
                  <a:pt x="104892" y="0"/>
                </a:moveTo>
                <a:lnTo>
                  <a:pt x="83098" y="21794"/>
                </a:lnTo>
                <a:lnTo>
                  <a:pt x="79615" y="26353"/>
                </a:lnTo>
                <a:lnTo>
                  <a:pt x="76217" y="31542"/>
                </a:lnTo>
                <a:lnTo>
                  <a:pt x="72877" y="37151"/>
                </a:lnTo>
                <a:lnTo>
                  <a:pt x="67426" y="45190"/>
                </a:lnTo>
                <a:lnTo>
                  <a:pt x="52770" y="65587"/>
                </a:lnTo>
                <a:lnTo>
                  <a:pt x="46497" y="74896"/>
                </a:lnTo>
                <a:lnTo>
                  <a:pt x="41240" y="83252"/>
                </a:lnTo>
                <a:lnTo>
                  <a:pt x="36661" y="90972"/>
                </a:lnTo>
                <a:lnTo>
                  <a:pt x="32533" y="102568"/>
                </a:lnTo>
                <a:lnTo>
                  <a:pt x="28706" y="116748"/>
                </a:lnTo>
                <a:lnTo>
                  <a:pt x="25080" y="132651"/>
                </a:lnTo>
                <a:lnTo>
                  <a:pt x="21588" y="146477"/>
                </a:lnTo>
                <a:lnTo>
                  <a:pt x="18185" y="158919"/>
                </a:lnTo>
                <a:lnTo>
                  <a:pt x="14841" y="170438"/>
                </a:lnTo>
                <a:lnTo>
                  <a:pt x="12612" y="181342"/>
                </a:lnTo>
                <a:lnTo>
                  <a:pt x="11127" y="191837"/>
                </a:lnTo>
                <a:lnTo>
                  <a:pt x="8400" y="212095"/>
                </a:lnTo>
                <a:lnTo>
                  <a:pt x="6169" y="222012"/>
                </a:lnTo>
                <a:lnTo>
                  <a:pt x="3606" y="231848"/>
                </a:lnTo>
                <a:lnTo>
                  <a:pt x="1897" y="242705"/>
                </a:lnTo>
                <a:lnTo>
                  <a:pt x="758" y="254242"/>
                </a:lnTo>
                <a:lnTo>
                  <a:pt x="0" y="266233"/>
                </a:lnTo>
                <a:lnTo>
                  <a:pt x="567" y="284976"/>
                </a:lnTo>
                <a:lnTo>
                  <a:pt x="2022" y="308220"/>
                </a:lnTo>
                <a:lnTo>
                  <a:pt x="4066" y="334464"/>
                </a:lnTo>
                <a:lnTo>
                  <a:pt x="9203" y="383689"/>
                </a:lnTo>
                <a:lnTo>
                  <a:pt x="12078" y="407350"/>
                </a:lnTo>
                <a:lnTo>
                  <a:pt x="13995" y="426348"/>
                </a:lnTo>
                <a:lnTo>
                  <a:pt x="15273" y="442238"/>
                </a:lnTo>
                <a:lnTo>
                  <a:pt x="16125" y="456056"/>
                </a:lnTo>
                <a:lnTo>
                  <a:pt x="17767" y="469567"/>
                </a:lnTo>
                <a:lnTo>
                  <a:pt x="19937" y="482875"/>
                </a:lnTo>
                <a:lnTo>
                  <a:pt x="22459" y="496045"/>
                </a:lnTo>
                <a:lnTo>
                  <a:pt x="25214" y="508050"/>
                </a:lnTo>
                <a:lnTo>
                  <a:pt x="28127" y="519279"/>
                </a:lnTo>
                <a:lnTo>
                  <a:pt x="31143" y="529988"/>
                </a:lnTo>
                <a:lnTo>
                  <a:pt x="37361" y="550487"/>
                </a:lnTo>
                <a:lnTo>
                  <a:pt x="40524" y="560468"/>
                </a:lnTo>
                <a:lnTo>
                  <a:pt x="43707" y="569272"/>
                </a:lnTo>
                <a:lnTo>
                  <a:pt x="46905" y="577291"/>
                </a:lnTo>
                <a:lnTo>
                  <a:pt x="50111" y="584787"/>
                </a:lnTo>
                <a:lnTo>
                  <a:pt x="54398" y="591933"/>
                </a:lnTo>
                <a:lnTo>
                  <a:pt x="59406" y="598848"/>
                </a:lnTo>
                <a:lnTo>
                  <a:pt x="64895" y="605607"/>
                </a:lnTo>
                <a:lnTo>
                  <a:pt x="70703" y="612263"/>
                </a:lnTo>
                <a:lnTo>
                  <a:pt x="76725" y="618850"/>
                </a:lnTo>
                <a:lnTo>
                  <a:pt x="92605" y="635525"/>
                </a:lnTo>
                <a:lnTo>
                  <a:pt x="114566" y="65782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SMARTPenAnnotation1730"/>
          <p:cNvSpPr/>
          <p:nvPr/>
        </p:nvSpPr>
        <p:spPr>
          <a:xfrm>
            <a:off x="5910708" y="3980408"/>
            <a:ext cx="145109" cy="9675"/>
          </a:xfrm>
          <a:custGeom>
            <a:avLst/>
            <a:gdLst/>
            <a:ahLst/>
            <a:cxnLst/>
            <a:rect l="0" t="0" r="0" b="0"/>
            <a:pathLst>
              <a:path w="145109" h="9675">
                <a:moveTo>
                  <a:pt x="0" y="9674"/>
                </a:moveTo>
                <a:lnTo>
                  <a:pt x="15407" y="4538"/>
                </a:lnTo>
                <a:lnTo>
                  <a:pt x="22095" y="3025"/>
                </a:lnTo>
                <a:lnTo>
                  <a:pt x="28704" y="2017"/>
                </a:lnTo>
                <a:lnTo>
                  <a:pt x="35259" y="1345"/>
                </a:lnTo>
                <a:lnTo>
                  <a:pt x="41779" y="896"/>
                </a:lnTo>
                <a:lnTo>
                  <a:pt x="48275" y="597"/>
                </a:lnTo>
                <a:lnTo>
                  <a:pt x="145108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SMARTPenAnnotation1731"/>
          <p:cNvSpPr/>
          <p:nvPr/>
        </p:nvSpPr>
        <p:spPr>
          <a:xfrm>
            <a:off x="6162228" y="3846453"/>
            <a:ext cx="222499" cy="317700"/>
          </a:xfrm>
          <a:custGeom>
            <a:avLst/>
            <a:gdLst/>
            <a:ahLst/>
            <a:cxnLst/>
            <a:rect l="0" t="0" r="0" b="0"/>
            <a:pathLst>
              <a:path w="222499" h="317700">
                <a:moveTo>
                  <a:pt x="0" y="46890"/>
                </a:moveTo>
                <a:lnTo>
                  <a:pt x="0" y="36620"/>
                </a:lnTo>
                <a:lnTo>
                  <a:pt x="1075" y="32519"/>
                </a:lnTo>
                <a:lnTo>
                  <a:pt x="6648" y="22687"/>
                </a:lnTo>
                <a:lnTo>
                  <a:pt x="9852" y="18221"/>
                </a:lnTo>
                <a:lnTo>
                  <a:pt x="16056" y="11644"/>
                </a:lnTo>
                <a:lnTo>
                  <a:pt x="17885" y="9728"/>
                </a:lnTo>
                <a:lnTo>
                  <a:pt x="24430" y="6010"/>
                </a:lnTo>
                <a:lnTo>
                  <a:pt x="35878" y="0"/>
                </a:lnTo>
                <a:lnTo>
                  <a:pt x="38967" y="582"/>
                </a:lnTo>
                <a:lnTo>
                  <a:pt x="43176" y="2045"/>
                </a:lnTo>
                <a:lnTo>
                  <a:pt x="48132" y="4095"/>
                </a:lnTo>
                <a:lnTo>
                  <a:pt x="52510" y="5461"/>
                </a:lnTo>
                <a:lnTo>
                  <a:pt x="56504" y="6373"/>
                </a:lnTo>
                <a:lnTo>
                  <a:pt x="60242" y="6980"/>
                </a:lnTo>
                <a:lnTo>
                  <a:pt x="63808" y="8460"/>
                </a:lnTo>
                <a:lnTo>
                  <a:pt x="70637" y="12971"/>
                </a:lnTo>
                <a:lnTo>
                  <a:pt x="76113" y="15678"/>
                </a:lnTo>
                <a:lnTo>
                  <a:pt x="82988" y="18558"/>
                </a:lnTo>
                <a:lnTo>
                  <a:pt x="90796" y="21553"/>
                </a:lnTo>
                <a:lnTo>
                  <a:pt x="97077" y="24624"/>
                </a:lnTo>
                <a:lnTo>
                  <a:pt x="102338" y="27747"/>
                </a:lnTo>
                <a:lnTo>
                  <a:pt x="106921" y="30903"/>
                </a:lnTo>
                <a:lnTo>
                  <a:pt x="109975" y="34083"/>
                </a:lnTo>
                <a:lnTo>
                  <a:pt x="112013" y="37277"/>
                </a:lnTo>
                <a:lnTo>
                  <a:pt x="113371" y="40482"/>
                </a:lnTo>
                <a:lnTo>
                  <a:pt x="117746" y="46908"/>
                </a:lnTo>
                <a:lnTo>
                  <a:pt x="123273" y="54422"/>
                </a:lnTo>
                <a:lnTo>
                  <a:pt x="126252" y="59436"/>
                </a:lnTo>
                <a:lnTo>
                  <a:pt x="129313" y="64928"/>
                </a:lnTo>
                <a:lnTo>
                  <a:pt x="131352" y="70739"/>
                </a:lnTo>
                <a:lnTo>
                  <a:pt x="132713" y="76762"/>
                </a:lnTo>
                <a:lnTo>
                  <a:pt x="133620" y="82928"/>
                </a:lnTo>
                <a:lnTo>
                  <a:pt x="134224" y="91338"/>
                </a:lnTo>
                <a:lnTo>
                  <a:pt x="134628" y="101244"/>
                </a:lnTo>
                <a:lnTo>
                  <a:pt x="135195" y="132862"/>
                </a:lnTo>
                <a:lnTo>
                  <a:pt x="135274" y="142900"/>
                </a:lnTo>
                <a:lnTo>
                  <a:pt x="133178" y="154966"/>
                </a:lnTo>
                <a:lnTo>
                  <a:pt x="129630" y="168385"/>
                </a:lnTo>
                <a:lnTo>
                  <a:pt x="125116" y="182705"/>
                </a:lnTo>
                <a:lnTo>
                  <a:pt x="117233" y="210082"/>
                </a:lnTo>
                <a:lnTo>
                  <a:pt x="113626" y="223401"/>
                </a:lnTo>
                <a:lnTo>
                  <a:pt x="110147" y="234431"/>
                </a:lnTo>
                <a:lnTo>
                  <a:pt x="106752" y="243934"/>
                </a:lnTo>
                <a:lnTo>
                  <a:pt x="103414" y="252419"/>
                </a:lnTo>
                <a:lnTo>
                  <a:pt x="97964" y="261300"/>
                </a:lnTo>
                <a:lnTo>
                  <a:pt x="91106" y="270445"/>
                </a:lnTo>
                <a:lnTo>
                  <a:pt x="77038" y="287056"/>
                </a:lnTo>
                <a:lnTo>
                  <a:pt x="67201" y="298021"/>
                </a:lnTo>
                <a:lnTo>
                  <a:pt x="61999" y="302451"/>
                </a:lnTo>
                <a:lnTo>
                  <a:pt x="56381" y="306478"/>
                </a:lnTo>
                <a:lnTo>
                  <a:pt x="50486" y="310238"/>
                </a:lnTo>
                <a:lnTo>
                  <a:pt x="45481" y="312745"/>
                </a:lnTo>
                <a:lnTo>
                  <a:pt x="41070" y="314415"/>
                </a:lnTo>
                <a:lnTo>
                  <a:pt x="31402" y="317097"/>
                </a:lnTo>
                <a:lnTo>
                  <a:pt x="24592" y="317562"/>
                </a:lnTo>
                <a:lnTo>
                  <a:pt x="20901" y="317699"/>
                </a:lnTo>
                <a:lnTo>
                  <a:pt x="21458" y="316644"/>
                </a:lnTo>
                <a:lnTo>
                  <a:pt x="24943" y="312605"/>
                </a:lnTo>
                <a:lnTo>
                  <a:pt x="27378" y="311098"/>
                </a:lnTo>
                <a:lnTo>
                  <a:pt x="37014" y="307902"/>
                </a:lnTo>
                <a:lnTo>
                  <a:pt x="41874" y="305813"/>
                </a:lnTo>
                <a:lnTo>
                  <a:pt x="47263" y="303345"/>
                </a:lnTo>
                <a:lnTo>
                  <a:pt x="57306" y="301700"/>
                </a:lnTo>
                <a:lnTo>
                  <a:pt x="70450" y="300603"/>
                </a:lnTo>
                <a:lnTo>
                  <a:pt x="85662" y="299872"/>
                </a:lnTo>
                <a:lnTo>
                  <a:pt x="97953" y="298310"/>
                </a:lnTo>
                <a:lnTo>
                  <a:pt x="108297" y="296193"/>
                </a:lnTo>
                <a:lnTo>
                  <a:pt x="117342" y="293707"/>
                </a:lnTo>
                <a:lnTo>
                  <a:pt x="125523" y="292050"/>
                </a:lnTo>
                <a:lnTo>
                  <a:pt x="133126" y="290946"/>
                </a:lnTo>
                <a:lnTo>
                  <a:pt x="140344" y="290209"/>
                </a:lnTo>
                <a:lnTo>
                  <a:pt x="150531" y="290793"/>
                </a:lnTo>
                <a:lnTo>
                  <a:pt x="162697" y="292257"/>
                </a:lnTo>
                <a:lnTo>
                  <a:pt x="176181" y="294308"/>
                </a:lnTo>
                <a:lnTo>
                  <a:pt x="187321" y="295675"/>
                </a:lnTo>
                <a:lnTo>
                  <a:pt x="196897" y="296587"/>
                </a:lnTo>
                <a:lnTo>
                  <a:pt x="222498" y="29841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SMARTPenAnnotation1732"/>
          <p:cNvSpPr/>
          <p:nvPr/>
        </p:nvSpPr>
        <p:spPr>
          <a:xfrm>
            <a:off x="5939730" y="3999766"/>
            <a:ext cx="203151" cy="19338"/>
          </a:xfrm>
          <a:custGeom>
            <a:avLst/>
            <a:gdLst/>
            <a:ahLst/>
            <a:cxnLst/>
            <a:rect l="0" t="0" r="0" b="0"/>
            <a:pathLst>
              <a:path w="203151" h="19338">
                <a:moveTo>
                  <a:pt x="203150" y="19337"/>
                </a:moveTo>
                <a:lnTo>
                  <a:pt x="198015" y="14202"/>
                </a:lnTo>
                <a:lnTo>
                  <a:pt x="195427" y="12689"/>
                </a:lnTo>
                <a:lnTo>
                  <a:pt x="192627" y="11680"/>
                </a:lnTo>
                <a:lnTo>
                  <a:pt x="189686" y="11008"/>
                </a:lnTo>
                <a:lnTo>
                  <a:pt x="183426" y="10560"/>
                </a:lnTo>
                <a:lnTo>
                  <a:pt x="174952" y="10261"/>
                </a:lnTo>
                <a:lnTo>
                  <a:pt x="165004" y="10062"/>
                </a:lnTo>
                <a:lnTo>
                  <a:pt x="157297" y="8854"/>
                </a:lnTo>
                <a:lnTo>
                  <a:pt x="151084" y="6974"/>
                </a:lnTo>
                <a:lnTo>
                  <a:pt x="145867" y="4646"/>
                </a:lnTo>
                <a:lnTo>
                  <a:pt x="140240" y="3093"/>
                </a:lnTo>
                <a:lnTo>
                  <a:pt x="134338" y="2059"/>
                </a:lnTo>
                <a:lnTo>
                  <a:pt x="128255" y="1369"/>
                </a:lnTo>
                <a:lnTo>
                  <a:pt x="123123" y="909"/>
                </a:lnTo>
                <a:lnTo>
                  <a:pt x="118628" y="603"/>
                </a:lnTo>
                <a:lnTo>
                  <a:pt x="114556" y="398"/>
                </a:lnTo>
                <a:lnTo>
                  <a:pt x="107166" y="171"/>
                </a:lnTo>
                <a:lnTo>
                  <a:pt x="97073" y="70"/>
                </a:lnTo>
                <a:lnTo>
                  <a:pt x="53761" y="0"/>
                </a:lnTo>
                <a:lnTo>
                  <a:pt x="48739" y="1071"/>
                </a:lnTo>
                <a:lnTo>
                  <a:pt x="45391" y="2861"/>
                </a:lnTo>
                <a:lnTo>
                  <a:pt x="43159" y="5128"/>
                </a:lnTo>
                <a:lnTo>
                  <a:pt x="39521" y="6640"/>
                </a:lnTo>
                <a:lnTo>
                  <a:pt x="34947" y="7648"/>
                </a:lnTo>
                <a:lnTo>
                  <a:pt x="22429" y="9265"/>
                </a:lnTo>
                <a:lnTo>
                  <a:pt x="17851" y="9486"/>
                </a:lnTo>
                <a:lnTo>
                  <a:pt x="9230" y="9611"/>
                </a:lnTo>
                <a:lnTo>
                  <a:pt x="0" y="966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SMARTPenAnnotation1733"/>
          <p:cNvSpPr/>
          <p:nvPr/>
        </p:nvSpPr>
        <p:spPr>
          <a:xfrm>
            <a:off x="6336357" y="3651498"/>
            <a:ext cx="230518" cy="561083"/>
          </a:xfrm>
          <a:custGeom>
            <a:avLst/>
            <a:gdLst/>
            <a:ahLst/>
            <a:cxnLst/>
            <a:rect l="0" t="0" r="0" b="0"/>
            <a:pathLst>
              <a:path w="230518" h="561083">
                <a:moveTo>
                  <a:pt x="0" y="0"/>
                </a:moveTo>
                <a:lnTo>
                  <a:pt x="0" y="8328"/>
                </a:lnTo>
                <a:lnTo>
                  <a:pt x="5136" y="14411"/>
                </a:lnTo>
                <a:lnTo>
                  <a:pt x="10523" y="20019"/>
                </a:lnTo>
                <a:lnTo>
                  <a:pt x="41935" y="51605"/>
                </a:lnTo>
                <a:lnTo>
                  <a:pt x="48376" y="60914"/>
                </a:lnTo>
                <a:lnTo>
                  <a:pt x="54821" y="72217"/>
                </a:lnTo>
                <a:lnTo>
                  <a:pt x="61269" y="84407"/>
                </a:lnTo>
                <a:lnTo>
                  <a:pt x="65568" y="91742"/>
                </a:lnTo>
                <a:lnTo>
                  <a:pt x="76077" y="108491"/>
                </a:lnTo>
                <a:lnTo>
                  <a:pt x="81890" y="118547"/>
                </a:lnTo>
                <a:lnTo>
                  <a:pt x="94080" y="141185"/>
                </a:lnTo>
                <a:lnTo>
                  <a:pt x="103565" y="157540"/>
                </a:lnTo>
                <a:lnTo>
                  <a:pt x="128435" y="198644"/>
                </a:lnTo>
                <a:lnTo>
                  <a:pt x="138292" y="216269"/>
                </a:lnTo>
                <a:lnTo>
                  <a:pt x="145939" y="231244"/>
                </a:lnTo>
                <a:lnTo>
                  <a:pt x="152110" y="244451"/>
                </a:lnTo>
                <a:lnTo>
                  <a:pt x="198862" y="349433"/>
                </a:lnTo>
                <a:lnTo>
                  <a:pt x="210561" y="377443"/>
                </a:lnTo>
                <a:lnTo>
                  <a:pt x="214540" y="389212"/>
                </a:lnTo>
                <a:lnTo>
                  <a:pt x="217192" y="399208"/>
                </a:lnTo>
                <a:lnTo>
                  <a:pt x="218961" y="408021"/>
                </a:lnTo>
                <a:lnTo>
                  <a:pt x="226585" y="451238"/>
                </a:lnTo>
                <a:lnTo>
                  <a:pt x="228448" y="466355"/>
                </a:lnTo>
                <a:lnTo>
                  <a:pt x="229689" y="480733"/>
                </a:lnTo>
                <a:lnTo>
                  <a:pt x="230517" y="494617"/>
                </a:lnTo>
                <a:lnTo>
                  <a:pt x="229994" y="506024"/>
                </a:lnTo>
                <a:lnTo>
                  <a:pt x="228570" y="515777"/>
                </a:lnTo>
                <a:lnTo>
                  <a:pt x="224122" y="532347"/>
                </a:lnTo>
                <a:lnTo>
                  <a:pt x="221431" y="539776"/>
                </a:lnTo>
                <a:lnTo>
                  <a:pt x="212824" y="56108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SMARTPenAnnotation1734"/>
          <p:cNvSpPr/>
          <p:nvPr/>
        </p:nvSpPr>
        <p:spPr>
          <a:xfrm>
            <a:off x="6752332" y="3980408"/>
            <a:ext cx="222499" cy="19348"/>
          </a:xfrm>
          <a:custGeom>
            <a:avLst/>
            <a:gdLst/>
            <a:ahLst/>
            <a:cxnLst/>
            <a:rect l="0" t="0" r="0" b="0"/>
            <a:pathLst>
              <a:path w="222499" h="19348">
                <a:moveTo>
                  <a:pt x="222498" y="0"/>
                </a:moveTo>
                <a:lnTo>
                  <a:pt x="201956" y="0"/>
                </a:lnTo>
                <a:lnTo>
                  <a:pt x="191605" y="1074"/>
                </a:lnTo>
                <a:lnTo>
                  <a:pt x="180406" y="2866"/>
                </a:lnTo>
                <a:lnTo>
                  <a:pt x="168639" y="5135"/>
                </a:lnTo>
                <a:lnTo>
                  <a:pt x="153271" y="6648"/>
                </a:lnTo>
                <a:lnTo>
                  <a:pt x="135501" y="7657"/>
                </a:lnTo>
                <a:lnTo>
                  <a:pt x="88876" y="9076"/>
                </a:lnTo>
                <a:lnTo>
                  <a:pt x="78598" y="9275"/>
                </a:lnTo>
                <a:lnTo>
                  <a:pt x="69596" y="10483"/>
                </a:lnTo>
                <a:lnTo>
                  <a:pt x="61446" y="12363"/>
                </a:lnTo>
                <a:lnTo>
                  <a:pt x="53862" y="14691"/>
                </a:lnTo>
                <a:lnTo>
                  <a:pt x="47732" y="16243"/>
                </a:lnTo>
                <a:lnTo>
                  <a:pt x="42569" y="17278"/>
                </a:lnTo>
                <a:lnTo>
                  <a:pt x="38054" y="17968"/>
                </a:lnTo>
                <a:lnTo>
                  <a:pt x="31818" y="18428"/>
                </a:lnTo>
                <a:lnTo>
                  <a:pt x="24437" y="18734"/>
                </a:lnTo>
                <a:lnTo>
                  <a:pt x="0" y="1934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SMARTPenAnnotation1735"/>
          <p:cNvSpPr/>
          <p:nvPr/>
        </p:nvSpPr>
        <p:spPr>
          <a:xfrm>
            <a:off x="6839396" y="3854648"/>
            <a:ext cx="48370" cy="328911"/>
          </a:xfrm>
          <a:custGeom>
            <a:avLst/>
            <a:gdLst/>
            <a:ahLst/>
            <a:cxnLst/>
            <a:rect l="0" t="0" r="0" b="0"/>
            <a:pathLst>
              <a:path w="48370" h="328911">
                <a:moveTo>
                  <a:pt x="0" y="0"/>
                </a:moveTo>
                <a:lnTo>
                  <a:pt x="0" y="10271"/>
                </a:lnTo>
                <a:lnTo>
                  <a:pt x="1075" y="20820"/>
                </a:lnTo>
                <a:lnTo>
                  <a:pt x="5135" y="52607"/>
                </a:lnTo>
                <a:lnTo>
                  <a:pt x="7723" y="69467"/>
                </a:lnTo>
                <a:lnTo>
                  <a:pt x="13464" y="102532"/>
                </a:lnTo>
                <a:lnTo>
                  <a:pt x="15426" y="116724"/>
                </a:lnTo>
                <a:lnTo>
                  <a:pt x="16733" y="129410"/>
                </a:lnTo>
                <a:lnTo>
                  <a:pt x="17604" y="141091"/>
                </a:lnTo>
                <a:lnTo>
                  <a:pt x="21440" y="177002"/>
                </a:lnTo>
                <a:lnTo>
                  <a:pt x="23967" y="198616"/>
                </a:lnTo>
                <a:lnTo>
                  <a:pt x="29642" y="239831"/>
                </a:lnTo>
                <a:lnTo>
                  <a:pt x="48369" y="32891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SMARTPenAnnotation1736"/>
          <p:cNvSpPr/>
          <p:nvPr/>
        </p:nvSpPr>
        <p:spPr>
          <a:xfrm>
            <a:off x="7102733" y="3641824"/>
            <a:ext cx="171778" cy="473918"/>
          </a:xfrm>
          <a:custGeom>
            <a:avLst/>
            <a:gdLst/>
            <a:ahLst/>
            <a:cxnLst/>
            <a:rect l="0" t="0" r="0" b="0"/>
            <a:pathLst>
              <a:path w="171778" h="473918">
                <a:moveTo>
                  <a:pt x="162311" y="0"/>
                </a:moveTo>
                <a:lnTo>
                  <a:pt x="157176" y="15406"/>
                </a:lnTo>
                <a:lnTo>
                  <a:pt x="154589" y="22094"/>
                </a:lnTo>
                <a:lnTo>
                  <a:pt x="151789" y="28703"/>
                </a:lnTo>
                <a:lnTo>
                  <a:pt x="148847" y="35258"/>
                </a:lnTo>
                <a:lnTo>
                  <a:pt x="144737" y="41778"/>
                </a:lnTo>
                <a:lnTo>
                  <a:pt x="139846" y="48274"/>
                </a:lnTo>
                <a:lnTo>
                  <a:pt x="134436" y="54755"/>
                </a:lnTo>
                <a:lnTo>
                  <a:pt x="126530" y="66600"/>
                </a:lnTo>
                <a:lnTo>
                  <a:pt x="116959" y="82020"/>
                </a:lnTo>
                <a:lnTo>
                  <a:pt x="106280" y="99825"/>
                </a:lnTo>
                <a:lnTo>
                  <a:pt x="98085" y="114919"/>
                </a:lnTo>
                <a:lnTo>
                  <a:pt x="91548" y="128206"/>
                </a:lnTo>
                <a:lnTo>
                  <a:pt x="57925" y="203514"/>
                </a:lnTo>
                <a:lnTo>
                  <a:pt x="48651" y="228114"/>
                </a:lnTo>
                <a:lnTo>
                  <a:pt x="40318" y="253115"/>
                </a:lnTo>
                <a:lnTo>
                  <a:pt x="32613" y="278379"/>
                </a:lnTo>
                <a:lnTo>
                  <a:pt x="26403" y="297373"/>
                </a:lnTo>
                <a:lnTo>
                  <a:pt x="21187" y="312185"/>
                </a:lnTo>
                <a:lnTo>
                  <a:pt x="16634" y="324209"/>
                </a:lnTo>
                <a:lnTo>
                  <a:pt x="12524" y="337599"/>
                </a:lnTo>
                <a:lnTo>
                  <a:pt x="8711" y="351901"/>
                </a:lnTo>
                <a:lnTo>
                  <a:pt x="5092" y="366809"/>
                </a:lnTo>
                <a:lnTo>
                  <a:pt x="2680" y="378898"/>
                </a:lnTo>
                <a:lnTo>
                  <a:pt x="1072" y="389107"/>
                </a:lnTo>
                <a:lnTo>
                  <a:pt x="0" y="398063"/>
                </a:lnTo>
                <a:lnTo>
                  <a:pt x="360" y="406183"/>
                </a:lnTo>
                <a:lnTo>
                  <a:pt x="4928" y="427883"/>
                </a:lnTo>
                <a:lnTo>
                  <a:pt x="6374" y="441331"/>
                </a:lnTo>
                <a:lnTo>
                  <a:pt x="8909" y="447927"/>
                </a:lnTo>
                <a:lnTo>
                  <a:pt x="12749" y="454474"/>
                </a:lnTo>
                <a:lnTo>
                  <a:pt x="24087" y="470157"/>
                </a:lnTo>
                <a:lnTo>
                  <a:pt x="26093" y="471444"/>
                </a:lnTo>
                <a:lnTo>
                  <a:pt x="31186" y="472874"/>
                </a:lnTo>
                <a:lnTo>
                  <a:pt x="34050" y="473255"/>
                </a:lnTo>
                <a:lnTo>
                  <a:pt x="37034" y="473509"/>
                </a:lnTo>
                <a:lnTo>
                  <a:pt x="40097" y="473679"/>
                </a:lnTo>
                <a:lnTo>
                  <a:pt x="49235" y="473867"/>
                </a:lnTo>
                <a:lnTo>
                  <a:pt x="54681" y="473917"/>
                </a:lnTo>
                <a:lnTo>
                  <a:pt x="59387" y="471801"/>
                </a:lnTo>
                <a:lnTo>
                  <a:pt x="63599" y="468240"/>
                </a:lnTo>
                <a:lnTo>
                  <a:pt x="67481" y="463717"/>
                </a:lnTo>
                <a:lnTo>
                  <a:pt x="74369" y="458551"/>
                </a:lnTo>
                <a:lnTo>
                  <a:pt x="83261" y="452958"/>
                </a:lnTo>
                <a:lnTo>
                  <a:pt x="93488" y="447079"/>
                </a:lnTo>
                <a:lnTo>
                  <a:pt x="102456" y="441010"/>
                </a:lnTo>
                <a:lnTo>
                  <a:pt x="110584" y="434815"/>
                </a:lnTo>
                <a:lnTo>
                  <a:pt x="118153" y="428534"/>
                </a:lnTo>
                <a:lnTo>
                  <a:pt x="124273" y="422198"/>
                </a:lnTo>
                <a:lnTo>
                  <a:pt x="129429" y="415824"/>
                </a:lnTo>
                <a:lnTo>
                  <a:pt x="139098" y="401934"/>
                </a:lnTo>
                <a:lnTo>
                  <a:pt x="150562" y="385012"/>
                </a:lnTo>
                <a:lnTo>
                  <a:pt x="155553" y="378135"/>
                </a:lnTo>
                <a:lnTo>
                  <a:pt x="159956" y="372475"/>
                </a:lnTo>
                <a:lnTo>
                  <a:pt x="163966" y="367627"/>
                </a:lnTo>
                <a:lnTo>
                  <a:pt x="166639" y="362246"/>
                </a:lnTo>
                <a:lnTo>
                  <a:pt x="169609" y="350533"/>
                </a:lnTo>
                <a:lnTo>
                  <a:pt x="171281" y="336989"/>
                </a:lnTo>
                <a:lnTo>
                  <a:pt x="171777" y="326168"/>
                </a:lnTo>
                <a:lnTo>
                  <a:pt x="170771" y="323857"/>
                </a:lnTo>
                <a:lnTo>
                  <a:pt x="169027" y="322317"/>
                </a:lnTo>
                <a:lnTo>
                  <a:pt x="166788" y="321290"/>
                </a:lnTo>
                <a:lnTo>
                  <a:pt x="161435" y="317283"/>
                </a:lnTo>
                <a:lnTo>
                  <a:pt x="158502" y="314709"/>
                </a:lnTo>
                <a:lnTo>
                  <a:pt x="155473" y="312993"/>
                </a:lnTo>
                <a:lnTo>
                  <a:pt x="152378" y="311850"/>
                </a:lnTo>
                <a:lnTo>
                  <a:pt x="149239" y="311087"/>
                </a:lnTo>
                <a:lnTo>
                  <a:pt x="144998" y="310579"/>
                </a:lnTo>
                <a:lnTo>
                  <a:pt x="140021" y="310240"/>
                </a:lnTo>
                <a:lnTo>
                  <a:pt x="134553" y="310014"/>
                </a:lnTo>
                <a:lnTo>
                  <a:pt x="129832" y="310938"/>
                </a:lnTo>
                <a:lnTo>
                  <a:pt x="125611" y="312629"/>
                </a:lnTo>
                <a:lnTo>
                  <a:pt x="121722" y="314832"/>
                </a:lnTo>
                <a:lnTo>
                  <a:pt x="118054" y="316300"/>
                </a:lnTo>
                <a:lnTo>
                  <a:pt x="114533" y="317278"/>
                </a:lnTo>
                <a:lnTo>
                  <a:pt x="111111" y="317931"/>
                </a:lnTo>
                <a:lnTo>
                  <a:pt x="106681" y="319441"/>
                </a:lnTo>
                <a:lnTo>
                  <a:pt x="101577" y="321523"/>
                </a:lnTo>
                <a:lnTo>
                  <a:pt x="96026" y="323985"/>
                </a:lnTo>
                <a:lnTo>
                  <a:pt x="91248" y="326701"/>
                </a:lnTo>
                <a:lnTo>
                  <a:pt x="86990" y="329587"/>
                </a:lnTo>
                <a:lnTo>
                  <a:pt x="65573" y="35793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SMARTPenAnnotation1737"/>
          <p:cNvSpPr/>
          <p:nvPr/>
        </p:nvSpPr>
        <p:spPr>
          <a:xfrm>
            <a:off x="7410250" y="3583781"/>
            <a:ext cx="203053" cy="512714"/>
          </a:xfrm>
          <a:custGeom>
            <a:avLst/>
            <a:gdLst/>
            <a:ahLst/>
            <a:cxnLst/>
            <a:rect l="0" t="0" r="0" b="0"/>
            <a:pathLst>
              <a:path w="203053" h="512714">
                <a:moveTo>
                  <a:pt x="203052" y="0"/>
                </a:moveTo>
                <a:lnTo>
                  <a:pt x="187645" y="0"/>
                </a:lnTo>
                <a:lnTo>
                  <a:pt x="182033" y="1074"/>
                </a:lnTo>
                <a:lnTo>
                  <a:pt x="177216" y="2866"/>
                </a:lnTo>
                <a:lnTo>
                  <a:pt x="172929" y="5135"/>
                </a:lnTo>
                <a:lnTo>
                  <a:pt x="168997" y="7723"/>
                </a:lnTo>
                <a:lnTo>
                  <a:pt x="165300" y="10523"/>
                </a:lnTo>
                <a:lnTo>
                  <a:pt x="161761" y="13464"/>
                </a:lnTo>
                <a:lnTo>
                  <a:pt x="157252" y="16500"/>
                </a:lnTo>
                <a:lnTo>
                  <a:pt x="152096" y="19599"/>
                </a:lnTo>
                <a:lnTo>
                  <a:pt x="146510" y="22740"/>
                </a:lnTo>
                <a:lnTo>
                  <a:pt x="139560" y="29133"/>
                </a:lnTo>
                <a:lnTo>
                  <a:pt x="131703" y="37695"/>
                </a:lnTo>
                <a:lnTo>
                  <a:pt x="123240" y="47702"/>
                </a:lnTo>
                <a:lnTo>
                  <a:pt x="115448" y="57598"/>
                </a:lnTo>
                <a:lnTo>
                  <a:pt x="108105" y="67420"/>
                </a:lnTo>
                <a:lnTo>
                  <a:pt x="94211" y="86932"/>
                </a:lnTo>
                <a:lnTo>
                  <a:pt x="80871" y="106353"/>
                </a:lnTo>
                <a:lnTo>
                  <a:pt x="75379" y="116047"/>
                </a:lnTo>
                <a:lnTo>
                  <a:pt x="70642" y="125734"/>
                </a:lnTo>
                <a:lnTo>
                  <a:pt x="66410" y="135416"/>
                </a:lnTo>
                <a:lnTo>
                  <a:pt x="61438" y="145096"/>
                </a:lnTo>
                <a:lnTo>
                  <a:pt x="55974" y="154773"/>
                </a:lnTo>
                <a:lnTo>
                  <a:pt x="50182" y="164450"/>
                </a:lnTo>
                <a:lnTo>
                  <a:pt x="44171" y="178425"/>
                </a:lnTo>
                <a:lnTo>
                  <a:pt x="38013" y="195266"/>
                </a:lnTo>
                <a:lnTo>
                  <a:pt x="12685" y="271220"/>
                </a:lnTo>
                <a:lnTo>
                  <a:pt x="8425" y="288300"/>
                </a:lnTo>
                <a:lnTo>
                  <a:pt x="5584" y="303987"/>
                </a:lnTo>
                <a:lnTo>
                  <a:pt x="3689" y="318743"/>
                </a:lnTo>
                <a:lnTo>
                  <a:pt x="2427" y="331806"/>
                </a:lnTo>
                <a:lnTo>
                  <a:pt x="1585" y="343739"/>
                </a:lnTo>
                <a:lnTo>
                  <a:pt x="1024" y="354919"/>
                </a:lnTo>
                <a:lnTo>
                  <a:pt x="401" y="375940"/>
                </a:lnTo>
                <a:lnTo>
                  <a:pt x="0" y="410574"/>
                </a:lnTo>
                <a:lnTo>
                  <a:pt x="2117" y="418823"/>
                </a:lnTo>
                <a:lnTo>
                  <a:pt x="5678" y="427548"/>
                </a:lnTo>
                <a:lnTo>
                  <a:pt x="21704" y="459583"/>
                </a:lnTo>
                <a:lnTo>
                  <a:pt x="25186" y="465469"/>
                </a:lnTo>
                <a:lnTo>
                  <a:pt x="28581" y="470468"/>
                </a:lnTo>
                <a:lnTo>
                  <a:pt x="31920" y="474876"/>
                </a:lnTo>
                <a:lnTo>
                  <a:pt x="36296" y="479964"/>
                </a:lnTo>
                <a:lnTo>
                  <a:pt x="41362" y="485506"/>
                </a:lnTo>
                <a:lnTo>
                  <a:pt x="46890" y="491350"/>
                </a:lnTo>
                <a:lnTo>
                  <a:pt x="53799" y="496321"/>
                </a:lnTo>
                <a:lnTo>
                  <a:pt x="61631" y="500710"/>
                </a:lnTo>
                <a:lnTo>
                  <a:pt x="86966" y="51271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5" name="SMARTPenAnnotation1738"/>
          <p:cNvSpPr/>
          <p:nvPr/>
        </p:nvSpPr>
        <p:spPr>
          <a:xfrm>
            <a:off x="7564933" y="3864322"/>
            <a:ext cx="193478" cy="29022"/>
          </a:xfrm>
          <a:custGeom>
            <a:avLst/>
            <a:gdLst/>
            <a:ahLst/>
            <a:cxnLst/>
            <a:rect l="0" t="0" r="0" b="0"/>
            <a:pathLst>
              <a:path w="193478" h="29022">
                <a:moveTo>
                  <a:pt x="0" y="29021"/>
                </a:moveTo>
                <a:lnTo>
                  <a:pt x="21794" y="29021"/>
                </a:lnTo>
                <a:lnTo>
                  <a:pt x="25278" y="27947"/>
                </a:lnTo>
                <a:lnTo>
                  <a:pt x="28676" y="26155"/>
                </a:lnTo>
                <a:lnTo>
                  <a:pt x="32016" y="23886"/>
                </a:lnTo>
                <a:lnTo>
                  <a:pt x="37467" y="22373"/>
                </a:lnTo>
                <a:lnTo>
                  <a:pt x="44326" y="21364"/>
                </a:lnTo>
                <a:lnTo>
                  <a:pt x="52122" y="20692"/>
                </a:lnTo>
                <a:lnTo>
                  <a:pt x="59471" y="20244"/>
                </a:lnTo>
                <a:lnTo>
                  <a:pt x="73368" y="19746"/>
                </a:lnTo>
                <a:lnTo>
                  <a:pt x="88141" y="19466"/>
                </a:lnTo>
                <a:lnTo>
                  <a:pt x="104463" y="19383"/>
                </a:lnTo>
                <a:lnTo>
                  <a:pt x="112637" y="18296"/>
                </a:lnTo>
                <a:lnTo>
                  <a:pt x="122386" y="16497"/>
                </a:lnTo>
                <a:lnTo>
                  <a:pt x="133184" y="14223"/>
                </a:lnTo>
                <a:lnTo>
                  <a:pt x="142532" y="12706"/>
                </a:lnTo>
                <a:lnTo>
                  <a:pt x="150915" y="11695"/>
                </a:lnTo>
                <a:lnTo>
                  <a:pt x="158653" y="11021"/>
                </a:lnTo>
                <a:lnTo>
                  <a:pt x="164887" y="9497"/>
                </a:lnTo>
                <a:lnTo>
                  <a:pt x="170118" y="7406"/>
                </a:lnTo>
                <a:lnTo>
                  <a:pt x="181100" y="1463"/>
                </a:lnTo>
                <a:lnTo>
                  <a:pt x="185468" y="650"/>
                </a:lnTo>
                <a:lnTo>
                  <a:pt x="193477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6" name="SMARTPenAnnotation1739"/>
          <p:cNvSpPr/>
          <p:nvPr/>
        </p:nvSpPr>
        <p:spPr>
          <a:xfrm>
            <a:off x="7826137" y="3738562"/>
            <a:ext cx="58033" cy="290216"/>
          </a:xfrm>
          <a:custGeom>
            <a:avLst/>
            <a:gdLst/>
            <a:ahLst/>
            <a:cxnLst/>
            <a:rect l="0" t="0" r="0" b="0"/>
            <a:pathLst>
              <a:path w="58033" h="290216">
                <a:moveTo>
                  <a:pt x="9663" y="0"/>
                </a:moveTo>
                <a:lnTo>
                  <a:pt x="4528" y="5136"/>
                </a:lnTo>
                <a:lnTo>
                  <a:pt x="3015" y="7723"/>
                </a:lnTo>
                <a:lnTo>
                  <a:pt x="1334" y="13465"/>
                </a:lnTo>
                <a:lnTo>
                  <a:pt x="587" y="19600"/>
                </a:lnTo>
                <a:lnTo>
                  <a:pt x="255" y="26984"/>
                </a:lnTo>
                <a:lnTo>
                  <a:pt x="69" y="44302"/>
                </a:lnTo>
                <a:lnTo>
                  <a:pt x="0" y="82667"/>
                </a:lnTo>
                <a:lnTo>
                  <a:pt x="1071" y="89507"/>
                </a:lnTo>
                <a:lnTo>
                  <a:pt x="2861" y="96217"/>
                </a:lnTo>
                <a:lnTo>
                  <a:pt x="5128" y="102840"/>
                </a:lnTo>
                <a:lnTo>
                  <a:pt x="6639" y="109405"/>
                </a:lnTo>
                <a:lnTo>
                  <a:pt x="7647" y="115932"/>
                </a:lnTo>
                <a:lnTo>
                  <a:pt x="8320" y="122432"/>
                </a:lnTo>
                <a:lnTo>
                  <a:pt x="9843" y="128916"/>
                </a:lnTo>
                <a:lnTo>
                  <a:pt x="11932" y="135388"/>
                </a:lnTo>
                <a:lnTo>
                  <a:pt x="14401" y="141852"/>
                </a:lnTo>
                <a:lnTo>
                  <a:pt x="16047" y="148312"/>
                </a:lnTo>
                <a:lnTo>
                  <a:pt x="17143" y="154768"/>
                </a:lnTo>
                <a:lnTo>
                  <a:pt x="17874" y="161222"/>
                </a:lnTo>
                <a:lnTo>
                  <a:pt x="19437" y="167674"/>
                </a:lnTo>
                <a:lnTo>
                  <a:pt x="21553" y="174125"/>
                </a:lnTo>
                <a:lnTo>
                  <a:pt x="24039" y="180576"/>
                </a:lnTo>
                <a:lnTo>
                  <a:pt x="26772" y="187026"/>
                </a:lnTo>
                <a:lnTo>
                  <a:pt x="32674" y="199925"/>
                </a:lnTo>
                <a:lnTo>
                  <a:pt x="34677" y="206375"/>
                </a:lnTo>
                <a:lnTo>
                  <a:pt x="36013" y="212824"/>
                </a:lnTo>
                <a:lnTo>
                  <a:pt x="36903" y="219273"/>
                </a:lnTo>
                <a:lnTo>
                  <a:pt x="38572" y="225722"/>
                </a:lnTo>
                <a:lnTo>
                  <a:pt x="40760" y="232172"/>
                </a:lnTo>
                <a:lnTo>
                  <a:pt x="43292" y="238621"/>
                </a:lnTo>
                <a:lnTo>
                  <a:pt x="44981" y="243996"/>
                </a:lnTo>
                <a:lnTo>
                  <a:pt x="46108" y="248653"/>
                </a:lnTo>
                <a:lnTo>
                  <a:pt x="46858" y="252833"/>
                </a:lnTo>
                <a:lnTo>
                  <a:pt x="48433" y="256695"/>
                </a:lnTo>
                <a:lnTo>
                  <a:pt x="50558" y="260344"/>
                </a:lnTo>
                <a:lnTo>
                  <a:pt x="53049" y="263852"/>
                </a:lnTo>
                <a:lnTo>
                  <a:pt x="54711" y="267265"/>
                </a:lnTo>
                <a:lnTo>
                  <a:pt x="55818" y="270616"/>
                </a:lnTo>
                <a:lnTo>
                  <a:pt x="57048" y="277205"/>
                </a:lnTo>
                <a:lnTo>
                  <a:pt x="57377" y="280467"/>
                </a:lnTo>
                <a:lnTo>
                  <a:pt x="58032" y="29021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7" name="SMARTPenAnnotation1740"/>
          <p:cNvSpPr/>
          <p:nvPr/>
        </p:nvSpPr>
        <p:spPr>
          <a:xfrm>
            <a:off x="7913191" y="3554759"/>
            <a:ext cx="104266" cy="628800"/>
          </a:xfrm>
          <a:custGeom>
            <a:avLst/>
            <a:gdLst/>
            <a:ahLst/>
            <a:cxnLst/>
            <a:rect l="0" t="0" r="0" b="0"/>
            <a:pathLst>
              <a:path w="104266" h="628800">
                <a:moveTo>
                  <a:pt x="0" y="0"/>
                </a:moveTo>
                <a:lnTo>
                  <a:pt x="0" y="10271"/>
                </a:lnTo>
                <a:lnTo>
                  <a:pt x="1075" y="14371"/>
                </a:lnTo>
                <a:lnTo>
                  <a:pt x="2866" y="18180"/>
                </a:lnTo>
                <a:lnTo>
                  <a:pt x="5135" y="21794"/>
                </a:lnTo>
                <a:lnTo>
                  <a:pt x="7657" y="31542"/>
                </a:lnTo>
                <a:lnTo>
                  <a:pt x="9852" y="44115"/>
                </a:lnTo>
                <a:lnTo>
                  <a:pt x="11943" y="51983"/>
                </a:lnTo>
                <a:lnTo>
                  <a:pt x="17131" y="69323"/>
                </a:lnTo>
                <a:lnTo>
                  <a:pt x="23021" y="87779"/>
                </a:lnTo>
                <a:lnTo>
                  <a:pt x="26096" y="96139"/>
                </a:lnTo>
                <a:lnTo>
                  <a:pt x="29221" y="103863"/>
                </a:lnTo>
                <a:lnTo>
                  <a:pt x="32379" y="111162"/>
                </a:lnTo>
                <a:lnTo>
                  <a:pt x="35560" y="119253"/>
                </a:lnTo>
                <a:lnTo>
                  <a:pt x="41959" y="136842"/>
                </a:lnTo>
                <a:lnTo>
                  <a:pt x="45171" y="147121"/>
                </a:lnTo>
                <a:lnTo>
                  <a:pt x="71542" y="237878"/>
                </a:lnTo>
                <a:lnTo>
                  <a:pt x="77791" y="262848"/>
                </a:lnTo>
                <a:lnTo>
                  <a:pt x="83032" y="287018"/>
                </a:lnTo>
                <a:lnTo>
                  <a:pt x="91721" y="330714"/>
                </a:lnTo>
                <a:lnTo>
                  <a:pt x="99167" y="364466"/>
                </a:lnTo>
                <a:lnTo>
                  <a:pt x="101581" y="379486"/>
                </a:lnTo>
                <a:lnTo>
                  <a:pt x="103192" y="393799"/>
                </a:lnTo>
                <a:lnTo>
                  <a:pt x="104265" y="407640"/>
                </a:lnTo>
                <a:lnTo>
                  <a:pt x="103906" y="425467"/>
                </a:lnTo>
                <a:lnTo>
                  <a:pt x="102592" y="445950"/>
                </a:lnTo>
                <a:lnTo>
                  <a:pt x="100640" y="468204"/>
                </a:lnTo>
                <a:lnTo>
                  <a:pt x="98265" y="486265"/>
                </a:lnTo>
                <a:lnTo>
                  <a:pt x="95606" y="501531"/>
                </a:lnTo>
                <a:lnTo>
                  <a:pt x="89786" y="528166"/>
                </a:lnTo>
                <a:lnTo>
                  <a:pt x="80466" y="568408"/>
                </a:lnTo>
                <a:lnTo>
                  <a:pt x="67717" y="62879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8" name="SMARTPenAnnotation1741"/>
          <p:cNvSpPr/>
          <p:nvPr/>
        </p:nvSpPr>
        <p:spPr>
          <a:xfrm>
            <a:off x="4403104" y="4261079"/>
            <a:ext cx="443484" cy="531931"/>
          </a:xfrm>
          <a:custGeom>
            <a:avLst/>
            <a:gdLst/>
            <a:ahLst/>
            <a:cxnLst/>
            <a:rect l="0" t="0" r="0" b="0"/>
            <a:pathLst>
              <a:path w="443484" h="531931">
                <a:moveTo>
                  <a:pt x="230659" y="38565"/>
                </a:moveTo>
                <a:lnTo>
                  <a:pt x="225524" y="28294"/>
                </a:lnTo>
                <a:lnTo>
                  <a:pt x="222936" y="25269"/>
                </a:lnTo>
                <a:lnTo>
                  <a:pt x="220136" y="23252"/>
                </a:lnTo>
                <a:lnTo>
                  <a:pt x="214159" y="19935"/>
                </a:lnTo>
                <a:lnTo>
                  <a:pt x="201804" y="9523"/>
                </a:lnTo>
                <a:lnTo>
                  <a:pt x="197054" y="4876"/>
                </a:lnTo>
                <a:lnTo>
                  <a:pt x="192132" y="3207"/>
                </a:lnTo>
                <a:lnTo>
                  <a:pt x="185627" y="2095"/>
                </a:lnTo>
                <a:lnTo>
                  <a:pt x="171950" y="859"/>
                </a:lnTo>
                <a:lnTo>
                  <a:pt x="162288" y="309"/>
                </a:lnTo>
                <a:lnTo>
                  <a:pt x="135399" y="0"/>
                </a:lnTo>
                <a:lnTo>
                  <a:pt x="125233" y="1031"/>
                </a:lnTo>
                <a:lnTo>
                  <a:pt x="115230" y="2794"/>
                </a:lnTo>
                <a:lnTo>
                  <a:pt x="105337" y="5044"/>
                </a:lnTo>
                <a:lnTo>
                  <a:pt x="91479" y="7544"/>
                </a:lnTo>
                <a:lnTo>
                  <a:pt x="80662" y="9730"/>
                </a:lnTo>
                <a:lnTo>
                  <a:pt x="68689" y="14284"/>
                </a:lnTo>
                <a:lnTo>
                  <a:pt x="59068" y="19891"/>
                </a:lnTo>
                <a:lnTo>
                  <a:pt x="47608" y="29091"/>
                </a:lnTo>
                <a:lnTo>
                  <a:pt x="34107" y="41829"/>
                </a:lnTo>
                <a:lnTo>
                  <a:pt x="24328" y="56611"/>
                </a:lnTo>
                <a:lnTo>
                  <a:pt x="12469" y="73142"/>
                </a:lnTo>
                <a:lnTo>
                  <a:pt x="8363" y="86669"/>
                </a:lnTo>
                <a:lnTo>
                  <a:pt x="3593" y="105447"/>
                </a:lnTo>
                <a:lnTo>
                  <a:pt x="757" y="119526"/>
                </a:lnTo>
                <a:lnTo>
                  <a:pt x="0" y="124785"/>
                </a:lnTo>
                <a:lnTo>
                  <a:pt x="571" y="129366"/>
                </a:lnTo>
                <a:lnTo>
                  <a:pt x="2026" y="133495"/>
                </a:lnTo>
                <a:lnTo>
                  <a:pt x="6509" y="140949"/>
                </a:lnTo>
                <a:lnTo>
                  <a:pt x="18146" y="154492"/>
                </a:lnTo>
                <a:lnTo>
                  <a:pt x="21267" y="157770"/>
                </a:lnTo>
                <a:lnTo>
                  <a:pt x="30467" y="164278"/>
                </a:lnTo>
                <a:lnTo>
                  <a:pt x="35930" y="167518"/>
                </a:lnTo>
                <a:lnTo>
                  <a:pt x="43872" y="170753"/>
                </a:lnTo>
                <a:lnTo>
                  <a:pt x="53466" y="173985"/>
                </a:lnTo>
                <a:lnTo>
                  <a:pt x="64161" y="177214"/>
                </a:lnTo>
                <a:lnTo>
                  <a:pt x="74516" y="179367"/>
                </a:lnTo>
                <a:lnTo>
                  <a:pt x="84644" y="180802"/>
                </a:lnTo>
                <a:lnTo>
                  <a:pt x="94620" y="181759"/>
                </a:lnTo>
                <a:lnTo>
                  <a:pt x="103421" y="181322"/>
                </a:lnTo>
                <a:lnTo>
                  <a:pt x="111438" y="179956"/>
                </a:lnTo>
                <a:lnTo>
                  <a:pt x="118932" y="177970"/>
                </a:lnTo>
                <a:lnTo>
                  <a:pt x="126078" y="175571"/>
                </a:lnTo>
                <a:lnTo>
                  <a:pt x="139751" y="170040"/>
                </a:lnTo>
                <a:lnTo>
                  <a:pt x="185989" y="151082"/>
                </a:lnTo>
                <a:lnTo>
                  <a:pt x="203998" y="143033"/>
                </a:lnTo>
                <a:lnTo>
                  <a:pt x="216302" y="135873"/>
                </a:lnTo>
                <a:lnTo>
                  <a:pt x="226428" y="128032"/>
                </a:lnTo>
                <a:lnTo>
                  <a:pt x="238094" y="117382"/>
                </a:lnTo>
                <a:lnTo>
                  <a:pt x="244713" y="108349"/>
                </a:lnTo>
                <a:lnTo>
                  <a:pt x="248729" y="100751"/>
                </a:lnTo>
                <a:lnTo>
                  <a:pt x="255958" y="90431"/>
                </a:lnTo>
                <a:lnTo>
                  <a:pt x="259653" y="80566"/>
                </a:lnTo>
                <a:lnTo>
                  <a:pt x="266002" y="70835"/>
                </a:lnTo>
                <a:lnTo>
                  <a:pt x="267865" y="64373"/>
                </a:lnTo>
                <a:lnTo>
                  <a:pt x="267286" y="61145"/>
                </a:lnTo>
                <a:lnTo>
                  <a:pt x="260895" y="50151"/>
                </a:lnTo>
                <a:lnTo>
                  <a:pt x="260220" y="46222"/>
                </a:lnTo>
                <a:lnTo>
                  <a:pt x="259921" y="43043"/>
                </a:lnTo>
                <a:lnTo>
                  <a:pt x="259788" y="45213"/>
                </a:lnTo>
                <a:lnTo>
                  <a:pt x="262594" y="55493"/>
                </a:lnTo>
                <a:lnTo>
                  <a:pt x="267425" y="68661"/>
                </a:lnTo>
                <a:lnTo>
                  <a:pt x="275113" y="82117"/>
                </a:lnTo>
                <a:lnTo>
                  <a:pt x="278943" y="95061"/>
                </a:lnTo>
                <a:lnTo>
                  <a:pt x="287482" y="121588"/>
                </a:lnTo>
                <a:lnTo>
                  <a:pt x="297476" y="151780"/>
                </a:lnTo>
                <a:lnTo>
                  <a:pt x="301001" y="164561"/>
                </a:lnTo>
                <a:lnTo>
                  <a:pt x="303350" y="175231"/>
                </a:lnTo>
                <a:lnTo>
                  <a:pt x="304917" y="184494"/>
                </a:lnTo>
                <a:lnTo>
                  <a:pt x="309524" y="200519"/>
                </a:lnTo>
                <a:lnTo>
                  <a:pt x="315154" y="214807"/>
                </a:lnTo>
                <a:lnTo>
                  <a:pt x="321239" y="228323"/>
                </a:lnTo>
                <a:lnTo>
                  <a:pt x="325573" y="242883"/>
                </a:lnTo>
                <a:lnTo>
                  <a:pt x="331992" y="259140"/>
                </a:lnTo>
                <a:lnTo>
                  <a:pt x="337680" y="271315"/>
                </a:lnTo>
                <a:lnTo>
                  <a:pt x="342716" y="283893"/>
                </a:lnTo>
                <a:lnTo>
                  <a:pt x="344954" y="296648"/>
                </a:lnTo>
                <a:lnTo>
                  <a:pt x="348816" y="309483"/>
                </a:lnTo>
                <a:lnTo>
                  <a:pt x="369789" y="362705"/>
                </a:lnTo>
                <a:lnTo>
                  <a:pt x="377768" y="384703"/>
                </a:lnTo>
                <a:lnTo>
                  <a:pt x="382030" y="399496"/>
                </a:lnTo>
                <a:lnTo>
                  <a:pt x="385000" y="410728"/>
                </a:lnTo>
                <a:lnTo>
                  <a:pt x="389903" y="422886"/>
                </a:lnTo>
                <a:lnTo>
                  <a:pt x="398706" y="436681"/>
                </a:lnTo>
                <a:lnTo>
                  <a:pt x="404951" y="449827"/>
                </a:lnTo>
                <a:lnTo>
                  <a:pt x="411310" y="464269"/>
                </a:lnTo>
                <a:lnTo>
                  <a:pt x="417719" y="474270"/>
                </a:lnTo>
                <a:lnTo>
                  <a:pt x="421284" y="485165"/>
                </a:lnTo>
                <a:lnTo>
                  <a:pt x="422235" y="491079"/>
                </a:lnTo>
                <a:lnTo>
                  <a:pt x="423943" y="495022"/>
                </a:lnTo>
                <a:lnTo>
                  <a:pt x="426157" y="497651"/>
                </a:lnTo>
                <a:lnTo>
                  <a:pt x="428708" y="499404"/>
                </a:lnTo>
                <a:lnTo>
                  <a:pt x="430408" y="501647"/>
                </a:lnTo>
                <a:lnTo>
                  <a:pt x="431542" y="504217"/>
                </a:lnTo>
                <a:lnTo>
                  <a:pt x="432298" y="507006"/>
                </a:lnTo>
                <a:lnTo>
                  <a:pt x="436004" y="512971"/>
                </a:lnTo>
                <a:lnTo>
                  <a:pt x="438497" y="516066"/>
                </a:lnTo>
                <a:lnTo>
                  <a:pt x="440159" y="519204"/>
                </a:lnTo>
                <a:lnTo>
                  <a:pt x="443483" y="53193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9" name="SMARTPenAnnotation1742"/>
          <p:cNvSpPr/>
          <p:nvPr/>
        </p:nvSpPr>
        <p:spPr>
          <a:xfrm>
            <a:off x="5117455" y="4618880"/>
            <a:ext cx="290215" cy="1"/>
          </a:xfrm>
          <a:custGeom>
            <a:avLst/>
            <a:gdLst/>
            <a:ahLst/>
            <a:cxnLst/>
            <a:rect l="0" t="0" r="0" b="0"/>
            <a:pathLst>
              <a:path w="290215" h="1">
                <a:moveTo>
                  <a:pt x="290214" y="0"/>
                </a:move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0" name="SMARTPenAnnotation1743"/>
          <p:cNvSpPr/>
          <p:nvPr/>
        </p:nvSpPr>
        <p:spPr>
          <a:xfrm>
            <a:off x="5281910" y="4517007"/>
            <a:ext cx="19338" cy="266329"/>
          </a:xfrm>
          <a:custGeom>
            <a:avLst/>
            <a:gdLst/>
            <a:ahLst/>
            <a:cxnLst/>
            <a:rect l="0" t="0" r="0" b="0"/>
            <a:pathLst>
              <a:path w="19338" h="266329">
                <a:moveTo>
                  <a:pt x="0" y="5135"/>
                </a:moveTo>
                <a:lnTo>
                  <a:pt x="0" y="0"/>
                </a:lnTo>
                <a:lnTo>
                  <a:pt x="0" y="104463"/>
                </a:lnTo>
                <a:lnTo>
                  <a:pt x="1075" y="108974"/>
                </a:lnTo>
                <a:lnTo>
                  <a:pt x="2866" y="114131"/>
                </a:lnTo>
                <a:lnTo>
                  <a:pt x="5135" y="119719"/>
                </a:lnTo>
                <a:lnTo>
                  <a:pt x="6648" y="124519"/>
                </a:lnTo>
                <a:lnTo>
                  <a:pt x="7657" y="128794"/>
                </a:lnTo>
                <a:lnTo>
                  <a:pt x="8329" y="132719"/>
                </a:lnTo>
                <a:lnTo>
                  <a:pt x="8777" y="136410"/>
                </a:lnTo>
                <a:lnTo>
                  <a:pt x="9275" y="143378"/>
                </a:lnTo>
                <a:lnTo>
                  <a:pt x="9496" y="150058"/>
                </a:lnTo>
                <a:lnTo>
                  <a:pt x="9639" y="163105"/>
                </a:lnTo>
                <a:lnTo>
                  <a:pt x="10725" y="168491"/>
                </a:lnTo>
                <a:lnTo>
                  <a:pt x="12524" y="175307"/>
                </a:lnTo>
                <a:lnTo>
                  <a:pt x="14798" y="183075"/>
                </a:lnTo>
                <a:lnTo>
                  <a:pt x="16315" y="189329"/>
                </a:lnTo>
                <a:lnTo>
                  <a:pt x="17326" y="194573"/>
                </a:lnTo>
                <a:lnTo>
                  <a:pt x="17999" y="199144"/>
                </a:lnTo>
                <a:lnTo>
                  <a:pt x="18449" y="203266"/>
                </a:lnTo>
                <a:lnTo>
                  <a:pt x="18948" y="210712"/>
                </a:lnTo>
                <a:lnTo>
                  <a:pt x="19170" y="217605"/>
                </a:lnTo>
                <a:lnTo>
                  <a:pt x="19324" y="234036"/>
                </a:lnTo>
                <a:lnTo>
                  <a:pt x="19337" y="240511"/>
                </a:lnTo>
                <a:lnTo>
                  <a:pt x="18266" y="243742"/>
                </a:lnTo>
                <a:lnTo>
                  <a:pt x="16477" y="246972"/>
                </a:lnTo>
                <a:lnTo>
                  <a:pt x="14209" y="250199"/>
                </a:lnTo>
                <a:lnTo>
                  <a:pt x="12697" y="253426"/>
                </a:lnTo>
                <a:lnTo>
                  <a:pt x="11689" y="256652"/>
                </a:lnTo>
                <a:lnTo>
                  <a:pt x="9673" y="26632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1" name="SMARTPenAnnotation1744"/>
          <p:cNvSpPr/>
          <p:nvPr/>
        </p:nvSpPr>
        <p:spPr>
          <a:xfrm>
            <a:off x="5475956" y="4387167"/>
            <a:ext cx="356943" cy="618213"/>
          </a:xfrm>
          <a:custGeom>
            <a:avLst/>
            <a:gdLst/>
            <a:ahLst/>
            <a:cxnLst/>
            <a:rect l="0" t="0" r="0" b="0"/>
            <a:pathLst>
              <a:path w="356943" h="618213">
                <a:moveTo>
                  <a:pt x="183233" y="202692"/>
                </a:moveTo>
                <a:lnTo>
                  <a:pt x="183233" y="187285"/>
                </a:lnTo>
                <a:lnTo>
                  <a:pt x="184308" y="182747"/>
                </a:lnTo>
                <a:lnTo>
                  <a:pt x="186099" y="179722"/>
                </a:lnTo>
                <a:lnTo>
                  <a:pt x="188369" y="177705"/>
                </a:lnTo>
                <a:lnTo>
                  <a:pt x="189881" y="174210"/>
                </a:lnTo>
                <a:lnTo>
                  <a:pt x="192010" y="159021"/>
                </a:lnTo>
                <a:lnTo>
                  <a:pt x="193716" y="140905"/>
                </a:lnTo>
                <a:lnTo>
                  <a:pt x="199477" y="122998"/>
                </a:lnTo>
                <a:lnTo>
                  <a:pt x="201201" y="114245"/>
                </a:lnTo>
                <a:lnTo>
                  <a:pt x="199101" y="95307"/>
                </a:lnTo>
                <a:lnTo>
                  <a:pt x="197036" y="82733"/>
                </a:lnTo>
                <a:lnTo>
                  <a:pt x="194585" y="71126"/>
                </a:lnTo>
                <a:lnTo>
                  <a:pt x="191876" y="60163"/>
                </a:lnTo>
                <a:lnTo>
                  <a:pt x="186000" y="41532"/>
                </a:lnTo>
                <a:lnTo>
                  <a:pt x="179805" y="29669"/>
                </a:lnTo>
                <a:lnTo>
                  <a:pt x="170274" y="16948"/>
                </a:lnTo>
                <a:lnTo>
                  <a:pt x="167070" y="14370"/>
                </a:lnTo>
                <a:lnTo>
                  <a:pt x="163859" y="12652"/>
                </a:lnTo>
                <a:lnTo>
                  <a:pt x="156349" y="9668"/>
                </a:lnTo>
                <a:lnTo>
                  <a:pt x="145846" y="4759"/>
                </a:lnTo>
                <a:lnTo>
                  <a:pt x="136878" y="1860"/>
                </a:lnTo>
                <a:lnTo>
                  <a:pt x="127160" y="572"/>
                </a:lnTo>
                <a:lnTo>
                  <a:pt x="120054" y="229"/>
                </a:lnTo>
                <a:lnTo>
                  <a:pt x="112093" y="0"/>
                </a:lnTo>
                <a:lnTo>
                  <a:pt x="103560" y="922"/>
                </a:lnTo>
                <a:lnTo>
                  <a:pt x="94647" y="2611"/>
                </a:lnTo>
                <a:lnTo>
                  <a:pt x="85480" y="4812"/>
                </a:lnTo>
                <a:lnTo>
                  <a:pt x="78294" y="8430"/>
                </a:lnTo>
                <a:lnTo>
                  <a:pt x="67444" y="18182"/>
                </a:lnTo>
                <a:lnTo>
                  <a:pt x="61971" y="22717"/>
                </a:lnTo>
                <a:lnTo>
                  <a:pt x="56172" y="26815"/>
                </a:lnTo>
                <a:lnTo>
                  <a:pt x="45072" y="34235"/>
                </a:lnTo>
                <a:lnTo>
                  <a:pt x="36555" y="41116"/>
                </a:lnTo>
                <a:lnTo>
                  <a:pt x="29187" y="50623"/>
                </a:lnTo>
                <a:lnTo>
                  <a:pt x="18996" y="65196"/>
                </a:lnTo>
                <a:lnTo>
                  <a:pt x="12425" y="73866"/>
                </a:lnTo>
                <a:lnTo>
                  <a:pt x="5923" y="84885"/>
                </a:lnTo>
                <a:lnTo>
                  <a:pt x="2316" y="96948"/>
                </a:lnTo>
                <a:lnTo>
                  <a:pt x="713" y="111625"/>
                </a:lnTo>
                <a:lnTo>
                  <a:pt x="285" y="121558"/>
                </a:lnTo>
                <a:lnTo>
                  <a:pt x="0" y="132479"/>
                </a:lnTo>
                <a:lnTo>
                  <a:pt x="2550" y="150347"/>
                </a:lnTo>
                <a:lnTo>
                  <a:pt x="8341" y="167604"/>
                </a:lnTo>
                <a:lnTo>
                  <a:pt x="12895" y="178226"/>
                </a:lnTo>
                <a:lnTo>
                  <a:pt x="22612" y="199342"/>
                </a:lnTo>
                <a:lnTo>
                  <a:pt x="30514" y="215893"/>
                </a:lnTo>
                <a:lnTo>
                  <a:pt x="36276" y="223316"/>
                </a:lnTo>
                <a:lnTo>
                  <a:pt x="43342" y="230415"/>
                </a:lnTo>
                <a:lnTo>
                  <a:pt x="51277" y="237297"/>
                </a:lnTo>
                <a:lnTo>
                  <a:pt x="58717" y="244035"/>
                </a:lnTo>
                <a:lnTo>
                  <a:pt x="72716" y="257254"/>
                </a:lnTo>
                <a:lnTo>
                  <a:pt x="80533" y="263789"/>
                </a:lnTo>
                <a:lnTo>
                  <a:pt x="88970" y="270295"/>
                </a:lnTo>
                <a:lnTo>
                  <a:pt x="97819" y="276782"/>
                </a:lnTo>
                <a:lnTo>
                  <a:pt x="105868" y="283257"/>
                </a:lnTo>
                <a:lnTo>
                  <a:pt x="113383" y="289723"/>
                </a:lnTo>
                <a:lnTo>
                  <a:pt x="120543" y="296183"/>
                </a:lnTo>
                <a:lnTo>
                  <a:pt x="131766" y="304790"/>
                </a:lnTo>
                <a:lnTo>
                  <a:pt x="145697" y="314827"/>
                </a:lnTo>
                <a:lnTo>
                  <a:pt x="198988" y="351558"/>
                </a:lnTo>
                <a:lnTo>
                  <a:pt x="260308" y="392708"/>
                </a:lnTo>
                <a:lnTo>
                  <a:pt x="269013" y="400310"/>
                </a:lnTo>
                <a:lnTo>
                  <a:pt x="276965" y="408604"/>
                </a:lnTo>
                <a:lnTo>
                  <a:pt x="284416" y="417357"/>
                </a:lnTo>
                <a:lnTo>
                  <a:pt x="291533" y="425342"/>
                </a:lnTo>
                <a:lnTo>
                  <a:pt x="305174" y="439948"/>
                </a:lnTo>
                <a:lnTo>
                  <a:pt x="315537" y="453604"/>
                </a:lnTo>
                <a:lnTo>
                  <a:pt x="325874" y="468990"/>
                </a:lnTo>
                <a:lnTo>
                  <a:pt x="341218" y="490159"/>
                </a:lnTo>
                <a:lnTo>
                  <a:pt x="350187" y="508167"/>
                </a:lnTo>
                <a:lnTo>
                  <a:pt x="354173" y="523336"/>
                </a:lnTo>
                <a:lnTo>
                  <a:pt x="355944" y="537244"/>
                </a:lnTo>
                <a:lnTo>
                  <a:pt x="356942" y="552024"/>
                </a:lnTo>
                <a:lnTo>
                  <a:pt x="351443" y="565401"/>
                </a:lnTo>
                <a:lnTo>
                  <a:pt x="342908" y="579944"/>
                </a:lnTo>
                <a:lnTo>
                  <a:pt x="335531" y="589991"/>
                </a:lnTo>
                <a:lnTo>
                  <a:pt x="325804" y="598040"/>
                </a:lnTo>
                <a:lnTo>
                  <a:pt x="320200" y="601691"/>
                </a:lnTo>
                <a:lnTo>
                  <a:pt x="314314" y="604125"/>
                </a:lnTo>
                <a:lnTo>
                  <a:pt x="308241" y="605748"/>
                </a:lnTo>
                <a:lnTo>
                  <a:pt x="302043" y="606829"/>
                </a:lnTo>
                <a:lnTo>
                  <a:pt x="295760" y="608625"/>
                </a:lnTo>
                <a:lnTo>
                  <a:pt x="289423" y="610898"/>
                </a:lnTo>
                <a:lnTo>
                  <a:pt x="283047" y="613487"/>
                </a:lnTo>
                <a:lnTo>
                  <a:pt x="276648" y="615214"/>
                </a:lnTo>
                <a:lnTo>
                  <a:pt x="270231" y="616364"/>
                </a:lnTo>
                <a:lnTo>
                  <a:pt x="263804" y="617132"/>
                </a:lnTo>
                <a:lnTo>
                  <a:pt x="257370" y="617643"/>
                </a:lnTo>
                <a:lnTo>
                  <a:pt x="250930" y="617984"/>
                </a:lnTo>
                <a:lnTo>
                  <a:pt x="244487" y="618212"/>
                </a:lnTo>
                <a:lnTo>
                  <a:pt x="238043" y="617288"/>
                </a:lnTo>
                <a:lnTo>
                  <a:pt x="231596" y="615598"/>
                </a:lnTo>
                <a:lnTo>
                  <a:pt x="225149" y="613396"/>
                </a:lnTo>
                <a:lnTo>
                  <a:pt x="217626" y="611929"/>
                </a:lnTo>
                <a:lnTo>
                  <a:pt x="209387" y="610950"/>
                </a:lnTo>
                <a:lnTo>
                  <a:pt x="200669" y="610298"/>
                </a:lnTo>
                <a:lnTo>
                  <a:pt x="192707" y="608788"/>
                </a:lnTo>
                <a:lnTo>
                  <a:pt x="185249" y="606706"/>
                </a:lnTo>
                <a:lnTo>
                  <a:pt x="178128" y="604244"/>
                </a:lnTo>
                <a:lnTo>
                  <a:pt x="171231" y="600452"/>
                </a:lnTo>
                <a:lnTo>
                  <a:pt x="164483" y="595775"/>
                </a:lnTo>
                <a:lnTo>
                  <a:pt x="157835" y="590507"/>
                </a:lnTo>
                <a:lnTo>
                  <a:pt x="151252" y="585920"/>
                </a:lnTo>
                <a:lnTo>
                  <a:pt x="144715" y="581787"/>
                </a:lnTo>
                <a:lnTo>
                  <a:pt x="138206" y="577958"/>
                </a:lnTo>
                <a:lnTo>
                  <a:pt x="131718" y="572180"/>
                </a:lnTo>
                <a:lnTo>
                  <a:pt x="125243" y="565103"/>
                </a:lnTo>
                <a:lnTo>
                  <a:pt x="118776" y="557161"/>
                </a:lnTo>
                <a:lnTo>
                  <a:pt x="112315" y="547567"/>
                </a:lnTo>
                <a:lnTo>
                  <a:pt x="105858" y="536871"/>
                </a:lnTo>
                <a:lnTo>
                  <a:pt x="99404" y="525441"/>
                </a:lnTo>
                <a:lnTo>
                  <a:pt x="92232" y="507008"/>
                </a:lnTo>
                <a:lnTo>
                  <a:pt x="90320" y="499083"/>
                </a:lnTo>
                <a:lnTo>
                  <a:pt x="90119" y="489500"/>
                </a:lnTo>
                <a:lnTo>
                  <a:pt x="91061" y="478812"/>
                </a:lnTo>
                <a:lnTo>
                  <a:pt x="92764" y="467387"/>
                </a:lnTo>
                <a:lnTo>
                  <a:pt x="96049" y="454396"/>
                </a:lnTo>
                <a:lnTo>
                  <a:pt x="100388" y="440361"/>
                </a:lnTo>
                <a:lnTo>
                  <a:pt x="105431" y="425630"/>
                </a:lnTo>
                <a:lnTo>
                  <a:pt x="116766" y="394931"/>
                </a:lnTo>
                <a:lnTo>
                  <a:pt x="122799" y="379220"/>
                </a:lnTo>
                <a:lnTo>
                  <a:pt x="128970" y="366597"/>
                </a:lnTo>
                <a:lnTo>
                  <a:pt x="135234" y="356032"/>
                </a:lnTo>
                <a:lnTo>
                  <a:pt x="141560" y="346838"/>
                </a:lnTo>
                <a:lnTo>
                  <a:pt x="151455" y="330891"/>
                </a:lnTo>
                <a:lnTo>
                  <a:pt x="159436" y="316638"/>
                </a:lnTo>
                <a:lnTo>
                  <a:pt x="166565" y="303137"/>
                </a:lnTo>
                <a:lnTo>
                  <a:pt x="173317" y="289971"/>
                </a:lnTo>
                <a:lnTo>
                  <a:pt x="202581" y="22204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2" name="SMARTPenAnnotation1745"/>
          <p:cNvSpPr/>
          <p:nvPr/>
        </p:nvSpPr>
        <p:spPr>
          <a:xfrm>
            <a:off x="5985326" y="4628554"/>
            <a:ext cx="263967" cy="29023"/>
          </a:xfrm>
          <a:custGeom>
            <a:avLst/>
            <a:gdLst/>
            <a:ahLst/>
            <a:cxnLst/>
            <a:rect l="0" t="0" r="0" b="0"/>
            <a:pathLst>
              <a:path w="263967" h="29023">
                <a:moveTo>
                  <a:pt x="12447" y="29022"/>
                </a:moveTo>
                <a:lnTo>
                  <a:pt x="2176" y="23886"/>
                </a:lnTo>
                <a:lnTo>
                  <a:pt x="225" y="22374"/>
                </a:lnTo>
                <a:lnTo>
                  <a:pt x="0" y="21365"/>
                </a:lnTo>
                <a:lnTo>
                  <a:pt x="924" y="20693"/>
                </a:lnTo>
                <a:lnTo>
                  <a:pt x="4818" y="19945"/>
                </a:lnTo>
                <a:lnTo>
                  <a:pt x="13053" y="19525"/>
                </a:lnTo>
                <a:lnTo>
                  <a:pt x="25167" y="19401"/>
                </a:lnTo>
                <a:lnTo>
                  <a:pt x="43384" y="19358"/>
                </a:lnTo>
                <a:lnTo>
                  <a:pt x="51344" y="18280"/>
                </a:lnTo>
                <a:lnTo>
                  <a:pt x="74521" y="14216"/>
                </a:lnTo>
                <a:lnTo>
                  <a:pt x="85001" y="12702"/>
                </a:lnTo>
                <a:lnTo>
                  <a:pt x="94137" y="11692"/>
                </a:lnTo>
                <a:lnTo>
                  <a:pt x="102378" y="11020"/>
                </a:lnTo>
                <a:lnTo>
                  <a:pt x="170940" y="3291"/>
                </a:lnTo>
                <a:lnTo>
                  <a:pt x="183676" y="2195"/>
                </a:lnTo>
                <a:lnTo>
                  <a:pt x="194316" y="1463"/>
                </a:lnTo>
                <a:lnTo>
                  <a:pt x="211872" y="651"/>
                </a:lnTo>
                <a:lnTo>
                  <a:pt x="226840" y="289"/>
                </a:lnTo>
                <a:lnTo>
                  <a:pt x="263966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3" name="SMARTPenAnnotation1746"/>
          <p:cNvSpPr/>
          <p:nvPr/>
        </p:nvSpPr>
        <p:spPr>
          <a:xfrm>
            <a:off x="6395084" y="4396382"/>
            <a:ext cx="250836" cy="435153"/>
          </a:xfrm>
          <a:custGeom>
            <a:avLst/>
            <a:gdLst/>
            <a:ahLst/>
            <a:cxnLst/>
            <a:rect l="0" t="0" r="0" b="0"/>
            <a:pathLst>
              <a:path w="250836" h="435153">
                <a:moveTo>
                  <a:pt x="250835" y="0"/>
                </a:moveTo>
                <a:lnTo>
                  <a:pt x="166698" y="84138"/>
                </a:lnTo>
                <a:lnTo>
                  <a:pt x="154973" y="96937"/>
                </a:lnTo>
                <a:lnTo>
                  <a:pt x="142858" y="110845"/>
                </a:lnTo>
                <a:lnTo>
                  <a:pt x="130482" y="125490"/>
                </a:lnTo>
                <a:lnTo>
                  <a:pt x="120081" y="137404"/>
                </a:lnTo>
                <a:lnTo>
                  <a:pt x="102791" y="156374"/>
                </a:lnTo>
                <a:lnTo>
                  <a:pt x="96246" y="165517"/>
                </a:lnTo>
                <a:lnTo>
                  <a:pt x="90808" y="174837"/>
                </a:lnTo>
                <a:lnTo>
                  <a:pt x="86107" y="184275"/>
                </a:lnTo>
                <a:lnTo>
                  <a:pt x="80824" y="193791"/>
                </a:lnTo>
                <a:lnTo>
                  <a:pt x="75152" y="203360"/>
                </a:lnTo>
                <a:lnTo>
                  <a:pt x="69221" y="212964"/>
                </a:lnTo>
                <a:lnTo>
                  <a:pt x="60968" y="227966"/>
                </a:lnTo>
                <a:lnTo>
                  <a:pt x="19948" y="307390"/>
                </a:lnTo>
                <a:lnTo>
                  <a:pt x="15221" y="319938"/>
                </a:lnTo>
                <a:lnTo>
                  <a:pt x="10994" y="333678"/>
                </a:lnTo>
                <a:lnTo>
                  <a:pt x="7101" y="348212"/>
                </a:lnTo>
                <a:lnTo>
                  <a:pt x="4507" y="360050"/>
                </a:lnTo>
                <a:lnTo>
                  <a:pt x="2777" y="370093"/>
                </a:lnTo>
                <a:lnTo>
                  <a:pt x="1623" y="378938"/>
                </a:lnTo>
                <a:lnTo>
                  <a:pt x="341" y="391631"/>
                </a:lnTo>
                <a:lnTo>
                  <a:pt x="0" y="396521"/>
                </a:lnTo>
                <a:lnTo>
                  <a:pt x="846" y="400856"/>
                </a:lnTo>
                <a:lnTo>
                  <a:pt x="4654" y="408539"/>
                </a:lnTo>
                <a:lnTo>
                  <a:pt x="9929" y="415536"/>
                </a:lnTo>
                <a:lnTo>
                  <a:pt x="15857" y="422230"/>
                </a:lnTo>
                <a:lnTo>
                  <a:pt x="22073" y="428787"/>
                </a:lnTo>
                <a:lnTo>
                  <a:pt x="26312" y="430966"/>
                </a:lnTo>
                <a:lnTo>
                  <a:pt x="31286" y="432418"/>
                </a:lnTo>
                <a:lnTo>
                  <a:pt x="36752" y="433387"/>
                </a:lnTo>
                <a:lnTo>
                  <a:pt x="42547" y="434032"/>
                </a:lnTo>
                <a:lnTo>
                  <a:pt x="48559" y="434462"/>
                </a:lnTo>
                <a:lnTo>
                  <a:pt x="54717" y="434749"/>
                </a:lnTo>
                <a:lnTo>
                  <a:pt x="67292" y="435068"/>
                </a:lnTo>
                <a:lnTo>
                  <a:pt x="73654" y="435152"/>
                </a:lnTo>
                <a:lnTo>
                  <a:pt x="80046" y="434135"/>
                </a:lnTo>
                <a:lnTo>
                  <a:pt x="86457" y="432381"/>
                </a:lnTo>
                <a:lnTo>
                  <a:pt x="92881" y="430137"/>
                </a:lnTo>
                <a:lnTo>
                  <a:pt x="99313" y="427566"/>
                </a:lnTo>
                <a:lnTo>
                  <a:pt x="105751" y="424777"/>
                </a:lnTo>
                <a:lnTo>
                  <a:pt x="118637" y="418812"/>
                </a:lnTo>
                <a:lnTo>
                  <a:pt x="131530" y="412578"/>
                </a:lnTo>
                <a:lnTo>
                  <a:pt x="136902" y="409411"/>
                </a:lnTo>
                <a:lnTo>
                  <a:pt x="141559" y="406225"/>
                </a:lnTo>
                <a:lnTo>
                  <a:pt x="145739" y="403025"/>
                </a:lnTo>
                <a:lnTo>
                  <a:pt x="150674" y="399818"/>
                </a:lnTo>
                <a:lnTo>
                  <a:pt x="156115" y="396605"/>
                </a:lnTo>
                <a:lnTo>
                  <a:pt x="161891" y="393388"/>
                </a:lnTo>
                <a:lnTo>
                  <a:pt x="166817" y="389093"/>
                </a:lnTo>
                <a:lnTo>
                  <a:pt x="171176" y="384080"/>
                </a:lnTo>
                <a:lnTo>
                  <a:pt x="177811" y="373853"/>
                </a:lnTo>
                <a:lnTo>
                  <a:pt x="182621" y="362052"/>
                </a:lnTo>
                <a:lnTo>
                  <a:pt x="187556" y="355105"/>
                </a:lnTo>
                <a:lnTo>
                  <a:pt x="188226" y="350673"/>
                </a:lnTo>
                <a:lnTo>
                  <a:pt x="186105" y="340016"/>
                </a:lnTo>
                <a:lnTo>
                  <a:pt x="184004" y="327065"/>
                </a:lnTo>
                <a:lnTo>
                  <a:pt x="182634" y="323381"/>
                </a:lnTo>
                <a:lnTo>
                  <a:pt x="172712" y="306878"/>
                </a:lnTo>
                <a:lnTo>
                  <a:pt x="166670" y="296546"/>
                </a:lnTo>
                <a:lnTo>
                  <a:pt x="160401" y="288371"/>
                </a:lnTo>
                <a:lnTo>
                  <a:pt x="156150" y="284686"/>
                </a:lnTo>
                <a:lnTo>
                  <a:pt x="151167" y="281155"/>
                </a:lnTo>
                <a:lnTo>
                  <a:pt x="145694" y="277726"/>
                </a:lnTo>
                <a:lnTo>
                  <a:pt x="139896" y="274365"/>
                </a:lnTo>
                <a:lnTo>
                  <a:pt x="127721" y="267764"/>
                </a:lnTo>
                <a:lnTo>
                  <a:pt x="121465" y="265574"/>
                </a:lnTo>
                <a:lnTo>
                  <a:pt x="115145" y="264114"/>
                </a:lnTo>
                <a:lnTo>
                  <a:pt x="108781" y="263140"/>
                </a:lnTo>
                <a:lnTo>
                  <a:pt x="101314" y="262492"/>
                </a:lnTo>
                <a:lnTo>
                  <a:pt x="93112" y="262059"/>
                </a:lnTo>
                <a:lnTo>
                  <a:pt x="67033" y="26119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4" name="SMARTPenAnnotation1747"/>
          <p:cNvSpPr/>
          <p:nvPr/>
        </p:nvSpPr>
        <p:spPr>
          <a:xfrm>
            <a:off x="6829722" y="4599533"/>
            <a:ext cx="338585" cy="9675"/>
          </a:xfrm>
          <a:custGeom>
            <a:avLst/>
            <a:gdLst/>
            <a:ahLst/>
            <a:cxnLst/>
            <a:rect l="0" t="0" r="0" b="0"/>
            <a:pathLst>
              <a:path w="338585" h="9675">
                <a:moveTo>
                  <a:pt x="0" y="0"/>
                </a:moveTo>
                <a:lnTo>
                  <a:pt x="30123" y="0"/>
                </a:lnTo>
                <a:lnTo>
                  <a:pt x="34055" y="1074"/>
                </a:lnTo>
                <a:lnTo>
                  <a:pt x="37752" y="2866"/>
                </a:lnTo>
                <a:lnTo>
                  <a:pt x="41291" y="5135"/>
                </a:lnTo>
                <a:lnTo>
                  <a:pt x="44725" y="6648"/>
                </a:lnTo>
                <a:lnTo>
                  <a:pt x="48090" y="7657"/>
                </a:lnTo>
                <a:lnTo>
                  <a:pt x="51408" y="8329"/>
                </a:lnTo>
                <a:lnTo>
                  <a:pt x="57919" y="7702"/>
                </a:lnTo>
                <a:lnTo>
                  <a:pt x="66559" y="6210"/>
                </a:lnTo>
                <a:lnTo>
                  <a:pt x="76619" y="4140"/>
                </a:lnTo>
                <a:lnTo>
                  <a:pt x="84400" y="2760"/>
                </a:lnTo>
                <a:lnTo>
                  <a:pt x="90663" y="1840"/>
                </a:lnTo>
                <a:lnTo>
                  <a:pt x="95913" y="1226"/>
                </a:lnTo>
                <a:lnTo>
                  <a:pt x="109087" y="817"/>
                </a:lnTo>
                <a:lnTo>
                  <a:pt x="242902" y="14"/>
                </a:lnTo>
                <a:lnTo>
                  <a:pt x="296160" y="0"/>
                </a:lnTo>
                <a:lnTo>
                  <a:pt x="302777" y="1075"/>
                </a:lnTo>
                <a:lnTo>
                  <a:pt x="309339" y="2866"/>
                </a:lnTo>
                <a:lnTo>
                  <a:pt x="315863" y="5135"/>
                </a:lnTo>
                <a:lnTo>
                  <a:pt x="321287" y="6648"/>
                </a:lnTo>
                <a:lnTo>
                  <a:pt x="325978" y="7657"/>
                </a:lnTo>
                <a:lnTo>
                  <a:pt x="338584" y="967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5" name="SMARTPenAnnotation1748"/>
          <p:cNvSpPr/>
          <p:nvPr/>
        </p:nvSpPr>
        <p:spPr>
          <a:xfrm>
            <a:off x="6945808" y="4716963"/>
            <a:ext cx="193478" cy="18004"/>
          </a:xfrm>
          <a:custGeom>
            <a:avLst/>
            <a:gdLst/>
            <a:ahLst/>
            <a:cxnLst/>
            <a:rect l="0" t="0" r="0" b="0"/>
            <a:pathLst>
              <a:path w="193478" h="18004">
                <a:moveTo>
                  <a:pt x="0" y="8329"/>
                </a:moveTo>
                <a:lnTo>
                  <a:pt x="10272" y="3195"/>
                </a:lnTo>
                <a:lnTo>
                  <a:pt x="14371" y="1681"/>
                </a:lnTo>
                <a:lnTo>
                  <a:pt x="18180" y="673"/>
                </a:lnTo>
                <a:lnTo>
                  <a:pt x="21794" y="0"/>
                </a:lnTo>
                <a:lnTo>
                  <a:pt x="28502" y="627"/>
                </a:lnTo>
                <a:lnTo>
                  <a:pt x="37275" y="2120"/>
                </a:lnTo>
                <a:lnTo>
                  <a:pt x="47422" y="4190"/>
                </a:lnTo>
                <a:lnTo>
                  <a:pt x="56337" y="5570"/>
                </a:lnTo>
                <a:lnTo>
                  <a:pt x="64430" y="6490"/>
                </a:lnTo>
                <a:lnTo>
                  <a:pt x="71975" y="7102"/>
                </a:lnTo>
                <a:lnTo>
                  <a:pt x="79154" y="7512"/>
                </a:lnTo>
                <a:lnTo>
                  <a:pt x="92864" y="7966"/>
                </a:lnTo>
                <a:lnTo>
                  <a:pt x="103829" y="9162"/>
                </a:lnTo>
                <a:lnTo>
                  <a:pt x="144701" y="14906"/>
                </a:lnTo>
                <a:lnTo>
                  <a:pt x="153435" y="15939"/>
                </a:lnTo>
                <a:lnTo>
                  <a:pt x="193477" y="1800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6" name="SMARTPenAnnotation1749"/>
          <p:cNvSpPr/>
          <p:nvPr/>
        </p:nvSpPr>
        <p:spPr>
          <a:xfrm>
            <a:off x="7430844" y="4338339"/>
            <a:ext cx="17605" cy="599779"/>
          </a:xfrm>
          <a:custGeom>
            <a:avLst/>
            <a:gdLst/>
            <a:ahLst/>
            <a:cxnLst/>
            <a:rect l="0" t="0" r="0" b="0"/>
            <a:pathLst>
              <a:path w="17605" h="599779">
                <a:moveTo>
                  <a:pt x="8329" y="0"/>
                </a:moveTo>
                <a:lnTo>
                  <a:pt x="3194" y="10271"/>
                </a:lnTo>
                <a:lnTo>
                  <a:pt x="1681" y="15447"/>
                </a:lnTo>
                <a:lnTo>
                  <a:pt x="672" y="21047"/>
                </a:lnTo>
                <a:lnTo>
                  <a:pt x="0" y="26930"/>
                </a:lnTo>
                <a:lnTo>
                  <a:pt x="627" y="41601"/>
                </a:lnTo>
                <a:lnTo>
                  <a:pt x="6489" y="119447"/>
                </a:lnTo>
                <a:lnTo>
                  <a:pt x="7102" y="131225"/>
                </a:lnTo>
                <a:lnTo>
                  <a:pt x="7784" y="172975"/>
                </a:lnTo>
                <a:lnTo>
                  <a:pt x="8298" y="282181"/>
                </a:lnTo>
                <a:lnTo>
                  <a:pt x="9384" y="299908"/>
                </a:lnTo>
                <a:lnTo>
                  <a:pt x="13455" y="351132"/>
                </a:lnTo>
                <a:lnTo>
                  <a:pt x="14972" y="383495"/>
                </a:lnTo>
                <a:lnTo>
                  <a:pt x="17405" y="504307"/>
                </a:lnTo>
                <a:lnTo>
                  <a:pt x="17604" y="520008"/>
                </a:lnTo>
                <a:lnTo>
                  <a:pt x="16662" y="532624"/>
                </a:lnTo>
                <a:lnTo>
                  <a:pt x="14959" y="543185"/>
                </a:lnTo>
                <a:lnTo>
                  <a:pt x="12749" y="552376"/>
                </a:lnTo>
                <a:lnTo>
                  <a:pt x="11276" y="559577"/>
                </a:lnTo>
                <a:lnTo>
                  <a:pt x="10294" y="565453"/>
                </a:lnTo>
                <a:lnTo>
                  <a:pt x="9639" y="570446"/>
                </a:lnTo>
                <a:lnTo>
                  <a:pt x="9203" y="574849"/>
                </a:lnTo>
                <a:lnTo>
                  <a:pt x="8717" y="582607"/>
                </a:lnTo>
                <a:lnTo>
                  <a:pt x="8329" y="59977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7" name="SMARTPenAnnotation1750"/>
          <p:cNvSpPr/>
          <p:nvPr/>
        </p:nvSpPr>
        <p:spPr>
          <a:xfrm>
            <a:off x="7632651" y="4313856"/>
            <a:ext cx="19348" cy="604914"/>
          </a:xfrm>
          <a:custGeom>
            <a:avLst/>
            <a:gdLst/>
            <a:ahLst/>
            <a:cxnLst/>
            <a:rect l="0" t="0" r="0" b="0"/>
            <a:pathLst>
              <a:path w="19348" h="604914">
                <a:moveTo>
                  <a:pt x="9673" y="5136"/>
                </a:moveTo>
                <a:lnTo>
                  <a:pt x="9673" y="0"/>
                </a:lnTo>
                <a:lnTo>
                  <a:pt x="8598" y="4937"/>
                </a:lnTo>
                <a:lnTo>
                  <a:pt x="4537" y="27620"/>
                </a:lnTo>
                <a:lnTo>
                  <a:pt x="3024" y="38398"/>
                </a:lnTo>
                <a:lnTo>
                  <a:pt x="2016" y="47733"/>
                </a:lnTo>
                <a:lnTo>
                  <a:pt x="1343" y="56106"/>
                </a:lnTo>
                <a:lnTo>
                  <a:pt x="895" y="68138"/>
                </a:lnTo>
                <a:lnTo>
                  <a:pt x="176" y="125187"/>
                </a:lnTo>
                <a:lnTo>
                  <a:pt x="0" y="288716"/>
                </a:lnTo>
                <a:lnTo>
                  <a:pt x="1075" y="300601"/>
                </a:lnTo>
                <a:lnTo>
                  <a:pt x="2866" y="311750"/>
                </a:lnTo>
                <a:lnTo>
                  <a:pt x="5134" y="322406"/>
                </a:lnTo>
                <a:lnTo>
                  <a:pt x="6647" y="332735"/>
                </a:lnTo>
                <a:lnTo>
                  <a:pt x="7656" y="342846"/>
                </a:lnTo>
                <a:lnTo>
                  <a:pt x="8329" y="352811"/>
                </a:lnTo>
                <a:lnTo>
                  <a:pt x="8777" y="362679"/>
                </a:lnTo>
                <a:lnTo>
                  <a:pt x="9274" y="382243"/>
                </a:lnTo>
                <a:lnTo>
                  <a:pt x="9555" y="426792"/>
                </a:lnTo>
                <a:lnTo>
                  <a:pt x="10669" y="443171"/>
                </a:lnTo>
                <a:lnTo>
                  <a:pt x="12487" y="459464"/>
                </a:lnTo>
                <a:lnTo>
                  <a:pt x="14773" y="475702"/>
                </a:lnTo>
                <a:lnTo>
                  <a:pt x="16298" y="492975"/>
                </a:lnTo>
                <a:lnTo>
                  <a:pt x="17314" y="510940"/>
                </a:lnTo>
                <a:lnTo>
                  <a:pt x="18444" y="544874"/>
                </a:lnTo>
                <a:lnTo>
                  <a:pt x="19347" y="60491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5D92D86E-27E8-4D70-B872-8BA0A77ABB5E}" type="slidenum">
              <a:rPr lang="ar-SA" smtClean="0"/>
              <a:pPr/>
              <a:t>27</a:t>
            </a:fld>
            <a:endParaRPr lang="en-US" smtClean="0"/>
          </a:p>
        </p:txBody>
      </p:sp>
      <p:sp>
        <p:nvSpPr>
          <p:cNvPr id="31747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ar-SA" smtClean="0"/>
          </a:p>
        </p:txBody>
      </p:sp>
      <p:sp>
        <p:nvSpPr>
          <p:cNvPr id="31748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rtl="1">
              <a:lnSpc>
                <a:spcPct val="90000"/>
              </a:lnSpc>
              <a:buFont typeface="Arial" charset="0"/>
              <a:buNone/>
            </a:pPr>
            <a:r>
              <a:rPr lang="ar-SA" b="1" dirty="0" smtClean="0"/>
              <a:t>مثال :   </a:t>
            </a:r>
          </a:p>
          <a:p>
            <a:pPr rtl="1">
              <a:lnSpc>
                <a:spcPct val="90000"/>
              </a:lnSpc>
              <a:buFont typeface="Arial" charset="0"/>
              <a:buNone/>
            </a:pPr>
            <a:r>
              <a:rPr lang="ar-SA" b="1" dirty="0" smtClean="0"/>
              <a:t>إذا كان</a:t>
            </a:r>
          </a:p>
          <a:p>
            <a:pPr rtl="1">
              <a:lnSpc>
                <a:spcPct val="90000"/>
              </a:lnSpc>
              <a:buFont typeface="Arial" charset="0"/>
              <a:buNone/>
            </a:pPr>
            <a:r>
              <a:rPr lang="ar-SA" b="1" dirty="0" smtClean="0"/>
              <a:t>أوجد قيمة المقدار                            ؟</a:t>
            </a:r>
          </a:p>
          <a:p>
            <a:pPr rtl="1">
              <a:lnSpc>
                <a:spcPct val="90000"/>
              </a:lnSpc>
              <a:buFont typeface="Arial" charset="0"/>
              <a:buNone/>
            </a:pPr>
            <a:r>
              <a:rPr lang="ar-SA" b="1" dirty="0" smtClean="0"/>
              <a:t>الحل:</a:t>
            </a:r>
          </a:p>
          <a:p>
            <a:pPr algn="l">
              <a:lnSpc>
                <a:spcPct val="90000"/>
              </a:lnSpc>
              <a:buFont typeface="Arial" charset="0"/>
              <a:buNone/>
            </a:pPr>
            <a:endParaRPr lang="ar-SA" b="1" dirty="0" smtClean="0"/>
          </a:p>
          <a:p>
            <a:pPr rtl="1">
              <a:lnSpc>
                <a:spcPct val="90000"/>
              </a:lnSpc>
              <a:buFont typeface="Arial" charset="0"/>
              <a:buNone/>
            </a:pPr>
            <a:r>
              <a:rPr lang="ar-SA" b="1" dirty="0" smtClean="0"/>
              <a:t>    </a:t>
            </a:r>
            <a:endParaRPr lang="en-US" b="1" dirty="0" smtClean="0"/>
          </a:p>
        </p:txBody>
      </p:sp>
      <p:graphicFrame>
        <p:nvGraphicFramePr>
          <p:cNvPr id="63490" name="Object 2"/>
          <p:cNvGraphicFramePr>
            <a:graphicFrameLocks noChangeAspect="1"/>
          </p:cNvGraphicFramePr>
          <p:nvPr/>
        </p:nvGraphicFramePr>
        <p:xfrm>
          <a:off x="3657600" y="2133600"/>
          <a:ext cx="4438650" cy="506413"/>
        </p:xfrm>
        <a:graphic>
          <a:graphicData uri="http://schemas.openxmlformats.org/presentationml/2006/ole">
            <p:oleObj spid="_x0000_s63490" name="Equation" r:id="rId3" imgW="1562040" imgH="203040" progId="Equation.3">
              <p:embed/>
            </p:oleObj>
          </a:graphicData>
        </a:graphic>
      </p:graphicFrame>
      <p:graphicFrame>
        <p:nvGraphicFramePr>
          <p:cNvPr id="63491" name="Object 3"/>
          <p:cNvGraphicFramePr>
            <a:graphicFrameLocks noChangeAspect="1"/>
          </p:cNvGraphicFramePr>
          <p:nvPr/>
        </p:nvGraphicFramePr>
        <p:xfrm>
          <a:off x="4173538" y="2667000"/>
          <a:ext cx="2743200" cy="506413"/>
        </p:xfrm>
        <a:graphic>
          <a:graphicData uri="http://schemas.openxmlformats.org/presentationml/2006/ole">
            <p:oleObj spid="_x0000_s63491" name="Equation" r:id="rId4" imgW="965160" imgH="203040" progId="Equation.3">
              <p:embed/>
            </p:oleObj>
          </a:graphicData>
        </a:graphic>
      </p:graphicFrame>
      <p:sp>
        <p:nvSpPr>
          <p:cNvPr id="8" name="SMARTPenAnnotation1678"/>
          <p:cNvSpPr/>
          <p:nvPr/>
        </p:nvSpPr>
        <p:spPr>
          <a:xfrm>
            <a:off x="2592585" y="3225849"/>
            <a:ext cx="212729" cy="299890"/>
          </a:xfrm>
          <a:custGeom>
            <a:avLst/>
            <a:gdLst/>
            <a:ahLst/>
            <a:cxnLst/>
            <a:rect l="0" t="0" r="0" b="0"/>
            <a:pathLst>
              <a:path w="212729" h="299890">
                <a:moveTo>
                  <a:pt x="0" y="0"/>
                </a:moveTo>
                <a:lnTo>
                  <a:pt x="10272" y="5136"/>
                </a:lnTo>
                <a:lnTo>
                  <a:pt x="14372" y="6649"/>
                </a:lnTo>
                <a:lnTo>
                  <a:pt x="18181" y="7657"/>
                </a:lnTo>
                <a:lnTo>
                  <a:pt x="21794" y="8329"/>
                </a:lnTo>
                <a:lnTo>
                  <a:pt x="26353" y="8778"/>
                </a:lnTo>
                <a:lnTo>
                  <a:pt x="31542" y="9076"/>
                </a:lnTo>
                <a:lnTo>
                  <a:pt x="41966" y="9408"/>
                </a:lnTo>
                <a:lnTo>
                  <a:pt x="54952" y="9595"/>
                </a:lnTo>
                <a:lnTo>
                  <a:pt x="65985" y="9639"/>
                </a:lnTo>
                <a:lnTo>
                  <a:pt x="76236" y="10725"/>
                </a:lnTo>
                <a:lnTo>
                  <a:pt x="104824" y="14799"/>
                </a:lnTo>
                <a:lnTo>
                  <a:pt x="117177" y="17390"/>
                </a:lnTo>
                <a:lnTo>
                  <a:pt x="127563" y="20192"/>
                </a:lnTo>
                <a:lnTo>
                  <a:pt x="136636" y="23136"/>
                </a:lnTo>
                <a:lnTo>
                  <a:pt x="143759" y="27247"/>
                </a:lnTo>
                <a:lnTo>
                  <a:pt x="149583" y="32138"/>
                </a:lnTo>
                <a:lnTo>
                  <a:pt x="154540" y="37549"/>
                </a:lnTo>
                <a:lnTo>
                  <a:pt x="157845" y="43305"/>
                </a:lnTo>
                <a:lnTo>
                  <a:pt x="160049" y="49293"/>
                </a:lnTo>
                <a:lnTo>
                  <a:pt x="161518" y="55434"/>
                </a:lnTo>
                <a:lnTo>
                  <a:pt x="160347" y="61678"/>
                </a:lnTo>
                <a:lnTo>
                  <a:pt x="157417" y="67991"/>
                </a:lnTo>
                <a:lnTo>
                  <a:pt x="153314" y="74348"/>
                </a:lnTo>
                <a:lnTo>
                  <a:pt x="149504" y="80737"/>
                </a:lnTo>
                <a:lnTo>
                  <a:pt x="145889" y="87146"/>
                </a:lnTo>
                <a:lnTo>
                  <a:pt x="142404" y="93568"/>
                </a:lnTo>
                <a:lnTo>
                  <a:pt x="136856" y="99999"/>
                </a:lnTo>
                <a:lnTo>
                  <a:pt x="129933" y="106436"/>
                </a:lnTo>
                <a:lnTo>
                  <a:pt x="122093" y="112878"/>
                </a:lnTo>
                <a:lnTo>
                  <a:pt x="115791" y="118246"/>
                </a:lnTo>
                <a:lnTo>
                  <a:pt x="110515" y="122901"/>
                </a:lnTo>
                <a:lnTo>
                  <a:pt x="99460" y="132958"/>
                </a:lnTo>
                <a:lnTo>
                  <a:pt x="99628" y="134858"/>
                </a:lnTo>
                <a:lnTo>
                  <a:pt x="102681" y="139836"/>
                </a:lnTo>
                <a:lnTo>
                  <a:pt x="105000" y="141593"/>
                </a:lnTo>
                <a:lnTo>
                  <a:pt x="107620" y="142765"/>
                </a:lnTo>
                <a:lnTo>
                  <a:pt x="113398" y="144066"/>
                </a:lnTo>
                <a:lnTo>
                  <a:pt x="119550" y="144645"/>
                </a:lnTo>
                <a:lnTo>
                  <a:pt x="123769" y="145874"/>
                </a:lnTo>
                <a:lnTo>
                  <a:pt x="128733" y="147768"/>
                </a:lnTo>
                <a:lnTo>
                  <a:pt x="134191" y="150106"/>
                </a:lnTo>
                <a:lnTo>
                  <a:pt x="139980" y="151664"/>
                </a:lnTo>
                <a:lnTo>
                  <a:pt x="145988" y="152704"/>
                </a:lnTo>
                <a:lnTo>
                  <a:pt x="152144" y="153396"/>
                </a:lnTo>
                <a:lnTo>
                  <a:pt x="157323" y="153858"/>
                </a:lnTo>
                <a:lnTo>
                  <a:pt x="161850" y="154166"/>
                </a:lnTo>
                <a:lnTo>
                  <a:pt x="165943" y="154371"/>
                </a:lnTo>
                <a:lnTo>
                  <a:pt x="170822" y="155582"/>
                </a:lnTo>
                <a:lnTo>
                  <a:pt x="176224" y="157465"/>
                </a:lnTo>
                <a:lnTo>
                  <a:pt x="181975" y="159795"/>
                </a:lnTo>
                <a:lnTo>
                  <a:pt x="187959" y="162424"/>
                </a:lnTo>
                <a:lnTo>
                  <a:pt x="209125" y="172375"/>
                </a:lnTo>
                <a:lnTo>
                  <a:pt x="210358" y="174035"/>
                </a:lnTo>
                <a:lnTo>
                  <a:pt x="211728" y="178745"/>
                </a:lnTo>
                <a:lnTo>
                  <a:pt x="212500" y="187440"/>
                </a:lnTo>
                <a:lnTo>
                  <a:pt x="212680" y="193660"/>
                </a:lnTo>
                <a:lnTo>
                  <a:pt x="212728" y="196823"/>
                </a:lnTo>
                <a:lnTo>
                  <a:pt x="211686" y="200007"/>
                </a:lnTo>
                <a:lnTo>
                  <a:pt x="207661" y="206411"/>
                </a:lnTo>
                <a:lnTo>
                  <a:pt x="205155" y="212841"/>
                </a:lnTo>
                <a:lnTo>
                  <a:pt x="204487" y="216060"/>
                </a:lnTo>
                <a:lnTo>
                  <a:pt x="201892" y="219281"/>
                </a:lnTo>
                <a:lnTo>
                  <a:pt x="198012" y="222503"/>
                </a:lnTo>
                <a:lnTo>
                  <a:pt x="193276" y="225726"/>
                </a:lnTo>
                <a:lnTo>
                  <a:pt x="187968" y="230024"/>
                </a:lnTo>
                <a:lnTo>
                  <a:pt x="182281" y="235040"/>
                </a:lnTo>
                <a:lnTo>
                  <a:pt x="171303" y="245270"/>
                </a:lnTo>
                <a:lnTo>
                  <a:pt x="162841" y="253400"/>
                </a:lnTo>
                <a:lnTo>
                  <a:pt x="158005" y="257072"/>
                </a:lnTo>
                <a:lnTo>
                  <a:pt x="152631" y="260596"/>
                </a:lnTo>
                <a:lnTo>
                  <a:pt x="146899" y="264020"/>
                </a:lnTo>
                <a:lnTo>
                  <a:pt x="140927" y="267377"/>
                </a:lnTo>
                <a:lnTo>
                  <a:pt x="128560" y="273974"/>
                </a:lnTo>
                <a:lnTo>
                  <a:pt x="109512" y="283731"/>
                </a:lnTo>
                <a:lnTo>
                  <a:pt x="104179" y="286967"/>
                </a:lnTo>
                <a:lnTo>
                  <a:pt x="99549" y="290199"/>
                </a:lnTo>
                <a:lnTo>
                  <a:pt x="87065" y="299889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SMARTPenAnnotation1679"/>
          <p:cNvSpPr/>
          <p:nvPr/>
        </p:nvSpPr>
        <p:spPr>
          <a:xfrm>
            <a:off x="2941015" y="3133211"/>
            <a:ext cx="125589" cy="440897"/>
          </a:xfrm>
          <a:custGeom>
            <a:avLst/>
            <a:gdLst/>
            <a:ahLst/>
            <a:cxnLst/>
            <a:rect l="0" t="0" r="0" b="0"/>
            <a:pathLst>
              <a:path w="125589" h="440897">
                <a:moveTo>
                  <a:pt x="125588" y="5574"/>
                </a:moveTo>
                <a:lnTo>
                  <a:pt x="125588" y="438"/>
                </a:lnTo>
                <a:lnTo>
                  <a:pt x="124513" y="0"/>
                </a:lnTo>
                <a:lnTo>
                  <a:pt x="122722" y="783"/>
                </a:lnTo>
                <a:lnTo>
                  <a:pt x="120453" y="2380"/>
                </a:lnTo>
                <a:lnTo>
                  <a:pt x="116790" y="4519"/>
                </a:lnTo>
                <a:lnTo>
                  <a:pt x="112199" y="7020"/>
                </a:lnTo>
                <a:lnTo>
                  <a:pt x="106988" y="9763"/>
                </a:lnTo>
                <a:lnTo>
                  <a:pt x="102439" y="13741"/>
                </a:lnTo>
                <a:lnTo>
                  <a:pt x="98332" y="18542"/>
                </a:lnTo>
                <a:lnTo>
                  <a:pt x="94519" y="23894"/>
                </a:lnTo>
                <a:lnTo>
                  <a:pt x="78881" y="46831"/>
                </a:lnTo>
                <a:lnTo>
                  <a:pt x="72953" y="54576"/>
                </a:lnTo>
                <a:lnTo>
                  <a:pt x="66851" y="61889"/>
                </a:lnTo>
                <a:lnTo>
                  <a:pt x="60633" y="68914"/>
                </a:lnTo>
                <a:lnTo>
                  <a:pt x="54338" y="77897"/>
                </a:lnTo>
                <a:lnTo>
                  <a:pt x="47992" y="88185"/>
                </a:lnTo>
                <a:lnTo>
                  <a:pt x="41611" y="99343"/>
                </a:lnTo>
                <a:lnTo>
                  <a:pt x="36283" y="110007"/>
                </a:lnTo>
                <a:lnTo>
                  <a:pt x="31655" y="120340"/>
                </a:lnTo>
                <a:lnTo>
                  <a:pt x="27495" y="130454"/>
                </a:lnTo>
                <a:lnTo>
                  <a:pt x="23647" y="141496"/>
                </a:lnTo>
                <a:lnTo>
                  <a:pt x="20007" y="153157"/>
                </a:lnTo>
                <a:lnTo>
                  <a:pt x="16505" y="165230"/>
                </a:lnTo>
                <a:lnTo>
                  <a:pt x="13096" y="175428"/>
                </a:lnTo>
                <a:lnTo>
                  <a:pt x="9748" y="184377"/>
                </a:lnTo>
                <a:lnTo>
                  <a:pt x="6442" y="192493"/>
                </a:lnTo>
                <a:lnTo>
                  <a:pt x="4237" y="201128"/>
                </a:lnTo>
                <a:lnTo>
                  <a:pt x="2767" y="210109"/>
                </a:lnTo>
                <a:lnTo>
                  <a:pt x="1788" y="219321"/>
                </a:lnTo>
                <a:lnTo>
                  <a:pt x="1135" y="229762"/>
                </a:lnTo>
                <a:lnTo>
                  <a:pt x="409" y="252828"/>
                </a:lnTo>
                <a:lnTo>
                  <a:pt x="0" y="279716"/>
                </a:lnTo>
                <a:lnTo>
                  <a:pt x="1018" y="288298"/>
                </a:lnTo>
                <a:lnTo>
                  <a:pt x="2771" y="297244"/>
                </a:lnTo>
                <a:lnTo>
                  <a:pt x="5015" y="306433"/>
                </a:lnTo>
                <a:lnTo>
                  <a:pt x="6511" y="314708"/>
                </a:lnTo>
                <a:lnTo>
                  <a:pt x="7508" y="322375"/>
                </a:lnTo>
                <a:lnTo>
                  <a:pt x="8172" y="329636"/>
                </a:lnTo>
                <a:lnTo>
                  <a:pt x="11778" y="340570"/>
                </a:lnTo>
                <a:lnTo>
                  <a:pt x="14244" y="344991"/>
                </a:lnTo>
                <a:lnTo>
                  <a:pt x="19850" y="355635"/>
                </a:lnTo>
                <a:lnTo>
                  <a:pt x="22850" y="361483"/>
                </a:lnTo>
                <a:lnTo>
                  <a:pt x="27000" y="367531"/>
                </a:lnTo>
                <a:lnTo>
                  <a:pt x="31916" y="373714"/>
                </a:lnTo>
                <a:lnTo>
                  <a:pt x="37343" y="379985"/>
                </a:lnTo>
                <a:lnTo>
                  <a:pt x="43111" y="385240"/>
                </a:lnTo>
                <a:lnTo>
                  <a:pt x="49106" y="389819"/>
                </a:lnTo>
                <a:lnTo>
                  <a:pt x="125588" y="440896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SMARTPenAnnotation1680"/>
          <p:cNvSpPr/>
          <p:nvPr/>
        </p:nvSpPr>
        <p:spPr>
          <a:xfrm>
            <a:off x="3157768" y="3312914"/>
            <a:ext cx="208725" cy="28987"/>
          </a:xfrm>
          <a:custGeom>
            <a:avLst/>
            <a:gdLst/>
            <a:ahLst/>
            <a:cxnLst/>
            <a:rect l="0" t="0" r="0" b="0"/>
            <a:pathLst>
              <a:path w="208725" h="28987">
                <a:moveTo>
                  <a:pt x="5573" y="19347"/>
                </a:moveTo>
                <a:lnTo>
                  <a:pt x="438" y="19347"/>
                </a:lnTo>
                <a:lnTo>
                  <a:pt x="0" y="20422"/>
                </a:lnTo>
                <a:lnTo>
                  <a:pt x="783" y="22214"/>
                </a:lnTo>
                <a:lnTo>
                  <a:pt x="2379" y="24483"/>
                </a:lnTo>
                <a:lnTo>
                  <a:pt x="4519" y="25996"/>
                </a:lnTo>
                <a:lnTo>
                  <a:pt x="7020" y="27004"/>
                </a:lnTo>
                <a:lnTo>
                  <a:pt x="9763" y="27676"/>
                </a:lnTo>
                <a:lnTo>
                  <a:pt x="15676" y="28423"/>
                </a:lnTo>
                <a:lnTo>
                  <a:pt x="21887" y="28756"/>
                </a:lnTo>
                <a:lnTo>
                  <a:pt x="28230" y="28903"/>
                </a:lnTo>
                <a:lnTo>
                  <a:pt x="63522" y="28986"/>
                </a:lnTo>
                <a:lnTo>
                  <a:pt x="77527" y="27923"/>
                </a:lnTo>
                <a:lnTo>
                  <a:pt x="91163" y="26139"/>
                </a:lnTo>
                <a:lnTo>
                  <a:pt x="104553" y="23875"/>
                </a:lnTo>
                <a:lnTo>
                  <a:pt x="117779" y="21291"/>
                </a:lnTo>
                <a:lnTo>
                  <a:pt x="153711" y="13593"/>
                </a:lnTo>
                <a:lnTo>
                  <a:pt x="161300" y="12287"/>
                </a:lnTo>
                <a:lnTo>
                  <a:pt x="167434" y="11416"/>
                </a:lnTo>
                <a:lnTo>
                  <a:pt x="174748" y="9760"/>
                </a:lnTo>
                <a:lnTo>
                  <a:pt x="182849" y="7581"/>
                </a:lnTo>
                <a:lnTo>
                  <a:pt x="208724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SMARTPenAnnotation1681"/>
          <p:cNvSpPr/>
          <p:nvPr/>
        </p:nvSpPr>
        <p:spPr>
          <a:xfrm>
            <a:off x="3376166" y="3254871"/>
            <a:ext cx="58043" cy="232172"/>
          </a:xfrm>
          <a:custGeom>
            <a:avLst/>
            <a:gdLst/>
            <a:ahLst/>
            <a:cxnLst/>
            <a:rect l="0" t="0" r="0" b="0"/>
            <a:pathLst>
              <a:path w="58043" h="232172">
                <a:moveTo>
                  <a:pt x="0" y="0"/>
                </a:moveTo>
                <a:lnTo>
                  <a:pt x="10271" y="5135"/>
                </a:lnTo>
                <a:lnTo>
                  <a:pt x="13296" y="7723"/>
                </a:lnTo>
                <a:lnTo>
                  <a:pt x="15313" y="10523"/>
                </a:lnTo>
                <a:lnTo>
                  <a:pt x="16658" y="13464"/>
                </a:lnTo>
                <a:lnTo>
                  <a:pt x="18152" y="19599"/>
                </a:lnTo>
                <a:lnTo>
                  <a:pt x="18550" y="22740"/>
                </a:lnTo>
                <a:lnTo>
                  <a:pt x="18816" y="26983"/>
                </a:lnTo>
                <a:lnTo>
                  <a:pt x="19111" y="37431"/>
                </a:lnTo>
                <a:lnTo>
                  <a:pt x="19301" y="56081"/>
                </a:lnTo>
                <a:lnTo>
                  <a:pt x="19341" y="92618"/>
                </a:lnTo>
                <a:lnTo>
                  <a:pt x="20418" y="99366"/>
                </a:lnTo>
                <a:lnTo>
                  <a:pt x="22211" y="106014"/>
                </a:lnTo>
                <a:lnTo>
                  <a:pt x="24481" y="112596"/>
                </a:lnTo>
                <a:lnTo>
                  <a:pt x="25994" y="120208"/>
                </a:lnTo>
                <a:lnTo>
                  <a:pt x="27003" y="128508"/>
                </a:lnTo>
                <a:lnTo>
                  <a:pt x="27676" y="137266"/>
                </a:lnTo>
                <a:lnTo>
                  <a:pt x="29199" y="144179"/>
                </a:lnTo>
                <a:lnTo>
                  <a:pt x="31289" y="149863"/>
                </a:lnTo>
                <a:lnTo>
                  <a:pt x="42368" y="171843"/>
                </a:lnTo>
                <a:lnTo>
                  <a:pt x="44368" y="176904"/>
                </a:lnTo>
                <a:lnTo>
                  <a:pt x="45702" y="181354"/>
                </a:lnTo>
                <a:lnTo>
                  <a:pt x="46591" y="185394"/>
                </a:lnTo>
                <a:lnTo>
                  <a:pt x="47183" y="189163"/>
                </a:lnTo>
                <a:lnTo>
                  <a:pt x="47842" y="196217"/>
                </a:lnTo>
                <a:lnTo>
                  <a:pt x="49092" y="200678"/>
                </a:lnTo>
                <a:lnTo>
                  <a:pt x="51001" y="205801"/>
                </a:lnTo>
                <a:lnTo>
                  <a:pt x="56652" y="219200"/>
                </a:lnTo>
                <a:lnTo>
                  <a:pt x="57424" y="223898"/>
                </a:lnTo>
                <a:lnTo>
                  <a:pt x="58042" y="232171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SMARTPenAnnotation1682"/>
          <p:cNvSpPr/>
          <p:nvPr/>
        </p:nvSpPr>
        <p:spPr>
          <a:xfrm>
            <a:off x="3434208" y="3129111"/>
            <a:ext cx="144942" cy="444997"/>
          </a:xfrm>
          <a:custGeom>
            <a:avLst/>
            <a:gdLst/>
            <a:ahLst/>
            <a:cxnLst/>
            <a:rect l="0" t="0" r="0" b="0"/>
            <a:pathLst>
              <a:path w="144942" h="444997">
                <a:moveTo>
                  <a:pt x="0" y="0"/>
                </a:moveTo>
                <a:lnTo>
                  <a:pt x="5136" y="10271"/>
                </a:lnTo>
                <a:lnTo>
                  <a:pt x="7724" y="14371"/>
                </a:lnTo>
                <a:lnTo>
                  <a:pt x="10523" y="18180"/>
                </a:lnTo>
                <a:lnTo>
                  <a:pt x="13465" y="21794"/>
                </a:lnTo>
                <a:lnTo>
                  <a:pt x="16501" y="25278"/>
                </a:lnTo>
                <a:lnTo>
                  <a:pt x="19600" y="28675"/>
                </a:lnTo>
                <a:lnTo>
                  <a:pt x="22741" y="32016"/>
                </a:lnTo>
                <a:lnTo>
                  <a:pt x="28059" y="40691"/>
                </a:lnTo>
                <a:lnTo>
                  <a:pt x="34829" y="52924"/>
                </a:lnTo>
                <a:lnTo>
                  <a:pt x="58593" y="98355"/>
                </a:lnTo>
                <a:lnTo>
                  <a:pt x="64859" y="111789"/>
                </a:lnTo>
                <a:lnTo>
                  <a:pt x="92353" y="173081"/>
                </a:lnTo>
                <a:lnTo>
                  <a:pt x="97039" y="183104"/>
                </a:lnTo>
                <a:lnTo>
                  <a:pt x="100164" y="191936"/>
                </a:lnTo>
                <a:lnTo>
                  <a:pt x="102247" y="199974"/>
                </a:lnTo>
                <a:lnTo>
                  <a:pt x="103636" y="207482"/>
                </a:lnTo>
                <a:lnTo>
                  <a:pt x="105636" y="214637"/>
                </a:lnTo>
                <a:lnTo>
                  <a:pt x="108045" y="221557"/>
                </a:lnTo>
                <a:lnTo>
                  <a:pt x="110725" y="228320"/>
                </a:lnTo>
                <a:lnTo>
                  <a:pt x="113587" y="234978"/>
                </a:lnTo>
                <a:lnTo>
                  <a:pt x="119633" y="248109"/>
                </a:lnTo>
                <a:lnTo>
                  <a:pt x="135477" y="280516"/>
                </a:lnTo>
                <a:lnTo>
                  <a:pt x="138687" y="286974"/>
                </a:lnTo>
                <a:lnTo>
                  <a:pt x="142254" y="299882"/>
                </a:lnTo>
                <a:lnTo>
                  <a:pt x="143840" y="312784"/>
                </a:lnTo>
                <a:lnTo>
                  <a:pt x="144544" y="325684"/>
                </a:lnTo>
                <a:lnTo>
                  <a:pt x="144858" y="338583"/>
                </a:lnTo>
                <a:lnTo>
                  <a:pt x="144941" y="345033"/>
                </a:lnTo>
                <a:lnTo>
                  <a:pt x="142847" y="352557"/>
                </a:lnTo>
                <a:lnTo>
                  <a:pt x="139301" y="360798"/>
                </a:lnTo>
                <a:lnTo>
                  <a:pt x="134788" y="369516"/>
                </a:lnTo>
                <a:lnTo>
                  <a:pt x="131778" y="377478"/>
                </a:lnTo>
                <a:lnTo>
                  <a:pt x="129772" y="384936"/>
                </a:lnTo>
                <a:lnTo>
                  <a:pt x="126468" y="397880"/>
                </a:lnTo>
                <a:lnTo>
                  <a:pt x="124083" y="402837"/>
                </a:lnTo>
                <a:lnTo>
                  <a:pt x="121417" y="407216"/>
                </a:lnTo>
                <a:lnTo>
                  <a:pt x="118566" y="412286"/>
                </a:lnTo>
                <a:lnTo>
                  <a:pt x="112530" y="423650"/>
                </a:lnTo>
                <a:lnTo>
                  <a:pt x="109416" y="428616"/>
                </a:lnTo>
                <a:lnTo>
                  <a:pt x="106265" y="433001"/>
                </a:lnTo>
                <a:lnTo>
                  <a:pt x="96739" y="444996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SMARTPenAnnotation1683"/>
          <p:cNvSpPr/>
          <p:nvPr/>
        </p:nvSpPr>
        <p:spPr>
          <a:xfrm>
            <a:off x="3677685" y="3109763"/>
            <a:ext cx="104782" cy="435323"/>
          </a:xfrm>
          <a:custGeom>
            <a:avLst/>
            <a:gdLst/>
            <a:ahLst/>
            <a:cxnLst/>
            <a:rect l="0" t="0" r="0" b="0"/>
            <a:pathLst>
              <a:path w="104782" h="435323">
                <a:moveTo>
                  <a:pt x="75760" y="0"/>
                </a:moveTo>
                <a:lnTo>
                  <a:pt x="53966" y="21794"/>
                </a:lnTo>
                <a:lnTo>
                  <a:pt x="50482" y="27428"/>
                </a:lnTo>
                <a:lnTo>
                  <a:pt x="47084" y="34408"/>
                </a:lnTo>
                <a:lnTo>
                  <a:pt x="43744" y="42287"/>
                </a:lnTo>
                <a:lnTo>
                  <a:pt x="40443" y="48614"/>
                </a:lnTo>
                <a:lnTo>
                  <a:pt x="37167" y="53907"/>
                </a:lnTo>
                <a:lnTo>
                  <a:pt x="33908" y="58510"/>
                </a:lnTo>
                <a:lnTo>
                  <a:pt x="29586" y="68028"/>
                </a:lnTo>
                <a:lnTo>
                  <a:pt x="24555" y="80823"/>
                </a:lnTo>
                <a:lnTo>
                  <a:pt x="19051" y="95802"/>
                </a:lnTo>
                <a:lnTo>
                  <a:pt x="15382" y="107938"/>
                </a:lnTo>
                <a:lnTo>
                  <a:pt x="12935" y="118178"/>
                </a:lnTo>
                <a:lnTo>
                  <a:pt x="11304" y="127155"/>
                </a:lnTo>
                <a:lnTo>
                  <a:pt x="6626" y="160059"/>
                </a:lnTo>
                <a:lnTo>
                  <a:pt x="3874" y="180872"/>
                </a:lnTo>
                <a:lnTo>
                  <a:pt x="2039" y="196897"/>
                </a:lnTo>
                <a:lnTo>
                  <a:pt x="816" y="209730"/>
                </a:lnTo>
                <a:lnTo>
                  <a:pt x="0" y="220436"/>
                </a:lnTo>
                <a:lnTo>
                  <a:pt x="531" y="229722"/>
                </a:lnTo>
                <a:lnTo>
                  <a:pt x="1960" y="238063"/>
                </a:lnTo>
                <a:lnTo>
                  <a:pt x="3988" y="245773"/>
                </a:lnTo>
                <a:lnTo>
                  <a:pt x="5340" y="253063"/>
                </a:lnTo>
                <a:lnTo>
                  <a:pt x="6241" y="260073"/>
                </a:lnTo>
                <a:lnTo>
                  <a:pt x="7242" y="273594"/>
                </a:lnTo>
                <a:lnTo>
                  <a:pt x="7687" y="286769"/>
                </a:lnTo>
                <a:lnTo>
                  <a:pt x="7938" y="301137"/>
                </a:lnTo>
                <a:lnTo>
                  <a:pt x="10862" y="311551"/>
                </a:lnTo>
                <a:lnTo>
                  <a:pt x="13147" y="317337"/>
                </a:lnTo>
                <a:lnTo>
                  <a:pt x="15745" y="323345"/>
                </a:lnTo>
                <a:lnTo>
                  <a:pt x="21499" y="335753"/>
                </a:lnTo>
                <a:lnTo>
                  <a:pt x="24537" y="343146"/>
                </a:lnTo>
                <a:lnTo>
                  <a:pt x="27638" y="351299"/>
                </a:lnTo>
                <a:lnTo>
                  <a:pt x="30780" y="359959"/>
                </a:lnTo>
                <a:lnTo>
                  <a:pt x="33950" y="366807"/>
                </a:lnTo>
                <a:lnTo>
                  <a:pt x="37138" y="372448"/>
                </a:lnTo>
                <a:lnTo>
                  <a:pt x="40338" y="377283"/>
                </a:lnTo>
                <a:lnTo>
                  <a:pt x="44621" y="382656"/>
                </a:lnTo>
                <a:lnTo>
                  <a:pt x="49627" y="388388"/>
                </a:lnTo>
                <a:lnTo>
                  <a:pt x="59846" y="399415"/>
                </a:lnTo>
                <a:lnTo>
                  <a:pt x="71641" y="411665"/>
                </a:lnTo>
                <a:lnTo>
                  <a:pt x="78588" y="418717"/>
                </a:lnTo>
                <a:lnTo>
                  <a:pt x="81944" y="421028"/>
                </a:lnTo>
                <a:lnTo>
                  <a:pt x="85257" y="422568"/>
                </a:lnTo>
                <a:lnTo>
                  <a:pt x="104781" y="435322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SMARTPenAnnotation1684"/>
          <p:cNvSpPr/>
          <p:nvPr/>
        </p:nvSpPr>
        <p:spPr>
          <a:xfrm>
            <a:off x="3840509" y="3332261"/>
            <a:ext cx="193478" cy="19349"/>
          </a:xfrm>
          <a:custGeom>
            <a:avLst/>
            <a:gdLst/>
            <a:ahLst/>
            <a:cxnLst/>
            <a:rect l="0" t="0" r="0" b="0"/>
            <a:pathLst>
              <a:path w="193478" h="19349">
                <a:moveTo>
                  <a:pt x="0" y="0"/>
                </a:moveTo>
                <a:lnTo>
                  <a:pt x="10271" y="5136"/>
                </a:lnTo>
                <a:lnTo>
                  <a:pt x="14371" y="6649"/>
                </a:lnTo>
                <a:lnTo>
                  <a:pt x="18180" y="7657"/>
                </a:lnTo>
                <a:lnTo>
                  <a:pt x="21794" y="8329"/>
                </a:lnTo>
                <a:lnTo>
                  <a:pt x="27428" y="8778"/>
                </a:lnTo>
                <a:lnTo>
                  <a:pt x="34408" y="9076"/>
                </a:lnTo>
                <a:lnTo>
                  <a:pt x="58510" y="9556"/>
                </a:lnTo>
                <a:lnTo>
                  <a:pt x="75260" y="9639"/>
                </a:lnTo>
                <a:lnTo>
                  <a:pt x="82420" y="10726"/>
                </a:lnTo>
                <a:lnTo>
                  <a:pt x="90417" y="12525"/>
                </a:lnTo>
                <a:lnTo>
                  <a:pt x="193477" y="19348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SMARTPenAnnotation1685"/>
          <p:cNvSpPr/>
          <p:nvPr/>
        </p:nvSpPr>
        <p:spPr>
          <a:xfrm>
            <a:off x="4063007" y="3264544"/>
            <a:ext cx="164313" cy="251521"/>
          </a:xfrm>
          <a:custGeom>
            <a:avLst/>
            <a:gdLst/>
            <a:ahLst/>
            <a:cxnLst/>
            <a:rect l="0" t="0" r="0" b="0"/>
            <a:pathLst>
              <a:path w="164313" h="251521">
                <a:moveTo>
                  <a:pt x="0" y="0"/>
                </a:moveTo>
                <a:lnTo>
                  <a:pt x="40906" y="0"/>
                </a:lnTo>
                <a:lnTo>
                  <a:pt x="46618" y="1075"/>
                </a:lnTo>
                <a:lnTo>
                  <a:pt x="53651" y="2867"/>
                </a:lnTo>
                <a:lnTo>
                  <a:pt x="61564" y="5136"/>
                </a:lnTo>
                <a:lnTo>
                  <a:pt x="68990" y="7724"/>
                </a:lnTo>
                <a:lnTo>
                  <a:pt x="76089" y="10523"/>
                </a:lnTo>
                <a:lnTo>
                  <a:pt x="82973" y="13465"/>
                </a:lnTo>
                <a:lnTo>
                  <a:pt x="87561" y="16501"/>
                </a:lnTo>
                <a:lnTo>
                  <a:pt x="90620" y="19600"/>
                </a:lnTo>
                <a:lnTo>
                  <a:pt x="92660" y="22741"/>
                </a:lnTo>
                <a:lnTo>
                  <a:pt x="95094" y="24834"/>
                </a:lnTo>
                <a:lnTo>
                  <a:pt x="97792" y="26230"/>
                </a:lnTo>
                <a:lnTo>
                  <a:pt x="100665" y="27161"/>
                </a:lnTo>
                <a:lnTo>
                  <a:pt x="102581" y="28856"/>
                </a:lnTo>
                <a:lnTo>
                  <a:pt x="103858" y="31061"/>
                </a:lnTo>
                <a:lnTo>
                  <a:pt x="105277" y="36377"/>
                </a:lnTo>
                <a:lnTo>
                  <a:pt x="105908" y="42323"/>
                </a:lnTo>
                <a:lnTo>
                  <a:pt x="106188" y="48549"/>
                </a:lnTo>
                <a:lnTo>
                  <a:pt x="106263" y="51714"/>
                </a:lnTo>
                <a:lnTo>
                  <a:pt x="105238" y="54898"/>
                </a:lnTo>
                <a:lnTo>
                  <a:pt x="101233" y="61303"/>
                </a:lnTo>
                <a:lnTo>
                  <a:pt x="98660" y="64516"/>
                </a:lnTo>
                <a:lnTo>
                  <a:pt x="95870" y="67733"/>
                </a:lnTo>
                <a:lnTo>
                  <a:pt x="92935" y="70952"/>
                </a:lnTo>
                <a:lnTo>
                  <a:pt x="90978" y="74173"/>
                </a:lnTo>
                <a:lnTo>
                  <a:pt x="88804" y="80619"/>
                </a:lnTo>
                <a:lnTo>
                  <a:pt x="86075" y="83843"/>
                </a:lnTo>
                <a:lnTo>
                  <a:pt x="82105" y="87066"/>
                </a:lnTo>
                <a:lnTo>
                  <a:pt x="77309" y="90291"/>
                </a:lnTo>
                <a:lnTo>
                  <a:pt x="74112" y="93514"/>
                </a:lnTo>
                <a:lnTo>
                  <a:pt x="71980" y="96739"/>
                </a:lnTo>
                <a:lnTo>
                  <a:pt x="69612" y="103188"/>
                </a:lnTo>
                <a:lnTo>
                  <a:pt x="68559" y="109637"/>
                </a:lnTo>
                <a:lnTo>
                  <a:pt x="68092" y="116086"/>
                </a:lnTo>
                <a:lnTo>
                  <a:pt x="67791" y="123849"/>
                </a:lnTo>
                <a:lnTo>
                  <a:pt x="70617" y="127777"/>
                </a:lnTo>
                <a:lnTo>
                  <a:pt x="72875" y="130329"/>
                </a:lnTo>
                <a:lnTo>
                  <a:pt x="75455" y="132031"/>
                </a:lnTo>
                <a:lnTo>
                  <a:pt x="78250" y="133165"/>
                </a:lnTo>
                <a:lnTo>
                  <a:pt x="81188" y="133922"/>
                </a:lnTo>
                <a:lnTo>
                  <a:pt x="84222" y="134426"/>
                </a:lnTo>
                <a:lnTo>
                  <a:pt x="87319" y="134762"/>
                </a:lnTo>
                <a:lnTo>
                  <a:pt x="90459" y="134986"/>
                </a:lnTo>
                <a:lnTo>
                  <a:pt x="94702" y="135135"/>
                </a:lnTo>
                <a:lnTo>
                  <a:pt x="105149" y="135301"/>
                </a:lnTo>
                <a:lnTo>
                  <a:pt x="109870" y="136420"/>
                </a:lnTo>
                <a:lnTo>
                  <a:pt x="114092" y="138241"/>
                </a:lnTo>
                <a:lnTo>
                  <a:pt x="117981" y="140530"/>
                </a:lnTo>
                <a:lnTo>
                  <a:pt x="121649" y="142056"/>
                </a:lnTo>
                <a:lnTo>
                  <a:pt x="125169" y="143073"/>
                </a:lnTo>
                <a:lnTo>
                  <a:pt x="128591" y="143752"/>
                </a:lnTo>
                <a:lnTo>
                  <a:pt x="133022" y="145278"/>
                </a:lnTo>
                <a:lnTo>
                  <a:pt x="138125" y="147371"/>
                </a:lnTo>
                <a:lnTo>
                  <a:pt x="151491" y="153318"/>
                </a:lnTo>
                <a:lnTo>
                  <a:pt x="156186" y="156997"/>
                </a:lnTo>
                <a:lnTo>
                  <a:pt x="162822" y="162982"/>
                </a:lnTo>
                <a:lnTo>
                  <a:pt x="163366" y="164548"/>
                </a:lnTo>
                <a:lnTo>
                  <a:pt x="164133" y="171888"/>
                </a:lnTo>
                <a:lnTo>
                  <a:pt x="164312" y="177791"/>
                </a:lnTo>
                <a:lnTo>
                  <a:pt x="163285" y="180870"/>
                </a:lnTo>
                <a:lnTo>
                  <a:pt x="159277" y="187157"/>
                </a:lnTo>
                <a:lnTo>
                  <a:pt x="156704" y="190339"/>
                </a:lnTo>
                <a:lnTo>
                  <a:pt x="153914" y="193535"/>
                </a:lnTo>
                <a:lnTo>
                  <a:pt x="150978" y="196740"/>
                </a:lnTo>
                <a:lnTo>
                  <a:pt x="144851" y="203168"/>
                </a:lnTo>
                <a:lnTo>
                  <a:pt x="127023" y="221188"/>
                </a:lnTo>
                <a:lnTo>
                  <a:pt x="122303" y="224849"/>
                </a:lnTo>
                <a:lnTo>
                  <a:pt x="118081" y="227290"/>
                </a:lnTo>
                <a:lnTo>
                  <a:pt x="114191" y="228918"/>
                </a:lnTo>
                <a:lnTo>
                  <a:pt x="109449" y="232153"/>
                </a:lnTo>
                <a:lnTo>
                  <a:pt x="104137" y="236458"/>
                </a:lnTo>
                <a:lnTo>
                  <a:pt x="98446" y="241479"/>
                </a:lnTo>
                <a:lnTo>
                  <a:pt x="93578" y="244826"/>
                </a:lnTo>
                <a:lnTo>
                  <a:pt x="89257" y="247057"/>
                </a:lnTo>
                <a:lnTo>
                  <a:pt x="77391" y="25152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SMARTPenAnnotation1686"/>
          <p:cNvSpPr/>
          <p:nvPr/>
        </p:nvSpPr>
        <p:spPr>
          <a:xfrm>
            <a:off x="4246810" y="3138785"/>
            <a:ext cx="154190" cy="386954"/>
          </a:xfrm>
          <a:custGeom>
            <a:avLst/>
            <a:gdLst/>
            <a:ahLst/>
            <a:cxnLst/>
            <a:rect l="0" t="0" r="0" b="0"/>
            <a:pathLst>
              <a:path w="154190" h="386954">
                <a:moveTo>
                  <a:pt x="0" y="0"/>
                </a:moveTo>
                <a:lnTo>
                  <a:pt x="5136" y="10271"/>
                </a:lnTo>
                <a:lnTo>
                  <a:pt x="7657" y="21046"/>
                </a:lnTo>
                <a:lnTo>
                  <a:pt x="8329" y="26929"/>
                </a:lnTo>
                <a:lnTo>
                  <a:pt x="11943" y="36332"/>
                </a:lnTo>
                <a:lnTo>
                  <a:pt x="14411" y="40344"/>
                </a:lnTo>
                <a:lnTo>
                  <a:pt x="17132" y="44094"/>
                </a:lnTo>
                <a:lnTo>
                  <a:pt x="20020" y="47668"/>
                </a:lnTo>
                <a:lnTo>
                  <a:pt x="23021" y="51127"/>
                </a:lnTo>
                <a:lnTo>
                  <a:pt x="27170" y="54507"/>
                </a:lnTo>
                <a:lnTo>
                  <a:pt x="32087" y="57835"/>
                </a:lnTo>
                <a:lnTo>
                  <a:pt x="37514" y="61129"/>
                </a:lnTo>
                <a:lnTo>
                  <a:pt x="42208" y="65475"/>
                </a:lnTo>
                <a:lnTo>
                  <a:pt x="46411" y="70521"/>
                </a:lnTo>
                <a:lnTo>
                  <a:pt x="50288" y="76036"/>
                </a:lnTo>
                <a:lnTo>
                  <a:pt x="53948" y="81862"/>
                </a:lnTo>
                <a:lnTo>
                  <a:pt x="57463" y="87895"/>
                </a:lnTo>
                <a:lnTo>
                  <a:pt x="60881" y="94067"/>
                </a:lnTo>
                <a:lnTo>
                  <a:pt x="67545" y="106658"/>
                </a:lnTo>
                <a:lnTo>
                  <a:pt x="70827" y="113025"/>
                </a:lnTo>
                <a:lnTo>
                  <a:pt x="76239" y="121569"/>
                </a:lnTo>
                <a:lnTo>
                  <a:pt x="83072" y="131565"/>
                </a:lnTo>
                <a:lnTo>
                  <a:pt x="90852" y="142528"/>
                </a:lnTo>
                <a:lnTo>
                  <a:pt x="97114" y="150912"/>
                </a:lnTo>
                <a:lnTo>
                  <a:pt x="102363" y="157576"/>
                </a:lnTo>
                <a:lnTo>
                  <a:pt x="106937" y="163094"/>
                </a:lnTo>
                <a:lnTo>
                  <a:pt x="109987" y="168922"/>
                </a:lnTo>
                <a:lnTo>
                  <a:pt x="112020" y="174957"/>
                </a:lnTo>
                <a:lnTo>
                  <a:pt x="113375" y="181130"/>
                </a:lnTo>
                <a:lnTo>
                  <a:pt x="116429" y="190620"/>
                </a:lnTo>
                <a:lnTo>
                  <a:pt x="120614" y="202321"/>
                </a:lnTo>
                <a:lnTo>
                  <a:pt x="125554" y="215496"/>
                </a:lnTo>
                <a:lnTo>
                  <a:pt x="129922" y="226428"/>
                </a:lnTo>
                <a:lnTo>
                  <a:pt x="133909" y="235867"/>
                </a:lnTo>
                <a:lnTo>
                  <a:pt x="137642" y="244309"/>
                </a:lnTo>
                <a:lnTo>
                  <a:pt x="141205" y="256386"/>
                </a:lnTo>
                <a:lnTo>
                  <a:pt x="144656" y="270887"/>
                </a:lnTo>
                <a:lnTo>
                  <a:pt x="148031" y="287003"/>
                </a:lnTo>
                <a:lnTo>
                  <a:pt x="150281" y="300972"/>
                </a:lnTo>
                <a:lnTo>
                  <a:pt x="151781" y="313509"/>
                </a:lnTo>
                <a:lnTo>
                  <a:pt x="152781" y="325092"/>
                </a:lnTo>
                <a:lnTo>
                  <a:pt x="153448" y="334964"/>
                </a:lnTo>
                <a:lnTo>
                  <a:pt x="154189" y="351665"/>
                </a:lnTo>
                <a:lnTo>
                  <a:pt x="153311" y="358053"/>
                </a:lnTo>
                <a:lnTo>
                  <a:pt x="149470" y="368018"/>
                </a:lnTo>
                <a:lnTo>
                  <a:pt x="147046" y="376029"/>
                </a:lnTo>
                <a:lnTo>
                  <a:pt x="145107" y="386953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SMARTPenAnnotation1687"/>
          <p:cNvSpPr/>
          <p:nvPr/>
        </p:nvSpPr>
        <p:spPr>
          <a:xfrm>
            <a:off x="4711154" y="3429000"/>
            <a:ext cx="241847" cy="8329"/>
          </a:xfrm>
          <a:custGeom>
            <a:avLst/>
            <a:gdLst/>
            <a:ahLst/>
            <a:cxnLst/>
            <a:rect l="0" t="0" r="0" b="0"/>
            <a:pathLst>
              <a:path w="241847" h="8329">
                <a:moveTo>
                  <a:pt x="241846" y="0"/>
                </a:moveTo>
                <a:lnTo>
                  <a:pt x="146620" y="0"/>
                </a:lnTo>
                <a:lnTo>
                  <a:pt x="139666" y="1074"/>
                </a:lnTo>
                <a:lnTo>
                  <a:pt x="131806" y="2866"/>
                </a:lnTo>
                <a:lnTo>
                  <a:pt x="123341" y="5135"/>
                </a:lnTo>
                <a:lnTo>
                  <a:pt x="115549" y="6648"/>
                </a:lnTo>
                <a:lnTo>
                  <a:pt x="108204" y="7656"/>
                </a:lnTo>
                <a:lnTo>
                  <a:pt x="101157" y="8328"/>
                </a:lnTo>
                <a:lnTo>
                  <a:pt x="95385" y="7702"/>
                </a:lnTo>
                <a:lnTo>
                  <a:pt x="90462" y="6210"/>
                </a:lnTo>
                <a:lnTo>
                  <a:pt x="86105" y="4140"/>
                </a:lnTo>
                <a:lnTo>
                  <a:pt x="81050" y="2759"/>
                </a:lnTo>
                <a:lnTo>
                  <a:pt x="75531" y="1840"/>
                </a:lnTo>
                <a:lnTo>
                  <a:pt x="69702" y="1226"/>
                </a:lnTo>
                <a:lnTo>
                  <a:pt x="63666" y="817"/>
                </a:lnTo>
                <a:lnTo>
                  <a:pt x="57492" y="545"/>
                </a:lnTo>
                <a:lnTo>
                  <a:pt x="41398" y="161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SMARTPenAnnotation1688"/>
          <p:cNvSpPr/>
          <p:nvPr/>
        </p:nvSpPr>
        <p:spPr>
          <a:xfrm>
            <a:off x="4769197" y="3341935"/>
            <a:ext cx="48370" cy="193478"/>
          </a:xfrm>
          <a:custGeom>
            <a:avLst/>
            <a:gdLst/>
            <a:ahLst/>
            <a:cxnLst/>
            <a:rect l="0" t="0" r="0" b="0"/>
            <a:pathLst>
              <a:path w="48370" h="193478">
                <a:moveTo>
                  <a:pt x="0" y="0"/>
                </a:moveTo>
                <a:lnTo>
                  <a:pt x="0" y="34006"/>
                </a:lnTo>
                <a:lnTo>
                  <a:pt x="1075" y="44169"/>
                </a:lnTo>
                <a:lnTo>
                  <a:pt x="2866" y="53093"/>
                </a:lnTo>
                <a:lnTo>
                  <a:pt x="5135" y="61192"/>
                </a:lnTo>
                <a:lnTo>
                  <a:pt x="7723" y="67666"/>
                </a:lnTo>
                <a:lnTo>
                  <a:pt x="10523" y="73058"/>
                </a:lnTo>
                <a:lnTo>
                  <a:pt x="13464" y="77727"/>
                </a:lnTo>
                <a:lnTo>
                  <a:pt x="15426" y="81914"/>
                </a:lnTo>
                <a:lnTo>
                  <a:pt x="16732" y="85780"/>
                </a:lnTo>
                <a:lnTo>
                  <a:pt x="23967" y="115116"/>
                </a:lnTo>
                <a:lnTo>
                  <a:pt x="26726" y="122963"/>
                </a:lnTo>
                <a:lnTo>
                  <a:pt x="29641" y="129270"/>
                </a:lnTo>
                <a:lnTo>
                  <a:pt x="32659" y="134549"/>
                </a:lnTo>
                <a:lnTo>
                  <a:pt x="34671" y="140218"/>
                </a:lnTo>
                <a:lnTo>
                  <a:pt x="36012" y="146148"/>
                </a:lnTo>
                <a:lnTo>
                  <a:pt x="36907" y="152250"/>
                </a:lnTo>
                <a:lnTo>
                  <a:pt x="38578" y="159543"/>
                </a:lnTo>
                <a:lnTo>
                  <a:pt x="40767" y="167630"/>
                </a:lnTo>
                <a:lnTo>
                  <a:pt x="48369" y="193477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SMARTPenAnnotation1689"/>
          <p:cNvSpPr/>
          <p:nvPr/>
        </p:nvSpPr>
        <p:spPr>
          <a:xfrm>
            <a:off x="4662785" y="3429000"/>
            <a:ext cx="135434" cy="9674"/>
          </a:xfrm>
          <a:custGeom>
            <a:avLst/>
            <a:gdLst/>
            <a:ahLst/>
            <a:cxnLst/>
            <a:rect l="0" t="0" r="0" b="0"/>
            <a:pathLst>
              <a:path w="135434" h="9674">
                <a:moveTo>
                  <a:pt x="135433" y="9673"/>
                </a:moveTo>
                <a:lnTo>
                  <a:pt x="130298" y="9673"/>
                </a:lnTo>
                <a:lnTo>
                  <a:pt x="128785" y="8599"/>
                </a:lnTo>
                <a:lnTo>
                  <a:pt x="127777" y="6807"/>
                </a:lnTo>
                <a:lnTo>
                  <a:pt x="127104" y="4538"/>
                </a:lnTo>
                <a:lnTo>
                  <a:pt x="125581" y="3025"/>
                </a:lnTo>
                <a:lnTo>
                  <a:pt x="123491" y="2016"/>
                </a:lnTo>
                <a:lnTo>
                  <a:pt x="121022" y="1344"/>
                </a:lnTo>
                <a:lnTo>
                  <a:pt x="118302" y="896"/>
                </a:lnTo>
                <a:lnTo>
                  <a:pt x="115414" y="597"/>
                </a:lnTo>
                <a:lnTo>
                  <a:pt x="112413" y="398"/>
                </a:lnTo>
                <a:lnTo>
                  <a:pt x="109338" y="265"/>
                </a:lnTo>
                <a:lnTo>
                  <a:pt x="103055" y="118"/>
                </a:lnTo>
                <a:lnTo>
                  <a:pt x="39106" y="0"/>
                </a:lnTo>
                <a:lnTo>
                  <a:pt x="32519" y="1075"/>
                </a:lnTo>
                <a:lnTo>
                  <a:pt x="24904" y="2866"/>
                </a:lnTo>
                <a:lnTo>
                  <a:pt x="0" y="9673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SMARTPenAnnotation1690"/>
          <p:cNvSpPr/>
          <p:nvPr/>
        </p:nvSpPr>
        <p:spPr>
          <a:xfrm>
            <a:off x="4769197" y="3361283"/>
            <a:ext cx="38696" cy="203151"/>
          </a:xfrm>
          <a:custGeom>
            <a:avLst/>
            <a:gdLst/>
            <a:ahLst/>
            <a:cxnLst/>
            <a:rect l="0" t="0" r="0" b="0"/>
            <a:pathLst>
              <a:path w="38696" h="203151">
                <a:moveTo>
                  <a:pt x="0" y="0"/>
                </a:moveTo>
                <a:lnTo>
                  <a:pt x="5573" y="0"/>
                </a:lnTo>
                <a:lnTo>
                  <a:pt x="3193" y="0"/>
                </a:lnTo>
                <a:lnTo>
                  <a:pt x="3203" y="1074"/>
                </a:lnTo>
                <a:lnTo>
                  <a:pt x="4286" y="2866"/>
                </a:lnTo>
                <a:lnTo>
                  <a:pt x="6082" y="5135"/>
                </a:lnTo>
                <a:lnTo>
                  <a:pt x="7279" y="7723"/>
                </a:lnTo>
                <a:lnTo>
                  <a:pt x="8077" y="10523"/>
                </a:lnTo>
                <a:lnTo>
                  <a:pt x="8609" y="13464"/>
                </a:lnTo>
                <a:lnTo>
                  <a:pt x="8964" y="17575"/>
                </a:lnTo>
                <a:lnTo>
                  <a:pt x="9201" y="22465"/>
                </a:lnTo>
                <a:lnTo>
                  <a:pt x="9358" y="27876"/>
                </a:lnTo>
                <a:lnTo>
                  <a:pt x="10538" y="34706"/>
                </a:lnTo>
                <a:lnTo>
                  <a:pt x="12400" y="42485"/>
                </a:lnTo>
                <a:lnTo>
                  <a:pt x="14716" y="50896"/>
                </a:lnTo>
                <a:lnTo>
                  <a:pt x="17334" y="61877"/>
                </a:lnTo>
                <a:lnTo>
                  <a:pt x="23111" y="88410"/>
                </a:lnTo>
                <a:lnTo>
                  <a:pt x="25081" y="98710"/>
                </a:lnTo>
                <a:lnTo>
                  <a:pt x="26394" y="106652"/>
                </a:lnTo>
                <a:lnTo>
                  <a:pt x="27270" y="113021"/>
                </a:lnTo>
                <a:lnTo>
                  <a:pt x="27854" y="118342"/>
                </a:lnTo>
                <a:lnTo>
                  <a:pt x="28243" y="122964"/>
                </a:lnTo>
                <a:lnTo>
                  <a:pt x="28502" y="127121"/>
                </a:lnTo>
                <a:lnTo>
                  <a:pt x="28791" y="143204"/>
                </a:lnTo>
                <a:lnTo>
                  <a:pt x="29017" y="181922"/>
                </a:lnTo>
                <a:lnTo>
                  <a:pt x="30094" y="183623"/>
                </a:lnTo>
                <a:lnTo>
                  <a:pt x="31886" y="185833"/>
                </a:lnTo>
                <a:lnTo>
                  <a:pt x="34156" y="188381"/>
                </a:lnTo>
                <a:lnTo>
                  <a:pt x="35669" y="191154"/>
                </a:lnTo>
                <a:lnTo>
                  <a:pt x="36677" y="194078"/>
                </a:lnTo>
                <a:lnTo>
                  <a:pt x="38695" y="20315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SMARTPenAnnotation1691"/>
          <p:cNvSpPr/>
          <p:nvPr/>
        </p:nvSpPr>
        <p:spPr>
          <a:xfrm>
            <a:off x="5082945" y="3322587"/>
            <a:ext cx="158200" cy="261195"/>
          </a:xfrm>
          <a:custGeom>
            <a:avLst/>
            <a:gdLst/>
            <a:ahLst/>
            <a:cxnLst/>
            <a:rect l="0" t="0" r="0" b="0"/>
            <a:pathLst>
              <a:path w="158200" h="261195">
                <a:moveTo>
                  <a:pt x="121574" y="0"/>
                </a:moveTo>
                <a:lnTo>
                  <a:pt x="132721" y="0"/>
                </a:lnTo>
                <a:lnTo>
                  <a:pt x="55768" y="0"/>
                </a:lnTo>
                <a:lnTo>
                  <a:pt x="47607" y="1075"/>
                </a:lnTo>
                <a:lnTo>
                  <a:pt x="41091" y="2867"/>
                </a:lnTo>
                <a:lnTo>
                  <a:pt x="28046" y="8329"/>
                </a:lnTo>
                <a:lnTo>
                  <a:pt x="26977" y="9853"/>
                </a:lnTo>
                <a:lnTo>
                  <a:pt x="25787" y="14412"/>
                </a:lnTo>
                <a:lnTo>
                  <a:pt x="25470" y="18207"/>
                </a:lnTo>
                <a:lnTo>
                  <a:pt x="25259" y="22887"/>
                </a:lnTo>
                <a:lnTo>
                  <a:pt x="24961" y="36878"/>
                </a:lnTo>
                <a:lnTo>
                  <a:pt x="24861" y="51235"/>
                </a:lnTo>
                <a:lnTo>
                  <a:pt x="23778" y="55654"/>
                </a:lnTo>
                <a:lnTo>
                  <a:pt x="21980" y="60750"/>
                </a:lnTo>
                <a:lnTo>
                  <a:pt x="16509" y="74104"/>
                </a:lnTo>
                <a:lnTo>
                  <a:pt x="12895" y="78797"/>
                </a:lnTo>
                <a:lnTo>
                  <a:pt x="10425" y="81553"/>
                </a:lnTo>
                <a:lnTo>
                  <a:pt x="8780" y="84465"/>
                </a:lnTo>
                <a:lnTo>
                  <a:pt x="6464" y="92625"/>
                </a:lnTo>
                <a:lnTo>
                  <a:pt x="5921" y="94910"/>
                </a:lnTo>
                <a:lnTo>
                  <a:pt x="2815" y="98792"/>
                </a:lnTo>
                <a:lnTo>
                  <a:pt x="0" y="101951"/>
                </a:lnTo>
                <a:lnTo>
                  <a:pt x="2332" y="99772"/>
                </a:lnTo>
                <a:lnTo>
                  <a:pt x="4459" y="98761"/>
                </a:lnTo>
                <a:lnTo>
                  <a:pt x="6952" y="98087"/>
                </a:lnTo>
                <a:lnTo>
                  <a:pt x="9689" y="97637"/>
                </a:lnTo>
                <a:lnTo>
                  <a:pt x="12588" y="97338"/>
                </a:lnTo>
                <a:lnTo>
                  <a:pt x="15596" y="97138"/>
                </a:lnTo>
                <a:lnTo>
                  <a:pt x="18676" y="97005"/>
                </a:lnTo>
                <a:lnTo>
                  <a:pt x="25028" y="95841"/>
                </a:lnTo>
                <a:lnTo>
                  <a:pt x="43553" y="91682"/>
                </a:lnTo>
                <a:lnTo>
                  <a:pt x="52362" y="91218"/>
                </a:lnTo>
                <a:lnTo>
                  <a:pt x="60385" y="91983"/>
                </a:lnTo>
                <a:lnTo>
                  <a:pt x="104113" y="100935"/>
                </a:lnTo>
                <a:lnTo>
                  <a:pt x="114233" y="103836"/>
                </a:lnTo>
                <a:lnTo>
                  <a:pt x="122054" y="106844"/>
                </a:lnTo>
                <a:lnTo>
                  <a:pt x="128343" y="109925"/>
                </a:lnTo>
                <a:lnTo>
                  <a:pt x="133611" y="114129"/>
                </a:lnTo>
                <a:lnTo>
                  <a:pt x="138198" y="119081"/>
                </a:lnTo>
                <a:lnTo>
                  <a:pt x="142331" y="124532"/>
                </a:lnTo>
                <a:lnTo>
                  <a:pt x="146160" y="130315"/>
                </a:lnTo>
                <a:lnTo>
                  <a:pt x="149788" y="136321"/>
                </a:lnTo>
                <a:lnTo>
                  <a:pt x="153282" y="142475"/>
                </a:lnTo>
                <a:lnTo>
                  <a:pt x="155611" y="147652"/>
                </a:lnTo>
                <a:lnTo>
                  <a:pt x="157164" y="152178"/>
                </a:lnTo>
                <a:lnTo>
                  <a:pt x="158199" y="156271"/>
                </a:lnTo>
                <a:lnTo>
                  <a:pt x="157814" y="161149"/>
                </a:lnTo>
                <a:lnTo>
                  <a:pt x="156483" y="166550"/>
                </a:lnTo>
                <a:lnTo>
                  <a:pt x="154521" y="172301"/>
                </a:lnTo>
                <a:lnTo>
                  <a:pt x="153212" y="177210"/>
                </a:lnTo>
                <a:lnTo>
                  <a:pt x="152340" y="181558"/>
                </a:lnTo>
                <a:lnTo>
                  <a:pt x="151759" y="185531"/>
                </a:lnTo>
                <a:lnTo>
                  <a:pt x="150296" y="189254"/>
                </a:lnTo>
                <a:lnTo>
                  <a:pt x="145805" y="196258"/>
                </a:lnTo>
                <a:lnTo>
                  <a:pt x="143102" y="199630"/>
                </a:lnTo>
                <a:lnTo>
                  <a:pt x="140226" y="202954"/>
                </a:lnTo>
                <a:lnTo>
                  <a:pt x="137233" y="206244"/>
                </a:lnTo>
                <a:lnTo>
                  <a:pt x="132014" y="210588"/>
                </a:lnTo>
                <a:lnTo>
                  <a:pt x="125309" y="215633"/>
                </a:lnTo>
                <a:lnTo>
                  <a:pt x="117615" y="221146"/>
                </a:lnTo>
                <a:lnTo>
                  <a:pt x="111411" y="225896"/>
                </a:lnTo>
                <a:lnTo>
                  <a:pt x="106199" y="230138"/>
                </a:lnTo>
                <a:lnTo>
                  <a:pt x="101651" y="234041"/>
                </a:lnTo>
                <a:lnTo>
                  <a:pt x="96468" y="237717"/>
                </a:lnTo>
                <a:lnTo>
                  <a:pt x="90863" y="241243"/>
                </a:lnTo>
                <a:lnTo>
                  <a:pt x="84977" y="244669"/>
                </a:lnTo>
                <a:lnTo>
                  <a:pt x="79979" y="248027"/>
                </a:lnTo>
                <a:lnTo>
                  <a:pt x="75571" y="251341"/>
                </a:lnTo>
                <a:lnTo>
                  <a:pt x="44183" y="261194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SMARTPenAnnotation1692"/>
          <p:cNvSpPr/>
          <p:nvPr/>
        </p:nvSpPr>
        <p:spPr>
          <a:xfrm>
            <a:off x="5417421" y="3264544"/>
            <a:ext cx="116009" cy="357933"/>
          </a:xfrm>
          <a:custGeom>
            <a:avLst/>
            <a:gdLst/>
            <a:ahLst/>
            <a:cxnLst/>
            <a:rect l="0" t="0" r="0" b="0"/>
            <a:pathLst>
              <a:path w="116009" h="357933">
                <a:moveTo>
                  <a:pt x="77313" y="0"/>
                </a:moveTo>
                <a:lnTo>
                  <a:pt x="46244" y="31069"/>
                </a:lnTo>
                <a:lnTo>
                  <a:pt x="41552" y="37911"/>
                </a:lnTo>
                <a:lnTo>
                  <a:pt x="36275" y="46772"/>
                </a:lnTo>
                <a:lnTo>
                  <a:pt x="30606" y="56978"/>
                </a:lnTo>
                <a:lnTo>
                  <a:pt x="26828" y="65932"/>
                </a:lnTo>
                <a:lnTo>
                  <a:pt x="24308" y="74051"/>
                </a:lnTo>
                <a:lnTo>
                  <a:pt x="22629" y="81614"/>
                </a:lnTo>
                <a:lnTo>
                  <a:pt x="19360" y="90955"/>
                </a:lnTo>
                <a:lnTo>
                  <a:pt x="15030" y="101482"/>
                </a:lnTo>
                <a:lnTo>
                  <a:pt x="9994" y="112799"/>
                </a:lnTo>
                <a:lnTo>
                  <a:pt x="6637" y="122494"/>
                </a:lnTo>
                <a:lnTo>
                  <a:pt x="4399" y="131107"/>
                </a:lnTo>
                <a:lnTo>
                  <a:pt x="2906" y="138999"/>
                </a:lnTo>
                <a:lnTo>
                  <a:pt x="1912" y="148559"/>
                </a:lnTo>
                <a:lnTo>
                  <a:pt x="1249" y="159232"/>
                </a:lnTo>
                <a:lnTo>
                  <a:pt x="511" y="180407"/>
                </a:lnTo>
                <a:lnTo>
                  <a:pt x="97" y="204414"/>
                </a:lnTo>
                <a:lnTo>
                  <a:pt x="0" y="218402"/>
                </a:lnTo>
                <a:lnTo>
                  <a:pt x="2124" y="227292"/>
                </a:lnTo>
                <a:lnTo>
                  <a:pt x="5690" y="237518"/>
                </a:lnTo>
                <a:lnTo>
                  <a:pt x="10217" y="248634"/>
                </a:lnTo>
                <a:lnTo>
                  <a:pt x="14309" y="258195"/>
                </a:lnTo>
                <a:lnTo>
                  <a:pt x="21723" y="274551"/>
                </a:lnTo>
                <a:lnTo>
                  <a:pt x="25205" y="280847"/>
                </a:lnTo>
                <a:lnTo>
                  <a:pt x="28601" y="286120"/>
                </a:lnTo>
                <a:lnTo>
                  <a:pt x="31940" y="290709"/>
                </a:lnTo>
                <a:lnTo>
                  <a:pt x="46910" y="312576"/>
                </a:lnTo>
                <a:lnTo>
                  <a:pt x="52745" y="319096"/>
                </a:lnTo>
                <a:lnTo>
                  <a:pt x="58785" y="324517"/>
                </a:lnTo>
                <a:lnTo>
                  <a:pt x="64961" y="329206"/>
                </a:lnTo>
                <a:lnTo>
                  <a:pt x="70153" y="333407"/>
                </a:lnTo>
                <a:lnTo>
                  <a:pt x="74689" y="337283"/>
                </a:lnTo>
                <a:lnTo>
                  <a:pt x="78788" y="340941"/>
                </a:lnTo>
                <a:lnTo>
                  <a:pt x="86210" y="347873"/>
                </a:lnTo>
                <a:lnTo>
                  <a:pt x="89693" y="351226"/>
                </a:lnTo>
                <a:lnTo>
                  <a:pt x="94165" y="353461"/>
                </a:lnTo>
                <a:lnTo>
                  <a:pt x="99297" y="354952"/>
                </a:lnTo>
                <a:lnTo>
                  <a:pt x="116008" y="357932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SMARTPenAnnotation1693"/>
          <p:cNvSpPr/>
          <p:nvPr/>
        </p:nvSpPr>
        <p:spPr>
          <a:xfrm>
            <a:off x="5543103" y="3438673"/>
            <a:ext cx="164456" cy="9675"/>
          </a:xfrm>
          <a:custGeom>
            <a:avLst/>
            <a:gdLst/>
            <a:ahLst/>
            <a:cxnLst/>
            <a:rect l="0" t="0" r="0" b="0"/>
            <a:pathLst>
              <a:path w="164456" h="9675">
                <a:moveTo>
                  <a:pt x="0" y="9674"/>
                </a:moveTo>
                <a:lnTo>
                  <a:pt x="56734" y="9674"/>
                </a:lnTo>
                <a:lnTo>
                  <a:pt x="66844" y="8599"/>
                </a:lnTo>
                <a:lnTo>
                  <a:pt x="107586" y="3026"/>
                </a:lnTo>
                <a:lnTo>
                  <a:pt x="117944" y="2017"/>
                </a:lnTo>
                <a:lnTo>
                  <a:pt x="134110" y="897"/>
                </a:lnTo>
                <a:lnTo>
                  <a:pt x="144877" y="399"/>
                </a:lnTo>
                <a:lnTo>
                  <a:pt x="153246" y="177"/>
                </a:lnTo>
                <a:lnTo>
                  <a:pt x="164455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SMARTPenAnnotation1694"/>
          <p:cNvSpPr/>
          <p:nvPr/>
        </p:nvSpPr>
        <p:spPr>
          <a:xfrm>
            <a:off x="5775275" y="3341935"/>
            <a:ext cx="77392" cy="232173"/>
          </a:xfrm>
          <a:custGeom>
            <a:avLst/>
            <a:gdLst/>
            <a:ahLst/>
            <a:cxnLst/>
            <a:rect l="0" t="0" r="0" b="0"/>
            <a:pathLst>
              <a:path w="77392" h="232173">
                <a:moveTo>
                  <a:pt x="0" y="0"/>
                </a:moveTo>
                <a:lnTo>
                  <a:pt x="5136" y="10271"/>
                </a:lnTo>
                <a:lnTo>
                  <a:pt x="6648" y="14371"/>
                </a:lnTo>
                <a:lnTo>
                  <a:pt x="7657" y="18180"/>
                </a:lnTo>
                <a:lnTo>
                  <a:pt x="8777" y="25278"/>
                </a:lnTo>
                <a:lnTo>
                  <a:pt x="9275" y="32016"/>
                </a:lnTo>
                <a:lnTo>
                  <a:pt x="10483" y="37467"/>
                </a:lnTo>
                <a:lnTo>
                  <a:pt x="12363" y="44326"/>
                </a:lnTo>
                <a:lnTo>
                  <a:pt x="14691" y="52122"/>
                </a:lnTo>
                <a:lnTo>
                  <a:pt x="16243" y="60545"/>
                </a:lnTo>
                <a:lnTo>
                  <a:pt x="17278" y="69385"/>
                </a:lnTo>
                <a:lnTo>
                  <a:pt x="17968" y="78503"/>
                </a:lnTo>
                <a:lnTo>
                  <a:pt x="19503" y="85656"/>
                </a:lnTo>
                <a:lnTo>
                  <a:pt x="21601" y="91500"/>
                </a:lnTo>
                <a:lnTo>
                  <a:pt x="24074" y="96471"/>
                </a:lnTo>
                <a:lnTo>
                  <a:pt x="25723" y="101934"/>
                </a:lnTo>
                <a:lnTo>
                  <a:pt x="26823" y="107726"/>
                </a:lnTo>
                <a:lnTo>
                  <a:pt x="27556" y="113738"/>
                </a:lnTo>
                <a:lnTo>
                  <a:pt x="29119" y="120969"/>
                </a:lnTo>
                <a:lnTo>
                  <a:pt x="31236" y="129015"/>
                </a:lnTo>
                <a:lnTo>
                  <a:pt x="33723" y="137604"/>
                </a:lnTo>
                <a:lnTo>
                  <a:pt x="39352" y="155746"/>
                </a:lnTo>
                <a:lnTo>
                  <a:pt x="42357" y="165098"/>
                </a:lnTo>
                <a:lnTo>
                  <a:pt x="45436" y="173483"/>
                </a:lnTo>
                <a:lnTo>
                  <a:pt x="48563" y="181222"/>
                </a:lnTo>
                <a:lnTo>
                  <a:pt x="51723" y="188532"/>
                </a:lnTo>
                <a:lnTo>
                  <a:pt x="54905" y="194480"/>
                </a:lnTo>
                <a:lnTo>
                  <a:pt x="58101" y="199520"/>
                </a:lnTo>
                <a:lnTo>
                  <a:pt x="77391" y="232172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5" name="SMARTPenAnnotation1695"/>
          <p:cNvSpPr/>
          <p:nvPr/>
        </p:nvSpPr>
        <p:spPr>
          <a:xfrm>
            <a:off x="5862339" y="3264544"/>
            <a:ext cx="115521" cy="396628"/>
          </a:xfrm>
          <a:custGeom>
            <a:avLst/>
            <a:gdLst/>
            <a:ahLst/>
            <a:cxnLst/>
            <a:rect l="0" t="0" r="0" b="0"/>
            <a:pathLst>
              <a:path w="115521" h="396628">
                <a:moveTo>
                  <a:pt x="0" y="0"/>
                </a:moveTo>
                <a:lnTo>
                  <a:pt x="5136" y="5136"/>
                </a:lnTo>
                <a:lnTo>
                  <a:pt x="6649" y="7724"/>
                </a:lnTo>
                <a:lnTo>
                  <a:pt x="9276" y="17605"/>
                </a:lnTo>
                <a:lnTo>
                  <a:pt x="12364" y="24306"/>
                </a:lnTo>
                <a:lnTo>
                  <a:pt x="32404" y="64783"/>
                </a:lnTo>
                <a:lnTo>
                  <a:pt x="36651" y="72210"/>
                </a:lnTo>
                <a:lnTo>
                  <a:pt x="41632" y="80386"/>
                </a:lnTo>
                <a:lnTo>
                  <a:pt x="47103" y="89062"/>
                </a:lnTo>
                <a:lnTo>
                  <a:pt x="51824" y="96995"/>
                </a:lnTo>
                <a:lnTo>
                  <a:pt x="56047" y="104434"/>
                </a:lnTo>
                <a:lnTo>
                  <a:pt x="59937" y="111542"/>
                </a:lnTo>
                <a:lnTo>
                  <a:pt x="63605" y="120581"/>
                </a:lnTo>
                <a:lnTo>
                  <a:pt x="67126" y="130906"/>
                </a:lnTo>
                <a:lnTo>
                  <a:pt x="70548" y="142089"/>
                </a:lnTo>
                <a:lnTo>
                  <a:pt x="73904" y="151695"/>
                </a:lnTo>
                <a:lnTo>
                  <a:pt x="77216" y="160248"/>
                </a:lnTo>
                <a:lnTo>
                  <a:pt x="80499" y="168099"/>
                </a:lnTo>
                <a:lnTo>
                  <a:pt x="83762" y="177634"/>
                </a:lnTo>
                <a:lnTo>
                  <a:pt x="87013" y="188289"/>
                </a:lnTo>
                <a:lnTo>
                  <a:pt x="90255" y="199692"/>
                </a:lnTo>
                <a:lnTo>
                  <a:pt x="93491" y="209444"/>
                </a:lnTo>
                <a:lnTo>
                  <a:pt x="96723" y="218095"/>
                </a:lnTo>
                <a:lnTo>
                  <a:pt x="99953" y="226012"/>
                </a:lnTo>
                <a:lnTo>
                  <a:pt x="103181" y="233440"/>
                </a:lnTo>
                <a:lnTo>
                  <a:pt x="109634" y="247426"/>
                </a:lnTo>
                <a:lnTo>
                  <a:pt x="111785" y="254165"/>
                </a:lnTo>
                <a:lnTo>
                  <a:pt x="113219" y="260807"/>
                </a:lnTo>
                <a:lnTo>
                  <a:pt x="114174" y="267386"/>
                </a:lnTo>
                <a:lnTo>
                  <a:pt x="114812" y="276070"/>
                </a:lnTo>
                <a:lnTo>
                  <a:pt x="115237" y="286160"/>
                </a:lnTo>
                <a:lnTo>
                  <a:pt x="115520" y="297185"/>
                </a:lnTo>
                <a:lnTo>
                  <a:pt x="114634" y="309910"/>
                </a:lnTo>
                <a:lnTo>
                  <a:pt x="112968" y="323768"/>
                </a:lnTo>
                <a:lnTo>
                  <a:pt x="110783" y="338381"/>
                </a:lnTo>
                <a:lnTo>
                  <a:pt x="109326" y="349197"/>
                </a:lnTo>
                <a:lnTo>
                  <a:pt x="108355" y="357483"/>
                </a:lnTo>
                <a:lnTo>
                  <a:pt x="107707" y="364082"/>
                </a:lnTo>
                <a:lnTo>
                  <a:pt x="104122" y="374281"/>
                </a:lnTo>
                <a:lnTo>
                  <a:pt x="101660" y="378504"/>
                </a:lnTo>
                <a:lnTo>
                  <a:pt x="98926" y="386065"/>
                </a:lnTo>
                <a:lnTo>
                  <a:pt x="96739" y="396627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6" name="SMARTPenAnnotation1696"/>
          <p:cNvSpPr/>
          <p:nvPr/>
        </p:nvSpPr>
        <p:spPr>
          <a:xfrm>
            <a:off x="6123578" y="3235523"/>
            <a:ext cx="106368" cy="415976"/>
          </a:xfrm>
          <a:custGeom>
            <a:avLst/>
            <a:gdLst/>
            <a:ahLst/>
            <a:cxnLst/>
            <a:rect l="0" t="0" r="0" b="0"/>
            <a:pathLst>
              <a:path w="106368" h="415976">
                <a:moveTo>
                  <a:pt x="106367" y="0"/>
                </a:moveTo>
                <a:lnTo>
                  <a:pt x="90960" y="5136"/>
                </a:lnTo>
                <a:lnTo>
                  <a:pt x="86422" y="7723"/>
                </a:lnTo>
                <a:lnTo>
                  <a:pt x="83397" y="10523"/>
                </a:lnTo>
                <a:lnTo>
                  <a:pt x="81380" y="13465"/>
                </a:lnTo>
                <a:lnTo>
                  <a:pt x="78960" y="17575"/>
                </a:lnTo>
                <a:lnTo>
                  <a:pt x="76272" y="22466"/>
                </a:lnTo>
                <a:lnTo>
                  <a:pt x="73405" y="27876"/>
                </a:lnTo>
                <a:lnTo>
                  <a:pt x="70419" y="32557"/>
                </a:lnTo>
                <a:lnTo>
                  <a:pt x="67354" y="36753"/>
                </a:lnTo>
                <a:lnTo>
                  <a:pt x="64235" y="40625"/>
                </a:lnTo>
                <a:lnTo>
                  <a:pt x="61081" y="44281"/>
                </a:lnTo>
                <a:lnTo>
                  <a:pt x="57904" y="47794"/>
                </a:lnTo>
                <a:lnTo>
                  <a:pt x="54711" y="51210"/>
                </a:lnTo>
                <a:lnTo>
                  <a:pt x="51507" y="55638"/>
                </a:lnTo>
                <a:lnTo>
                  <a:pt x="48296" y="60739"/>
                </a:lnTo>
                <a:lnTo>
                  <a:pt x="45081" y="66289"/>
                </a:lnTo>
                <a:lnTo>
                  <a:pt x="32909" y="89655"/>
                </a:lnTo>
                <a:lnTo>
                  <a:pt x="25149" y="104914"/>
                </a:lnTo>
                <a:lnTo>
                  <a:pt x="19976" y="116162"/>
                </a:lnTo>
                <a:lnTo>
                  <a:pt x="16527" y="124736"/>
                </a:lnTo>
                <a:lnTo>
                  <a:pt x="14227" y="131526"/>
                </a:lnTo>
                <a:lnTo>
                  <a:pt x="11619" y="138203"/>
                </a:lnTo>
                <a:lnTo>
                  <a:pt x="8806" y="144804"/>
                </a:lnTo>
                <a:lnTo>
                  <a:pt x="5856" y="151354"/>
                </a:lnTo>
                <a:lnTo>
                  <a:pt x="3889" y="157871"/>
                </a:lnTo>
                <a:lnTo>
                  <a:pt x="1703" y="170845"/>
                </a:lnTo>
                <a:lnTo>
                  <a:pt x="732" y="183776"/>
                </a:lnTo>
                <a:lnTo>
                  <a:pt x="300" y="196689"/>
                </a:lnTo>
                <a:lnTo>
                  <a:pt x="23" y="225362"/>
                </a:lnTo>
                <a:lnTo>
                  <a:pt x="0" y="234081"/>
                </a:lnTo>
                <a:lnTo>
                  <a:pt x="1060" y="244194"/>
                </a:lnTo>
                <a:lnTo>
                  <a:pt x="2841" y="255234"/>
                </a:lnTo>
                <a:lnTo>
                  <a:pt x="5104" y="266894"/>
                </a:lnTo>
                <a:lnTo>
                  <a:pt x="10484" y="291315"/>
                </a:lnTo>
                <a:lnTo>
                  <a:pt x="13423" y="303847"/>
                </a:lnTo>
                <a:lnTo>
                  <a:pt x="17533" y="315426"/>
                </a:lnTo>
                <a:lnTo>
                  <a:pt x="22422" y="326370"/>
                </a:lnTo>
                <a:lnTo>
                  <a:pt x="40580" y="361968"/>
                </a:lnTo>
                <a:lnTo>
                  <a:pt x="44236" y="368147"/>
                </a:lnTo>
                <a:lnTo>
                  <a:pt x="47749" y="373341"/>
                </a:lnTo>
                <a:lnTo>
                  <a:pt x="51165" y="377878"/>
                </a:lnTo>
                <a:lnTo>
                  <a:pt x="54518" y="381978"/>
                </a:lnTo>
                <a:lnTo>
                  <a:pt x="57827" y="385786"/>
                </a:lnTo>
                <a:lnTo>
                  <a:pt x="61109" y="389400"/>
                </a:lnTo>
                <a:lnTo>
                  <a:pt x="65446" y="392884"/>
                </a:lnTo>
                <a:lnTo>
                  <a:pt x="70487" y="396281"/>
                </a:lnTo>
                <a:lnTo>
                  <a:pt x="75998" y="399621"/>
                </a:lnTo>
                <a:lnTo>
                  <a:pt x="80746" y="402923"/>
                </a:lnTo>
                <a:lnTo>
                  <a:pt x="84987" y="406198"/>
                </a:lnTo>
                <a:lnTo>
                  <a:pt x="96693" y="415975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7" name="SMARTPenAnnotation1697"/>
          <p:cNvSpPr/>
          <p:nvPr/>
        </p:nvSpPr>
        <p:spPr>
          <a:xfrm>
            <a:off x="6249292" y="3332701"/>
            <a:ext cx="203152" cy="183364"/>
          </a:xfrm>
          <a:custGeom>
            <a:avLst/>
            <a:gdLst/>
            <a:ahLst/>
            <a:cxnLst/>
            <a:rect l="0" t="0" r="0" b="0"/>
            <a:pathLst>
              <a:path w="203152" h="183364">
                <a:moveTo>
                  <a:pt x="0" y="38256"/>
                </a:moveTo>
                <a:lnTo>
                  <a:pt x="8330" y="21597"/>
                </a:lnTo>
                <a:lnTo>
                  <a:pt x="11944" y="17237"/>
                </a:lnTo>
                <a:lnTo>
                  <a:pt x="14412" y="14569"/>
                </a:lnTo>
                <a:lnTo>
                  <a:pt x="17132" y="12791"/>
                </a:lnTo>
                <a:lnTo>
                  <a:pt x="23021" y="10815"/>
                </a:lnTo>
                <a:lnTo>
                  <a:pt x="29222" y="7070"/>
                </a:lnTo>
                <a:lnTo>
                  <a:pt x="32380" y="4567"/>
                </a:lnTo>
                <a:lnTo>
                  <a:pt x="35560" y="2898"/>
                </a:lnTo>
                <a:lnTo>
                  <a:pt x="38755" y="1786"/>
                </a:lnTo>
                <a:lnTo>
                  <a:pt x="41960" y="1044"/>
                </a:lnTo>
                <a:lnTo>
                  <a:pt x="45171" y="549"/>
                </a:lnTo>
                <a:lnTo>
                  <a:pt x="48387" y="220"/>
                </a:lnTo>
                <a:lnTo>
                  <a:pt x="51606" y="0"/>
                </a:lnTo>
                <a:lnTo>
                  <a:pt x="55902" y="928"/>
                </a:lnTo>
                <a:lnTo>
                  <a:pt x="60915" y="2622"/>
                </a:lnTo>
                <a:lnTo>
                  <a:pt x="66407" y="4826"/>
                </a:lnTo>
                <a:lnTo>
                  <a:pt x="71143" y="7370"/>
                </a:lnTo>
                <a:lnTo>
                  <a:pt x="75376" y="10141"/>
                </a:lnTo>
                <a:lnTo>
                  <a:pt x="79272" y="13063"/>
                </a:lnTo>
                <a:lnTo>
                  <a:pt x="82945" y="16086"/>
                </a:lnTo>
                <a:lnTo>
                  <a:pt x="86468" y="19177"/>
                </a:lnTo>
                <a:lnTo>
                  <a:pt x="89891" y="22312"/>
                </a:lnTo>
                <a:lnTo>
                  <a:pt x="96562" y="28662"/>
                </a:lnTo>
                <a:lnTo>
                  <a:pt x="99846" y="31859"/>
                </a:lnTo>
                <a:lnTo>
                  <a:pt x="102035" y="36141"/>
                </a:lnTo>
                <a:lnTo>
                  <a:pt x="103494" y="41145"/>
                </a:lnTo>
                <a:lnTo>
                  <a:pt x="104467" y="46631"/>
                </a:lnTo>
                <a:lnTo>
                  <a:pt x="105115" y="51364"/>
                </a:lnTo>
                <a:lnTo>
                  <a:pt x="105548" y="55593"/>
                </a:lnTo>
                <a:lnTo>
                  <a:pt x="105836" y="59488"/>
                </a:lnTo>
                <a:lnTo>
                  <a:pt x="106028" y="65309"/>
                </a:lnTo>
                <a:lnTo>
                  <a:pt x="106362" y="96716"/>
                </a:lnTo>
                <a:lnTo>
                  <a:pt x="105304" y="101951"/>
                </a:lnTo>
                <a:lnTo>
                  <a:pt x="103524" y="107591"/>
                </a:lnTo>
                <a:lnTo>
                  <a:pt x="101262" y="113501"/>
                </a:lnTo>
                <a:lnTo>
                  <a:pt x="98680" y="118515"/>
                </a:lnTo>
                <a:lnTo>
                  <a:pt x="95883" y="122933"/>
                </a:lnTo>
                <a:lnTo>
                  <a:pt x="92943" y="126954"/>
                </a:lnTo>
                <a:lnTo>
                  <a:pt x="89909" y="130708"/>
                </a:lnTo>
                <a:lnTo>
                  <a:pt x="86811" y="134287"/>
                </a:lnTo>
                <a:lnTo>
                  <a:pt x="83672" y="137747"/>
                </a:lnTo>
                <a:lnTo>
                  <a:pt x="77316" y="144458"/>
                </a:lnTo>
                <a:lnTo>
                  <a:pt x="59343" y="162660"/>
                </a:lnTo>
                <a:lnTo>
                  <a:pt x="54610" y="166336"/>
                </a:lnTo>
                <a:lnTo>
                  <a:pt x="50380" y="168787"/>
                </a:lnTo>
                <a:lnTo>
                  <a:pt x="41004" y="172721"/>
                </a:lnTo>
                <a:lnTo>
                  <a:pt x="41310" y="173044"/>
                </a:lnTo>
                <a:lnTo>
                  <a:pt x="44515" y="173402"/>
                </a:lnTo>
                <a:lnTo>
                  <a:pt x="46875" y="172423"/>
                </a:lnTo>
                <a:lnTo>
                  <a:pt x="52363" y="168469"/>
                </a:lnTo>
                <a:lnTo>
                  <a:pt x="55332" y="166984"/>
                </a:lnTo>
                <a:lnTo>
                  <a:pt x="61496" y="165335"/>
                </a:lnTo>
                <a:lnTo>
                  <a:pt x="67869" y="164895"/>
                </a:lnTo>
                <a:lnTo>
                  <a:pt x="76418" y="164602"/>
                </a:lnTo>
                <a:lnTo>
                  <a:pt x="110759" y="164131"/>
                </a:lnTo>
                <a:lnTo>
                  <a:pt x="117909" y="165168"/>
                </a:lnTo>
                <a:lnTo>
                  <a:pt x="124825" y="166933"/>
                </a:lnTo>
                <a:lnTo>
                  <a:pt x="131586" y="169185"/>
                </a:lnTo>
                <a:lnTo>
                  <a:pt x="137168" y="170687"/>
                </a:lnTo>
                <a:lnTo>
                  <a:pt x="141965" y="171688"/>
                </a:lnTo>
                <a:lnTo>
                  <a:pt x="146237" y="172355"/>
                </a:lnTo>
                <a:lnTo>
                  <a:pt x="150160" y="172800"/>
                </a:lnTo>
                <a:lnTo>
                  <a:pt x="153851" y="173096"/>
                </a:lnTo>
                <a:lnTo>
                  <a:pt x="157385" y="173294"/>
                </a:lnTo>
                <a:lnTo>
                  <a:pt x="167046" y="173514"/>
                </a:lnTo>
                <a:lnTo>
                  <a:pt x="187958" y="173679"/>
                </a:lnTo>
                <a:lnTo>
                  <a:pt x="190873" y="174757"/>
                </a:lnTo>
                <a:lnTo>
                  <a:pt x="193890" y="176551"/>
                </a:lnTo>
                <a:lnTo>
                  <a:pt x="203151" y="183363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8" name="SMARTPenAnnotation1698"/>
          <p:cNvSpPr/>
          <p:nvPr/>
        </p:nvSpPr>
        <p:spPr>
          <a:xfrm>
            <a:off x="6413748" y="3283892"/>
            <a:ext cx="144906" cy="377280"/>
          </a:xfrm>
          <a:custGeom>
            <a:avLst/>
            <a:gdLst/>
            <a:ahLst/>
            <a:cxnLst/>
            <a:rect l="0" t="0" r="0" b="0"/>
            <a:pathLst>
              <a:path w="144906" h="377280">
                <a:moveTo>
                  <a:pt x="0" y="0"/>
                </a:moveTo>
                <a:lnTo>
                  <a:pt x="5135" y="10271"/>
                </a:lnTo>
                <a:lnTo>
                  <a:pt x="7723" y="14371"/>
                </a:lnTo>
                <a:lnTo>
                  <a:pt x="10523" y="18180"/>
                </a:lnTo>
                <a:lnTo>
                  <a:pt x="13464" y="21794"/>
                </a:lnTo>
                <a:lnTo>
                  <a:pt x="16733" y="28675"/>
                </a:lnTo>
                <a:lnTo>
                  <a:pt x="19260" y="36392"/>
                </a:lnTo>
                <a:lnTo>
                  <a:pt x="21439" y="41459"/>
                </a:lnTo>
                <a:lnTo>
                  <a:pt x="23966" y="46987"/>
                </a:lnTo>
                <a:lnTo>
                  <a:pt x="26726" y="51747"/>
                </a:lnTo>
                <a:lnTo>
                  <a:pt x="29641" y="55995"/>
                </a:lnTo>
                <a:lnTo>
                  <a:pt x="32659" y="59903"/>
                </a:lnTo>
                <a:lnTo>
                  <a:pt x="37895" y="67882"/>
                </a:lnTo>
                <a:lnTo>
                  <a:pt x="52313" y="91079"/>
                </a:lnTo>
                <a:lnTo>
                  <a:pt x="58523" y="100489"/>
                </a:lnTo>
                <a:lnTo>
                  <a:pt x="63737" y="107838"/>
                </a:lnTo>
                <a:lnTo>
                  <a:pt x="68288" y="113812"/>
                </a:lnTo>
                <a:lnTo>
                  <a:pt x="74547" y="124244"/>
                </a:lnTo>
                <a:lnTo>
                  <a:pt x="81944" y="137648"/>
                </a:lnTo>
                <a:lnTo>
                  <a:pt x="90099" y="153033"/>
                </a:lnTo>
                <a:lnTo>
                  <a:pt x="95537" y="165439"/>
                </a:lnTo>
                <a:lnTo>
                  <a:pt x="99162" y="175860"/>
                </a:lnTo>
                <a:lnTo>
                  <a:pt x="101579" y="184957"/>
                </a:lnTo>
                <a:lnTo>
                  <a:pt x="104265" y="192096"/>
                </a:lnTo>
                <a:lnTo>
                  <a:pt x="107130" y="197931"/>
                </a:lnTo>
                <a:lnTo>
                  <a:pt x="110115" y="202895"/>
                </a:lnTo>
                <a:lnTo>
                  <a:pt x="114255" y="210504"/>
                </a:lnTo>
                <a:lnTo>
                  <a:pt x="124587" y="230424"/>
                </a:lnTo>
                <a:lnTo>
                  <a:pt x="129278" y="243905"/>
                </a:lnTo>
                <a:lnTo>
                  <a:pt x="133479" y="259342"/>
                </a:lnTo>
                <a:lnTo>
                  <a:pt x="137355" y="276082"/>
                </a:lnTo>
                <a:lnTo>
                  <a:pt x="139939" y="289392"/>
                </a:lnTo>
                <a:lnTo>
                  <a:pt x="141661" y="300415"/>
                </a:lnTo>
                <a:lnTo>
                  <a:pt x="142810" y="309913"/>
                </a:lnTo>
                <a:lnTo>
                  <a:pt x="143576" y="317320"/>
                </a:lnTo>
                <a:lnTo>
                  <a:pt x="144426" y="328417"/>
                </a:lnTo>
                <a:lnTo>
                  <a:pt x="144805" y="339798"/>
                </a:lnTo>
                <a:lnTo>
                  <a:pt x="144905" y="345843"/>
                </a:lnTo>
                <a:lnTo>
                  <a:pt x="143898" y="350947"/>
                </a:lnTo>
                <a:lnTo>
                  <a:pt x="142151" y="355425"/>
                </a:lnTo>
                <a:lnTo>
                  <a:pt x="135433" y="377279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9" name="SMARTPenAnnotation1699"/>
          <p:cNvSpPr/>
          <p:nvPr/>
        </p:nvSpPr>
        <p:spPr>
          <a:xfrm>
            <a:off x="6713636" y="3487042"/>
            <a:ext cx="251521" cy="19349"/>
          </a:xfrm>
          <a:custGeom>
            <a:avLst/>
            <a:gdLst/>
            <a:ahLst/>
            <a:cxnLst/>
            <a:rect l="0" t="0" r="0" b="0"/>
            <a:pathLst>
              <a:path w="251521" h="19349">
                <a:moveTo>
                  <a:pt x="0" y="19348"/>
                </a:moveTo>
                <a:lnTo>
                  <a:pt x="5136" y="14213"/>
                </a:lnTo>
                <a:lnTo>
                  <a:pt x="7723" y="12700"/>
                </a:lnTo>
                <a:lnTo>
                  <a:pt x="10523" y="11691"/>
                </a:lnTo>
                <a:lnTo>
                  <a:pt x="13465" y="11019"/>
                </a:lnTo>
                <a:lnTo>
                  <a:pt x="16501" y="10571"/>
                </a:lnTo>
                <a:lnTo>
                  <a:pt x="22741" y="10073"/>
                </a:lnTo>
                <a:lnTo>
                  <a:pt x="31963" y="9851"/>
                </a:lnTo>
                <a:lnTo>
                  <a:pt x="88430" y="9677"/>
                </a:lnTo>
                <a:lnTo>
                  <a:pt x="93349" y="8601"/>
                </a:lnTo>
                <a:lnTo>
                  <a:pt x="98779" y="6809"/>
                </a:lnTo>
                <a:lnTo>
                  <a:pt x="104547" y="4540"/>
                </a:lnTo>
                <a:lnTo>
                  <a:pt x="109469" y="3027"/>
                </a:lnTo>
                <a:lnTo>
                  <a:pt x="113824" y="2018"/>
                </a:lnTo>
                <a:lnTo>
                  <a:pt x="117802" y="1345"/>
                </a:lnTo>
                <a:lnTo>
                  <a:pt x="124755" y="897"/>
                </a:lnTo>
                <a:lnTo>
                  <a:pt x="143944" y="399"/>
                </a:lnTo>
                <a:lnTo>
                  <a:pt x="178010" y="53"/>
                </a:lnTo>
                <a:lnTo>
                  <a:pt x="251520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0" name="SMARTPenAnnotation1700"/>
          <p:cNvSpPr/>
          <p:nvPr/>
        </p:nvSpPr>
        <p:spPr>
          <a:xfrm>
            <a:off x="7003851" y="3332701"/>
            <a:ext cx="212825" cy="280102"/>
          </a:xfrm>
          <a:custGeom>
            <a:avLst/>
            <a:gdLst/>
            <a:ahLst/>
            <a:cxnLst/>
            <a:rect l="0" t="0" r="0" b="0"/>
            <a:pathLst>
              <a:path w="212825" h="280102">
                <a:moveTo>
                  <a:pt x="0" y="38256"/>
                </a:moveTo>
                <a:lnTo>
                  <a:pt x="8330" y="21597"/>
                </a:lnTo>
                <a:lnTo>
                  <a:pt x="14411" y="14569"/>
                </a:lnTo>
                <a:lnTo>
                  <a:pt x="17132" y="12791"/>
                </a:lnTo>
                <a:lnTo>
                  <a:pt x="23021" y="10815"/>
                </a:lnTo>
                <a:lnTo>
                  <a:pt x="29221" y="7070"/>
                </a:lnTo>
                <a:lnTo>
                  <a:pt x="32379" y="4567"/>
                </a:lnTo>
                <a:lnTo>
                  <a:pt x="35560" y="2898"/>
                </a:lnTo>
                <a:lnTo>
                  <a:pt x="41960" y="1044"/>
                </a:lnTo>
                <a:lnTo>
                  <a:pt x="48387" y="220"/>
                </a:lnTo>
                <a:lnTo>
                  <a:pt x="51606" y="0"/>
                </a:lnTo>
                <a:lnTo>
                  <a:pt x="55901" y="928"/>
                </a:lnTo>
                <a:lnTo>
                  <a:pt x="60915" y="2622"/>
                </a:lnTo>
                <a:lnTo>
                  <a:pt x="66407" y="4826"/>
                </a:lnTo>
                <a:lnTo>
                  <a:pt x="71143" y="7370"/>
                </a:lnTo>
                <a:lnTo>
                  <a:pt x="75375" y="10141"/>
                </a:lnTo>
                <a:lnTo>
                  <a:pt x="79272" y="13063"/>
                </a:lnTo>
                <a:lnTo>
                  <a:pt x="84019" y="16086"/>
                </a:lnTo>
                <a:lnTo>
                  <a:pt x="89333" y="19177"/>
                </a:lnTo>
                <a:lnTo>
                  <a:pt x="95027" y="22312"/>
                </a:lnTo>
                <a:lnTo>
                  <a:pt x="99896" y="25476"/>
                </a:lnTo>
                <a:lnTo>
                  <a:pt x="104218" y="28662"/>
                </a:lnTo>
                <a:lnTo>
                  <a:pt x="108174" y="31859"/>
                </a:lnTo>
                <a:lnTo>
                  <a:pt x="111886" y="36141"/>
                </a:lnTo>
                <a:lnTo>
                  <a:pt x="115436" y="41145"/>
                </a:lnTo>
                <a:lnTo>
                  <a:pt x="118877" y="46631"/>
                </a:lnTo>
                <a:lnTo>
                  <a:pt x="122247" y="54588"/>
                </a:lnTo>
                <a:lnTo>
                  <a:pt x="125568" y="64192"/>
                </a:lnTo>
                <a:lnTo>
                  <a:pt x="128856" y="74894"/>
                </a:lnTo>
                <a:lnTo>
                  <a:pt x="131049" y="83104"/>
                </a:lnTo>
                <a:lnTo>
                  <a:pt x="132511" y="89652"/>
                </a:lnTo>
                <a:lnTo>
                  <a:pt x="133485" y="95092"/>
                </a:lnTo>
                <a:lnTo>
                  <a:pt x="134135" y="100868"/>
                </a:lnTo>
                <a:lnTo>
                  <a:pt x="134568" y="106869"/>
                </a:lnTo>
                <a:lnTo>
                  <a:pt x="134856" y="113020"/>
                </a:lnTo>
                <a:lnTo>
                  <a:pt x="135177" y="125586"/>
                </a:lnTo>
                <a:lnTo>
                  <a:pt x="135262" y="131947"/>
                </a:lnTo>
                <a:lnTo>
                  <a:pt x="134245" y="138337"/>
                </a:lnTo>
                <a:lnTo>
                  <a:pt x="132491" y="144746"/>
                </a:lnTo>
                <a:lnTo>
                  <a:pt x="130248" y="151169"/>
                </a:lnTo>
                <a:lnTo>
                  <a:pt x="128752" y="157601"/>
                </a:lnTo>
                <a:lnTo>
                  <a:pt x="127754" y="164039"/>
                </a:lnTo>
                <a:lnTo>
                  <a:pt x="127089" y="170480"/>
                </a:lnTo>
                <a:lnTo>
                  <a:pt x="125571" y="176924"/>
                </a:lnTo>
                <a:lnTo>
                  <a:pt x="123484" y="183370"/>
                </a:lnTo>
                <a:lnTo>
                  <a:pt x="121018" y="189817"/>
                </a:lnTo>
                <a:lnTo>
                  <a:pt x="117225" y="195189"/>
                </a:lnTo>
                <a:lnTo>
                  <a:pt x="112546" y="199846"/>
                </a:lnTo>
                <a:lnTo>
                  <a:pt x="107276" y="204026"/>
                </a:lnTo>
                <a:lnTo>
                  <a:pt x="102689" y="208962"/>
                </a:lnTo>
                <a:lnTo>
                  <a:pt x="98556" y="214402"/>
                </a:lnTo>
                <a:lnTo>
                  <a:pt x="94725" y="220179"/>
                </a:lnTo>
                <a:lnTo>
                  <a:pt x="91098" y="225105"/>
                </a:lnTo>
                <a:lnTo>
                  <a:pt x="87603" y="229464"/>
                </a:lnTo>
                <a:lnTo>
                  <a:pt x="84199" y="233444"/>
                </a:lnTo>
                <a:lnTo>
                  <a:pt x="79780" y="237173"/>
                </a:lnTo>
                <a:lnTo>
                  <a:pt x="74684" y="240734"/>
                </a:lnTo>
                <a:lnTo>
                  <a:pt x="69137" y="244182"/>
                </a:lnTo>
                <a:lnTo>
                  <a:pt x="64364" y="247557"/>
                </a:lnTo>
                <a:lnTo>
                  <a:pt x="60107" y="250881"/>
                </a:lnTo>
                <a:lnTo>
                  <a:pt x="56194" y="254171"/>
                </a:lnTo>
                <a:lnTo>
                  <a:pt x="51436" y="257441"/>
                </a:lnTo>
                <a:lnTo>
                  <a:pt x="46115" y="260695"/>
                </a:lnTo>
                <a:lnTo>
                  <a:pt x="32398" y="268505"/>
                </a:lnTo>
                <a:lnTo>
                  <a:pt x="32348" y="269146"/>
                </a:lnTo>
                <a:lnTo>
                  <a:pt x="33389" y="269573"/>
                </a:lnTo>
                <a:lnTo>
                  <a:pt x="35158" y="269858"/>
                </a:lnTo>
                <a:lnTo>
                  <a:pt x="38487" y="268973"/>
                </a:lnTo>
                <a:lnTo>
                  <a:pt x="42856" y="267308"/>
                </a:lnTo>
                <a:lnTo>
                  <a:pt x="47918" y="265123"/>
                </a:lnTo>
                <a:lnTo>
                  <a:pt x="52368" y="263667"/>
                </a:lnTo>
                <a:lnTo>
                  <a:pt x="56409" y="262696"/>
                </a:lnTo>
                <a:lnTo>
                  <a:pt x="60179" y="262048"/>
                </a:lnTo>
                <a:lnTo>
                  <a:pt x="71290" y="262692"/>
                </a:lnTo>
                <a:lnTo>
                  <a:pt x="130845" y="268581"/>
                </a:lnTo>
                <a:lnTo>
                  <a:pt x="138824" y="269196"/>
                </a:lnTo>
                <a:lnTo>
                  <a:pt x="146293" y="269607"/>
                </a:lnTo>
                <a:lnTo>
                  <a:pt x="160324" y="270063"/>
                </a:lnTo>
                <a:lnTo>
                  <a:pt x="179126" y="270355"/>
                </a:lnTo>
                <a:lnTo>
                  <a:pt x="196510" y="270418"/>
                </a:lnTo>
                <a:lnTo>
                  <a:pt x="199799" y="271496"/>
                </a:lnTo>
                <a:lnTo>
                  <a:pt x="206318" y="275560"/>
                </a:lnTo>
                <a:lnTo>
                  <a:pt x="212824" y="280101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1" name="SMARTPenAnnotation1701"/>
          <p:cNvSpPr/>
          <p:nvPr/>
        </p:nvSpPr>
        <p:spPr>
          <a:xfrm>
            <a:off x="7323247" y="3293566"/>
            <a:ext cx="86906" cy="435323"/>
          </a:xfrm>
          <a:custGeom>
            <a:avLst/>
            <a:gdLst/>
            <a:ahLst/>
            <a:cxnLst/>
            <a:rect l="0" t="0" r="0" b="0"/>
            <a:pathLst>
              <a:path w="86906" h="435323">
                <a:moveTo>
                  <a:pt x="86905" y="0"/>
                </a:moveTo>
                <a:lnTo>
                  <a:pt x="76634" y="0"/>
                </a:lnTo>
                <a:lnTo>
                  <a:pt x="72534" y="1075"/>
                </a:lnTo>
                <a:lnTo>
                  <a:pt x="68725" y="2866"/>
                </a:lnTo>
                <a:lnTo>
                  <a:pt x="60025" y="8329"/>
                </a:lnTo>
                <a:lnTo>
                  <a:pt x="58237" y="9852"/>
                </a:lnTo>
                <a:lnTo>
                  <a:pt x="55970" y="11943"/>
                </a:lnTo>
                <a:lnTo>
                  <a:pt x="53382" y="14411"/>
                </a:lnTo>
                <a:lnTo>
                  <a:pt x="50583" y="18206"/>
                </a:lnTo>
                <a:lnTo>
                  <a:pt x="47642" y="22886"/>
                </a:lnTo>
                <a:lnTo>
                  <a:pt x="44607" y="28156"/>
                </a:lnTo>
                <a:lnTo>
                  <a:pt x="40433" y="34894"/>
                </a:lnTo>
                <a:lnTo>
                  <a:pt x="30063" y="50979"/>
                </a:lnTo>
                <a:lnTo>
                  <a:pt x="26438" y="57633"/>
                </a:lnTo>
                <a:lnTo>
                  <a:pt x="24021" y="63144"/>
                </a:lnTo>
                <a:lnTo>
                  <a:pt x="22410" y="67893"/>
                </a:lnTo>
                <a:lnTo>
                  <a:pt x="20262" y="77508"/>
                </a:lnTo>
                <a:lnTo>
                  <a:pt x="15008" y="105389"/>
                </a:lnTo>
                <a:lnTo>
                  <a:pt x="12102" y="116479"/>
                </a:lnTo>
                <a:lnTo>
                  <a:pt x="9089" y="124947"/>
                </a:lnTo>
                <a:lnTo>
                  <a:pt x="6007" y="131667"/>
                </a:lnTo>
                <a:lnTo>
                  <a:pt x="3951" y="138297"/>
                </a:lnTo>
                <a:lnTo>
                  <a:pt x="1668" y="151396"/>
                </a:lnTo>
                <a:lnTo>
                  <a:pt x="653" y="164384"/>
                </a:lnTo>
                <a:lnTo>
                  <a:pt x="381" y="170857"/>
                </a:lnTo>
                <a:lnTo>
                  <a:pt x="0" y="226186"/>
                </a:lnTo>
                <a:lnTo>
                  <a:pt x="1022" y="243230"/>
                </a:lnTo>
                <a:lnTo>
                  <a:pt x="2778" y="256742"/>
                </a:lnTo>
                <a:lnTo>
                  <a:pt x="5023" y="267899"/>
                </a:lnTo>
                <a:lnTo>
                  <a:pt x="13319" y="314416"/>
                </a:lnTo>
                <a:lnTo>
                  <a:pt x="18500" y="331071"/>
                </a:lnTo>
                <a:lnTo>
                  <a:pt x="25178" y="347548"/>
                </a:lnTo>
                <a:lnTo>
                  <a:pt x="32855" y="363908"/>
                </a:lnTo>
                <a:lnTo>
                  <a:pt x="40123" y="378039"/>
                </a:lnTo>
                <a:lnTo>
                  <a:pt x="47118" y="390684"/>
                </a:lnTo>
                <a:lnTo>
                  <a:pt x="53932" y="402339"/>
                </a:lnTo>
                <a:lnTo>
                  <a:pt x="59548" y="411184"/>
                </a:lnTo>
                <a:lnTo>
                  <a:pt x="64367" y="418155"/>
                </a:lnTo>
                <a:lnTo>
                  <a:pt x="77231" y="435322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2" name="SMARTPenAnnotation1702"/>
          <p:cNvSpPr/>
          <p:nvPr/>
        </p:nvSpPr>
        <p:spPr>
          <a:xfrm>
            <a:off x="7381130" y="3477369"/>
            <a:ext cx="261195" cy="9674"/>
          </a:xfrm>
          <a:custGeom>
            <a:avLst/>
            <a:gdLst/>
            <a:ahLst/>
            <a:cxnLst/>
            <a:rect l="0" t="0" r="0" b="0"/>
            <a:pathLst>
              <a:path w="261195" h="9674">
                <a:moveTo>
                  <a:pt x="0" y="9673"/>
                </a:moveTo>
                <a:lnTo>
                  <a:pt x="8330" y="1345"/>
                </a:lnTo>
                <a:lnTo>
                  <a:pt x="9852" y="896"/>
                </a:lnTo>
                <a:lnTo>
                  <a:pt x="11943" y="597"/>
                </a:lnTo>
                <a:lnTo>
                  <a:pt x="14411" y="398"/>
                </a:lnTo>
                <a:lnTo>
                  <a:pt x="28620" y="177"/>
                </a:lnTo>
                <a:lnTo>
                  <a:pt x="243760" y="0"/>
                </a:lnTo>
                <a:lnTo>
                  <a:pt x="246347" y="1074"/>
                </a:lnTo>
                <a:lnTo>
                  <a:pt x="248071" y="2866"/>
                </a:lnTo>
                <a:lnTo>
                  <a:pt x="261194" y="9673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3" name="SMARTPenAnnotation1703"/>
          <p:cNvSpPr/>
          <p:nvPr/>
        </p:nvSpPr>
        <p:spPr>
          <a:xfrm>
            <a:off x="7681019" y="3361283"/>
            <a:ext cx="164289" cy="270868"/>
          </a:xfrm>
          <a:custGeom>
            <a:avLst/>
            <a:gdLst/>
            <a:ahLst/>
            <a:cxnLst/>
            <a:rect l="0" t="0" r="0" b="0"/>
            <a:pathLst>
              <a:path w="164289" h="270868">
                <a:moveTo>
                  <a:pt x="0" y="0"/>
                </a:moveTo>
                <a:lnTo>
                  <a:pt x="33011" y="0"/>
                </a:lnTo>
                <a:lnTo>
                  <a:pt x="41356" y="1074"/>
                </a:lnTo>
                <a:lnTo>
                  <a:pt x="50142" y="2866"/>
                </a:lnTo>
                <a:lnTo>
                  <a:pt x="59225" y="5135"/>
                </a:lnTo>
                <a:lnTo>
                  <a:pt x="66355" y="7723"/>
                </a:lnTo>
                <a:lnTo>
                  <a:pt x="72183" y="10523"/>
                </a:lnTo>
                <a:lnTo>
                  <a:pt x="77144" y="13464"/>
                </a:lnTo>
                <a:lnTo>
                  <a:pt x="81525" y="15426"/>
                </a:lnTo>
                <a:lnTo>
                  <a:pt x="85522" y="16733"/>
                </a:lnTo>
                <a:lnTo>
                  <a:pt x="89260" y="17604"/>
                </a:lnTo>
                <a:lnTo>
                  <a:pt x="91753" y="19260"/>
                </a:lnTo>
                <a:lnTo>
                  <a:pt x="93414" y="21439"/>
                </a:lnTo>
                <a:lnTo>
                  <a:pt x="94523" y="23966"/>
                </a:lnTo>
                <a:lnTo>
                  <a:pt x="98620" y="29641"/>
                </a:lnTo>
                <a:lnTo>
                  <a:pt x="101217" y="32659"/>
                </a:lnTo>
                <a:lnTo>
                  <a:pt x="101874" y="36821"/>
                </a:lnTo>
                <a:lnTo>
                  <a:pt x="101237" y="41745"/>
                </a:lnTo>
                <a:lnTo>
                  <a:pt x="99738" y="47177"/>
                </a:lnTo>
                <a:lnTo>
                  <a:pt x="96589" y="55099"/>
                </a:lnTo>
                <a:lnTo>
                  <a:pt x="92339" y="64679"/>
                </a:lnTo>
                <a:lnTo>
                  <a:pt x="80343" y="90405"/>
                </a:lnTo>
                <a:lnTo>
                  <a:pt x="78703" y="96790"/>
                </a:lnTo>
                <a:lnTo>
                  <a:pt x="77974" y="103210"/>
                </a:lnTo>
                <a:lnTo>
                  <a:pt x="77650" y="109646"/>
                </a:lnTo>
                <a:lnTo>
                  <a:pt x="78639" y="111793"/>
                </a:lnTo>
                <a:lnTo>
                  <a:pt x="80373" y="113224"/>
                </a:lnTo>
                <a:lnTo>
                  <a:pt x="82603" y="114178"/>
                </a:lnTo>
                <a:lnTo>
                  <a:pt x="90815" y="118104"/>
                </a:lnTo>
                <a:lnTo>
                  <a:pt x="96014" y="120656"/>
                </a:lnTo>
                <a:lnTo>
                  <a:pt x="100555" y="123432"/>
                </a:lnTo>
                <a:lnTo>
                  <a:pt x="104656" y="126357"/>
                </a:lnTo>
                <a:lnTo>
                  <a:pt x="108467" y="129383"/>
                </a:lnTo>
                <a:lnTo>
                  <a:pt x="112082" y="131400"/>
                </a:lnTo>
                <a:lnTo>
                  <a:pt x="115566" y="132744"/>
                </a:lnTo>
                <a:lnTo>
                  <a:pt x="118964" y="133641"/>
                </a:lnTo>
                <a:lnTo>
                  <a:pt x="122304" y="135313"/>
                </a:lnTo>
                <a:lnTo>
                  <a:pt x="125606" y="137503"/>
                </a:lnTo>
                <a:lnTo>
                  <a:pt x="128881" y="140038"/>
                </a:lnTo>
                <a:lnTo>
                  <a:pt x="132141" y="142802"/>
                </a:lnTo>
                <a:lnTo>
                  <a:pt x="135388" y="145720"/>
                </a:lnTo>
                <a:lnTo>
                  <a:pt x="138628" y="148741"/>
                </a:lnTo>
                <a:lnTo>
                  <a:pt x="141863" y="150754"/>
                </a:lnTo>
                <a:lnTo>
                  <a:pt x="145094" y="152097"/>
                </a:lnTo>
                <a:lnTo>
                  <a:pt x="148323" y="152991"/>
                </a:lnTo>
                <a:lnTo>
                  <a:pt x="151550" y="154663"/>
                </a:lnTo>
                <a:lnTo>
                  <a:pt x="154777" y="156852"/>
                </a:lnTo>
                <a:lnTo>
                  <a:pt x="162544" y="162953"/>
                </a:lnTo>
                <a:lnTo>
                  <a:pt x="163180" y="164528"/>
                </a:lnTo>
                <a:lnTo>
                  <a:pt x="163889" y="169145"/>
                </a:lnTo>
                <a:lnTo>
                  <a:pt x="164077" y="172956"/>
                </a:lnTo>
                <a:lnTo>
                  <a:pt x="164288" y="182923"/>
                </a:lnTo>
                <a:lnTo>
                  <a:pt x="163268" y="187516"/>
                </a:lnTo>
                <a:lnTo>
                  <a:pt x="159270" y="195485"/>
                </a:lnTo>
                <a:lnTo>
                  <a:pt x="156699" y="200189"/>
                </a:lnTo>
                <a:lnTo>
                  <a:pt x="150976" y="211150"/>
                </a:lnTo>
                <a:lnTo>
                  <a:pt x="147945" y="216007"/>
                </a:lnTo>
                <a:lnTo>
                  <a:pt x="144849" y="220320"/>
                </a:lnTo>
                <a:lnTo>
                  <a:pt x="141711" y="224271"/>
                </a:lnTo>
                <a:lnTo>
                  <a:pt x="137469" y="227980"/>
                </a:lnTo>
                <a:lnTo>
                  <a:pt x="132491" y="231527"/>
                </a:lnTo>
                <a:lnTo>
                  <a:pt x="127023" y="234966"/>
                </a:lnTo>
                <a:lnTo>
                  <a:pt x="122302" y="238334"/>
                </a:lnTo>
                <a:lnTo>
                  <a:pt x="118080" y="241654"/>
                </a:lnTo>
                <a:lnTo>
                  <a:pt x="114192" y="244943"/>
                </a:lnTo>
                <a:lnTo>
                  <a:pt x="109448" y="248210"/>
                </a:lnTo>
                <a:lnTo>
                  <a:pt x="104137" y="251463"/>
                </a:lnTo>
                <a:lnTo>
                  <a:pt x="98447" y="254706"/>
                </a:lnTo>
                <a:lnTo>
                  <a:pt x="93578" y="256869"/>
                </a:lnTo>
                <a:lnTo>
                  <a:pt x="89257" y="258310"/>
                </a:lnTo>
                <a:lnTo>
                  <a:pt x="85302" y="259271"/>
                </a:lnTo>
                <a:lnTo>
                  <a:pt x="81590" y="260986"/>
                </a:lnTo>
                <a:lnTo>
                  <a:pt x="78040" y="263205"/>
                </a:lnTo>
                <a:lnTo>
                  <a:pt x="74599" y="265759"/>
                </a:lnTo>
                <a:lnTo>
                  <a:pt x="71231" y="267462"/>
                </a:lnTo>
                <a:lnTo>
                  <a:pt x="67909" y="268596"/>
                </a:lnTo>
                <a:lnTo>
                  <a:pt x="58043" y="270867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4" name="SMARTPenAnnotation1704"/>
          <p:cNvSpPr/>
          <p:nvPr/>
        </p:nvSpPr>
        <p:spPr>
          <a:xfrm>
            <a:off x="7806779" y="3254871"/>
            <a:ext cx="139350" cy="493366"/>
          </a:xfrm>
          <a:custGeom>
            <a:avLst/>
            <a:gdLst/>
            <a:ahLst/>
            <a:cxnLst/>
            <a:rect l="0" t="0" r="0" b="0"/>
            <a:pathLst>
              <a:path w="139350" h="493366">
                <a:moveTo>
                  <a:pt x="0" y="0"/>
                </a:moveTo>
                <a:lnTo>
                  <a:pt x="5135" y="10271"/>
                </a:lnTo>
                <a:lnTo>
                  <a:pt x="7723" y="14371"/>
                </a:lnTo>
                <a:lnTo>
                  <a:pt x="10522" y="18179"/>
                </a:lnTo>
                <a:lnTo>
                  <a:pt x="13464" y="21794"/>
                </a:lnTo>
                <a:lnTo>
                  <a:pt x="16500" y="27427"/>
                </a:lnTo>
                <a:lnTo>
                  <a:pt x="19599" y="34408"/>
                </a:lnTo>
                <a:lnTo>
                  <a:pt x="22740" y="42286"/>
                </a:lnTo>
                <a:lnTo>
                  <a:pt x="29134" y="52913"/>
                </a:lnTo>
                <a:lnTo>
                  <a:pt x="37695" y="65372"/>
                </a:lnTo>
                <a:lnTo>
                  <a:pt x="47702" y="79051"/>
                </a:lnTo>
                <a:lnTo>
                  <a:pt x="59748" y="99995"/>
                </a:lnTo>
                <a:lnTo>
                  <a:pt x="73153" y="125781"/>
                </a:lnTo>
                <a:lnTo>
                  <a:pt x="112741" y="205901"/>
                </a:lnTo>
                <a:lnTo>
                  <a:pt x="118155" y="222182"/>
                </a:lnTo>
                <a:lnTo>
                  <a:pt x="122840" y="240560"/>
                </a:lnTo>
                <a:lnTo>
                  <a:pt x="138081" y="313847"/>
                </a:lnTo>
                <a:lnTo>
                  <a:pt x="139349" y="329616"/>
                </a:lnTo>
                <a:lnTo>
                  <a:pt x="139118" y="344429"/>
                </a:lnTo>
                <a:lnTo>
                  <a:pt x="137891" y="358603"/>
                </a:lnTo>
                <a:lnTo>
                  <a:pt x="135996" y="370203"/>
                </a:lnTo>
                <a:lnTo>
                  <a:pt x="133659" y="380086"/>
                </a:lnTo>
                <a:lnTo>
                  <a:pt x="131026" y="388824"/>
                </a:lnTo>
                <a:lnTo>
                  <a:pt x="127121" y="400024"/>
                </a:lnTo>
                <a:lnTo>
                  <a:pt x="117049" y="426800"/>
                </a:lnTo>
                <a:lnTo>
                  <a:pt x="111353" y="439314"/>
                </a:lnTo>
                <a:lnTo>
                  <a:pt x="105407" y="450882"/>
                </a:lnTo>
                <a:lnTo>
                  <a:pt x="99293" y="461818"/>
                </a:lnTo>
                <a:lnTo>
                  <a:pt x="93067" y="469109"/>
                </a:lnTo>
                <a:lnTo>
                  <a:pt x="86767" y="473970"/>
                </a:lnTo>
                <a:lnTo>
                  <a:pt x="80417" y="477210"/>
                </a:lnTo>
                <a:lnTo>
                  <a:pt x="76184" y="480445"/>
                </a:lnTo>
                <a:lnTo>
                  <a:pt x="73361" y="483677"/>
                </a:lnTo>
                <a:lnTo>
                  <a:pt x="71479" y="486906"/>
                </a:lnTo>
                <a:lnTo>
                  <a:pt x="69151" y="489059"/>
                </a:lnTo>
                <a:lnTo>
                  <a:pt x="66523" y="490494"/>
                </a:lnTo>
                <a:lnTo>
                  <a:pt x="58043" y="493365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5" name="SMARTPenAnnotation1705"/>
          <p:cNvSpPr/>
          <p:nvPr/>
        </p:nvSpPr>
        <p:spPr>
          <a:xfrm>
            <a:off x="8029714" y="3245197"/>
            <a:ext cx="173693" cy="541735"/>
          </a:xfrm>
          <a:custGeom>
            <a:avLst/>
            <a:gdLst/>
            <a:ahLst/>
            <a:cxnLst/>
            <a:rect l="0" t="0" r="0" b="0"/>
            <a:pathLst>
              <a:path w="173693" h="541735">
                <a:moveTo>
                  <a:pt x="57606" y="0"/>
                </a:moveTo>
                <a:lnTo>
                  <a:pt x="52470" y="5135"/>
                </a:lnTo>
                <a:lnTo>
                  <a:pt x="50957" y="7723"/>
                </a:lnTo>
                <a:lnTo>
                  <a:pt x="47754" y="16500"/>
                </a:lnTo>
                <a:lnTo>
                  <a:pt x="43195" y="22740"/>
                </a:lnTo>
                <a:lnTo>
                  <a:pt x="40474" y="25908"/>
                </a:lnTo>
                <a:lnTo>
                  <a:pt x="37586" y="29096"/>
                </a:lnTo>
                <a:lnTo>
                  <a:pt x="34586" y="32295"/>
                </a:lnTo>
                <a:lnTo>
                  <a:pt x="32585" y="36579"/>
                </a:lnTo>
                <a:lnTo>
                  <a:pt x="28694" y="52877"/>
                </a:lnTo>
                <a:lnTo>
                  <a:pt x="23976" y="65062"/>
                </a:lnTo>
                <a:lnTo>
                  <a:pt x="21162" y="77644"/>
                </a:lnTo>
                <a:lnTo>
                  <a:pt x="18836" y="90401"/>
                </a:lnTo>
                <a:lnTo>
                  <a:pt x="14220" y="103237"/>
                </a:lnTo>
                <a:lnTo>
                  <a:pt x="11451" y="116108"/>
                </a:lnTo>
                <a:lnTo>
                  <a:pt x="9146" y="132219"/>
                </a:lnTo>
                <a:lnTo>
                  <a:pt x="4539" y="157293"/>
                </a:lnTo>
                <a:lnTo>
                  <a:pt x="2880" y="168279"/>
                </a:lnTo>
                <a:lnTo>
                  <a:pt x="1774" y="177753"/>
                </a:lnTo>
                <a:lnTo>
                  <a:pt x="1037" y="186219"/>
                </a:lnTo>
                <a:lnTo>
                  <a:pt x="546" y="197237"/>
                </a:lnTo>
                <a:lnTo>
                  <a:pt x="0" y="223811"/>
                </a:lnTo>
                <a:lnTo>
                  <a:pt x="929" y="238422"/>
                </a:lnTo>
                <a:lnTo>
                  <a:pt x="2624" y="253536"/>
                </a:lnTo>
                <a:lnTo>
                  <a:pt x="4828" y="268987"/>
                </a:lnTo>
                <a:lnTo>
                  <a:pt x="7372" y="282512"/>
                </a:lnTo>
                <a:lnTo>
                  <a:pt x="10144" y="294753"/>
                </a:lnTo>
                <a:lnTo>
                  <a:pt x="13066" y="306139"/>
                </a:lnTo>
                <a:lnTo>
                  <a:pt x="16089" y="315879"/>
                </a:lnTo>
                <a:lnTo>
                  <a:pt x="19179" y="324522"/>
                </a:lnTo>
                <a:lnTo>
                  <a:pt x="24405" y="339858"/>
                </a:lnTo>
                <a:lnTo>
                  <a:pt x="26726" y="353840"/>
                </a:lnTo>
                <a:lnTo>
                  <a:pt x="30625" y="370086"/>
                </a:lnTo>
                <a:lnTo>
                  <a:pt x="35940" y="386981"/>
                </a:lnTo>
                <a:lnTo>
                  <a:pt x="38863" y="394495"/>
                </a:lnTo>
                <a:lnTo>
                  <a:pt x="41886" y="401655"/>
                </a:lnTo>
                <a:lnTo>
                  <a:pt x="46051" y="408578"/>
                </a:lnTo>
                <a:lnTo>
                  <a:pt x="50978" y="415343"/>
                </a:lnTo>
                <a:lnTo>
                  <a:pt x="56412" y="422003"/>
                </a:lnTo>
                <a:lnTo>
                  <a:pt x="62184" y="429667"/>
                </a:lnTo>
                <a:lnTo>
                  <a:pt x="74330" y="446782"/>
                </a:lnTo>
                <a:lnTo>
                  <a:pt x="80580" y="454786"/>
                </a:lnTo>
                <a:lnTo>
                  <a:pt x="86895" y="462271"/>
                </a:lnTo>
                <a:lnTo>
                  <a:pt x="98570" y="475246"/>
                </a:lnTo>
                <a:lnTo>
                  <a:pt x="107342" y="484596"/>
                </a:lnTo>
                <a:lnTo>
                  <a:pt x="111185" y="489669"/>
                </a:lnTo>
                <a:lnTo>
                  <a:pt x="114823" y="495200"/>
                </a:lnTo>
                <a:lnTo>
                  <a:pt x="118323" y="501037"/>
                </a:lnTo>
                <a:lnTo>
                  <a:pt x="123881" y="507079"/>
                </a:lnTo>
                <a:lnTo>
                  <a:pt x="130811" y="513256"/>
                </a:lnTo>
                <a:lnTo>
                  <a:pt x="138655" y="519524"/>
                </a:lnTo>
                <a:lnTo>
                  <a:pt x="144959" y="523703"/>
                </a:lnTo>
                <a:lnTo>
                  <a:pt x="150237" y="526489"/>
                </a:lnTo>
                <a:lnTo>
                  <a:pt x="154831" y="528346"/>
                </a:lnTo>
                <a:lnTo>
                  <a:pt x="158969" y="530659"/>
                </a:lnTo>
                <a:lnTo>
                  <a:pt x="162802" y="533276"/>
                </a:lnTo>
                <a:lnTo>
                  <a:pt x="173692" y="541734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6" name="SMARTPenAnnotation1706"/>
          <p:cNvSpPr/>
          <p:nvPr/>
        </p:nvSpPr>
        <p:spPr>
          <a:xfrm>
            <a:off x="8145363" y="3313104"/>
            <a:ext cx="212825" cy="241124"/>
          </a:xfrm>
          <a:custGeom>
            <a:avLst/>
            <a:gdLst/>
            <a:ahLst/>
            <a:cxnLst/>
            <a:rect l="0" t="0" r="0" b="0"/>
            <a:pathLst>
              <a:path w="212825" h="241124">
                <a:moveTo>
                  <a:pt x="0" y="67526"/>
                </a:moveTo>
                <a:lnTo>
                  <a:pt x="0" y="57256"/>
                </a:lnTo>
                <a:lnTo>
                  <a:pt x="1075" y="52080"/>
                </a:lnTo>
                <a:lnTo>
                  <a:pt x="2866" y="46480"/>
                </a:lnTo>
                <a:lnTo>
                  <a:pt x="9275" y="29864"/>
                </a:lnTo>
                <a:lnTo>
                  <a:pt x="14691" y="18866"/>
                </a:lnTo>
                <a:lnTo>
                  <a:pt x="17318" y="14664"/>
                </a:lnTo>
                <a:lnTo>
                  <a:pt x="20144" y="10787"/>
                </a:lnTo>
                <a:lnTo>
                  <a:pt x="23103" y="7128"/>
                </a:lnTo>
                <a:lnTo>
                  <a:pt x="26151" y="4688"/>
                </a:lnTo>
                <a:lnTo>
                  <a:pt x="29258" y="3062"/>
                </a:lnTo>
                <a:lnTo>
                  <a:pt x="32403" y="1978"/>
                </a:lnTo>
                <a:lnTo>
                  <a:pt x="36650" y="1255"/>
                </a:lnTo>
                <a:lnTo>
                  <a:pt x="41631" y="773"/>
                </a:lnTo>
                <a:lnTo>
                  <a:pt x="51824" y="238"/>
                </a:lnTo>
                <a:lnTo>
                  <a:pt x="59937" y="0"/>
                </a:lnTo>
                <a:lnTo>
                  <a:pt x="64680" y="1011"/>
                </a:lnTo>
                <a:lnTo>
                  <a:pt x="69992" y="2761"/>
                </a:lnTo>
                <a:lnTo>
                  <a:pt x="75683" y="5001"/>
                </a:lnTo>
                <a:lnTo>
                  <a:pt x="80551" y="6496"/>
                </a:lnTo>
                <a:lnTo>
                  <a:pt x="84872" y="7492"/>
                </a:lnTo>
                <a:lnTo>
                  <a:pt x="88827" y="8156"/>
                </a:lnTo>
                <a:lnTo>
                  <a:pt x="91464" y="9673"/>
                </a:lnTo>
                <a:lnTo>
                  <a:pt x="93223" y="11760"/>
                </a:lnTo>
                <a:lnTo>
                  <a:pt x="94394" y="14225"/>
                </a:lnTo>
                <a:lnTo>
                  <a:pt x="98563" y="19832"/>
                </a:lnTo>
                <a:lnTo>
                  <a:pt x="103998" y="26981"/>
                </a:lnTo>
                <a:lnTo>
                  <a:pt x="106953" y="31897"/>
                </a:lnTo>
                <a:lnTo>
                  <a:pt x="109997" y="37324"/>
                </a:lnTo>
                <a:lnTo>
                  <a:pt x="119113" y="54820"/>
                </a:lnTo>
                <a:lnTo>
                  <a:pt x="124553" y="65504"/>
                </a:lnTo>
                <a:lnTo>
                  <a:pt x="128180" y="74777"/>
                </a:lnTo>
                <a:lnTo>
                  <a:pt x="130598" y="83109"/>
                </a:lnTo>
                <a:lnTo>
                  <a:pt x="132210" y="90813"/>
                </a:lnTo>
                <a:lnTo>
                  <a:pt x="132210" y="97024"/>
                </a:lnTo>
                <a:lnTo>
                  <a:pt x="131134" y="102240"/>
                </a:lnTo>
                <a:lnTo>
                  <a:pt x="129343" y="106792"/>
                </a:lnTo>
                <a:lnTo>
                  <a:pt x="128149" y="111976"/>
                </a:lnTo>
                <a:lnTo>
                  <a:pt x="127352" y="117582"/>
                </a:lnTo>
                <a:lnTo>
                  <a:pt x="126821" y="123469"/>
                </a:lnTo>
                <a:lnTo>
                  <a:pt x="126467" y="128469"/>
                </a:lnTo>
                <a:lnTo>
                  <a:pt x="126232" y="132877"/>
                </a:lnTo>
                <a:lnTo>
                  <a:pt x="126074" y="136890"/>
                </a:lnTo>
                <a:lnTo>
                  <a:pt x="124894" y="141716"/>
                </a:lnTo>
                <a:lnTo>
                  <a:pt x="123033" y="147082"/>
                </a:lnTo>
                <a:lnTo>
                  <a:pt x="120717" y="152810"/>
                </a:lnTo>
                <a:lnTo>
                  <a:pt x="118099" y="157703"/>
                </a:lnTo>
                <a:lnTo>
                  <a:pt x="115278" y="162040"/>
                </a:lnTo>
                <a:lnTo>
                  <a:pt x="112323" y="166006"/>
                </a:lnTo>
                <a:lnTo>
                  <a:pt x="106173" y="173279"/>
                </a:lnTo>
                <a:lnTo>
                  <a:pt x="103028" y="176724"/>
                </a:lnTo>
                <a:lnTo>
                  <a:pt x="99856" y="181170"/>
                </a:lnTo>
                <a:lnTo>
                  <a:pt x="96668" y="186283"/>
                </a:lnTo>
                <a:lnTo>
                  <a:pt x="93466" y="191842"/>
                </a:lnTo>
                <a:lnTo>
                  <a:pt x="90257" y="196623"/>
                </a:lnTo>
                <a:lnTo>
                  <a:pt x="87043" y="200885"/>
                </a:lnTo>
                <a:lnTo>
                  <a:pt x="83826" y="204801"/>
                </a:lnTo>
                <a:lnTo>
                  <a:pt x="79531" y="208487"/>
                </a:lnTo>
                <a:lnTo>
                  <a:pt x="74518" y="212019"/>
                </a:lnTo>
                <a:lnTo>
                  <a:pt x="69026" y="215448"/>
                </a:lnTo>
                <a:lnTo>
                  <a:pt x="64290" y="217735"/>
                </a:lnTo>
                <a:lnTo>
                  <a:pt x="60058" y="219259"/>
                </a:lnTo>
                <a:lnTo>
                  <a:pt x="56161" y="220275"/>
                </a:lnTo>
                <a:lnTo>
                  <a:pt x="52489" y="222028"/>
                </a:lnTo>
                <a:lnTo>
                  <a:pt x="48967" y="224271"/>
                </a:lnTo>
                <a:lnTo>
                  <a:pt x="45543" y="226841"/>
                </a:lnTo>
                <a:lnTo>
                  <a:pt x="42186" y="229629"/>
                </a:lnTo>
                <a:lnTo>
                  <a:pt x="35588" y="235594"/>
                </a:lnTo>
                <a:lnTo>
                  <a:pt x="32325" y="237614"/>
                </a:lnTo>
                <a:lnTo>
                  <a:pt x="25832" y="239859"/>
                </a:lnTo>
                <a:lnTo>
                  <a:pt x="21269" y="241123"/>
                </a:lnTo>
                <a:lnTo>
                  <a:pt x="20628" y="240226"/>
                </a:lnTo>
                <a:lnTo>
                  <a:pt x="19916" y="236362"/>
                </a:lnTo>
                <a:lnTo>
                  <a:pt x="20802" y="234902"/>
                </a:lnTo>
                <a:lnTo>
                  <a:pt x="22467" y="233929"/>
                </a:lnTo>
                <a:lnTo>
                  <a:pt x="27183" y="232847"/>
                </a:lnTo>
                <a:lnTo>
                  <a:pt x="32862" y="232366"/>
                </a:lnTo>
                <a:lnTo>
                  <a:pt x="35881" y="231163"/>
                </a:lnTo>
                <a:lnTo>
                  <a:pt x="42103" y="226960"/>
                </a:lnTo>
                <a:lnTo>
                  <a:pt x="46340" y="225409"/>
                </a:lnTo>
                <a:lnTo>
                  <a:pt x="51316" y="224375"/>
                </a:lnTo>
                <a:lnTo>
                  <a:pt x="56783" y="223686"/>
                </a:lnTo>
                <a:lnTo>
                  <a:pt x="64727" y="222152"/>
                </a:lnTo>
                <a:lnTo>
                  <a:pt x="85019" y="217580"/>
                </a:lnTo>
                <a:lnTo>
                  <a:pt x="95375" y="215932"/>
                </a:lnTo>
                <a:lnTo>
                  <a:pt x="105503" y="214832"/>
                </a:lnTo>
                <a:lnTo>
                  <a:pt x="115480" y="214100"/>
                </a:lnTo>
                <a:lnTo>
                  <a:pt x="125356" y="214686"/>
                </a:lnTo>
                <a:lnTo>
                  <a:pt x="135164" y="216152"/>
                </a:lnTo>
                <a:lnTo>
                  <a:pt x="144927" y="218204"/>
                </a:lnTo>
                <a:lnTo>
                  <a:pt x="153587" y="219571"/>
                </a:lnTo>
                <a:lnTo>
                  <a:pt x="161509" y="220484"/>
                </a:lnTo>
                <a:lnTo>
                  <a:pt x="168941" y="221091"/>
                </a:lnTo>
                <a:lnTo>
                  <a:pt x="173895" y="222572"/>
                </a:lnTo>
                <a:lnTo>
                  <a:pt x="177197" y="224634"/>
                </a:lnTo>
                <a:lnTo>
                  <a:pt x="179399" y="227083"/>
                </a:lnTo>
                <a:lnTo>
                  <a:pt x="181941" y="228716"/>
                </a:lnTo>
                <a:lnTo>
                  <a:pt x="187633" y="230530"/>
                </a:lnTo>
                <a:lnTo>
                  <a:pt x="193745" y="231337"/>
                </a:lnTo>
                <a:lnTo>
                  <a:pt x="201293" y="231854"/>
                </a:lnTo>
                <a:lnTo>
                  <a:pt x="207735" y="231943"/>
                </a:lnTo>
                <a:lnTo>
                  <a:pt x="212824" y="231981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7" name="SMARTPenAnnotation1707"/>
          <p:cNvSpPr/>
          <p:nvPr/>
        </p:nvSpPr>
        <p:spPr>
          <a:xfrm>
            <a:off x="8338839" y="3254871"/>
            <a:ext cx="143714" cy="551409"/>
          </a:xfrm>
          <a:custGeom>
            <a:avLst/>
            <a:gdLst/>
            <a:ahLst/>
            <a:cxnLst/>
            <a:rect l="0" t="0" r="0" b="0"/>
            <a:pathLst>
              <a:path w="143714" h="551409">
                <a:moveTo>
                  <a:pt x="0" y="0"/>
                </a:moveTo>
                <a:lnTo>
                  <a:pt x="23967" y="23966"/>
                </a:lnTo>
                <a:lnTo>
                  <a:pt x="27802" y="28876"/>
                </a:lnTo>
                <a:lnTo>
                  <a:pt x="32508" y="35374"/>
                </a:lnTo>
                <a:lnTo>
                  <a:pt x="37795" y="42930"/>
                </a:lnTo>
                <a:lnTo>
                  <a:pt x="45619" y="55492"/>
                </a:lnTo>
                <a:lnTo>
                  <a:pt x="65778" y="89513"/>
                </a:lnTo>
                <a:lnTo>
                  <a:pt x="80471" y="115382"/>
                </a:lnTo>
                <a:lnTo>
                  <a:pt x="85894" y="125291"/>
                </a:lnTo>
                <a:lnTo>
                  <a:pt x="90583" y="135121"/>
                </a:lnTo>
                <a:lnTo>
                  <a:pt x="94784" y="144899"/>
                </a:lnTo>
                <a:lnTo>
                  <a:pt x="98660" y="154642"/>
                </a:lnTo>
                <a:lnTo>
                  <a:pt x="102320" y="163287"/>
                </a:lnTo>
                <a:lnTo>
                  <a:pt x="109251" y="178626"/>
                </a:lnTo>
                <a:lnTo>
                  <a:pt x="112604" y="187875"/>
                </a:lnTo>
                <a:lnTo>
                  <a:pt x="115915" y="198341"/>
                </a:lnTo>
                <a:lnTo>
                  <a:pt x="119197" y="209618"/>
                </a:lnTo>
                <a:lnTo>
                  <a:pt x="122460" y="222510"/>
                </a:lnTo>
                <a:lnTo>
                  <a:pt x="128951" y="251166"/>
                </a:lnTo>
                <a:lnTo>
                  <a:pt x="131112" y="263108"/>
                </a:lnTo>
                <a:lnTo>
                  <a:pt x="132553" y="273218"/>
                </a:lnTo>
                <a:lnTo>
                  <a:pt x="133513" y="282108"/>
                </a:lnTo>
                <a:lnTo>
                  <a:pt x="134153" y="291259"/>
                </a:lnTo>
                <a:lnTo>
                  <a:pt x="134581" y="300585"/>
                </a:lnTo>
                <a:lnTo>
                  <a:pt x="134865" y="310026"/>
                </a:lnTo>
                <a:lnTo>
                  <a:pt x="138047" y="326250"/>
                </a:lnTo>
                <a:lnTo>
                  <a:pt x="141969" y="340626"/>
                </a:lnTo>
                <a:lnTo>
                  <a:pt x="143713" y="354181"/>
                </a:lnTo>
                <a:lnTo>
                  <a:pt x="141622" y="367371"/>
                </a:lnTo>
                <a:lnTo>
                  <a:pt x="138184" y="381475"/>
                </a:lnTo>
                <a:lnTo>
                  <a:pt x="136656" y="398492"/>
                </a:lnTo>
                <a:lnTo>
                  <a:pt x="135977" y="413937"/>
                </a:lnTo>
                <a:lnTo>
                  <a:pt x="135595" y="434718"/>
                </a:lnTo>
                <a:lnTo>
                  <a:pt x="135542" y="441369"/>
                </a:lnTo>
                <a:lnTo>
                  <a:pt x="132616" y="454490"/>
                </a:lnTo>
                <a:lnTo>
                  <a:pt x="128806" y="467489"/>
                </a:lnTo>
                <a:lnTo>
                  <a:pt x="127114" y="480431"/>
                </a:lnTo>
                <a:lnTo>
                  <a:pt x="123496" y="496215"/>
                </a:lnTo>
                <a:lnTo>
                  <a:pt x="121026" y="504939"/>
                </a:lnTo>
                <a:lnTo>
                  <a:pt x="118305" y="512905"/>
                </a:lnTo>
                <a:lnTo>
                  <a:pt x="115416" y="520365"/>
                </a:lnTo>
                <a:lnTo>
                  <a:pt x="112414" y="527488"/>
                </a:lnTo>
                <a:lnTo>
                  <a:pt x="109080" y="538269"/>
                </a:lnTo>
                <a:lnTo>
                  <a:pt x="96739" y="551408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8" name="SMARTPenAnnotation1708"/>
          <p:cNvSpPr/>
          <p:nvPr/>
        </p:nvSpPr>
        <p:spPr>
          <a:xfrm>
            <a:off x="3348489" y="3180297"/>
            <a:ext cx="85682" cy="332827"/>
          </a:xfrm>
          <a:custGeom>
            <a:avLst/>
            <a:gdLst/>
            <a:ahLst/>
            <a:cxnLst/>
            <a:rect l="0" t="0" r="0" b="0"/>
            <a:pathLst>
              <a:path w="85682" h="332827">
                <a:moveTo>
                  <a:pt x="8329" y="6857"/>
                </a:moveTo>
                <a:lnTo>
                  <a:pt x="3194" y="1721"/>
                </a:lnTo>
                <a:lnTo>
                  <a:pt x="1680" y="1283"/>
                </a:lnTo>
                <a:lnTo>
                  <a:pt x="672" y="2066"/>
                </a:lnTo>
                <a:lnTo>
                  <a:pt x="0" y="3663"/>
                </a:lnTo>
                <a:lnTo>
                  <a:pt x="2119" y="11170"/>
                </a:lnTo>
                <a:lnTo>
                  <a:pt x="4189" y="16182"/>
                </a:lnTo>
                <a:lnTo>
                  <a:pt x="6644" y="25972"/>
                </a:lnTo>
                <a:lnTo>
                  <a:pt x="9355" y="38948"/>
                </a:lnTo>
                <a:lnTo>
                  <a:pt x="12238" y="54048"/>
                </a:lnTo>
                <a:lnTo>
                  <a:pt x="14160" y="65189"/>
                </a:lnTo>
                <a:lnTo>
                  <a:pt x="15440" y="73692"/>
                </a:lnTo>
                <a:lnTo>
                  <a:pt x="16295" y="80435"/>
                </a:lnTo>
                <a:lnTo>
                  <a:pt x="17939" y="86005"/>
                </a:lnTo>
                <a:lnTo>
                  <a:pt x="20110" y="90794"/>
                </a:lnTo>
                <a:lnTo>
                  <a:pt x="22632" y="95061"/>
                </a:lnTo>
                <a:lnTo>
                  <a:pt x="24314" y="98981"/>
                </a:lnTo>
                <a:lnTo>
                  <a:pt x="26182" y="106202"/>
                </a:lnTo>
                <a:lnTo>
                  <a:pt x="27755" y="111782"/>
                </a:lnTo>
                <a:lnTo>
                  <a:pt x="32369" y="126581"/>
                </a:lnTo>
                <a:lnTo>
                  <a:pt x="34030" y="132893"/>
                </a:lnTo>
                <a:lnTo>
                  <a:pt x="35874" y="142771"/>
                </a:lnTo>
                <a:lnTo>
                  <a:pt x="36366" y="150135"/>
                </a:lnTo>
                <a:lnTo>
                  <a:pt x="36694" y="159344"/>
                </a:lnTo>
                <a:lnTo>
                  <a:pt x="36913" y="169783"/>
                </a:lnTo>
                <a:lnTo>
                  <a:pt x="38134" y="182116"/>
                </a:lnTo>
                <a:lnTo>
                  <a:pt x="40022" y="195713"/>
                </a:lnTo>
                <a:lnTo>
                  <a:pt x="42356" y="210151"/>
                </a:lnTo>
                <a:lnTo>
                  <a:pt x="43912" y="220852"/>
                </a:lnTo>
                <a:lnTo>
                  <a:pt x="44949" y="229061"/>
                </a:lnTo>
                <a:lnTo>
                  <a:pt x="45641" y="235608"/>
                </a:lnTo>
                <a:lnTo>
                  <a:pt x="46409" y="245749"/>
                </a:lnTo>
                <a:lnTo>
                  <a:pt x="46615" y="249958"/>
                </a:lnTo>
                <a:lnTo>
                  <a:pt x="47826" y="253839"/>
                </a:lnTo>
                <a:lnTo>
                  <a:pt x="49709" y="257501"/>
                </a:lnTo>
                <a:lnTo>
                  <a:pt x="52038" y="261017"/>
                </a:lnTo>
                <a:lnTo>
                  <a:pt x="54627" y="267791"/>
                </a:lnTo>
                <a:lnTo>
                  <a:pt x="55317" y="271102"/>
                </a:lnTo>
                <a:lnTo>
                  <a:pt x="55778" y="272234"/>
                </a:lnTo>
                <a:lnTo>
                  <a:pt x="56084" y="271915"/>
                </a:lnTo>
                <a:lnTo>
                  <a:pt x="56289" y="270627"/>
                </a:lnTo>
                <a:lnTo>
                  <a:pt x="53650" y="263463"/>
                </a:lnTo>
                <a:lnTo>
                  <a:pt x="51441" y="258543"/>
                </a:lnTo>
                <a:lnTo>
                  <a:pt x="48894" y="254188"/>
                </a:lnTo>
                <a:lnTo>
                  <a:pt x="46121" y="250210"/>
                </a:lnTo>
                <a:lnTo>
                  <a:pt x="43198" y="246483"/>
                </a:lnTo>
                <a:lnTo>
                  <a:pt x="41249" y="242923"/>
                </a:lnTo>
                <a:lnTo>
                  <a:pt x="39083" y="236102"/>
                </a:lnTo>
                <a:lnTo>
                  <a:pt x="38120" y="226621"/>
                </a:lnTo>
                <a:lnTo>
                  <a:pt x="37864" y="221083"/>
                </a:lnTo>
                <a:lnTo>
                  <a:pt x="36617" y="215241"/>
                </a:lnTo>
                <a:lnTo>
                  <a:pt x="34712" y="209197"/>
                </a:lnTo>
                <a:lnTo>
                  <a:pt x="32367" y="203018"/>
                </a:lnTo>
                <a:lnTo>
                  <a:pt x="30803" y="195674"/>
                </a:lnTo>
                <a:lnTo>
                  <a:pt x="29761" y="187553"/>
                </a:lnTo>
                <a:lnTo>
                  <a:pt x="29066" y="178915"/>
                </a:lnTo>
                <a:lnTo>
                  <a:pt x="27528" y="171006"/>
                </a:lnTo>
                <a:lnTo>
                  <a:pt x="25428" y="163584"/>
                </a:lnTo>
                <a:lnTo>
                  <a:pt x="22953" y="156486"/>
                </a:lnTo>
                <a:lnTo>
                  <a:pt x="21302" y="149605"/>
                </a:lnTo>
                <a:lnTo>
                  <a:pt x="20203" y="142867"/>
                </a:lnTo>
                <a:lnTo>
                  <a:pt x="19469" y="136226"/>
                </a:lnTo>
                <a:lnTo>
                  <a:pt x="18981" y="127499"/>
                </a:lnTo>
                <a:lnTo>
                  <a:pt x="18437" y="106336"/>
                </a:lnTo>
                <a:lnTo>
                  <a:pt x="18089" y="76588"/>
                </a:lnTo>
                <a:lnTo>
                  <a:pt x="18004" y="0"/>
                </a:lnTo>
                <a:lnTo>
                  <a:pt x="18003" y="3153"/>
                </a:lnTo>
                <a:lnTo>
                  <a:pt x="19078" y="5463"/>
                </a:lnTo>
                <a:lnTo>
                  <a:pt x="20869" y="8077"/>
                </a:lnTo>
                <a:lnTo>
                  <a:pt x="23138" y="10895"/>
                </a:lnTo>
                <a:lnTo>
                  <a:pt x="24651" y="14923"/>
                </a:lnTo>
                <a:lnTo>
                  <a:pt x="26332" y="25132"/>
                </a:lnTo>
                <a:lnTo>
                  <a:pt x="27855" y="29789"/>
                </a:lnTo>
                <a:lnTo>
                  <a:pt x="29945" y="33969"/>
                </a:lnTo>
                <a:lnTo>
                  <a:pt x="32414" y="37830"/>
                </a:lnTo>
                <a:lnTo>
                  <a:pt x="35134" y="42553"/>
                </a:lnTo>
                <a:lnTo>
                  <a:pt x="41023" y="53535"/>
                </a:lnTo>
                <a:lnTo>
                  <a:pt x="43024" y="58398"/>
                </a:lnTo>
                <a:lnTo>
                  <a:pt x="45246" y="66668"/>
                </a:lnTo>
                <a:lnTo>
                  <a:pt x="54396" y="104979"/>
                </a:lnTo>
                <a:lnTo>
                  <a:pt x="60333" y="132874"/>
                </a:lnTo>
                <a:lnTo>
                  <a:pt x="62346" y="148911"/>
                </a:lnTo>
                <a:lnTo>
                  <a:pt x="63687" y="166052"/>
                </a:lnTo>
                <a:lnTo>
                  <a:pt x="64582" y="183928"/>
                </a:lnTo>
                <a:lnTo>
                  <a:pt x="66254" y="197996"/>
                </a:lnTo>
                <a:lnTo>
                  <a:pt x="68443" y="209523"/>
                </a:lnTo>
                <a:lnTo>
                  <a:pt x="70977" y="219359"/>
                </a:lnTo>
                <a:lnTo>
                  <a:pt x="72666" y="228065"/>
                </a:lnTo>
                <a:lnTo>
                  <a:pt x="73793" y="236019"/>
                </a:lnTo>
                <a:lnTo>
                  <a:pt x="74544" y="243471"/>
                </a:lnTo>
                <a:lnTo>
                  <a:pt x="76119" y="250590"/>
                </a:lnTo>
                <a:lnTo>
                  <a:pt x="78244" y="257485"/>
                </a:lnTo>
                <a:lnTo>
                  <a:pt x="80736" y="264231"/>
                </a:lnTo>
                <a:lnTo>
                  <a:pt x="82397" y="270878"/>
                </a:lnTo>
                <a:lnTo>
                  <a:pt x="83505" y="277460"/>
                </a:lnTo>
                <a:lnTo>
                  <a:pt x="84243" y="283997"/>
                </a:lnTo>
                <a:lnTo>
                  <a:pt x="85063" y="294127"/>
                </a:lnTo>
                <a:lnTo>
                  <a:pt x="85428" y="302212"/>
                </a:lnTo>
                <a:lnTo>
                  <a:pt x="85590" y="309388"/>
                </a:lnTo>
                <a:lnTo>
                  <a:pt x="85681" y="329743"/>
                </a:lnTo>
                <a:lnTo>
                  <a:pt x="84619" y="332826"/>
                </a:lnTo>
                <a:lnTo>
                  <a:pt x="82836" y="332731"/>
                </a:lnTo>
                <a:lnTo>
                  <a:pt x="80573" y="330518"/>
                </a:lnTo>
                <a:lnTo>
                  <a:pt x="79064" y="327969"/>
                </a:lnTo>
                <a:lnTo>
                  <a:pt x="77387" y="322269"/>
                </a:lnTo>
                <a:lnTo>
                  <a:pt x="76642" y="313287"/>
                </a:lnTo>
                <a:lnTo>
                  <a:pt x="76443" y="307881"/>
                </a:lnTo>
                <a:lnTo>
                  <a:pt x="75236" y="302128"/>
                </a:lnTo>
                <a:lnTo>
                  <a:pt x="73356" y="296143"/>
                </a:lnTo>
                <a:lnTo>
                  <a:pt x="71028" y="290004"/>
                </a:lnTo>
                <a:lnTo>
                  <a:pt x="68401" y="283761"/>
                </a:lnTo>
                <a:lnTo>
                  <a:pt x="65575" y="277449"/>
                </a:lnTo>
                <a:lnTo>
                  <a:pt x="59568" y="264703"/>
                </a:lnTo>
                <a:lnTo>
                  <a:pt x="43753" y="232563"/>
                </a:lnTo>
                <a:lnTo>
                  <a:pt x="41619" y="225045"/>
                </a:lnTo>
                <a:lnTo>
                  <a:pt x="40196" y="216808"/>
                </a:lnTo>
                <a:lnTo>
                  <a:pt x="39248" y="208091"/>
                </a:lnTo>
                <a:lnTo>
                  <a:pt x="38615" y="200131"/>
                </a:lnTo>
                <a:lnTo>
                  <a:pt x="38193" y="192675"/>
                </a:lnTo>
                <a:lnTo>
                  <a:pt x="37912" y="185554"/>
                </a:lnTo>
                <a:lnTo>
                  <a:pt x="35576" y="172207"/>
                </a:lnTo>
                <a:lnTo>
                  <a:pt x="31867" y="154711"/>
                </a:lnTo>
                <a:lnTo>
                  <a:pt x="27246" y="134448"/>
                </a:lnTo>
                <a:lnTo>
                  <a:pt x="24165" y="119864"/>
                </a:lnTo>
                <a:lnTo>
                  <a:pt x="22111" y="109067"/>
                </a:lnTo>
                <a:lnTo>
                  <a:pt x="20741" y="100794"/>
                </a:lnTo>
                <a:lnTo>
                  <a:pt x="19829" y="94203"/>
                </a:lnTo>
                <a:lnTo>
                  <a:pt x="18814" y="84014"/>
                </a:lnTo>
                <a:lnTo>
                  <a:pt x="18544" y="78718"/>
                </a:lnTo>
                <a:lnTo>
                  <a:pt x="18243" y="67100"/>
                </a:lnTo>
                <a:lnTo>
                  <a:pt x="17088" y="60992"/>
                </a:lnTo>
                <a:lnTo>
                  <a:pt x="15243" y="54771"/>
                </a:lnTo>
                <a:lnTo>
                  <a:pt x="8733" y="36984"/>
                </a:lnTo>
                <a:lnTo>
                  <a:pt x="11375" y="39236"/>
                </a:lnTo>
                <a:lnTo>
                  <a:pt x="13584" y="41341"/>
                </a:lnTo>
                <a:lnTo>
                  <a:pt x="15057" y="44895"/>
                </a:lnTo>
                <a:lnTo>
                  <a:pt x="16694" y="54576"/>
                </a:lnTo>
                <a:lnTo>
                  <a:pt x="18205" y="60167"/>
                </a:lnTo>
                <a:lnTo>
                  <a:pt x="20287" y="66044"/>
                </a:lnTo>
                <a:lnTo>
                  <a:pt x="22750" y="72112"/>
                </a:lnTo>
                <a:lnTo>
                  <a:pt x="24393" y="77232"/>
                </a:lnTo>
                <a:lnTo>
                  <a:pt x="26217" y="85787"/>
                </a:lnTo>
                <a:lnTo>
                  <a:pt x="27028" y="96039"/>
                </a:lnTo>
                <a:lnTo>
                  <a:pt x="27244" y="101782"/>
                </a:lnTo>
                <a:lnTo>
                  <a:pt x="29538" y="109911"/>
                </a:lnTo>
                <a:lnTo>
                  <a:pt x="33217" y="119629"/>
                </a:lnTo>
                <a:lnTo>
                  <a:pt x="37819" y="130407"/>
                </a:lnTo>
                <a:lnTo>
                  <a:pt x="40888" y="139742"/>
                </a:lnTo>
                <a:lnTo>
                  <a:pt x="42933" y="148116"/>
                </a:lnTo>
                <a:lnTo>
                  <a:pt x="44297" y="155848"/>
                </a:lnTo>
                <a:lnTo>
                  <a:pt x="45206" y="163153"/>
                </a:lnTo>
                <a:lnTo>
                  <a:pt x="45812" y="170172"/>
                </a:lnTo>
                <a:lnTo>
                  <a:pt x="46216" y="177001"/>
                </a:lnTo>
                <a:lnTo>
                  <a:pt x="47560" y="186928"/>
                </a:lnTo>
                <a:lnTo>
                  <a:pt x="51920" y="212290"/>
                </a:lnTo>
                <a:lnTo>
                  <a:pt x="54588" y="223352"/>
                </a:lnTo>
                <a:lnTo>
                  <a:pt x="57441" y="232877"/>
                </a:lnTo>
                <a:lnTo>
                  <a:pt x="60418" y="241377"/>
                </a:lnTo>
                <a:lnTo>
                  <a:pt x="62403" y="249194"/>
                </a:lnTo>
                <a:lnTo>
                  <a:pt x="63726" y="256554"/>
                </a:lnTo>
                <a:lnTo>
                  <a:pt x="66372" y="316419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9" name="SMARTPenAnnotation1709"/>
          <p:cNvSpPr/>
          <p:nvPr/>
        </p:nvSpPr>
        <p:spPr>
          <a:xfrm>
            <a:off x="3463797" y="3711054"/>
            <a:ext cx="394704" cy="578917"/>
          </a:xfrm>
          <a:custGeom>
            <a:avLst/>
            <a:gdLst/>
            <a:ahLst/>
            <a:cxnLst/>
            <a:rect l="0" t="0" r="0" b="0"/>
            <a:pathLst>
              <a:path w="394704" h="578917">
                <a:moveTo>
                  <a:pt x="221931" y="95225"/>
                </a:moveTo>
                <a:lnTo>
                  <a:pt x="221931" y="79818"/>
                </a:lnTo>
                <a:lnTo>
                  <a:pt x="220856" y="75280"/>
                </a:lnTo>
                <a:lnTo>
                  <a:pt x="219065" y="72254"/>
                </a:lnTo>
                <a:lnTo>
                  <a:pt x="208542" y="62264"/>
                </a:lnTo>
                <a:lnTo>
                  <a:pt x="199857" y="52629"/>
                </a:lnTo>
                <a:lnTo>
                  <a:pt x="195997" y="44764"/>
                </a:lnTo>
                <a:lnTo>
                  <a:pt x="192818" y="41161"/>
                </a:lnTo>
                <a:lnTo>
                  <a:pt x="183554" y="34293"/>
                </a:lnTo>
                <a:lnTo>
                  <a:pt x="171387" y="24383"/>
                </a:lnTo>
                <a:lnTo>
                  <a:pt x="160975" y="14639"/>
                </a:lnTo>
                <a:lnTo>
                  <a:pt x="155496" y="12479"/>
                </a:lnTo>
                <a:lnTo>
                  <a:pt x="148620" y="11040"/>
                </a:lnTo>
                <a:lnTo>
                  <a:pt x="140811" y="10080"/>
                </a:lnTo>
                <a:lnTo>
                  <a:pt x="129268" y="6147"/>
                </a:lnTo>
                <a:lnTo>
                  <a:pt x="124685" y="3594"/>
                </a:lnTo>
                <a:lnTo>
                  <a:pt x="113860" y="757"/>
                </a:lnTo>
                <a:lnTo>
                  <a:pt x="107964" y="0"/>
                </a:lnTo>
                <a:lnTo>
                  <a:pt x="95680" y="2025"/>
                </a:lnTo>
                <a:lnTo>
                  <a:pt x="84129" y="5434"/>
                </a:lnTo>
                <a:lnTo>
                  <a:pt x="75413" y="6948"/>
                </a:lnTo>
                <a:lnTo>
                  <a:pt x="65090" y="13355"/>
                </a:lnTo>
                <a:lnTo>
                  <a:pt x="54411" y="22292"/>
                </a:lnTo>
                <a:lnTo>
                  <a:pt x="42356" y="33367"/>
                </a:lnTo>
                <a:lnTo>
                  <a:pt x="28653" y="46739"/>
                </a:lnTo>
                <a:lnTo>
                  <a:pt x="22093" y="54328"/>
                </a:lnTo>
                <a:lnTo>
                  <a:pt x="12357" y="70686"/>
                </a:lnTo>
                <a:lnTo>
                  <a:pt x="5894" y="82886"/>
                </a:lnTo>
                <a:lnTo>
                  <a:pt x="2304" y="95473"/>
                </a:lnTo>
                <a:lnTo>
                  <a:pt x="284" y="111780"/>
                </a:lnTo>
                <a:lnTo>
                  <a:pt x="0" y="115935"/>
                </a:lnTo>
                <a:lnTo>
                  <a:pt x="2551" y="129151"/>
                </a:lnTo>
                <a:lnTo>
                  <a:pt x="7268" y="143624"/>
                </a:lnTo>
                <a:lnTo>
                  <a:pt x="12947" y="153639"/>
                </a:lnTo>
                <a:lnTo>
                  <a:pt x="22188" y="165321"/>
                </a:lnTo>
                <a:lnTo>
                  <a:pt x="31402" y="172240"/>
                </a:lnTo>
                <a:lnTo>
                  <a:pt x="41588" y="177823"/>
                </a:lnTo>
                <a:lnTo>
                  <a:pt x="49698" y="180304"/>
                </a:lnTo>
                <a:lnTo>
                  <a:pt x="59752" y="181407"/>
                </a:lnTo>
                <a:lnTo>
                  <a:pt x="71386" y="181897"/>
                </a:lnTo>
                <a:lnTo>
                  <a:pt x="83722" y="182115"/>
                </a:lnTo>
                <a:lnTo>
                  <a:pt x="138666" y="182274"/>
                </a:lnTo>
                <a:lnTo>
                  <a:pt x="148148" y="180129"/>
                </a:lnTo>
                <a:lnTo>
                  <a:pt x="158769" y="176550"/>
                </a:lnTo>
                <a:lnTo>
                  <a:pt x="170149" y="172014"/>
                </a:lnTo>
                <a:lnTo>
                  <a:pt x="178811" y="167915"/>
                </a:lnTo>
                <a:lnTo>
                  <a:pt x="185660" y="164107"/>
                </a:lnTo>
                <a:lnTo>
                  <a:pt x="206168" y="150747"/>
                </a:lnTo>
                <a:lnTo>
                  <a:pt x="214647" y="145138"/>
                </a:lnTo>
                <a:lnTo>
                  <a:pt x="226935" y="133173"/>
                </a:lnTo>
                <a:lnTo>
                  <a:pt x="235978" y="121765"/>
                </a:lnTo>
                <a:lnTo>
                  <a:pt x="246038" y="109299"/>
                </a:lnTo>
                <a:lnTo>
                  <a:pt x="255441" y="87019"/>
                </a:lnTo>
                <a:lnTo>
                  <a:pt x="256095" y="83305"/>
                </a:lnTo>
                <a:lnTo>
                  <a:pt x="255455" y="80830"/>
                </a:lnTo>
                <a:lnTo>
                  <a:pt x="253954" y="79178"/>
                </a:lnTo>
                <a:lnTo>
                  <a:pt x="252954" y="77003"/>
                </a:lnTo>
                <a:lnTo>
                  <a:pt x="251216" y="67838"/>
                </a:lnTo>
                <a:lnTo>
                  <a:pt x="251004" y="60953"/>
                </a:lnTo>
                <a:lnTo>
                  <a:pt x="250959" y="75571"/>
                </a:lnTo>
                <a:lnTo>
                  <a:pt x="253107" y="85347"/>
                </a:lnTo>
                <a:lnTo>
                  <a:pt x="256688" y="98313"/>
                </a:lnTo>
                <a:lnTo>
                  <a:pt x="261226" y="113407"/>
                </a:lnTo>
                <a:lnTo>
                  <a:pt x="265325" y="125619"/>
                </a:lnTo>
                <a:lnTo>
                  <a:pt x="269134" y="135910"/>
                </a:lnTo>
                <a:lnTo>
                  <a:pt x="276231" y="153077"/>
                </a:lnTo>
                <a:lnTo>
                  <a:pt x="282968" y="167873"/>
                </a:lnTo>
                <a:lnTo>
                  <a:pt x="286679" y="181614"/>
                </a:lnTo>
                <a:lnTo>
                  <a:pt x="289403" y="194888"/>
                </a:lnTo>
                <a:lnTo>
                  <a:pt x="294197" y="207953"/>
                </a:lnTo>
                <a:lnTo>
                  <a:pt x="299910" y="220926"/>
                </a:lnTo>
                <a:lnTo>
                  <a:pt x="304958" y="233857"/>
                </a:lnTo>
                <a:lnTo>
                  <a:pt x="307201" y="246770"/>
                </a:lnTo>
                <a:lnTo>
                  <a:pt x="318735" y="307210"/>
                </a:lnTo>
                <a:lnTo>
                  <a:pt x="323012" y="325762"/>
                </a:lnTo>
                <a:lnTo>
                  <a:pt x="326939" y="340280"/>
                </a:lnTo>
                <a:lnTo>
                  <a:pt x="340964" y="384163"/>
                </a:lnTo>
                <a:lnTo>
                  <a:pt x="344701" y="401353"/>
                </a:lnTo>
                <a:lnTo>
                  <a:pt x="347437" y="416159"/>
                </a:lnTo>
                <a:lnTo>
                  <a:pt x="352236" y="429906"/>
                </a:lnTo>
                <a:lnTo>
                  <a:pt x="356095" y="443031"/>
                </a:lnTo>
                <a:lnTo>
                  <a:pt x="366116" y="480544"/>
                </a:lnTo>
                <a:lnTo>
                  <a:pt x="369648" y="496137"/>
                </a:lnTo>
                <a:lnTo>
                  <a:pt x="372003" y="508682"/>
                </a:lnTo>
                <a:lnTo>
                  <a:pt x="373573" y="519195"/>
                </a:lnTo>
                <a:lnTo>
                  <a:pt x="378183" y="533742"/>
                </a:lnTo>
                <a:lnTo>
                  <a:pt x="382741" y="543791"/>
                </a:lnTo>
                <a:lnTo>
                  <a:pt x="385306" y="555491"/>
                </a:lnTo>
                <a:lnTo>
                  <a:pt x="386244" y="567219"/>
                </a:lnTo>
                <a:lnTo>
                  <a:pt x="389189" y="571210"/>
                </a:lnTo>
                <a:lnTo>
                  <a:pt x="394703" y="577394"/>
                </a:lnTo>
                <a:lnTo>
                  <a:pt x="394080" y="577901"/>
                </a:lnTo>
                <a:lnTo>
                  <a:pt x="386386" y="57891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0" name="SMARTPenAnnotation1710"/>
          <p:cNvSpPr/>
          <p:nvPr/>
        </p:nvSpPr>
        <p:spPr>
          <a:xfrm>
            <a:off x="4188767" y="4067473"/>
            <a:ext cx="512714" cy="19348"/>
          </a:xfrm>
          <a:custGeom>
            <a:avLst/>
            <a:gdLst/>
            <a:ahLst/>
            <a:cxnLst/>
            <a:rect l="0" t="0" r="0" b="0"/>
            <a:pathLst>
              <a:path w="512714" h="19348">
                <a:moveTo>
                  <a:pt x="0" y="19347"/>
                </a:moveTo>
                <a:lnTo>
                  <a:pt x="203639" y="19347"/>
                </a:lnTo>
                <a:lnTo>
                  <a:pt x="215300" y="18272"/>
                </a:lnTo>
                <a:lnTo>
                  <a:pt x="225224" y="16480"/>
                </a:lnTo>
                <a:lnTo>
                  <a:pt x="233989" y="14211"/>
                </a:lnTo>
                <a:lnTo>
                  <a:pt x="251656" y="11624"/>
                </a:lnTo>
                <a:lnTo>
                  <a:pt x="302816" y="5883"/>
                </a:lnTo>
                <a:lnTo>
                  <a:pt x="326562" y="3921"/>
                </a:lnTo>
                <a:lnTo>
                  <a:pt x="347767" y="2614"/>
                </a:lnTo>
                <a:lnTo>
                  <a:pt x="394690" y="774"/>
                </a:lnTo>
                <a:lnTo>
                  <a:pt x="422208" y="229"/>
                </a:lnTo>
                <a:lnTo>
                  <a:pt x="504943" y="0"/>
                </a:lnTo>
                <a:lnTo>
                  <a:pt x="512713" y="967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1" name="SMARTPenAnnotation1711"/>
          <p:cNvSpPr/>
          <p:nvPr/>
        </p:nvSpPr>
        <p:spPr>
          <a:xfrm>
            <a:off x="4817566" y="3777257"/>
            <a:ext cx="106413" cy="415976"/>
          </a:xfrm>
          <a:custGeom>
            <a:avLst/>
            <a:gdLst/>
            <a:ahLst/>
            <a:cxnLst/>
            <a:rect l="0" t="0" r="0" b="0"/>
            <a:pathLst>
              <a:path w="106413" h="415976">
                <a:moveTo>
                  <a:pt x="0" y="0"/>
                </a:moveTo>
                <a:lnTo>
                  <a:pt x="0" y="37151"/>
                </a:lnTo>
                <a:lnTo>
                  <a:pt x="1075" y="41966"/>
                </a:lnTo>
                <a:lnTo>
                  <a:pt x="2866" y="46250"/>
                </a:lnTo>
                <a:lnTo>
                  <a:pt x="5135" y="50181"/>
                </a:lnTo>
                <a:lnTo>
                  <a:pt x="6648" y="57101"/>
                </a:lnTo>
                <a:lnTo>
                  <a:pt x="7657" y="66014"/>
                </a:lnTo>
                <a:lnTo>
                  <a:pt x="8329" y="76256"/>
                </a:lnTo>
                <a:lnTo>
                  <a:pt x="9852" y="87383"/>
                </a:lnTo>
                <a:lnTo>
                  <a:pt x="11943" y="99100"/>
                </a:lnTo>
                <a:lnTo>
                  <a:pt x="14411" y="111211"/>
                </a:lnTo>
                <a:lnTo>
                  <a:pt x="17131" y="121436"/>
                </a:lnTo>
                <a:lnTo>
                  <a:pt x="20020" y="130401"/>
                </a:lnTo>
                <a:lnTo>
                  <a:pt x="23021" y="138528"/>
                </a:lnTo>
                <a:lnTo>
                  <a:pt x="26096" y="149320"/>
                </a:lnTo>
                <a:lnTo>
                  <a:pt x="29221" y="161889"/>
                </a:lnTo>
                <a:lnTo>
                  <a:pt x="35559" y="190187"/>
                </a:lnTo>
                <a:lnTo>
                  <a:pt x="41959" y="220678"/>
                </a:lnTo>
                <a:lnTo>
                  <a:pt x="45171" y="233108"/>
                </a:lnTo>
                <a:lnTo>
                  <a:pt x="48387" y="243545"/>
                </a:lnTo>
                <a:lnTo>
                  <a:pt x="51606" y="252653"/>
                </a:lnTo>
                <a:lnTo>
                  <a:pt x="53751" y="260874"/>
                </a:lnTo>
                <a:lnTo>
                  <a:pt x="55182" y="268504"/>
                </a:lnTo>
                <a:lnTo>
                  <a:pt x="56136" y="275742"/>
                </a:lnTo>
                <a:lnTo>
                  <a:pt x="58921" y="284865"/>
                </a:lnTo>
                <a:lnTo>
                  <a:pt x="62928" y="295248"/>
                </a:lnTo>
                <a:lnTo>
                  <a:pt x="67749" y="306469"/>
                </a:lnTo>
                <a:lnTo>
                  <a:pt x="70963" y="316099"/>
                </a:lnTo>
                <a:lnTo>
                  <a:pt x="73106" y="324669"/>
                </a:lnTo>
                <a:lnTo>
                  <a:pt x="74534" y="332532"/>
                </a:lnTo>
                <a:lnTo>
                  <a:pt x="76561" y="338849"/>
                </a:lnTo>
                <a:lnTo>
                  <a:pt x="78987" y="344135"/>
                </a:lnTo>
                <a:lnTo>
                  <a:pt x="81679" y="348734"/>
                </a:lnTo>
                <a:lnTo>
                  <a:pt x="84671" y="359577"/>
                </a:lnTo>
                <a:lnTo>
                  <a:pt x="85469" y="365478"/>
                </a:lnTo>
                <a:lnTo>
                  <a:pt x="87076" y="370487"/>
                </a:lnTo>
                <a:lnTo>
                  <a:pt x="89222" y="374901"/>
                </a:lnTo>
                <a:lnTo>
                  <a:pt x="91727" y="378918"/>
                </a:lnTo>
                <a:lnTo>
                  <a:pt x="94511" y="386248"/>
                </a:lnTo>
                <a:lnTo>
                  <a:pt x="96823" y="394164"/>
                </a:lnTo>
                <a:lnTo>
                  <a:pt x="98945" y="399285"/>
                </a:lnTo>
                <a:lnTo>
                  <a:pt x="106412" y="41597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2" name="SMARTPenAnnotation1712"/>
          <p:cNvSpPr/>
          <p:nvPr/>
        </p:nvSpPr>
        <p:spPr>
          <a:xfrm>
            <a:off x="5050280" y="3951386"/>
            <a:ext cx="202405" cy="183752"/>
          </a:xfrm>
          <a:custGeom>
            <a:avLst/>
            <a:gdLst/>
            <a:ahLst/>
            <a:cxnLst/>
            <a:rect l="0" t="0" r="0" b="0"/>
            <a:pathLst>
              <a:path w="202405" h="183752">
                <a:moveTo>
                  <a:pt x="67175" y="0"/>
                </a:moveTo>
                <a:lnTo>
                  <a:pt x="30024" y="37151"/>
                </a:lnTo>
                <a:lnTo>
                  <a:pt x="26284" y="41965"/>
                </a:lnTo>
                <a:lnTo>
                  <a:pt x="23791" y="46250"/>
                </a:lnTo>
                <a:lnTo>
                  <a:pt x="22130" y="50181"/>
                </a:lnTo>
                <a:lnTo>
                  <a:pt x="19947" y="56026"/>
                </a:lnTo>
                <a:lnTo>
                  <a:pt x="11739" y="79660"/>
                </a:lnTo>
                <a:lnTo>
                  <a:pt x="5633" y="97747"/>
                </a:lnTo>
                <a:lnTo>
                  <a:pt x="3574" y="104935"/>
                </a:lnTo>
                <a:lnTo>
                  <a:pt x="2202" y="110802"/>
                </a:lnTo>
                <a:lnTo>
                  <a:pt x="1288" y="115788"/>
                </a:lnTo>
                <a:lnTo>
                  <a:pt x="677" y="122337"/>
                </a:lnTo>
                <a:lnTo>
                  <a:pt x="271" y="129927"/>
                </a:lnTo>
                <a:lnTo>
                  <a:pt x="0" y="138212"/>
                </a:lnTo>
                <a:lnTo>
                  <a:pt x="894" y="144810"/>
                </a:lnTo>
                <a:lnTo>
                  <a:pt x="2565" y="150283"/>
                </a:lnTo>
                <a:lnTo>
                  <a:pt x="4754" y="155007"/>
                </a:lnTo>
                <a:lnTo>
                  <a:pt x="7288" y="159232"/>
                </a:lnTo>
                <a:lnTo>
                  <a:pt x="10052" y="163123"/>
                </a:lnTo>
                <a:lnTo>
                  <a:pt x="12970" y="166792"/>
                </a:lnTo>
                <a:lnTo>
                  <a:pt x="15990" y="170312"/>
                </a:lnTo>
                <a:lnTo>
                  <a:pt x="19078" y="173735"/>
                </a:lnTo>
                <a:lnTo>
                  <a:pt x="22212" y="177091"/>
                </a:lnTo>
                <a:lnTo>
                  <a:pt x="25376" y="179328"/>
                </a:lnTo>
                <a:lnTo>
                  <a:pt x="28560" y="180820"/>
                </a:lnTo>
                <a:lnTo>
                  <a:pt x="31758" y="181814"/>
                </a:lnTo>
                <a:lnTo>
                  <a:pt x="34965" y="182477"/>
                </a:lnTo>
                <a:lnTo>
                  <a:pt x="38177" y="182919"/>
                </a:lnTo>
                <a:lnTo>
                  <a:pt x="41394" y="183214"/>
                </a:lnTo>
                <a:lnTo>
                  <a:pt x="44613" y="183410"/>
                </a:lnTo>
                <a:lnTo>
                  <a:pt x="51057" y="183629"/>
                </a:lnTo>
                <a:lnTo>
                  <a:pt x="65863" y="183751"/>
                </a:lnTo>
                <a:lnTo>
                  <a:pt x="70599" y="182693"/>
                </a:lnTo>
                <a:lnTo>
                  <a:pt x="74832" y="180914"/>
                </a:lnTo>
                <a:lnTo>
                  <a:pt x="78729" y="178652"/>
                </a:lnTo>
                <a:lnTo>
                  <a:pt x="83476" y="177144"/>
                </a:lnTo>
                <a:lnTo>
                  <a:pt x="88791" y="176139"/>
                </a:lnTo>
                <a:lnTo>
                  <a:pt x="94485" y="175469"/>
                </a:lnTo>
                <a:lnTo>
                  <a:pt x="100429" y="173948"/>
                </a:lnTo>
                <a:lnTo>
                  <a:pt x="106542" y="171859"/>
                </a:lnTo>
                <a:lnTo>
                  <a:pt x="112768" y="169391"/>
                </a:lnTo>
                <a:lnTo>
                  <a:pt x="117992" y="166671"/>
                </a:lnTo>
                <a:lnTo>
                  <a:pt x="122551" y="163783"/>
                </a:lnTo>
                <a:lnTo>
                  <a:pt x="126664" y="160782"/>
                </a:lnTo>
                <a:lnTo>
                  <a:pt x="131556" y="157707"/>
                </a:lnTo>
                <a:lnTo>
                  <a:pt x="136967" y="154582"/>
                </a:lnTo>
                <a:lnTo>
                  <a:pt x="142725" y="151424"/>
                </a:lnTo>
                <a:lnTo>
                  <a:pt x="147638" y="148244"/>
                </a:lnTo>
                <a:lnTo>
                  <a:pt x="151988" y="145049"/>
                </a:lnTo>
                <a:lnTo>
                  <a:pt x="155963" y="141843"/>
                </a:lnTo>
                <a:lnTo>
                  <a:pt x="159688" y="138632"/>
                </a:lnTo>
                <a:lnTo>
                  <a:pt x="163246" y="135416"/>
                </a:lnTo>
                <a:lnTo>
                  <a:pt x="166693" y="132198"/>
                </a:lnTo>
                <a:lnTo>
                  <a:pt x="171140" y="128977"/>
                </a:lnTo>
                <a:lnTo>
                  <a:pt x="176256" y="125755"/>
                </a:lnTo>
                <a:lnTo>
                  <a:pt x="181815" y="122532"/>
                </a:lnTo>
                <a:lnTo>
                  <a:pt x="186596" y="119308"/>
                </a:lnTo>
                <a:lnTo>
                  <a:pt x="190859" y="116085"/>
                </a:lnTo>
                <a:lnTo>
                  <a:pt x="194775" y="112860"/>
                </a:lnTo>
                <a:lnTo>
                  <a:pt x="197386" y="109636"/>
                </a:lnTo>
                <a:lnTo>
                  <a:pt x="199127" y="106412"/>
                </a:lnTo>
                <a:lnTo>
                  <a:pt x="200287" y="103187"/>
                </a:lnTo>
                <a:lnTo>
                  <a:pt x="201061" y="97813"/>
                </a:lnTo>
                <a:lnTo>
                  <a:pt x="201577" y="91006"/>
                </a:lnTo>
                <a:lnTo>
                  <a:pt x="202150" y="76992"/>
                </a:lnTo>
                <a:lnTo>
                  <a:pt x="202404" y="67182"/>
                </a:lnTo>
                <a:lnTo>
                  <a:pt x="201398" y="64136"/>
                </a:lnTo>
                <a:lnTo>
                  <a:pt x="199651" y="62105"/>
                </a:lnTo>
                <a:lnTo>
                  <a:pt x="197412" y="60751"/>
                </a:lnTo>
                <a:lnTo>
                  <a:pt x="194845" y="56624"/>
                </a:lnTo>
                <a:lnTo>
                  <a:pt x="192058" y="50648"/>
                </a:lnTo>
                <a:lnTo>
                  <a:pt x="189126" y="43439"/>
                </a:lnTo>
                <a:lnTo>
                  <a:pt x="186096" y="38633"/>
                </a:lnTo>
                <a:lnTo>
                  <a:pt x="183001" y="35429"/>
                </a:lnTo>
                <a:lnTo>
                  <a:pt x="179863" y="33294"/>
                </a:lnTo>
                <a:lnTo>
                  <a:pt x="175621" y="30795"/>
                </a:lnTo>
                <a:lnTo>
                  <a:pt x="170644" y="28054"/>
                </a:lnTo>
                <a:lnTo>
                  <a:pt x="165175" y="25152"/>
                </a:lnTo>
                <a:lnTo>
                  <a:pt x="160455" y="23217"/>
                </a:lnTo>
                <a:lnTo>
                  <a:pt x="156233" y="21928"/>
                </a:lnTo>
                <a:lnTo>
                  <a:pt x="152344" y="21068"/>
                </a:lnTo>
                <a:lnTo>
                  <a:pt x="147601" y="19420"/>
                </a:lnTo>
                <a:lnTo>
                  <a:pt x="142290" y="17246"/>
                </a:lnTo>
                <a:lnTo>
                  <a:pt x="136599" y="14722"/>
                </a:lnTo>
                <a:lnTo>
                  <a:pt x="129581" y="13039"/>
                </a:lnTo>
                <a:lnTo>
                  <a:pt x="121677" y="11918"/>
                </a:lnTo>
                <a:lnTo>
                  <a:pt x="113183" y="11170"/>
                </a:lnTo>
                <a:lnTo>
                  <a:pt x="105371" y="11746"/>
                </a:lnTo>
                <a:lnTo>
                  <a:pt x="98013" y="13205"/>
                </a:lnTo>
                <a:lnTo>
                  <a:pt x="90959" y="15253"/>
                </a:lnTo>
                <a:lnTo>
                  <a:pt x="84106" y="17693"/>
                </a:lnTo>
                <a:lnTo>
                  <a:pt x="77387" y="20394"/>
                </a:lnTo>
                <a:lnTo>
                  <a:pt x="57501" y="29022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3" name="SMARTPenAnnotation1713"/>
          <p:cNvSpPr/>
          <p:nvPr/>
        </p:nvSpPr>
        <p:spPr>
          <a:xfrm>
            <a:off x="5523755" y="4028777"/>
            <a:ext cx="415976" cy="29022"/>
          </a:xfrm>
          <a:custGeom>
            <a:avLst/>
            <a:gdLst/>
            <a:ahLst/>
            <a:cxnLst/>
            <a:rect l="0" t="0" r="0" b="0"/>
            <a:pathLst>
              <a:path w="415976" h="29022">
                <a:moveTo>
                  <a:pt x="415975" y="0"/>
                </a:moveTo>
                <a:lnTo>
                  <a:pt x="381969" y="0"/>
                </a:lnTo>
                <a:lnTo>
                  <a:pt x="369657" y="1075"/>
                </a:lnTo>
                <a:lnTo>
                  <a:pt x="357149" y="2866"/>
                </a:lnTo>
                <a:lnTo>
                  <a:pt x="344512" y="5136"/>
                </a:lnTo>
                <a:lnTo>
                  <a:pt x="333937" y="6648"/>
                </a:lnTo>
                <a:lnTo>
                  <a:pt x="324737" y="7657"/>
                </a:lnTo>
                <a:lnTo>
                  <a:pt x="316455" y="8329"/>
                </a:lnTo>
                <a:lnTo>
                  <a:pt x="308783" y="8777"/>
                </a:lnTo>
                <a:lnTo>
                  <a:pt x="294527" y="9275"/>
                </a:lnTo>
                <a:lnTo>
                  <a:pt x="238182" y="9639"/>
                </a:lnTo>
                <a:lnTo>
                  <a:pt x="226505" y="10725"/>
                </a:lnTo>
                <a:lnTo>
                  <a:pt x="212271" y="12525"/>
                </a:lnTo>
                <a:lnTo>
                  <a:pt x="196332" y="14799"/>
                </a:lnTo>
                <a:lnTo>
                  <a:pt x="183557" y="16315"/>
                </a:lnTo>
                <a:lnTo>
                  <a:pt x="172891" y="17326"/>
                </a:lnTo>
                <a:lnTo>
                  <a:pt x="163630" y="18000"/>
                </a:lnTo>
                <a:lnTo>
                  <a:pt x="155306" y="18449"/>
                </a:lnTo>
                <a:lnTo>
                  <a:pt x="140325" y="18948"/>
                </a:lnTo>
                <a:lnTo>
                  <a:pt x="113191" y="19269"/>
                </a:lnTo>
                <a:lnTo>
                  <a:pt x="61281" y="19344"/>
                </a:lnTo>
                <a:lnTo>
                  <a:pt x="53753" y="20420"/>
                </a:lnTo>
                <a:lnTo>
                  <a:pt x="45509" y="22212"/>
                </a:lnTo>
                <a:lnTo>
                  <a:pt x="36788" y="24482"/>
                </a:lnTo>
                <a:lnTo>
                  <a:pt x="29900" y="25995"/>
                </a:lnTo>
                <a:lnTo>
                  <a:pt x="24233" y="27004"/>
                </a:lnTo>
                <a:lnTo>
                  <a:pt x="13988" y="28424"/>
                </a:lnTo>
                <a:lnTo>
                  <a:pt x="0" y="29021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4" name="SMARTPenAnnotation1714"/>
          <p:cNvSpPr/>
          <p:nvPr/>
        </p:nvSpPr>
        <p:spPr>
          <a:xfrm>
            <a:off x="5717232" y="3893343"/>
            <a:ext cx="77392" cy="338585"/>
          </a:xfrm>
          <a:custGeom>
            <a:avLst/>
            <a:gdLst/>
            <a:ahLst/>
            <a:cxnLst/>
            <a:rect l="0" t="0" r="0" b="0"/>
            <a:pathLst>
              <a:path w="77392" h="338585">
                <a:moveTo>
                  <a:pt x="0" y="0"/>
                </a:moveTo>
                <a:lnTo>
                  <a:pt x="0" y="10271"/>
                </a:lnTo>
                <a:lnTo>
                  <a:pt x="1075" y="15447"/>
                </a:lnTo>
                <a:lnTo>
                  <a:pt x="2866" y="21047"/>
                </a:lnTo>
                <a:lnTo>
                  <a:pt x="5136" y="26930"/>
                </a:lnTo>
                <a:lnTo>
                  <a:pt x="6648" y="33001"/>
                </a:lnTo>
                <a:lnTo>
                  <a:pt x="7657" y="39199"/>
                </a:lnTo>
                <a:lnTo>
                  <a:pt x="9852" y="58267"/>
                </a:lnTo>
                <a:lnTo>
                  <a:pt x="14411" y="95405"/>
                </a:lnTo>
                <a:lnTo>
                  <a:pt x="17132" y="111972"/>
                </a:lnTo>
                <a:lnTo>
                  <a:pt x="20020" y="126242"/>
                </a:lnTo>
                <a:lnTo>
                  <a:pt x="32379" y="177449"/>
                </a:lnTo>
                <a:lnTo>
                  <a:pt x="38784" y="198914"/>
                </a:lnTo>
                <a:lnTo>
                  <a:pt x="47354" y="226124"/>
                </a:lnTo>
                <a:lnTo>
                  <a:pt x="77391" y="33858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5" name="SMARTPenAnnotation1715"/>
          <p:cNvSpPr/>
          <p:nvPr/>
        </p:nvSpPr>
        <p:spPr>
          <a:xfrm>
            <a:off x="6113859" y="3825626"/>
            <a:ext cx="48370" cy="454671"/>
          </a:xfrm>
          <a:custGeom>
            <a:avLst/>
            <a:gdLst/>
            <a:ahLst/>
            <a:cxnLst/>
            <a:rect l="0" t="0" r="0" b="0"/>
            <a:pathLst>
              <a:path w="48370" h="454671">
                <a:moveTo>
                  <a:pt x="0" y="0"/>
                </a:moveTo>
                <a:lnTo>
                  <a:pt x="0" y="10272"/>
                </a:lnTo>
                <a:lnTo>
                  <a:pt x="1075" y="16522"/>
                </a:lnTo>
                <a:lnTo>
                  <a:pt x="2866" y="23913"/>
                </a:lnTo>
                <a:lnTo>
                  <a:pt x="5136" y="32065"/>
                </a:lnTo>
                <a:lnTo>
                  <a:pt x="6648" y="45024"/>
                </a:lnTo>
                <a:lnTo>
                  <a:pt x="7657" y="61187"/>
                </a:lnTo>
                <a:lnTo>
                  <a:pt x="8329" y="79487"/>
                </a:lnTo>
                <a:lnTo>
                  <a:pt x="9852" y="93837"/>
                </a:lnTo>
                <a:lnTo>
                  <a:pt x="11943" y="105553"/>
                </a:lnTo>
                <a:lnTo>
                  <a:pt x="14411" y="115513"/>
                </a:lnTo>
                <a:lnTo>
                  <a:pt x="16056" y="125378"/>
                </a:lnTo>
                <a:lnTo>
                  <a:pt x="17153" y="135179"/>
                </a:lnTo>
                <a:lnTo>
                  <a:pt x="17885" y="144938"/>
                </a:lnTo>
                <a:lnTo>
                  <a:pt x="19447" y="156818"/>
                </a:lnTo>
                <a:lnTo>
                  <a:pt x="21564" y="170113"/>
                </a:lnTo>
                <a:lnTo>
                  <a:pt x="32684" y="235201"/>
                </a:lnTo>
                <a:lnTo>
                  <a:pt x="35762" y="262138"/>
                </a:lnTo>
                <a:lnTo>
                  <a:pt x="42050" y="332196"/>
                </a:lnTo>
                <a:lnTo>
                  <a:pt x="45560" y="379099"/>
                </a:lnTo>
                <a:lnTo>
                  <a:pt x="47121" y="407110"/>
                </a:lnTo>
                <a:lnTo>
                  <a:pt x="47537" y="417589"/>
                </a:lnTo>
                <a:lnTo>
                  <a:pt x="48369" y="45467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6" name="SMARTPenAnnotation1716"/>
          <p:cNvSpPr/>
          <p:nvPr/>
        </p:nvSpPr>
        <p:spPr>
          <a:xfrm>
            <a:off x="6250637" y="3864773"/>
            <a:ext cx="385610" cy="327886"/>
          </a:xfrm>
          <a:custGeom>
            <a:avLst/>
            <a:gdLst/>
            <a:ahLst/>
            <a:cxnLst/>
            <a:rect l="0" t="0" r="0" b="0"/>
            <a:pathLst>
              <a:path w="385610" h="327886">
                <a:moveTo>
                  <a:pt x="8329" y="86613"/>
                </a:moveTo>
                <a:lnTo>
                  <a:pt x="3194" y="76343"/>
                </a:lnTo>
                <a:lnTo>
                  <a:pt x="672" y="68433"/>
                </a:lnTo>
                <a:lnTo>
                  <a:pt x="0" y="64819"/>
                </a:lnTo>
                <a:lnTo>
                  <a:pt x="627" y="61335"/>
                </a:lnTo>
                <a:lnTo>
                  <a:pt x="4190" y="54598"/>
                </a:lnTo>
                <a:lnTo>
                  <a:pt x="9356" y="45155"/>
                </a:lnTo>
                <a:lnTo>
                  <a:pt x="12239" y="39626"/>
                </a:lnTo>
                <a:lnTo>
                  <a:pt x="18307" y="30618"/>
                </a:lnTo>
                <a:lnTo>
                  <a:pt x="24588" y="23031"/>
                </a:lnTo>
                <a:lnTo>
                  <a:pt x="30962" y="16076"/>
                </a:lnTo>
                <a:lnTo>
                  <a:pt x="34166" y="13792"/>
                </a:lnTo>
                <a:lnTo>
                  <a:pt x="44887" y="9502"/>
                </a:lnTo>
                <a:lnTo>
                  <a:pt x="55390" y="4689"/>
                </a:lnTo>
                <a:lnTo>
                  <a:pt x="64358" y="1833"/>
                </a:lnTo>
                <a:lnTo>
                  <a:pt x="75449" y="226"/>
                </a:lnTo>
                <a:lnTo>
                  <a:pt x="78873" y="0"/>
                </a:lnTo>
                <a:lnTo>
                  <a:pt x="82230" y="925"/>
                </a:lnTo>
                <a:lnTo>
                  <a:pt x="88827" y="4818"/>
                </a:lnTo>
                <a:lnTo>
                  <a:pt x="98583" y="13053"/>
                </a:lnTo>
                <a:lnTo>
                  <a:pt x="102895" y="15001"/>
                </a:lnTo>
                <a:lnTo>
                  <a:pt x="113417" y="17165"/>
                </a:lnTo>
                <a:lnTo>
                  <a:pt x="118158" y="19892"/>
                </a:lnTo>
                <a:lnTo>
                  <a:pt x="126292" y="28654"/>
                </a:lnTo>
                <a:lnTo>
                  <a:pt x="129966" y="34001"/>
                </a:lnTo>
                <a:lnTo>
                  <a:pt x="133490" y="39715"/>
                </a:lnTo>
                <a:lnTo>
                  <a:pt x="136914" y="45673"/>
                </a:lnTo>
                <a:lnTo>
                  <a:pt x="143586" y="58027"/>
                </a:lnTo>
                <a:lnTo>
                  <a:pt x="146869" y="64332"/>
                </a:lnTo>
                <a:lnTo>
                  <a:pt x="150133" y="73909"/>
                </a:lnTo>
                <a:lnTo>
                  <a:pt x="153384" y="85668"/>
                </a:lnTo>
                <a:lnTo>
                  <a:pt x="156626" y="98881"/>
                </a:lnTo>
                <a:lnTo>
                  <a:pt x="158788" y="109840"/>
                </a:lnTo>
                <a:lnTo>
                  <a:pt x="160229" y="119296"/>
                </a:lnTo>
                <a:lnTo>
                  <a:pt x="161189" y="127749"/>
                </a:lnTo>
                <a:lnTo>
                  <a:pt x="161830" y="136610"/>
                </a:lnTo>
                <a:lnTo>
                  <a:pt x="162257" y="145741"/>
                </a:lnTo>
                <a:lnTo>
                  <a:pt x="162541" y="155053"/>
                </a:lnTo>
                <a:lnTo>
                  <a:pt x="161656" y="163411"/>
                </a:lnTo>
                <a:lnTo>
                  <a:pt x="159991" y="171133"/>
                </a:lnTo>
                <a:lnTo>
                  <a:pt x="157807" y="178430"/>
                </a:lnTo>
                <a:lnTo>
                  <a:pt x="155275" y="185445"/>
                </a:lnTo>
                <a:lnTo>
                  <a:pt x="152513" y="192271"/>
                </a:lnTo>
                <a:lnTo>
                  <a:pt x="149596" y="198972"/>
                </a:lnTo>
                <a:lnTo>
                  <a:pt x="147651" y="206664"/>
                </a:lnTo>
                <a:lnTo>
                  <a:pt x="146355" y="215016"/>
                </a:lnTo>
                <a:lnTo>
                  <a:pt x="145491" y="223809"/>
                </a:lnTo>
                <a:lnTo>
                  <a:pt x="143840" y="231820"/>
                </a:lnTo>
                <a:lnTo>
                  <a:pt x="141665" y="239311"/>
                </a:lnTo>
                <a:lnTo>
                  <a:pt x="139140" y="246455"/>
                </a:lnTo>
                <a:lnTo>
                  <a:pt x="135306" y="254442"/>
                </a:lnTo>
                <a:lnTo>
                  <a:pt x="130601" y="262992"/>
                </a:lnTo>
                <a:lnTo>
                  <a:pt x="125314" y="271915"/>
                </a:lnTo>
                <a:lnTo>
                  <a:pt x="120715" y="278939"/>
                </a:lnTo>
                <a:lnTo>
                  <a:pt x="116574" y="284697"/>
                </a:lnTo>
                <a:lnTo>
                  <a:pt x="109107" y="293961"/>
                </a:lnTo>
                <a:lnTo>
                  <a:pt x="102205" y="301661"/>
                </a:lnTo>
                <a:lnTo>
                  <a:pt x="95555" y="308667"/>
                </a:lnTo>
                <a:lnTo>
                  <a:pt x="77966" y="326522"/>
                </a:lnTo>
                <a:lnTo>
                  <a:pt x="76252" y="327168"/>
                </a:lnTo>
                <a:lnTo>
                  <a:pt x="71480" y="327885"/>
                </a:lnTo>
                <a:lnTo>
                  <a:pt x="69777" y="327001"/>
                </a:lnTo>
                <a:lnTo>
                  <a:pt x="68643" y="325337"/>
                </a:lnTo>
                <a:lnTo>
                  <a:pt x="66821" y="320079"/>
                </a:lnTo>
                <a:lnTo>
                  <a:pt x="67746" y="319648"/>
                </a:lnTo>
                <a:lnTo>
                  <a:pt x="71641" y="319168"/>
                </a:lnTo>
                <a:lnTo>
                  <a:pt x="73109" y="317966"/>
                </a:lnTo>
                <a:lnTo>
                  <a:pt x="74088" y="316090"/>
                </a:lnTo>
                <a:lnTo>
                  <a:pt x="74741" y="313763"/>
                </a:lnTo>
                <a:lnTo>
                  <a:pt x="76251" y="312213"/>
                </a:lnTo>
                <a:lnTo>
                  <a:pt x="78332" y="311179"/>
                </a:lnTo>
                <a:lnTo>
                  <a:pt x="80795" y="310489"/>
                </a:lnTo>
                <a:lnTo>
                  <a:pt x="89264" y="309724"/>
                </a:lnTo>
                <a:lnTo>
                  <a:pt x="99118" y="309383"/>
                </a:lnTo>
                <a:lnTo>
                  <a:pt x="107081" y="309232"/>
                </a:lnTo>
                <a:lnTo>
                  <a:pt x="278523" y="309114"/>
                </a:lnTo>
                <a:lnTo>
                  <a:pt x="297020" y="310188"/>
                </a:lnTo>
                <a:lnTo>
                  <a:pt x="317951" y="311979"/>
                </a:lnTo>
                <a:lnTo>
                  <a:pt x="385609" y="31878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7" name="SMARTPenAnnotation1717"/>
          <p:cNvSpPr/>
          <p:nvPr/>
        </p:nvSpPr>
        <p:spPr>
          <a:xfrm>
            <a:off x="6762005" y="3961060"/>
            <a:ext cx="290216" cy="38696"/>
          </a:xfrm>
          <a:custGeom>
            <a:avLst/>
            <a:gdLst/>
            <a:ahLst/>
            <a:cxnLst/>
            <a:rect l="0" t="0" r="0" b="0"/>
            <a:pathLst>
              <a:path w="290216" h="38696">
                <a:moveTo>
                  <a:pt x="0" y="38695"/>
                </a:moveTo>
                <a:lnTo>
                  <a:pt x="5136" y="28425"/>
                </a:lnTo>
                <a:lnTo>
                  <a:pt x="7723" y="25399"/>
                </a:lnTo>
                <a:lnTo>
                  <a:pt x="10523" y="23382"/>
                </a:lnTo>
                <a:lnTo>
                  <a:pt x="13465" y="22037"/>
                </a:lnTo>
                <a:lnTo>
                  <a:pt x="16501" y="21141"/>
                </a:lnTo>
                <a:lnTo>
                  <a:pt x="22741" y="20145"/>
                </a:lnTo>
                <a:lnTo>
                  <a:pt x="25909" y="18804"/>
                </a:lnTo>
                <a:lnTo>
                  <a:pt x="29097" y="16836"/>
                </a:lnTo>
                <a:lnTo>
                  <a:pt x="32296" y="14448"/>
                </a:lnTo>
                <a:lnTo>
                  <a:pt x="35504" y="11782"/>
                </a:lnTo>
                <a:lnTo>
                  <a:pt x="38718" y="8930"/>
                </a:lnTo>
                <a:lnTo>
                  <a:pt x="41935" y="5953"/>
                </a:lnTo>
                <a:lnTo>
                  <a:pt x="46230" y="3969"/>
                </a:lnTo>
                <a:lnTo>
                  <a:pt x="51243" y="2646"/>
                </a:lnTo>
                <a:lnTo>
                  <a:pt x="56734" y="1764"/>
                </a:lnTo>
                <a:lnTo>
                  <a:pt x="63620" y="1176"/>
                </a:lnTo>
                <a:lnTo>
                  <a:pt x="71435" y="784"/>
                </a:lnTo>
                <a:lnTo>
                  <a:pt x="87642" y="348"/>
                </a:lnTo>
                <a:lnTo>
                  <a:pt x="128752" y="31"/>
                </a:lnTo>
                <a:lnTo>
                  <a:pt x="290215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8" name="SMARTPenAnnotation1718"/>
          <p:cNvSpPr/>
          <p:nvPr/>
        </p:nvSpPr>
        <p:spPr>
          <a:xfrm>
            <a:off x="6858744" y="4057798"/>
            <a:ext cx="241846" cy="9675"/>
          </a:xfrm>
          <a:custGeom>
            <a:avLst/>
            <a:gdLst/>
            <a:ahLst/>
            <a:cxnLst/>
            <a:rect l="0" t="0" r="0" b="0"/>
            <a:pathLst>
              <a:path w="241846" h="9675">
                <a:moveTo>
                  <a:pt x="0" y="0"/>
                </a:moveTo>
                <a:lnTo>
                  <a:pt x="10271" y="5136"/>
                </a:lnTo>
                <a:lnTo>
                  <a:pt x="14371" y="6649"/>
                </a:lnTo>
                <a:lnTo>
                  <a:pt x="18179" y="7657"/>
                </a:lnTo>
                <a:lnTo>
                  <a:pt x="21794" y="8329"/>
                </a:lnTo>
                <a:lnTo>
                  <a:pt x="30652" y="8778"/>
                </a:lnTo>
                <a:lnTo>
                  <a:pt x="69633" y="9409"/>
                </a:lnTo>
                <a:lnTo>
                  <a:pt x="88632" y="9556"/>
                </a:lnTo>
                <a:lnTo>
                  <a:pt x="96708" y="8521"/>
                </a:lnTo>
                <a:lnTo>
                  <a:pt x="104242" y="6755"/>
                </a:lnTo>
                <a:lnTo>
                  <a:pt x="111415" y="4504"/>
                </a:lnTo>
                <a:lnTo>
                  <a:pt x="118347" y="4077"/>
                </a:lnTo>
                <a:lnTo>
                  <a:pt x="125117" y="4868"/>
                </a:lnTo>
                <a:lnTo>
                  <a:pt x="131780" y="6470"/>
                </a:lnTo>
                <a:lnTo>
                  <a:pt x="145896" y="7538"/>
                </a:lnTo>
                <a:lnTo>
                  <a:pt x="164981" y="8250"/>
                </a:lnTo>
                <a:lnTo>
                  <a:pt x="241845" y="967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9" name="SMARTPenAnnotation1719"/>
          <p:cNvSpPr/>
          <p:nvPr/>
        </p:nvSpPr>
        <p:spPr>
          <a:xfrm>
            <a:off x="7245697" y="3835300"/>
            <a:ext cx="125761" cy="493367"/>
          </a:xfrm>
          <a:custGeom>
            <a:avLst/>
            <a:gdLst/>
            <a:ahLst/>
            <a:cxnLst/>
            <a:rect l="0" t="0" r="0" b="0"/>
            <a:pathLst>
              <a:path w="125761" h="493367">
                <a:moveTo>
                  <a:pt x="0" y="0"/>
                </a:moveTo>
                <a:lnTo>
                  <a:pt x="0" y="15407"/>
                </a:lnTo>
                <a:lnTo>
                  <a:pt x="2866" y="28703"/>
                </a:lnTo>
                <a:lnTo>
                  <a:pt x="6648" y="42853"/>
                </a:lnTo>
                <a:lnTo>
                  <a:pt x="7657" y="51142"/>
                </a:lnTo>
                <a:lnTo>
                  <a:pt x="8329" y="59891"/>
                </a:lnTo>
                <a:lnTo>
                  <a:pt x="8778" y="67874"/>
                </a:lnTo>
                <a:lnTo>
                  <a:pt x="9275" y="82477"/>
                </a:lnTo>
                <a:lnTo>
                  <a:pt x="10483" y="92605"/>
                </a:lnTo>
                <a:lnTo>
                  <a:pt x="12363" y="104732"/>
                </a:lnTo>
                <a:lnTo>
                  <a:pt x="14691" y="118190"/>
                </a:lnTo>
                <a:lnTo>
                  <a:pt x="17318" y="129313"/>
                </a:lnTo>
                <a:lnTo>
                  <a:pt x="20144" y="138877"/>
                </a:lnTo>
                <a:lnTo>
                  <a:pt x="23103" y="147403"/>
                </a:lnTo>
                <a:lnTo>
                  <a:pt x="26151" y="159536"/>
                </a:lnTo>
                <a:lnTo>
                  <a:pt x="29258" y="174075"/>
                </a:lnTo>
                <a:lnTo>
                  <a:pt x="32403" y="190216"/>
                </a:lnTo>
                <a:lnTo>
                  <a:pt x="34501" y="204201"/>
                </a:lnTo>
                <a:lnTo>
                  <a:pt x="35898" y="216749"/>
                </a:lnTo>
                <a:lnTo>
                  <a:pt x="36831" y="228339"/>
                </a:lnTo>
                <a:lnTo>
                  <a:pt x="39602" y="242516"/>
                </a:lnTo>
                <a:lnTo>
                  <a:pt x="43599" y="258416"/>
                </a:lnTo>
                <a:lnTo>
                  <a:pt x="52698" y="290055"/>
                </a:lnTo>
                <a:lnTo>
                  <a:pt x="60326" y="314866"/>
                </a:lnTo>
                <a:lnTo>
                  <a:pt x="64938" y="328147"/>
                </a:lnTo>
                <a:lnTo>
                  <a:pt x="81703" y="373590"/>
                </a:lnTo>
                <a:lnTo>
                  <a:pt x="93997" y="408961"/>
                </a:lnTo>
                <a:lnTo>
                  <a:pt x="99210" y="423122"/>
                </a:lnTo>
                <a:lnTo>
                  <a:pt x="103761" y="434713"/>
                </a:lnTo>
                <a:lnTo>
                  <a:pt x="107869" y="444590"/>
                </a:lnTo>
                <a:lnTo>
                  <a:pt x="111683" y="453325"/>
                </a:lnTo>
                <a:lnTo>
                  <a:pt x="115300" y="461297"/>
                </a:lnTo>
                <a:lnTo>
                  <a:pt x="125760" y="49336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0" name="SMARTPenAnnotation1720"/>
          <p:cNvSpPr/>
          <p:nvPr/>
        </p:nvSpPr>
        <p:spPr>
          <a:xfrm>
            <a:off x="7468195" y="3864322"/>
            <a:ext cx="154782" cy="454671"/>
          </a:xfrm>
          <a:custGeom>
            <a:avLst/>
            <a:gdLst/>
            <a:ahLst/>
            <a:cxnLst/>
            <a:rect l="0" t="0" r="0" b="0"/>
            <a:pathLst>
              <a:path w="154782" h="454671">
                <a:moveTo>
                  <a:pt x="0" y="0"/>
                </a:moveTo>
                <a:lnTo>
                  <a:pt x="0" y="5135"/>
                </a:lnTo>
                <a:lnTo>
                  <a:pt x="2149" y="9872"/>
                </a:lnTo>
                <a:lnTo>
                  <a:pt x="5733" y="16256"/>
                </a:lnTo>
                <a:lnTo>
                  <a:pt x="10271" y="23736"/>
                </a:lnTo>
                <a:lnTo>
                  <a:pt x="14371" y="30872"/>
                </a:lnTo>
                <a:lnTo>
                  <a:pt x="21794" y="44534"/>
                </a:lnTo>
                <a:lnTo>
                  <a:pt x="25809" y="57771"/>
                </a:lnTo>
                <a:lnTo>
                  <a:pt x="28669" y="71895"/>
                </a:lnTo>
                <a:lnTo>
                  <a:pt x="30936" y="80176"/>
                </a:lnTo>
                <a:lnTo>
                  <a:pt x="33523" y="88921"/>
                </a:lnTo>
                <a:lnTo>
                  <a:pt x="36322" y="96901"/>
                </a:lnTo>
                <a:lnTo>
                  <a:pt x="39263" y="104371"/>
                </a:lnTo>
                <a:lnTo>
                  <a:pt x="42298" y="111501"/>
                </a:lnTo>
                <a:lnTo>
                  <a:pt x="45397" y="119478"/>
                </a:lnTo>
                <a:lnTo>
                  <a:pt x="51705" y="136941"/>
                </a:lnTo>
                <a:lnTo>
                  <a:pt x="76087" y="209015"/>
                </a:lnTo>
                <a:lnTo>
                  <a:pt x="154781" y="45467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24600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56F3239-7E31-4321-9C45-B29C32B61926}" type="slidenum">
              <a:rPr lang="ar-SA" smtClean="0"/>
              <a:pPr/>
              <a:t>28</a:t>
            </a:fld>
            <a:endParaRPr lang="en-US" dirty="0" smtClean="0"/>
          </a:p>
        </p:txBody>
      </p:sp>
      <p:sp>
        <p:nvSpPr>
          <p:cNvPr id="32771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ar-SA" b="1" smtClean="0"/>
              <a:t>تمارين</a:t>
            </a:r>
            <a:r>
              <a:rPr lang="en-US" smtClean="0"/>
              <a:t> </a:t>
            </a:r>
          </a:p>
        </p:txBody>
      </p:sp>
      <p:sp>
        <p:nvSpPr>
          <p:cNvPr id="32772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rtl="1">
              <a:buFont typeface="Arial" charset="0"/>
              <a:buNone/>
            </a:pPr>
            <a:r>
              <a:rPr lang="ar-SA" b="1" dirty="0" err="1" smtClean="0"/>
              <a:t>اولاً</a:t>
            </a:r>
            <a:r>
              <a:rPr lang="ar-SA" b="1" dirty="0" smtClean="0"/>
              <a:t>-  أوجد ناتج العمليات التالية:</a:t>
            </a:r>
          </a:p>
          <a:p>
            <a:pPr rtl="1">
              <a:buFont typeface="Arial" charset="0"/>
              <a:buNone/>
            </a:pPr>
            <a:endParaRPr lang="ar-SA" b="1" dirty="0" smtClean="0"/>
          </a:p>
        </p:txBody>
      </p:sp>
      <p:graphicFrame>
        <p:nvGraphicFramePr>
          <p:cNvPr id="64514" name="Object 2"/>
          <p:cNvGraphicFramePr>
            <a:graphicFrameLocks noChangeAspect="1"/>
          </p:cNvGraphicFramePr>
          <p:nvPr/>
        </p:nvGraphicFramePr>
        <p:xfrm>
          <a:off x="1143000" y="2362200"/>
          <a:ext cx="6315075" cy="2847975"/>
        </p:xfrm>
        <a:graphic>
          <a:graphicData uri="http://schemas.openxmlformats.org/presentationml/2006/ole">
            <p:oleObj spid="_x0000_s64514" name="Equation" r:id="rId3" imgW="2222280" imgH="11430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B18F09F2-7D94-42B7-B902-BD704426A6C3}" type="slidenum">
              <a:rPr lang="ar-SA" smtClean="0"/>
              <a:pPr/>
              <a:t>29</a:t>
            </a:fld>
            <a:endParaRPr lang="en-US" smtClean="0"/>
          </a:p>
        </p:txBody>
      </p:sp>
      <p:sp>
        <p:nvSpPr>
          <p:cNvPr id="33795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ar-SA" smtClean="0"/>
              <a:t>تمارين</a:t>
            </a:r>
            <a:endParaRPr lang="en-US" smtClean="0"/>
          </a:p>
        </p:txBody>
      </p:sp>
      <p:sp>
        <p:nvSpPr>
          <p:cNvPr id="33796" name="Rectangle 3"/>
          <p:cNvSpPr>
            <a:spLocks noGrp="1"/>
          </p:cNvSpPr>
          <p:nvPr>
            <p:ph type="body" idx="4294967295"/>
          </p:nvPr>
        </p:nvSpPr>
        <p:spPr>
          <a:xfrm>
            <a:off x="990600" y="1600200"/>
            <a:ext cx="8420100" cy="2743200"/>
          </a:xfrm>
        </p:spPr>
        <p:txBody>
          <a:bodyPr/>
          <a:lstStyle/>
          <a:p>
            <a:pPr rtl="1">
              <a:lnSpc>
                <a:spcPct val="80000"/>
              </a:lnSpc>
              <a:buFont typeface="Arial" charset="0"/>
              <a:buNone/>
            </a:pPr>
            <a:r>
              <a:rPr lang="ar-SA" sz="2800" b="1" dirty="0" smtClean="0"/>
              <a:t>ثانياً- أوجد حاصل جمع المقادير الجبرية التالية:</a:t>
            </a:r>
          </a:p>
          <a:p>
            <a:pPr algn="l">
              <a:lnSpc>
                <a:spcPct val="80000"/>
              </a:lnSpc>
              <a:buFont typeface="Arial" charset="0"/>
              <a:buNone/>
            </a:pPr>
            <a:endParaRPr lang="ar-SA" sz="2800" b="1" dirty="0" smtClean="0"/>
          </a:p>
          <a:p>
            <a:pPr rtl="1">
              <a:lnSpc>
                <a:spcPct val="80000"/>
              </a:lnSpc>
              <a:buFont typeface="Arial" charset="0"/>
              <a:buNone/>
            </a:pPr>
            <a:endParaRPr lang="ar-SA" sz="2800" b="1" dirty="0" smtClean="0"/>
          </a:p>
        </p:txBody>
      </p:sp>
      <p:graphicFrame>
        <p:nvGraphicFramePr>
          <p:cNvPr id="65538" name="Object 2"/>
          <p:cNvGraphicFramePr>
            <a:graphicFrameLocks noChangeAspect="1"/>
          </p:cNvGraphicFramePr>
          <p:nvPr/>
        </p:nvGraphicFramePr>
        <p:xfrm>
          <a:off x="1676400" y="2438400"/>
          <a:ext cx="7683501" cy="1646237"/>
        </p:xfrm>
        <a:graphic>
          <a:graphicData uri="http://schemas.openxmlformats.org/presentationml/2006/ole">
            <p:oleObj spid="_x0000_s65538" name="Equation" r:id="rId3" imgW="2971800" imgH="6602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90121E45-35A0-4FD8-9693-BABD09BB2E15}" type="slidenum">
              <a:rPr lang="ar-SA" smtClean="0"/>
              <a:pPr/>
              <a:t>30</a:t>
            </a:fld>
            <a:endParaRPr lang="en-US" smtClean="0"/>
          </a:p>
        </p:txBody>
      </p:sp>
      <p:sp>
        <p:nvSpPr>
          <p:cNvPr id="34819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ar-SA" smtClean="0"/>
              <a:t>تمارين</a:t>
            </a:r>
            <a:endParaRPr lang="en-US" smtClean="0"/>
          </a:p>
        </p:txBody>
      </p:sp>
      <p:sp>
        <p:nvSpPr>
          <p:cNvPr id="34820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rtl="1">
              <a:lnSpc>
                <a:spcPct val="90000"/>
              </a:lnSpc>
              <a:buFont typeface="Arial" charset="0"/>
              <a:buNone/>
            </a:pPr>
            <a:r>
              <a:rPr lang="ar-SA" b="1" dirty="0" smtClean="0"/>
              <a:t>ثالثاً- أوجد ناتج العمليات التالية:</a:t>
            </a:r>
          </a:p>
          <a:p>
            <a:pPr rtl="1">
              <a:lnSpc>
                <a:spcPct val="90000"/>
              </a:lnSpc>
              <a:buFont typeface="Arial" charset="0"/>
              <a:buNone/>
            </a:pPr>
            <a:endParaRPr lang="ar-SA" b="1" dirty="0" smtClean="0"/>
          </a:p>
          <a:p>
            <a:pPr rtl="1">
              <a:lnSpc>
                <a:spcPct val="90000"/>
              </a:lnSpc>
              <a:buFont typeface="Arial" charset="0"/>
              <a:buNone/>
            </a:pPr>
            <a:r>
              <a:rPr lang="ar-SA" b="1" dirty="0" smtClean="0"/>
              <a:t>(1)  أطرح                   من</a:t>
            </a:r>
          </a:p>
          <a:p>
            <a:pPr rtl="1">
              <a:lnSpc>
                <a:spcPct val="90000"/>
              </a:lnSpc>
              <a:buFont typeface="Arial" charset="0"/>
              <a:buNone/>
            </a:pPr>
            <a:r>
              <a:rPr lang="ar-SA" b="1" dirty="0" smtClean="0"/>
              <a:t>(2)  أطرح                        من</a:t>
            </a:r>
          </a:p>
          <a:p>
            <a:pPr rtl="1">
              <a:lnSpc>
                <a:spcPct val="90000"/>
              </a:lnSpc>
              <a:buFont typeface="Arial" charset="0"/>
              <a:buNone/>
            </a:pPr>
            <a:endParaRPr lang="ar-SA" b="1" dirty="0" smtClean="0"/>
          </a:p>
          <a:p>
            <a:pPr rtl="1">
              <a:lnSpc>
                <a:spcPct val="90000"/>
              </a:lnSpc>
              <a:buFont typeface="Arial" charset="0"/>
              <a:buNone/>
            </a:pPr>
            <a:r>
              <a:rPr lang="ar-SA" b="1" dirty="0" smtClean="0"/>
              <a:t>(3)</a:t>
            </a:r>
          </a:p>
          <a:p>
            <a:pPr rtl="1">
              <a:lnSpc>
                <a:spcPct val="90000"/>
              </a:lnSpc>
              <a:buFont typeface="Arial" charset="0"/>
              <a:buNone/>
            </a:pPr>
            <a:endParaRPr lang="ar-SA" b="1" dirty="0" smtClean="0"/>
          </a:p>
          <a:p>
            <a:pPr rtl="1">
              <a:lnSpc>
                <a:spcPct val="90000"/>
              </a:lnSpc>
              <a:buFont typeface="Arial" charset="0"/>
              <a:buNone/>
            </a:pPr>
            <a:r>
              <a:rPr lang="ar-SA" b="1" dirty="0" smtClean="0"/>
              <a:t>(4)</a:t>
            </a:r>
            <a:endParaRPr lang="en-US" b="1" dirty="0" smtClean="0"/>
          </a:p>
        </p:txBody>
      </p:sp>
      <p:graphicFrame>
        <p:nvGraphicFramePr>
          <p:cNvPr id="66562" name="Object 2"/>
          <p:cNvGraphicFramePr>
            <a:graphicFrameLocks noChangeAspect="1"/>
          </p:cNvGraphicFramePr>
          <p:nvPr/>
        </p:nvGraphicFramePr>
        <p:xfrm>
          <a:off x="6172200" y="2667000"/>
          <a:ext cx="1408112" cy="506413"/>
        </p:xfrm>
        <a:graphic>
          <a:graphicData uri="http://schemas.openxmlformats.org/presentationml/2006/ole">
            <p:oleObj spid="_x0000_s66562" name="Equation" r:id="rId3" imgW="495000" imgH="203040" progId="Equation.3">
              <p:embed/>
            </p:oleObj>
          </a:graphicData>
        </a:graphic>
      </p:graphicFrame>
      <p:graphicFrame>
        <p:nvGraphicFramePr>
          <p:cNvPr id="66563" name="Object 3"/>
          <p:cNvGraphicFramePr>
            <a:graphicFrameLocks noChangeAspect="1"/>
          </p:cNvGraphicFramePr>
          <p:nvPr/>
        </p:nvGraphicFramePr>
        <p:xfrm>
          <a:off x="3810000" y="2667000"/>
          <a:ext cx="1408113" cy="506413"/>
        </p:xfrm>
        <a:graphic>
          <a:graphicData uri="http://schemas.openxmlformats.org/presentationml/2006/ole">
            <p:oleObj spid="_x0000_s66563" name="Equation" r:id="rId4" imgW="495000" imgH="203040" progId="Equation.3">
              <p:embed/>
            </p:oleObj>
          </a:graphicData>
        </a:graphic>
      </p:graphicFrame>
      <p:graphicFrame>
        <p:nvGraphicFramePr>
          <p:cNvPr id="66564" name="Object 4"/>
          <p:cNvGraphicFramePr>
            <a:graphicFrameLocks noChangeAspect="1"/>
          </p:cNvGraphicFramePr>
          <p:nvPr/>
        </p:nvGraphicFramePr>
        <p:xfrm>
          <a:off x="5638800" y="3276600"/>
          <a:ext cx="1912937" cy="442913"/>
        </p:xfrm>
        <a:graphic>
          <a:graphicData uri="http://schemas.openxmlformats.org/presentationml/2006/ole">
            <p:oleObj spid="_x0000_s66564" name="Equation" r:id="rId5" imgW="672840" imgH="177480" progId="Equation.3">
              <p:embed/>
            </p:oleObj>
          </a:graphicData>
        </a:graphic>
      </p:graphicFrame>
      <p:graphicFrame>
        <p:nvGraphicFramePr>
          <p:cNvPr id="66565" name="Object 5"/>
          <p:cNvGraphicFramePr>
            <a:graphicFrameLocks noChangeAspect="1"/>
          </p:cNvGraphicFramePr>
          <p:nvPr/>
        </p:nvGraphicFramePr>
        <p:xfrm>
          <a:off x="2362200" y="3276600"/>
          <a:ext cx="2203450" cy="442913"/>
        </p:xfrm>
        <a:graphic>
          <a:graphicData uri="http://schemas.openxmlformats.org/presentationml/2006/ole">
            <p:oleObj spid="_x0000_s66565" name="Equation" r:id="rId6" imgW="774360" imgH="177480" progId="Equation.3">
              <p:embed/>
            </p:oleObj>
          </a:graphicData>
        </a:graphic>
      </p:graphicFrame>
      <p:graphicFrame>
        <p:nvGraphicFramePr>
          <p:cNvPr id="66566" name="Object 6"/>
          <p:cNvGraphicFramePr>
            <a:graphicFrameLocks noChangeAspect="1"/>
          </p:cNvGraphicFramePr>
          <p:nvPr/>
        </p:nvGraphicFramePr>
        <p:xfrm>
          <a:off x="4724400" y="4267200"/>
          <a:ext cx="3719513" cy="538163"/>
        </p:xfrm>
        <a:graphic>
          <a:graphicData uri="http://schemas.openxmlformats.org/presentationml/2006/ole">
            <p:oleObj spid="_x0000_s66566" name="Equation" r:id="rId7" imgW="1307880" imgH="215640" progId="Equation.3">
              <p:embed/>
            </p:oleObj>
          </a:graphicData>
        </a:graphic>
      </p:graphicFrame>
      <p:graphicFrame>
        <p:nvGraphicFramePr>
          <p:cNvPr id="66567" name="Object 7"/>
          <p:cNvGraphicFramePr>
            <a:graphicFrameLocks noChangeAspect="1"/>
          </p:cNvGraphicFramePr>
          <p:nvPr/>
        </p:nvGraphicFramePr>
        <p:xfrm>
          <a:off x="2971800" y="5410200"/>
          <a:ext cx="5380037" cy="538163"/>
        </p:xfrm>
        <a:graphic>
          <a:graphicData uri="http://schemas.openxmlformats.org/presentationml/2006/ole">
            <p:oleObj spid="_x0000_s66567" name="Equation" r:id="rId8" imgW="1892160" imgH="215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1788</TotalTime>
  <Words>668</Words>
  <Application>Microsoft Office PowerPoint</Application>
  <PresentationFormat>A4 Paper (210x297 mm)‎</PresentationFormat>
  <Paragraphs>184</Paragraphs>
  <Slides>31</Slides>
  <Notes>0</Notes>
  <HiddenSlides>0</HiddenSlides>
  <MMClips>0</MMClips>
  <ScaleCrop>false</ScaleCrop>
  <HeadingPairs>
    <vt:vector size="6" baseType="variant">
      <vt:variant>
        <vt:lpstr>سمة</vt:lpstr>
      </vt:variant>
      <vt:variant>
        <vt:i4>1</vt:i4>
      </vt:variant>
      <vt:variant>
        <vt:lpstr>خوادم OLE مضمنة</vt:lpstr>
      </vt:variant>
      <vt:variant>
        <vt:i4>3</vt:i4>
      </vt:variant>
      <vt:variant>
        <vt:lpstr>عناوين الشرائح</vt:lpstr>
      </vt:variant>
      <vt:variant>
        <vt:i4>31</vt:i4>
      </vt:variant>
    </vt:vector>
  </HeadingPairs>
  <TitlesOfParts>
    <vt:vector size="35" baseType="lpstr">
      <vt:lpstr>Office Theme</vt:lpstr>
      <vt:lpstr>معادلة</vt:lpstr>
      <vt:lpstr>Equation</vt:lpstr>
      <vt:lpstr>Microsoft Equation 3.0</vt:lpstr>
      <vt:lpstr>الشريحة 1</vt:lpstr>
      <vt:lpstr>المحاضرة الأولى</vt:lpstr>
      <vt:lpstr>عناصر المحاضرة</vt:lpstr>
      <vt:lpstr>انواع الأعداد</vt:lpstr>
      <vt:lpstr>انواع الأعداد</vt:lpstr>
      <vt:lpstr>الشريحة 6</vt:lpstr>
      <vt:lpstr>الأعداد الطبيعية</vt:lpstr>
      <vt:lpstr>الأعداد الصحيحة السالبة </vt:lpstr>
      <vt:lpstr>الأعداد الصحيحة السالبة </vt:lpstr>
      <vt:lpstr>الأعداد غير الصحيحة </vt:lpstr>
      <vt:lpstr>القيمة المطلقة</vt:lpstr>
      <vt:lpstr>مثال:</vt:lpstr>
      <vt:lpstr>العمليات الجبرية </vt:lpstr>
      <vt:lpstr>جمع المقادير الجبرية</vt:lpstr>
      <vt:lpstr>الشريحة 15</vt:lpstr>
      <vt:lpstr>الشريحة 16</vt:lpstr>
      <vt:lpstr>طرح المقادير الجبرية</vt:lpstr>
      <vt:lpstr>الشريحة 18</vt:lpstr>
      <vt:lpstr>الشريحة 19</vt:lpstr>
      <vt:lpstr>الشريحة 20</vt:lpstr>
      <vt:lpstr>الشريحة 21</vt:lpstr>
      <vt:lpstr>الشريحة 22</vt:lpstr>
      <vt:lpstr>الشريحة 23</vt:lpstr>
      <vt:lpstr>الشريحة 24</vt:lpstr>
      <vt:lpstr>إيجاد قيمة المقادير الجبرية</vt:lpstr>
      <vt:lpstr>الشريحة 26</vt:lpstr>
      <vt:lpstr>الشريحة 27</vt:lpstr>
      <vt:lpstr>تمارين </vt:lpstr>
      <vt:lpstr>تمارين</vt:lpstr>
      <vt:lpstr>تمارين</vt:lpstr>
      <vt:lpstr>الشريحة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Start02</cp:lastModifiedBy>
  <cp:revision>130</cp:revision>
  <dcterms:created xsi:type="dcterms:W3CDTF">2009-10-14T19:14:34Z</dcterms:created>
  <dcterms:modified xsi:type="dcterms:W3CDTF">2012-01-31T11:54:45Z</dcterms:modified>
</cp:coreProperties>
</file>