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300" r:id="rId18"/>
    <p:sldId id="284" r:id="rId19"/>
    <p:sldId id="285" r:id="rId20"/>
    <p:sldId id="301" r:id="rId21"/>
    <p:sldId id="286" r:id="rId22"/>
    <p:sldId id="287" r:id="rId23"/>
    <p:sldId id="302" r:id="rId24"/>
    <p:sldId id="303" r:id="rId25"/>
    <p:sldId id="288" r:id="rId26"/>
    <p:sldId id="296" r:id="rId27"/>
    <p:sldId id="289" r:id="rId28"/>
    <p:sldId id="290" r:id="rId29"/>
    <p:sldId id="291" r:id="rId30"/>
    <p:sldId id="297" r:id="rId31"/>
    <p:sldId id="298" r:id="rId32"/>
    <p:sldId id="292" r:id="rId33"/>
    <p:sldId id="293" r:id="rId34"/>
    <p:sldId id="294" r:id="rId35"/>
    <p:sldId id="295" r:id="rId36"/>
    <p:sldId id="266" r:id="rId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1272" y="-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8.wmf"/><Relationship Id="rId4" Type="http://schemas.openxmlformats.org/officeDocument/2006/relationships/image" Target="../media/image6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5" Type="http://schemas.openxmlformats.org/officeDocument/2006/relationships/image" Target="../media/image72.wmf"/><Relationship Id="rId4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63.wmf"/><Relationship Id="rId1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6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63.wmf"/><Relationship Id="rId1" Type="http://schemas.openxmlformats.org/officeDocument/2006/relationships/image" Target="../media/image7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44.wmf"/><Relationship Id="rId5" Type="http://schemas.openxmlformats.org/officeDocument/2006/relationships/image" Target="../media/image84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image" Target="../media/image87.wmf"/><Relationship Id="rId7" Type="http://schemas.openxmlformats.org/officeDocument/2006/relationships/image" Target="../media/image90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63.wmf"/><Relationship Id="rId9" Type="http://schemas.openxmlformats.org/officeDocument/2006/relationships/image" Target="../media/image9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63.wmf"/><Relationship Id="rId1" Type="http://schemas.openxmlformats.org/officeDocument/2006/relationships/image" Target="../media/image93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4" Type="http://schemas.openxmlformats.org/officeDocument/2006/relationships/image" Target="../media/image106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Relationship Id="rId4" Type="http://schemas.openxmlformats.org/officeDocument/2006/relationships/image" Target="../media/image121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5" Type="http://schemas.openxmlformats.org/officeDocument/2006/relationships/image" Target="../media/image126.wmf"/><Relationship Id="rId4" Type="http://schemas.openxmlformats.org/officeDocument/2006/relationships/image" Target="../media/image125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63.wmf"/><Relationship Id="rId1" Type="http://schemas.openxmlformats.org/officeDocument/2006/relationships/image" Target="../media/image127.wmf"/><Relationship Id="rId4" Type="http://schemas.openxmlformats.org/officeDocument/2006/relationships/image" Target="../media/image129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4" Type="http://schemas.openxmlformats.org/officeDocument/2006/relationships/image" Target="../media/image1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2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9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3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4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5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6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63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63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7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63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7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7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63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oleObject" Target="../embeddings/oleObject94.bin"/><Relationship Id="rId18" Type="http://schemas.openxmlformats.org/officeDocument/2006/relationships/image" Target="../media/image91.wmf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1.bin"/><Relationship Id="rId12" Type="http://schemas.openxmlformats.org/officeDocument/2006/relationships/image" Target="../media/image88.wmf"/><Relationship Id="rId17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0.wmf"/><Relationship Id="rId20" Type="http://schemas.openxmlformats.org/officeDocument/2006/relationships/image" Target="../media/image92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6.wmf"/><Relationship Id="rId11" Type="http://schemas.openxmlformats.org/officeDocument/2006/relationships/oleObject" Target="../embeddings/oleObject93.bin"/><Relationship Id="rId5" Type="http://schemas.openxmlformats.org/officeDocument/2006/relationships/oleObject" Target="../embeddings/oleObject90.bin"/><Relationship Id="rId15" Type="http://schemas.openxmlformats.org/officeDocument/2006/relationships/oleObject" Target="../embeddings/oleObject95.bin"/><Relationship Id="rId10" Type="http://schemas.openxmlformats.org/officeDocument/2006/relationships/image" Target="../media/image63.wmf"/><Relationship Id="rId19" Type="http://schemas.openxmlformats.org/officeDocument/2006/relationships/oleObject" Target="../embeddings/oleObject97.bin"/><Relationship Id="rId4" Type="http://schemas.openxmlformats.org/officeDocument/2006/relationships/image" Target="../media/image85.wmf"/><Relationship Id="rId9" Type="http://schemas.openxmlformats.org/officeDocument/2006/relationships/oleObject" Target="../embeddings/oleObject92.bin"/><Relationship Id="rId14" Type="http://schemas.openxmlformats.org/officeDocument/2006/relationships/image" Target="../media/image8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oleObject" Target="../embeddings/oleObject103.bin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12" Type="http://schemas.openxmlformats.org/officeDocument/2006/relationships/image" Target="../media/image9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102.bin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95.wmf"/><Relationship Id="rId4" Type="http://schemas.openxmlformats.org/officeDocument/2006/relationships/image" Target="../media/image93.wmf"/><Relationship Id="rId9" Type="http://schemas.openxmlformats.org/officeDocument/2006/relationships/oleObject" Target="../embeddings/oleObject101.bin"/><Relationship Id="rId14" Type="http://schemas.openxmlformats.org/officeDocument/2006/relationships/image" Target="../media/image9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9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9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02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4.wmf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112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114.bin"/><Relationship Id="rId4" Type="http://schemas.openxmlformats.org/officeDocument/2006/relationships/image" Target="../media/image10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17.bin"/><Relationship Id="rId4" Type="http://schemas.openxmlformats.org/officeDocument/2006/relationships/image" Target="../media/image11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3" Type="http://schemas.openxmlformats.org/officeDocument/2006/relationships/oleObject" Target="../embeddings/oleObject118.bin"/><Relationship Id="rId7" Type="http://schemas.openxmlformats.org/officeDocument/2006/relationships/oleObject" Target="../embeddings/oleObject120.bin"/><Relationship Id="rId12" Type="http://schemas.openxmlformats.org/officeDocument/2006/relationships/image" Target="../media/image1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9.bin"/><Relationship Id="rId10" Type="http://schemas.openxmlformats.org/officeDocument/2006/relationships/image" Target="../media/image115.wmf"/><Relationship Id="rId4" Type="http://schemas.openxmlformats.org/officeDocument/2006/relationships/image" Target="../media/image112.wmf"/><Relationship Id="rId9" Type="http://schemas.openxmlformats.org/officeDocument/2006/relationships/oleObject" Target="../embeddings/oleObject12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11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121.wmf"/><Relationship Id="rId4" Type="http://schemas.openxmlformats.org/officeDocument/2006/relationships/image" Target="../media/image118.wmf"/><Relationship Id="rId9" Type="http://schemas.openxmlformats.org/officeDocument/2006/relationships/oleObject" Target="../embeddings/oleObject127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12" Type="http://schemas.openxmlformats.org/officeDocument/2006/relationships/image" Target="../media/image1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23.wmf"/><Relationship Id="rId11" Type="http://schemas.openxmlformats.org/officeDocument/2006/relationships/oleObject" Target="../embeddings/oleObject132.bin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25.wmf"/><Relationship Id="rId4" Type="http://schemas.openxmlformats.org/officeDocument/2006/relationships/image" Target="../media/image122.wmf"/><Relationship Id="rId9" Type="http://schemas.openxmlformats.org/officeDocument/2006/relationships/oleObject" Target="../embeddings/oleObject13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134.bin"/><Relationship Id="rId10" Type="http://schemas.openxmlformats.org/officeDocument/2006/relationships/image" Target="../media/image129.wmf"/><Relationship Id="rId4" Type="http://schemas.openxmlformats.org/officeDocument/2006/relationships/image" Target="../media/image127.wmf"/><Relationship Id="rId9" Type="http://schemas.openxmlformats.org/officeDocument/2006/relationships/oleObject" Target="../embeddings/oleObject136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oleObject" Target="../embeddings/oleObject137.bin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31.wmf"/><Relationship Id="rId5" Type="http://schemas.openxmlformats.org/officeDocument/2006/relationships/oleObject" Target="../embeddings/oleObject138.bin"/><Relationship Id="rId10" Type="http://schemas.openxmlformats.org/officeDocument/2006/relationships/image" Target="../media/image133.wmf"/><Relationship Id="rId4" Type="http://schemas.openxmlformats.org/officeDocument/2006/relationships/image" Target="../media/image130.wmf"/><Relationship Id="rId9" Type="http://schemas.openxmlformats.org/officeDocument/2006/relationships/oleObject" Target="../embeddings/oleObject14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mtClean="0">
                <a:solidFill>
                  <a:srgbClr val="C00000"/>
                </a:solidFill>
                <a:cs typeface="Arial" pitchFamily="34" charset="0"/>
              </a:rPr>
              <a:t>المحاضرة العاشرة</a:t>
            </a:r>
            <a:endParaRPr lang="en-US" b="1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الاشتقاق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الاشتقاق:</a:t>
            </a:r>
            <a:endParaRPr lang="en-US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2800" b="1" smtClean="0">
                <a:solidFill>
                  <a:srgbClr val="FF0000"/>
                </a:solidFill>
                <a:cs typeface="Arial" pitchFamily="34" charset="0"/>
              </a:rPr>
              <a:t>متوسط التغير:</a:t>
            </a:r>
            <a:endParaRPr lang="en-US" sz="2800" b="1" smtClean="0">
              <a:solidFill>
                <a:srgbClr val="FF0000"/>
              </a:solidFill>
              <a:cs typeface="Arial" pitchFamily="34" charset="0"/>
            </a:endParaRPr>
          </a:p>
          <a:p>
            <a:pPr rtl="1"/>
            <a:r>
              <a:rPr lang="ar-SA" sz="2800" smtClean="0">
                <a:cs typeface="Arial" pitchFamily="34" charset="0"/>
              </a:rPr>
              <a:t>إذا كانت </a:t>
            </a:r>
            <a:r>
              <a:rPr lang="en-US" sz="2800" smtClean="0">
                <a:cs typeface="Arial" pitchFamily="34" charset="0"/>
              </a:rPr>
              <a:t>y=f(x)</a:t>
            </a:r>
            <a:r>
              <a:rPr lang="ar-SA" sz="2800" smtClean="0">
                <a:cs typeface="Arial" pitchFamily="34" charset="0"/>
              </a:rPr>
              <a:t> فان أي زيادة في المتغير المستقل </a:t>
            </a:r>
            <a:r>
              <a:rPr lang="en-US" sz="2800" smtClean="0">
                <a:cs typeface="Arial" pitchFamily="34" charset="0"/>
              </a:rPr>
              <a:t>x</a:t>
            </a:r>
            <a:r>
              <a:rPr lang="ar-SA" sz="2800" smtClean="0">
                <a:cs typeface="Arial" pitchFamily="34" charset="0"/>
              </a:rPr>
              <a:t> قدرها        تحدث تغير في المتغير التابع </a:t>
            </a:r>
            <a:r>
              <a:rPr lang="en-US" sz="2800" smtClean="0">
                <a:cs typeface="Arial" pitchFamily="34" charset="0"/>
              </a:rPr>
              <a:t>y</a:t>
            </a:r>
            <a:r>
              <a:rPr lang="ar-SA" sz="2800" smtClean="0">
                <a:cs typeface="Arial" pitchFamily="34" charset="0"/>
              </a:rPr>
              <a:t> قدره       . النسبة بين التغير في </a:t>
            </a:r>
            <a:r>
              <a:rPr lang="en-US" sz="2800" smtClean="0">
                <a:cs typeface="Arial" pitchFamily="34" charset="0"/>
              </a:rPr>
              <a:t>y</a:t>
            </a:r>
            <a:r>
              <a:rPr lang="ar-SA" sz="2800" smtClean="0">
                <a:cs typeface="Arial" pitchFamily="34" charset="0"/>
              </a:rPr>
              <a:t> إلى التغير في </a:t>
            </a:r>
            <a:r>
              <a:rPr lang="en-US" sz="2800" smtClean="0">
                <a:cs typeface="Arial" pitchFamily="34" charset="0"/>
              </a:rPr>
              <a:t>x</a:t>
            </a:r>
            <a:r>
              <a:rPr lang="ar-SA" sz="2800" smtClean="0">
                <a:cs typeface="Arial" pitchFamily="34" charset="0"/>
              </a:rPr>
              <a:t> تسمى متوسط التغير للدالة.</a:t>
            </a:r>
          </a:p>
          <a:p>
            <a:pPr rtl="1"/>
            <a:r>
              <a:rPr lang="ar-SA" sz="2800" smtClean="0">
                <a:cs typeface="Arial" pitchFamily="34" charset="0"/>
              </a:rPr>
              <a:t>                               اذاً</a:t>
            </a:r>
          </a:p>
          <a:p>
            <a:pPr rtl="1"/>
            <a:r>
              <a:rPr lang="ar-SA" sz="2800" smtClean="0">
                <a:cs typeface="Arial" pitchFamily="34" charset="0"/>
              </a:rPr>
              <a:t>لأي        و       في مجال الدالة</a:t>
            </a:r>
          </a:p>
          <a:p>
            <a:pPr rtl="1"/>
            <a:r>
              <a:rPr lang="ar-SA" sz="2800" smtClean="0">
                <a:cs typeface="Arial" pitchFamily="34" charset="0"/>
              </a:rPr>
              <a:t>حيث </a:t>
            </a: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3600" smtClean="0">
              <a:cs typeface="Arial" pitchFamily="34" charset="0"/>
            </a:endParaRPr>
          </a:p>
          <a:p>
            <a:pPr rtl="1"/>
            <a:endParaRPr lang="ar-SA" sz="4000" smtClean="0">
              <a:cs typeface="Arial" pitchFamily="34" charset="0"/>
            </a:endParaRPr>
          </a:p>
          <a:p>
            <a:pPr rtl="1"/>
            <a:endParaRPr lang="en-GB" sz="400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151" name="Object 17"/>
          <p:cNvGraphicFramePr>
            <a:graphicFrameLocks noChangeAspect="1"/>
          </p:cNvGraphicFramePr>
          <p:nvPr/>
        </p:nvGraphicFramePr>
        <p:xfrm>
          <a:off x="2133600" y="1936750"/>
          <a:ext cx="57308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" name="Equation" r:id="rId3" imgW="215619" imgH="177569" progId="Equation.3">
                  <p:embed/>
                </p:oleObj>
              </mc:Choice>
              <mc:Fallback>
                <p:oleObj name="Equation" r:id="rId3" imgW="215619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36750"/>
                        <a:ext cx="573088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2" name="Object 9"/>
          <p:cNvGraphicFramePr>
            <a:graphicFrameLocks noChangeAspect="1"/>
          </p:cNvGraphicFramePr>
          <p:nvPr/>
        </p:nvGraphicFramePr>
        <p:xfrm>
          <a:off x="2098675" y="3163888"/>
          <a:ext cx="3273425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" name="Equation" r:id="rId5" imgW="1231366" imgH="431613" progId="Equation.3">
                  <p:embed/>
                </p:oleObj>
              </mc:Choice>
              <mc:Fallback>
                <p:oleObj name="Equation" r:id="rId5" imgW="1231366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3163888"/>
                        <a:ext cx="3273425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10"/>
          <p:cNvGraphicFramePr>
            <a:graphicFrameLocks noChangeAspect="1"/>
          </p:cNvGraphicFramePr>
          <p:nvPr/>
        </p:nvGraphicFramePr>
        <p:xfrm>
          <a:off x="5715000" y="2362200"/>
          <a:ext cx="57308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Equation" r:id="rId7" imgW="215713" imgH="203024" progId="Equation.3">
                  <p:embed/>
                </p:oleObj>
              </mc:Choice>
              <mc:Fallback>
                <p:oleObj name="Equation" r:id="rId7" imgW="215713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362200"/>
                        <a:ext cx="573088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6"/>
          <p:cNvGraphicFramePr>
            <a:graphicFrameLocks noChangeAspect="1"/>
          </p:cNvGraphicFramePr>
          <p:nvPr/>
        </p:nvGraphicFramePr>
        <p:xfrm>
          <a:off x="8229600" y="3810000"/>
          <a:ext cx="404813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" name="Equation" r:id="rId9" imgW="152268" imgH="215713" progId="Equation.3">
                  <p:embed/>
                </p:oleObj>
              </mc:Choice>
              <mc:Fallback>
                <p:oleObj name="Equation" r:id="rId9" imgW="152268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3810000"/>
                        <a:ext cx="404813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12"/>
          <p:cNvGraphicFramePr>
            <a:graphicFrameLocks noChangeAspect="1"/>
          </p:cNvGraphicFramePr>
          <p:nvPr/>
        </p:nvGraphicFramePr>
        <p:xfrm>
          <a:off x="7527925" y="3810000"/>
          <a:ext cx="43815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Equation" r:id="rId11" imgW="164885" imgH="215619" progId="Equation.3">
                  <p:embed/>
                </p:oleObj>
              </mc:Choice>
              <mc:Fallback>
                <p:oleObj name="Equation" r:id="rId11" imgW="164885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7925" y="3810000"/>
                        <a:ext cx="438150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3"/>
          <p:cNvGraphicFramePr>
            <a:graphicFrameLocks noChangeAspect="1"/>
          </p:cNvGraphicFramePr>
          <p:nvPr/>
        </p:nvGraphicFramePr>
        <p:xfrm>
          <a:off x="6553200" y="4297363"/>
          <a:ext cx="202247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Equation" r:id="rId13" imgW="761669" imgH="215806" progId="Equation.3">
                  <p:embed/>
                </p:oleObj>
              </mc:Choice>
              <mc:Fallback>
                <p:oleObj name="Equation" r:id="rId13" imgW="76166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297363"/>
                        <a:ext cx="2022475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362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أوجد متوسط التغير للدالة                  عندما تتغير </a:t>
            </a:r>
            <a:r>
              <a:rPr lang="en-US" sz="2800" dirty="0" smtClean="0">
                <a:cs typeface="Arial" pitchFamily="34" charset="0"/>
              </a:rPr>
              <a:t>x</a:t>
            </a:r>
            <a:r>
              <a:rPr lang="ar-SA" sz="2800" dirty="0" smtClean="0">
                <a:cs typeface="Arial" pitchFamily="34" charset="0"/>
              </a:rPr>
              <a:t> من </a:t>
            </a:r>
            <a:r>
              <a:rPr lang="en-US" sz="2800" dirty="0" smtClean="0">
                <a:cs typeface="Arial" pitchFamily="34" charset="0"/>
              </a:rPr>
              <a:t>1</a:t>
            </a:r>
            <a:r>
              <a:rPr lang="ar-SA" sz="2800" dirty="0" smtClean="0">
                <a:cs typeface="Arial" pitchFamily="34" charset="0"/>
              </a:rPr>
              <a:t>إلى </a:t>
            </a:r>
            <a:r>
              <a:rPr lang="en-US" sz="2800" dirty="0" smtClean="0">
                <a:cs typeface="Arial" pitchFamily="34" charset="0"/>
              </a:rPr>
              <a:t>1.5</a:t>
            </a:r>
            <a:endParaRPr lang="ar-SA" sz="2800" dirty="0" smtClean="0">
              <a:cs typeface="Arial" pitchFamily="34" charset="0"/>
            </a:endParaRPr>
          </a:p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7175" name="Object 6"/>
          <p:cNvGraphicFramePr>
            <a:graphicFrameLocks noChangeAspect="1"/>
          </p:cNvGraphicFramePr>
          <p:nvPr/>
        </p:nvGraphicFramePr>
        <p:xfrm>
          <a:off x="4114800" y="1371600"/>
          <a:ext cx="15240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" name="Equation" r:id="rId3" imgW="850900" imgH="228600" progId="Equation.3">
                  <p:embed/>
                </p:oleObj>
              </mc:Choice>
              <mc:Fallback>
                <p:oleObj name="Equation" r:id="rId3" imgW="850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371600"/>
                        <a:ext cx="1524000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14"/>
          <p:cNvGraphicFramePr>
            <a:graphicFrameLocks noChangeAspect="1"/>
          </p:cNvGraphicFramePr>
          <p:nvPr/>
        </p:nvGraphicFramePr>
        <p:xfrm>
          <a:off x="1981200" y="2514600"/>
          <a:ext cx="37719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Equation" r:id="rId5" imgW="1294838" imgH="215806" progId="Equation.3">
                  <p:embed/>
                </p:oleObj>
              </mc:Choice>
              <mc:Fallback>
                <p:oleObj name="Equation" r:id="rId5" imgW="129483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514600"/>
                        <a:ext cx="3771900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1362075" y="3886200"/>
          <a:ext cx="68770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Equation" r:id="rId7" imgW="2184400" imgH="228600" progId="Equation.3">
                  <p:embed/>
                </p:oleObj>
              </mc:Choice>
              <mc:Fallback>
                <p:oleObj name="Equation" r:id="rId7" imgW="2184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3886200"/>
                        <a:ext cx="687705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6"/>
          <p:cNvGraphicFramePr>
            <a:graphicFrameLocks noChangeAspect="1"/>
          </p:cNvGraphicFramePr>
          <p:nvPr/>
        </p:nvGraphicFramePr>
        <p:xfrm>
          <a:off x="1371600" y="3200400"/>
          <a:ext cx="46482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Equation" r:id="rId9" imgW="1422400" imgH="228600" progId="Equation.3">
                  <p:embed/>
                </p:oleObj>
              </mc:Choice>
              <mc:Fallback>
                <p:oleObj name="Equation" r:id="rId9" imgW="1422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200400"/>
                        <a:ext cx="4648200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9" name="Object 17"/>
          <p:cNvGraphicFramePr>
            <a:graphicFrameLocks noChangeAspect="1"/>
          </p:cNvGraphicFramePr>
          <p:nvPr/>
        </p:nvGraphicFramePr>
        <p:xfrm>
          <a:off x="1468438" y="4800600"/>
          <a:ext cx="7018337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Equation" r:id="rId11" imgW="2641600" imgH="431800" progId="Equation.3">
                  <p:embed/>
                </p:oleObj>
              </mc:Choice>
              <mc:Fallback>
                <p:oleObj name="Equation" r:id="rId11" imgW="264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8438" y="4800600"/>
                        <a:ext cx="7018337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02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أوجد متوسط التغير للدالة                  عندما تتغير </a:t>
            </a:r>
            <a:r>
              <a:rPr lang="en-US" sz="2800" dirty="0" smtClean="0">
                <a:cs typeface="Arial" pitchFamily="34" charset="0"/>
              </a:rPr>
              <a:t>x</a:t>
            </a:r>
            <a:r>
              <a:rPr lang="ar-SA" sz="2800" dirty="0" smtClean="0">
                <a:cs typeface="Arial" pitchFamily="34" charset="0"/>
              </a:rPr>
              <a:t> من </a:t>
            </a:r>
            <a:r>
              <a:rPr lang="en-US" sz="2800" dirty="0" smtClean="0">
                <a:cs typeface="Arial" pitchFamily="34" charset="0"/>
              </a:rPr>
              <a:t>1</a:t>
            </a:r>
            <a:r>
              <a:rPr lang="ar-SA" sz="2800" dirty="0" smtClean="0">
                <a:cs typeface="Arial" pitchFamily="34" charset="0"/>
              </a:rPr>
              <a:t> إلى </a:t>
            </a:r>
            <a:r>
              <a:rPr lang="en-US" sz="2800" dirty="0" smtClean="0">
                <a:cs typeface="Arial" pitchFamily="34" charset="0"/>
              </a:rPr>
              <a:t>2</a:t>
            </a:r>
            <a:endParaRPr lang="ar-SA" sz="2800" dirty="0" smtClean="0">
              <a:cs typeface="Arial" pitchFamily="34" charset="0"/>
            </a:endParaRPr>
          </a:p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8199" name="Object 6"/>
          <p:cNvGraphicFramePr>
            <a:graphicFrameLocks noChangeAspect="1"/>
          </p:cNvGraphicFramePr>
          <p:nvPr/>
        </p:nvGraphicFramePr>
        <p:xfrm>
          <a:off x="4114800" y="1397000"/>
          <a:ext cx="15240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Equation" r:id="rId3" imgW="850531" imgH="203112" progId="Equation.3">
                  <p:embed/>
                </p:oleObj>
              </mc:Choice>
              <mc:Fallback>
                <p:oleObj name="Equation" r:id="rId3" imgW="85053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397000"/>
                        <a:ext cx="152400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14"/>
          <p:cNvGraphicFramePr>
            <a:graphicFrameLocks noChangeAspect="1"/>
          </p:cNvGraphicFramePr>
          <p:nvPr/>
        </p:nvGraphicFramePr>
        <p:xfrm>
          <a:off x="2109788" y="2514600"/>
          <a:ext cx="35131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Equation" r:id="rId5" imgW="1205977" imgH="215806" progId="Equation.3">
                  <p:embed/>
                </p:oleObj>
              </mc:Choice>
              <mc:Fallback>
                <p:oleObj name="Equation" r:id="rId5" imgW="120597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2514600"/>
                        <a:ext cx="351313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1143000" y="3914775"/>
          <a:ext cx="51165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Equation" r:id="rId7" imgW="1625600" imgH="203200" progId="Equation.3">
                  <p:embed/>
                </p:oleObj>
              </mc:Choice>
              <mc:Fallback>
                <p:oleObj name="Equation" r:id="rId7" imgW="1625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914775"/>
                        <a:ext cx="511651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16"/>
          <p:cNvGraphicFramePr>
            <a:graphicFrameLocks noChangeAspect="1"/>
          </p:cNvGraphicFramePr>
          <p:nvPr/>
        </p:nvGraphicFramePr>
        <p:xfrm>
          <a:off x="1144588" y="3224213"/>
          <a:ext cx="510381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Equation" r:id="rId9" imgW="1562100" imgH="203200" progId="Equation.3">
                  <p:embed/>
                </p:oleObj>
              </mc:Choice>
              <mc:Fallback>
                <p:oleObj name="Equation" r:id="rId9" imgW="1562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3224213"/>
                        <a:ext cx="5103812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3" name="Object 17"/>
          <p:cNvGraphicFramePr>
            <a:graphicFrameLocks noChangeAspect="1"/>
          </p:cNvGraphicFramePr>
          <p:nvPr/>
        </p:nvGraphicFramePr>
        <p:xfrm>
          <a:off x="1371600" y="4724400"/>
          <a:ext cx="570071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Equation" r:id="rId11" imgW="2146300" imgH="431800" progId="Equation.3">
                  <p:embed/>
                </p:oleObj>
              </mc:Choice>
              <mc:Fallback>
                <p:oleObj name="Equation" r:id="rId11" imgW="2146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724400"/>
                        <a:ext cx="5700713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22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US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مثال:</a:t>
            </a:r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sz="2800" dirty="0" smtClean="0">
                <a:cs typeface="Arial" pitchFamily="34" charset="0"/>
              </a:rPr>
              <a:t>أوجد متوسط التغير للدالة                  عندما تتغير </a:t>
            </a:r>
            <a:r>
              <a:rPr lang="en-US" sz="2800" dirty="0" smtClean="0">
                <a:cs typeface="Arial" pitchFamily="34" charset="0"/>
              </a:rPr>
              <a:t>x</a:t>
            </a:r>
            <a:r>
              <a:rPr lang="ar-SA" sz="2800" dirty="0" smtClean="0">
                <a:cs typeface="Arial" pitchFamily="34" charset="0"/>
              </a:rPr>
              <a:t> من </a:t>
            </a:r>
            <a:r>
              <a:rPr lang="en-US" sz="2800" dirty="0" smtClean="0">
                <a:cs typeface="Arial" pitchFamily="34" charset="0"/>
              </a:rPr>
              <a:t>2</a:t>
            </a:r>
            <a:r>
              <a:rPr lang="ar-SA" sz="2800" dirty="0" smtClean="0">
                <a:cs typeface="Arial" pitchFamily="34" charset="0"/>
              </a:rPr>
              <a:t> إلى </a:t>
            </a:r>
            <a:r>
              <a:rPr lang="en-US" sz="2800" dirty="0" smtClean="0">
                <a:cs typeface="Arial" pitchFamily="34" charset="0"/>
              </a:rPr>
              <a:t>4</a:t>
            </a:r>
            <a:endParaRPr lang="ar-SA" sz="2800" dirty="0" smtClean="0">
              <a:cs typeface="Arial" pitchFamily="34" charset="0"/>
            </a:endParaRPr>
          </a:p>
          <a:p>
            <a:pPr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rtl="1"/>
            <a:endParaRPr lang="ar-SA" sz="28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3600" dirty="0" smtClean="0">
              <a:cs typeface="Arial" pitchFamily="34" charset="0"/>
            </a:endParaRPr>
          </a:p>
          <a:p>
            <a:pPr rtl="1"/>
            <a:endParaRPr lang="ar-SA" sz="4000" dirty="0" smtClean="0">
              <a:cs typeface="Arial" pitchFamily="34" charset="0"/>
            </a:endParaRPr>
          </a:p>
          <a:p>
            <a:pPr rtl="1"/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9223" name="Object 6"/>
          <p:cNvGraphicFramePr>
            <a:graphicFrameLocks noChangeAspect="1"/>
          </p:cNvGraphicFramePr>
          <p:nvPr/>
        </p:nvGraphicFramePr>
        <p:xfrm>
          <a:off x="4114800" y="1371600"/>
          <a:ext cx="15240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" name="Equation" r:id="rId3" imgW="850900" imgH="228600" progId="Equation.3">
                  <p:embed/>
                </p:oleObj>
              </mc:Choice>
              <mc:Fallback>
                <p:oleObj name="Equation" r:id="rId3" imgW="850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371600"/>
                        <a:ext cx="1524000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14"/>
          <p:cNvGraphicFramePr>
            <a:graphicFrameLocks noChangeAspect="1"/>
          </p:cNvGraphicFramePr>
          <p:nvPr/>
        </p:nvGraphicFramePr>
        <p:xfrm>
          <a:off x="2073275" y="2514600"/>
          <a:ext cx="35877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Equation" r:id="rId5" imgW="1231366" imgH="215806" progId="Equation.3">
                  <p:embed/>
                </p:oleObj>
              </mc:Choice>
              <mc:Fallback>
                <p:oleObj name="Equation" r:id="rId5" imgW="123136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2514600"/>
                        <a:ext cx="3587750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1143000" y="3886200"/>
          <a:ext cx="511651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" name="Equation" r:id="rId7" imgW="1625600" imgH="228600" progId="Equation.3">
                  <p:embed/>
                </p:oleObj>
              </mc:Choice>
              <mc:Fallback>
                <p:oleObj name="Equation" r:id="rId7" imgW="1625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886200"/>
                        <a:ext cx="5116513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16"/>
          <p:cNvGraphicFramePr>
            <a:graphicFrameLocks noChangeAspect="1"/>
          </p:cNvGraphicFramePr>
          <p:nvPr/>
        </p:nvGraphicFramePr>
        <p:xfrm>
          <a:off x="1228725" y="3200400"/>
          <a:ext cx="493712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" name="Equation" r:id="rId9" imgW="1511300" imgH="228600" progId="Equation.3">
                  <p:embed/>
                </p:oleObj>
              </mc:Choice>
              <mc:Fallback>
                <p:oleObj name="Equation" r:id="rId9" imgW="151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8725" y="3200400"/>
                        <a:ext cx="4937125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17"/>
          <p:cNvGraphicFramePr>
            <a:graphicFrameLocks noChangeAspect="1"/>
          </p:cNvGraphicFramePr>
          <p:nvPr/>
        </p:nvGraphicFramePr>
        <p:xfrm>
          <a:off x="1169988" y="4724400"/>
          <a:ext cx="61055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7" name="Equation" r:id="rId11" imgW="2298700" imgH="431800" progId="Equation.3">
                  <p:embed/>
                </p:oleObj>
              </mc:Choice>
              <mc:Fallback>
                <p:oleObj name="Equation" r:id="rId11" imgW="2298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4724400"/>
                        <a:ext cx="6105525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833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تعريف المشتقة الأولى:</a:t>
            </a:r>
            <a:endParaRPr lang="en-US" dirty="0" smtClean="0">
              <a:solidFill>
                <a:srgbClr val="FF0000"/>
              </a:solidFill>
            </a:endParaRPr>
          </a:p>
          <a:p>
            <a:pPr rtl="1">
              <a:defRPr/>
            </a:pPr>
            <a:r>
              <a:rPr lang="ar-SA" sz="2800" dirty="0" smtClean="0"/>
              <a:t>نهاية متوسط التغير للدالة عندما                (ان وجدت) تسمى المشتقة الاولى للدالة                    بالنسبة للمتغير       ويرمز لها باحد الرموز التالية:</a:t>
            </a:r>
          </a:p>
          <a:p>
            <a:pPr rtl="1">
              <a:defRPr/>
            </a:pPr>
            <a:r>
              <a:rPr lang="ar-SA" sz="2800" dirty="0" smtClean="0"/>
              <a:t>                      ،                ،        ،                </a:t>
            </a:r>
          </a:p>
          <a:p>
            <a:pPr rtl="1">
              <a:defRPr/>
            </a:pPr>
            <a:r>
              <a:rPr lang="ar-SA" sz="2800" dirty="0" smtClean="0"/>
              <a:t>إذاً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r>
              <a:rPr lang="ar-SA" sz="2800" dirty="0" smtClean="0"/>
              <a:t> ويسمى هذا التعريف بالتعريف العام للتفاضل( المبادئ الأولية للتفاضل)</a:t>
            </a:r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8" name="Object 14"/>
          <p:cNvGraphicFramePr>
            <a:graphicFrameLocks noChangeAspect="1"/>
          </p:cNvGraphicFramePr>
          <p:nvPr/>
        </p:nvGraphicFramePr>
        <p:xfrm>
          <a:off x="4476750" y="2057400"/>
          <a:ext cx="13144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6" name="Equation" r:id="rId3" imgW="494870" imgH="177646" progId="Equation.3">
                  <p:embed/>
                </p:oleObj>
              </mc:Choice>
              <mc:Fallback>
                <p:oleObj name="Equation" r:id="rId3" imgW="494870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0" y="2057400"/>
                        <a:ext cx="131445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12"/>
          <p:cNvGraphicFramePr>
            <a:graphicFrameLocks noChangeAspect="1"/>
          </p:cNvGraphicFramePr>
          <p:nvPr/>
        </p:nvGraphicFramePr>
        <p:xfrm>
          <a:off x="5902325" y="2413000"/>
          <a:ext cx="15494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7" name="Equation" r:id="rId5" imgW="583947" imgH="203112" progId="Equation.3">
                  <p:embed/>
                </p:oleObj>
              </mc:Choice>
              <mc:Fallback>
                <p:oleObj name="Equation" r:id="rId5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2325" y="2413000"/>
                        <a:ext cx="154940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" name="Object 13"/>
          <p:cNvGraphicFramePr>
            <a:graphicFrameLocks noChangeAspect="1"/>
          </p:cNvGraphicFramePr>
          <p:nvPr/>
        </p:nvGraphicFramePr>
        <p:xfrm>
          <a:off x="3549650" y="2552700"/>
          <a:ext cx="33655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8" name="Equation" r:id="rId7" imgW="126835" imgH="139518" progId="Equation.3">
                  <p:embed/>
                </p:oleObj>
              </mc:Choice>
              <mc:Fallback>
                <p:oleObj name="Equation" r:id="rId7" imgW="126835" imgH="1395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552700"/>
                        <a:ext cx="33655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73385"/>
              </p:ext>
            </p:extLst>
          </p:nvPr>
        </p:nvGraphicFramePr>
        <p:xfrm>
          <a:off x="6172200" y="3276600"/>
          <a:ext cx="6064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9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3276600"/>
                        <a:ext cx="60642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6"/>
          <p:cNvGraphicFramePr>
            <a:graphicFrameLocks noChangeAspect="1"/>
          </p:cNvGraphicFramePr>
          <p:nvPr/>
        </p:nvGraphicFramePr>
        <p:xfrm>
          <a:off x="4876800" y="3352800"/>
          <a:ext cx="4381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" name="Equation" r:id="rId11" imgW="164957" imgH="203024" progId="Equation.3">
                  <p:embed/>
                </p:oleObj>
              </mc:Choice>
              <mc:Fallback>
                <p:oleObj name="Equation" r:id="rId11" imgW="164957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352800"/>
                        <a:ext cx="4381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502733"/>
              </p:ext>
            </p:extLst>
          </p:nvPr>
        </p:nvGraphicFramePr>
        <p:xfrm>
          <a:off x="7467600" y="3429000"/>
          <a:ext cx="9763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" name="Equation" r:id="rId13" imgW="368140" imgH="203112" progId="Equation.3">
                  <p:embed/>
                </p:oleObj>
              </mc:Choice>
              <mc:Fallback>
                <p:oleObj name="Equation" r:id="rId13" imgW="36814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3429000"/>
                        <a:ext cx="976313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8"/>
          <p:cNvGraphicFramePr>
            <a:graphicFrameLocks noChangeAspect="1"/>
          </p:cNvGraphicFramePr>
          <p:nvPr/>
        </p:nvGraphicFramePr>
        <p:xfrm>
          <a:off x="1219200" y="4256088"/>
          <a:ext cx="697230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2" name="Equation" r:id="rId15" imgW="2463800" imgH="393700" progId="Equation.3">
                  <p:embed/>
                </p:oleObj>
              </mc:Choice>
              <mc:Fallback>
                <p:oleObj name="Equation" r:id="rId15" imgW="2463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256088"/>
                        <a:ext cx="6972300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627450"/>
              </p:ext>
            </p:extLst>
          </p:nvPr>
        </p:nvGraphicFramePr>
        <p:xfrm>
          <a:off x="2590800" y="3165475"/>
          <a:ext cx="16160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3" name="معادلة" r:id="rId17" imgW="609480" imgH="393480" progId="Equation.3">
                  <p:embed/>
                </p:oleObj>
              </mc:Choice>
              <mc:Fallback>
                <p:oleObj name="معادلة" r:id="rId17" imgW="609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65475"/>
                        <a:ext cx="16160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567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جبر الاشتقاق: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 إذا كانت </a:t>
            </a:r>
            <a:r>
              <a:rPr lang="en-US" sz="2800" dirty="0" smtClean="0"/>
              <a:t>                </a:t>
            </a:r>
            <a:r>
              <a:rPr lang="ar-SA" sz="2800" dirty="0" smtClean="0"/>
              <a:t>حيث      عدد </a:t>
            </a:r>
            <a:r>
              <a:rPr lang="ar-SA" sz="2800" dirty="0" err="1" smtClean="0"/>
              <a:t>حقيقي</a:t>
            </a:r>
            <a:r>
              <a:rPr lang="ar-SA" sz="2800" dirty="0" smtClean="0"/>
              <a:t>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>
                <a:solidFill>
                  <a:srgbClr val="FF0000"/>
                </a:solidFill>
              </a:rPr>
              <a:t>  </a:t>
            </a:r>
            <a:r>
              <a:rPr lang="ar-SA" sz="2800" dirty="0" smtClean="0"/>
              <a:t>أوجد المشتقة الأولى لكل من الدوال الآتية: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7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634629"/>
              </p:ext>
            </p:extLst>
          </p:nvPr>
        </p:nvGraphicFramePr>
        <p:xfrm>
          <a:off x="7391400" y="2590800"/>
          <a:ext cx="1752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4" name="معادلة" r:id="rId3" imgW="660240" imgH="393480" progId="Equation.3">
                  <p:embed/>
                </p:oleObj>
              </mc:Choice>
              <mc:Fallback>
                <p:oleObj name="معادلة" r:id="rId3" imgW="660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2590800"/>
                        <a:ext cx="17526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12"/>
          <p:cNvGraphicFramePr>
            <a:graphicFrameLocks noChangeAspect="1"/>
          </p:cNvGraphicFramePr>
          <p:nvPr/>
        </p:nvGraphicFramePr>
        <p:xfrm>
          <a:off x="6629400" y="1981200"/>
          <a:ext cx="111125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5" name="Equation" r:id="rId5" imgW="419100" imgH="228600" progId="Equation.3">
                  <p:embed/>
                </p:oleObj>
              </mc:Choice>
              <mc:Fallback>
                <p:oleObj name="Equation" r:id="rId5" imgW="419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981200"/>
                        <a:ext cx="1111250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3"/>
          <p:cNvGraphicFramePr>
            <a:graphicFrameLocks noChangeAspect="1"/>
          </p:cNvGraphicFramePr>
          <p:nvPr/>
        </p:nvGraphicFramePr>
        <p:xfrm>
          <a:off x="5486400" y="2133600"/>
          <a:ext cx="33655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6" name="Equation" r:id="rId7" imgW="126835" imgH="139518" progId="Equation.3">
                  <p:embed/>
                </p:oleObj>
              </mc:Choice>
              <mc:Fallback>
                <p:oleObj name="Equation" r:id="rId7" imgW="126835" imgH="1395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33600"/>
                        <a:ext cx="33655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Object 14"/>
          <p:cNvGraphicFramePr>
            <a:graphicFrameLocks noChangeAspect="1"/>
          </p:cNvGraphicFramePr>
          <p:nvPr/>
        </p:nvGraphicFramePr>
        <p:xfrm>
          <a:off x="1016000" y="4038600"/>
          <a:ext cx="12128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7" name="Equation" r:id="rId9" imgW="457200" imgH="228600" progId="Equation.3">
                  <p:embed/>
                </p:oleObj>
              </mc:Choice>
              <mc:Fallback>
                <p:oleObj name="Equation" r:id="rId9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4038600"/>
                        <a:ext cx="121285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6" name="Object 15"/>
          <p:cNvGraphicFramePr>
            <a:graphicFrameLocks noChangeAspect="1"/>
          </p:cNvGraphicFramePr>
          <p:nvPr/>
        </p:nvGraphicFramePr>
        <p:xfrm>
          <a:off x="1066800" y="4572000"/>
          <a:ext cx="12461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" name="Equation" r:id="rId11" imgW="469900" imgH="228600" progId="Equation.3">
                  <p:embed/>
                </p:oleObj>
              </mc:Choice>
              <mc:Fallback>
                <p:oleObj name="Equation" r:id="rId11" imgW="469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572000"/>
                        <a:ext cx="12461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7" name="Object 7"/>
          <p:cNvGraphicFramePr>
            <a:graphicFrameLocks noChangeAspect="1"/>
          </p:cNvGraphicFramePr>
          <p:nvPr/>
        </p:nvGraphicFramePr>
        <p:xfrm>
          <a:off x="1066800" y="4953000"/>
          <a:ext cx="1144588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" name="Equation" r:id="rId13" imgW="431613" imgH="330057" progId="Equation.3">
                  <p:embed/>
                </p:oleObj>
              </mc:Choice>
              <mc:Fallback>
                <p:oleObj name="Equation" r:id="rId13" imgW="431613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953000"/>
                        <a:ext cx="1144588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76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6" name="Object 5"/>
          <p:cNvGraphicFramePr>
            <a:graphicFrameLocks noChangeAspect="1"/>
          </p:cNvGraphicFramePr>
          <p:nvPr/>
        </p:nvGraphicFramePr>
        <p:xfrm>
          <a:off x="1270000" y="2352675"/>
          <a:ext cx="15494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Equation" r:id="rId3" imgW="583947" imgH="393529" progId="Equation.3">
                  <p:embed/>
                </p:oleObj>
              </mc:Choice>
              <mc:Fallback>
                <p:oleObj name="Equation" r:id="rId3" imgW="5839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0" y="2352675"/>
                        <a:ext cx="1549400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3"/>
          <p:cNvGraphicFramePr>
            <a:graphicFrameLocks noChangeAspect="1"/>
          </p:cNvGraphicFramePr>
          <p:nvPr/>
        </p:nvGraphicFramePr>
        <p:xfrm>
          <a:off x="1355725" y="3352800"/>
          <a:ext cx="1920875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Equation" r:id="rId5" imgW="723586" imgH="393529" progId="Equation.3">
                  <p:embed/>
                </p:oleObj>
              </mc:Choice>
              <mc:Fallback>
                <p:oleObj name="Equation" r:id="rId5" imgW="72358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3352800"/>
                        <a:ext cx="1920875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4"/>
          <p:cNvGraphicFramePr>
            <a:graphicFrameLocks noChangeAspect="1"/>
          </p:cNvGraphicFramePr>
          <p:nvPr/>
        </p:nvGraphicFramePr>
        <p:xfrm>
          <a:off x="1371600" y="4267200"/>
          <a:ext cx="18542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" name="Equation" r:id="rId7" imgW="698500" imgH="419100" progId="Equation.3">
                  <p:embed/>
                </p:oleObj>
              </mc:Choice>
              <mc:Fallback>
                <p:oleObj name="Equation" r:id="rId7" imgW="698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267200"/>
                        <a:ext cx="18542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0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2800" dirty="0" smtClean="0"/>
              <a:t>إذا كانت </a:t>
            </a:r>
            <a:r>
              <a:rPr lang="en-US" sz="2800" dirty="0" smtClean="0"/>
              <a:t>                </a:t>
            </a:r>
            <a:r>
              <a:rPr lang="ar-SA" sz="2800" dirty="0" smtClean="0"/>
              <a:t>حيث      كمية ثابتة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المشتقة الأولى لكل من الدوال الآتية: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 startAt="3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20" name="Object 5"/>
          <p:cNvGraphicFramePr>
            <a:graphicFrameLocks noChangeAspect="1"/>
          </p:cNvGraphicFramePr>
          <p:nvPr/>
        </p:nvGraphicFramePr>
        <p:xfrm>
          <a:off x="7677150" y="1892300"/>
          <a:ext cx="117951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2" name="Equation" r:id="rId3" imgW="444307" imgH="393529" progId="Equation.3">
                  <p:embed/>
                </p:oleObj>
              </mc:Choice>
              <mc:Fallback>
                <p:oleObj name="Equation" r:id="rId3" imgW="44430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150" y="1892300"/>
                        <a:ext cx="117951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12"/>
          <p:cNvGraphicFramePr>
            <a:graphicFrameLocks noChangeAspect="1"/>
          </p:cNvGraphicFramePr>
          <p:nvPr/>
        </p:nvGraphicFramePr>
        <p:xfrm>
          <a:off x="6821488" y="1509713"/>
          <a:ext cx="9429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3" name="Equation" r:id="rId5" imgW="355292" imgH="164957" progId="Equation.3">
                  <p:embed/>
                </p:oleObj>
              </mc:Choice>
              <mc:Fallback>
                <p:oleObj name="Equation" r:id="rId5" imgW="355292" imgH="1649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1488" y="1509713"/>
                        <a:ext cx="9429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3"/>
          <p:cNvGraphicFramePr>
            <a:graphicFrameLocks noChangeAspect="1"/>
          </p:cNvGraphicFramePr>
          <p:nvPr/>
        </p:nvGraphicFramePr>
        <p:xfrm>
          <a:off x="5622925" y="1524000"/>
          <a:ext cx="30321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4" name="Equation" r:id="rId7" imgW="114201" imgH="139579" progId="Equation.3">
                  <p:embed/>
                </p:oleObj>
              </mc:Choice>
              <mc:Fallback>
                <p:oleObj name="Equation" r:id="rId7" imgW="114201" imgH="1395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2925" y="1524000"/>
                        <a:ext cx="303213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14"/>
          <p:cNvGraphicFramePr>
            <a:graphicFrameLocks noChangeAspect="1"/>
          </p:cNvGraphicFramePr>
          <p:nvPr/>
        </p:nvGraphicFramePr>
        <p:xfrm>
          <a:off x="1190625" y="3452813"/>
          <a:ext cx="942975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5" name="Equation" r:id="rId9" imgW="355292" imgH="203024" progId="Equation.3">
                  <p:embed/>
                </p:oleObj>
              </mc:Choice>
              <mc:Fallback>
                <p:oleObj name="Equation" r:id="rId9" imgW="355292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3452813"/>
                        <a:ext cx="942975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Object 15"/>
          <p:cNvGraphicFramePr>
            <a:graphicFrameLocks noChangeAspect="1"/>
          </p:cNvGraphicFramePr>
          <p:nvPr/>
        </p:nvGraphicFramePr>
        <p:xfrm>
          <a:off x="1000125" y="4419600"/>
          <a:ext cx="13811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6" name="Equation" r:id="rId11" imgW="520474" imgH="203112" progId="Equation.3">
                  <p:embed/>
                </p:oleObj>
              </mc:Choice>
              <mc:Fallback>
                <p:oleObj name="Equation" r:id="rId11" imgW="520474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4419600"/>
                        <a:ext cx="13811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7"/>
          <p:cNvGraphicFramePr>
            <a:graphicFrameLocks noChangeAspect="1"/>
          </p:cNvGraphicFramePr>
          <p:nvPr/>
        </p:nvGraphicFramePr>
        <p:xfrm>
          <a:off x="1166813" y="5245100"/>
          <a:ext cx="1042987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7" name="Equation" r:id="rId13" imgW="393529" imgH="393529" progId="Equation.3">
                  <p:embed/>
                </p:oleObj>
              </mc:Choice>
              <mc:Fallback>
                <p:oleObj name="Equation" r:id="rId13" imgW="39352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5245100"/>
                        <a:ext cx="1042987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969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44" name="Object 5"/>
          <p:cNvGraphicFramePr>
            <a:graphicFrameLocks noChangeAspect="1"/>
          </p:cNvGraphicFramePr>
          <p:nvPr/>
        </p:nvGraphicFramePr>
        <p:xfrm>
          <a:off x="1455738" y="2352675"/>
          <a:ext cx="1177925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Equation" r:id="rId3" imgW="444307" imgH="393529" progId="Equation.3">
                  <p:embed/>
                </p:oleObj>
              </mc:Choice>
              <mc:Fallback>
                <p:oleObj name="Equation" r:id="rId3" imgW="44430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2352675"/>
                        <a:ext cx="1177925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3"/>
          <p:cNvGraphicFramePr>
            <a:graphicFrameLocks noChangeAspect="1"/>
          </p:cNvGraphicFramePr>
          <p:nvPr/>
        </p:nvGraphicFramePr>
        <p:xfrm>
          <a:off x="1524000" y="3875088"/>
          <a:ext cx="1179513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8" name="Equation" r:id="rId5" imgW="444307" imgH="393529" progId="Equation.3">
                  <p:embed/>
                </p:oleObj>
              </mc:Choice>
              <mc:Fallback>
                <p:oleObj name="Equation" r:id="rId5" imgW="44430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875088"/>
                        <a:ext cx="1179513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4"/>
          <p:cNvGraphicFramePr>
            <a:graphicFrameLocks noChangeAspect="1"/>
          </p:cNvGraphicFramePr>
          <p:nvPr/>
        </p:nvGraphicFramePr>
        <p:xfrm>
          <a:off x="1600200" y="4902200"/>
          <a:ext cx="1179513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Equation" r:id="rId7" imgW="444307" imgH="393529" progId="Equation.3">
                  <p:embed/>
                </p:oleObj>
              </mc:Choice>
              <mc:Fallback>
                <p:oleObj name="Equation" r:id="rId7" imgW="44430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902200"/>
                        <a:ext cx="1179513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954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2800" dirty="0" smtClean="0"/>
              <a:t>إذا كانت               حيث          عدد حقيقي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  <a:r>
              <a:rPr lang="ar-SA" sz="2800" dirty="0" smtClean="0"/>
              <a:t>أوجد المشتقة الأولى لكل من الدوال الآتية: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994912"/>
              </p:ext>
            </p:extLst>
          </p:nvPr>
        </p:nvGraphicFramePr>
        <p:xfrm>
          <a:off x="7223125" y="1981200"/>
          <a:ext cx="20891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8" name="معادلة" r:id="rId3" imgW="787320" imgH="393480" progId="Equation.3">
                  <p:embed/>
                </p:oleObj>
              </mc:Choice>
              <mc:Fallback>
                <p:oleObj name="معادلة" r:id="rId3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25" y="1981200"/>
                        <a:ext cx="20891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12"/>
          <p:cNvGraphicFramePr>
            <a:graphicFrameLocks noChangeAspect="1"/>
          </p:cNvGraphicFramePr>
          <p:nvPr/>
        </p:nvGraphicFramePr>
        <p:xfrm>
          <a:off x="6577013" y="1371600"/>
          <a:ext cx="127952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" name="Equation" r:id="rId5" imgW="482391" imgH="228501" progId="Equation.3">
                  <p:embed/>
                </p:oleObj>
              </mc:Choice>
              <mc:Fallback>
                <p:oleObj name="Equation" r:id="rId5" imgW="482391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013" y="1371600"/>
                        <a:ext cx="1279525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76739"/>
              </p:ext>
            </p:extLst>
          </p:nvPr>
        </p:nvGraphicFramePr>
        <p:xfrm>
          <a:off x="1082675" y="3352800"/>
          <a:ext cx="1736725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0" name="Equation" r:id="rId7" imgW="482391" imgH="228501" progId="Equation.3">
                  <p:embed/>
                </p:oleObj>
              </mc:Choice>
              <mc:Fallback>
                <p:oleObj name="Equation" r:id="rId7" imgW="482391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3352800"/>
                        <a:ext cx="1736725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1" name="Object 15"/>
          <p:cNvGraphicFramePr>
            <a:graphicFrameLocks noChangeAspect="1"/>
          </p:cNvGraphicFramePr>
          <p:nvPr/>
        </p:nvGraphicFramePr>
        <p:xfrm>
          <a:off x="1041400" y="4191000"/>
          <a:ext cx="1778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1" name="Equation" r:id="rId9" imgW="583947" imgH="228501" progId="Equation.3">
                  <p:embed/>
                </p:oleObj>
              </mc:Choice>
              <mc:Fallback>
                <p:oleObj name="Equation" r:id="rId9" imgW="58394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4191000"/>
                        <a:ext cx="1778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7"/>
          <p:cNvGraphicFramePr>
            <a:graphicFrameLocks noChangeAspect="1"/>
          </p:cNvGraphicFramePr>
          <p:nvPr/>
        </p:nvGraphicFramePr>
        <p:xfrm>
          <a:off x="1076325" y="5141913"/>
          <a:ext cx="181927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2" name="Equation" r:id="rId11" imgW="571252" imgH="330057" progId="Equation.3">
                  <p:embed/>
                </p:oleObj>
              </mc:Choice>
              <mc:Fallback>
                <p:oleObj name="Equation" r:id="rId11" imgW="571252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5141913"/>
                        <a:ext cx="1819275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651408"/>
              </p:ext>
            </p:extLst>
          </p:nvPr>
        </p:nvGraphicFramePr>
        <p:xfrm>
          <a:off x="5227638" y="1447800"/>
          <a:ext cx="41116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3" name="معادلة" r:id="rId13" imgW="114120" imgH="139680" progId="Equation.3">
                  <p:embed/>
                </p:oleObj>
              </mc:Choice>
              <mc:Fallback>
                <p:oleObj name="معادلة" r:id="rId13" imgW="1141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7638" y="1447800"/>
                        <a:ext cx="411162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106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buFont typeface="+mj-lt"/>
              <a:buAutoNum type="romanU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UcPeriod" startAt="2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UcPeriod" startAt="2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6392" name="Object 5"/>
          <p:cNvGraphicFramePr>
            <a:graphicFrameLocks noChangeAspect="1"/>
          </p:cNvGraphicFramePr>
          <p:nvPr/>
        </p:nvGraphicFramePr>
        <p:xfrm>
          <a:off x="1203325" y="2352675"/>
          <a:ext cx="21494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5" name="Equation" r:id="rId3" imgW="634725" imgH="393529" progId="Equation.3">
                  <p:embed/>
                </p:oleObj>
              </mc:Choice>
              <mc:Fallback>
                <p:oleObj name="Equation" r:id="rId3" imgW="63472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2352675"/>
                        <a:ext cx="2149475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3"/>
          <p:cNvGraphicFramePr>
            <a:graphicFrameLocks noChangeAspect="1"/>
          </p:cNvGraphicFramePr>
          <p:nvPr/>
        </p:nvGraphicFramePr>
        <p:xfrm>
          <a:off x="1322388" y="3657600"/>
          <a:ext cx="2259012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6" name="Equation" r:id="rId5" imgW="748975" imgH="393529" progId="Equation.3">
                  <p:embed/>
                </p:oleObj>
              </mc:Choice>
              <mc:Fallback>
                <p:oleObj name="Equation" r:id="rId5" imgW="74897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3657600"/>
                        <a:ext cx="2259012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4"/>
          <p:cNvGraphicFramePr>
            <a:graphicFrameLocks noChangeAspect="1"/>
          </p:cNvGraphicFramePr>
          <p:nvPr/>
        </p:nvGraphicFramePr>
        <p:xfrm>
          <a:off x="1438275" y="4876800"/>
          <a:ext cx="2143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7" name="Equation" r:id="rId7" imgW="647700" imgH="419100" progId="Equation.3">
                  <p:embed/>
                </p:oleObj>
              </mc:Choice>
              <mc:Fallback>
                <p:oleObj name="Equation" r:id="rId7" imgW="64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275" y="4876800"/>
                        <a:ext cx="21431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864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Calibri" pitchFamily="34" charset="0"/>
              <a:buAutoNum type="arabicPeriod" startAt="4"/>
            </a:pPr>
            <a:r>
              <a:rPr lang="ar-SA" sz="2800" dirty="0" smtClean="0">
                <a:cs typeface="Arial" pitchFamily="34" charset="0"/>
              </a:rPr>
              <a:t>إذا كانت                                                                                                                 فان :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r>
              <a:rPr lang="ar-SA" sz="2800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مثال:  </a:t>
            </a:r>
            <a:r>
              <a:rPr lang="ar-SA" sz="2800" dirty="0" smtClean="0">
                <a:cs typeface="Arial" pitchFamily="34" charset="0"/>
              </a:rPr>
              <a:t>أوجد          إذا كانت</a:t>
            </a:r>
          </a:p>
          <a:p>
            <a:pPr marL="514350" indent="-514350" rtl="1"/>
            <a:endParaRPr lang="ar-SA" sz="2800" dirty="0" smtClean="0">
              <a:cs typeface="Arial" pitchFamily="34" charset="0"/>
            </a:endParaRPr>
          </a:p>
          <a:p>
            <a:pPr marL="514350" indent="-514350" rtl="1"/>
            <a:endParaRPr lang="ar-SA" sz="28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rtl="1"/>
            <a:r>
              <a:rPr lang="ar-SA" sz="2800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    </a:t>
            </a:r>
            <a:endParaRPr lang="en-US" sz="2400" dirty="0" smtClean="0">
              <a:cs typeface="Arial" pitchFamily="34" charset="0"/>
            </a:endParaRPr>
          </a:p>
          <a:p>
            <a:pPr marL="514350" indent="-514350" algn="l"/>
            <a:endParaRPr lang="en-US" sz="2400" dirty="0" smtClean="0">
              <a:cs typeface="Arial" pitchFamily="34" charset="0"/>
            </a:endParaRP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400" dirty="0" smtClean="0">
              <a:cs typeface="Arial" pitchFamily="34" charset="0"/>
            </a:endParaRP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400" dirty="0" smtClean="0">
              <a:cs typeface="Arial" pitchFamily="34" charset="0"/>
            </a:endParaRP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7416" name="Object 5"/>
          <p:cNvGraphicFramePr>
            <a:graphicFrameLocks noChangeAspect="1"/>
          </p:cNvGraphicFramePr>
          <p:nvPr/>
        </p:nvGraphicFramePr>
        <p:xfrm>
          <a:off x="762000" y="2286000"/>
          <a:ext cx="80883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7" name="Equation" r:id="rId3" imgW="3048000" imgH="393700" progId="Equation.3">
                  <p:embed/>
                </p:oleObj>
              </mc:Choice>
              <mc:Fallback>
                <p:oleObj name="Equation" r:id="rId3" imgW="3048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86000"/>
                        <a:ext cx="80883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12"/>
          <p:cNvGraphicFramePr>
            <a:graphicFrameLocks noChangeAspect="1"/>
          </p:cNvGraphicFramePr>
          <p:nvPr/>
        </p:nvGraphicFramePr>
        <p:xfrm>
          <a:off x="758825" y="1371600"/>
          <a:ext cx="70897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" name="Equation" r:id="rId5" imgW="2819400" imgH="241300" progId="Equation.3">
                  <p:embed/>
                </p:oleObj>
              </mc:Choice>
              <mc:Fallback>
                <p:oleObj name="Equation" r:id="rId5" imgW="2819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1371600"/>
                        <a:ext cx="70897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14"/>
          <p:cNvGraphicFramePr>
            <a:graphicFrameLocks noChangeAspect="1"/>
          </p:cNvGraphicFramePr>
          <p:nvPr/>
        </p:nvGraphicFramePr>
        <p:xfrm>
          <a:off x="1752600" y="4046538"/>
          <a:ext cx="644525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9" name="Equation" r:id="rId7" imgW="1790700" imgH="228600" progId="Equation.3">
                  <p:embed/>
                </p:oleObj>
              </mc:Choice>
              <mc:Fallback>
                <p:oleObj name="Equation" r:id="rId7" imgW="179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046538"/>
                        <a:ext cx="644525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0" name="Object 8"/>
          <p:cNvGraphicFramePr>
            <a:graphicFrameLocks noChangeAspect="1"/>
          </p:cNvGraphicFramePr>
          <p:nvPr/>
        </p:nvGraphicFramePr>
        <p:xfrm>
          <a:off x="7242175" y="32766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0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2175" y="32766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9"/>
          <p:cNvGraphicFramePr>
            <a:graphicFrameLocks noChangeAspect="1"/>
          </p:cNvGraphicFramePr>
          <p:nvPr/>
        </p:nvGraphicFramePr>
        <p:xfrm>
          <a:off x="2057400" y="4983163"/>
          <a:ext cx="56673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1" name="Equation" r:id="rId11" imgW="1574800" imgH="393700" progId="Equation.3">
                  <p:embed/>
                </p:oleObj>
              </mc:Choice>
              <mc:Fallback>
                <p:oleObj name="Equation" r:id="rId11" imgW="1574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983163"/>
                        <a:ext cx="5667375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037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5"/>
              <a:defRPr/>
            </a:pPr>
            <a:r>
              <a:rPr lang="ar-SA" sz="2800" dirty="0" smtClean="0"/>
              <a:t>إذا كانت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         إذا كانت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40" name="Object 5"/>
          <p:cNvGraphicFramePr>
            <a:graphicFrameLocks noChangeAspect="1"/>
          </p:cNvGraphicFramePr>
          <p:nvPr/>
        </p:nvGraphicFramePr>
        <p:xfrm>
          <a:off x="4157663" y="2057400"/>
          <a:ext cx="3606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9" name="Equation" r:id="rId3" imgW="1358310" imgH="393529" progId="Equation.3">
                  <p:embed/>
                </p:oleObj>
              </mc:Choice>
              <mc:Fallback>
                <p:oleObj name="Equation" r:id="rId3" imgW="135831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663" y="2057400"/>
                        <a:ext cx="36068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12"/>
          <p:cNvGraphicFramePr>
            <a:graphicFrameLocks noChangeAspect="1"/>
          </p:cNvGraphicFramePr>
          <p:nvPr/>
        </p:nvGraphicFramePr>
        <p:xfrm>
          <a:off x="5984875" y="1371600"/>
          <a:ext cx="17875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0" name="Equation" r:id="rId5" imgW="710891" imgH="241195" progId="Equation.3">
                  <p:embed/>
                </p:oleObj>
              </mc:Choice>
              <mc:Fallback>
                <p:oleObj name="Equation" r:id="rId5" imgW="71089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875" y="1371600"/>
                        <a:ext cx="178752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577318"/>
              </p:ext>
            </p:extLst>
          </p:nvPr>
        </p:nvGraphicFramePr>
        <p:xfrm>
          <a:off x="2895600" y="2819400"/>
          <a:ext cx="30162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1" name="Equation" r:id="rId7" imgW="837836" imgH="266584" progId="Equation.3">
                  <p:embed/>
                </p:oleObj>
              </mc:Choice>
              <mc:Fallback>
                <p:oleObj name="Equation" r:id="rId7" imgW="83783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819400"/>
                        <a:ext cx="301625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3" name="Object 6"/>
          <p:cNvGraphicFramePr>
            <a:graphicFrameLocks noChangeAspect="1"/>
          </p:cNvGraphicFramePr>
          <p:nvPr/>
        </p:nvGraphicFramePr>
        <p:xfrm>
          <a:off x="7242175" y="27432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2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2175" y="27432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234427"/>
              </p:ext>
            </p:extLst>
          </p:nvPr>
        </p:nvGraphicFramePr>
        <p:xfrm>
          <a:off x="982663" y="4373562"/>
          <a:ext cx="7816850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3" name="Equation" r:id="rId11" imgW="2171700" imgH="393700" progId="Equation.3">
                  <p:embed/>
                </p:oleObj>
              </mc:Choice>
              <mc:Fallback>
                <p:oleObj name="Equation" r:id="rId11" imgW="2171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4373562"/>
                        <a:ext cx="7816850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872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6"/>
              <a:defRPr/>
            </a:pPr>
            <a:r>
              <a:rPr lang="ar-SA" sz="2800" dirty="0" smtClean="0"/>
              <a:t>إذا كانت           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         إذا كانت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946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467287"/>
              </p:ext>
            </p:extLst>
          </p:nvPr>
        </p:nvGraphicFramePr>
        <p:xfrm>
          <a:off x="3551238" y="2057400"/>
          <a:ext cx="4821237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3" name="معادلة" r:id="rId3" imgW="1815840" imgH="393480" progId="Equation.3">
                  <p:embed/>
                </p:oleObj>
              </mc:Choice>
              <mc:Fallback>
                <p:oleObj name="معادلة" r:id="rId3" imgW="1815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1238" y="2057400"/>
                        <a:ext cx="4821237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12"/>
          <p:cNvGraphicFramePr>
            <a:graphicFrameLocks noChangeAspect="1"/>
          </p:cNvGraphicFramePr>
          <p:nvPr/>
        </p:nvGraphicFramePr>
        <p:xfrm>
          <a:off x="5016500" y="1395413"/>
          <a:ext cx="255428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4" name="Equation" r:id="rId5" imgW="1015559" imgH="215806" progId="Equation.3">
                  <p:embed/>
                </p:oleObj>
              </mc:Choice>
              <mc:Fallback>
                <p:oleObj name="Equation" r:id="rId5" imgW="101555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1395413"/>
                        <a:ext cx="2554288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528405"/>
              </p:ext>
            </p:extLst>
          </p:nvPr>
        </p:nvGraphicFramePr>
        <p:xfrm>
          <a:off x="1828800" y="2960688"/>
          <a:ext cx="388461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5" name="معادلة" r:id="rId7" imgW="1079280" imgH="215640" progId="Equation.3">
                  <p:embed/>
                </p:oleObj>
              </mc:Choice>
              <mc:Fallback>
                <p:oleObj name="معادلة" r:id="rId7" imgW="1079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960688"/>
                        <a:ext cx="3884613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5"/>
          <p:cNvGraphicFramePr>
            <a:graphicFrameLocks noChangeAspect="1"/>
          </p:cNvGraphicFramePr>
          <p:nvPr/>
        </p:nvGraphicFramePr>
        <p:xfrm>
          <a:off x="7242175" y="27432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6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2175" y="27432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371508"/>
              </p:ext>
            </p:extLst>
          </p:nvPr>
        </p:nvGraphicFramePr>
        <p:xfrm>
          <a:off x="1897063" y="3876675"/>
          <a:ext cx="5988050" cy="223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معادلة" r:id="rId11" imgW="1663560" imgH="850680" progId="Equation.3">
                  <p:embed/>
                </p:oleObj>
              </mc:Choice>
              <mc:Fallback>
                <p:oleObj name="معادلة" r:id="rId11" imgW="166356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876675"/>
                        <a:ext cx="5988050" cy="2239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447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         إذا كانت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94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23450"/>
              </p:ext>
            </p:extLst>
          </p:nvPr>
        </p:nvGraphicFramePr>
        <p:xfrm>
          <a:off x="1600200" y="1905000"/>
          <a:ext cx="434181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0" name="Equation" r:id="rId3" imgW="1206500" imgH="228600" progId="Equation.3">
                  <p:embed/>
                </p:oleObj>
              </mc:Choice>
              <mc:Fallback>
                <p:oleObj name="Equation" r:id="rId3" imgW="1206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434181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727202"/>
              </p:ext>
            </p:extLst>
          </p:nvPr>
        </p:nvGraphicFramePr>
        <p:xfrm>
          <a:off x="7242175" y="17526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1" name="Equation" r:id="rId5" imgW="228501" imgH="393529" progId="Equation.3">
                  <p:embed/>
                </p:oleObj>
              </mc:Choice>
              <mc:Fallback>
                <p:oleObj name="Equation" r:id="rId5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2175" y="17526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65529"/>
              </p:ext>
            </p:extLst>
          </p:nvPr>
        </p:nvGraphicFramePr>
        <p:xfrm>
          <a:off x="1165225" y="3124200"/>
          <a:ext cx="7451725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2" name="معادلة" r:id="rId7" imgW="2070000" imgH="901440" progId="Equation.3">
                  <p:embed/>
                </p:oleObj>
              </mc:Choice>
              <mc:Fallback>
                <p:oleObj name="معادلة" r:id="rId7" imgW="2070000" imgH="901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3124200"/>
                        <a:ext cx="7451725" cy="237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1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7"/>
              <a:defRPr/>
            </a:pPr>
            <a:r>
              <a:rPr lang="ar-SA" sz="2800" dirty="0" smtClean="0"/>
              <a:t>إذا كانت            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  <a:r>
              <a:rPr lang="ar-SA" sz="2800" dirty="0" smtClean="0"/>
              <a:t>أوجد          إذا كانت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488" name="Object 5"/>
          <p:cNvGraphicFramePr>
            <a:graphicFrameLocks noChangeAspect="1"/>
          </p:cNvGraphicFramePr>
          <p:nvPr/>
        </p:nvGraphicFramePr>
        <p:xfrm>
          <a:off x="3416300" y="2501900"/>
          <a:ext cx="50895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4" name="Equation" r:id="rId3" imgW="1917700" imgH="431800" progId="Equation.3">
                  <p:embed/>
                </p:oleObj>
              </mc:Choice>
              <mc:Fallback>
                <p:oleObj name="Equation" r:id="rId3" imgW="1917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2501900"/>
                        <a:ext cx="508952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12"/>
          <p:cNvGraphicFramePr>
            <a:graphicFrameLocks noChangeAspect="1"/>
          </p:cNvGraphicFramePr>
          <p:nvPr/>
        </p:nvGraphicFramePr>
        <p:xfrm>
          <a:off x="5527675" y="1306513"/>
          <a:ext cx="1531938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5" name="Equation" r:id="rId5" imgW="609600" imgH="419100" progId="Equation.3">
                  <p:embed/>
                </p:oleObj>
              </mc:Choice>
              <mc:Fallback>
                <p:oleObj name="Equation" r:id="rId5" imgW="609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7675" y="1306513"/>
                        <a:ext cx="1531938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14"/>
          <p:cNvGraphicFramePr>
            <a:graphicFrameLocks noChangeAspect="1"/>
          </p:cNvGraphicFramePr>
          <p:nvPr/>
        </p:nvGraphicFramePr>
        <p:xfrm>
          <a:off x="3321050" y="3841750"/>
          <a:ext cx="242252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6" name="Equation" r:id="rId7" imgW="672808" imgH="393529" progId="Equation.3">
                  <p:embed/>
                </p:oleObj>
              </mc:Choice>
              <mc:Fallback>
                <p:oleObj name="Equation" r:id="rId7" imgW="67280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050" y="3841750"/>
                        <a:ext cx="242252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5"/>
          <p:cNvGraphicFramePr>
            <a:graphicFrameLocks noChangeAspect="1"/>
          </p:cNvGraphicFramePr>
          <p:nvPr/>
        </p:nvGraphicFramePr>
        <p:xfrm>
          <a:off x="8004175" y="3856038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7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4175" y="3856038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54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1512" name="Object 6"/>
          <p:cNvGraphicFramePr>
            <a:graphicFrameLocks noChangeAspect="1"/>
          </p:cNvGraphicFramePr>
          <p:nvPr/>
        </p:nvGraphicFramePr>
        <p:xfrm>
          <a:off x="1620838" y="2117725"/>
          <a:ext cx="6537325" cy="344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9" name="Equation" r:id="rId3" imgW="1816100" imgH="1308100" progId="Equation.3">
                  <p:embed/>
                </p:oleObj>
              </mc:Choice>
              <mc:Fallback>
                <p:oleObj name="Equation" r:id="rId3" imgW="1816100" imgH="1308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838" y="2117725"/>
                        <a:ext cx="6537325" cy="344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577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 </a:t>
            </a:r>
            <a:r>
              <a:rPr lang="ar-SA" sz="2800" dirty="0" smtClean="0"/>
              <a:t>أوجد          إذا كانت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ar-SA" sz="2800" dirty="0" smtClean="0"/>
              <a:t>الحل: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04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091403"/>
              </p:ext>
            </p:extLst>
          </p:nvPr>
        </p:nvGraphicFramePr>
        <p:xfrm>
          <a:off x="2514600" y="1066800"/>
          <a:ext cx="3427413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9" name="معادلة" r:id="rId3" imgW="952200" imgH="419040" progId="Equation.3">
                  <p:embed/>
                </p:oleObj>
              </mc:Choice>
              <mc:Fallback>
                <p:oleObj name="معادلة" r:id="rId3" imgW="952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066800"/>
                        <a:ext cx="3427413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475991"/>
              </p:ext>
            </p:extLst>
          </p:nvPr>
        </p:nvGraphicFramePr>
        <p:xfrm>
          <a:off x="7239000" y="12827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0" name="Equation" r:id="rId5" imgW="228501" imgH="393529" progId="Equation.3">
                  <p:embed/>
                </p:oleObj>
              </mc:Choice>
              <mc:Fallback>
                <p:oleObj name="Equation" r:id="rId5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2827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71880"/>
              </p:ext>
            </p:extLst>
          </p:nvPr>
        </p:nvGraphicFramePr>
        <p:xfrm>
          <a:off x="533400" y="2743200"/>
          <a:ext cx="7677150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1" name="معادلة" r:id="rId7" imgW="2133360" imgH="1282680" progId="Equation.3">
                  <p:embed/>
                </p:oleObj>
              </mc:Choice>
              <mc:Fallback>
                <p:oleObj name="معادلة" r:id="rId7" imgW="2133360" imgH="1282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743200"/>
                        <a:ext cx="7677150" cy="337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35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نتيجة:</a:t>
            </a:r>
            <a:r>
              <a:rPr lang="ar-SA" sz="2800" dirty="0" smtClean="0"/>
              <a:t> إذا كانت                          حيث      ثابت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</a:t>
            </a:r>
            <a:r>
              <a:rPr lang="ar-SA" sz="2800" dirty="0" smtClean="0"/>
              <a:t>أوجد          إذا كانت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ا</a:t>
            </a:r>
            <a:r>
              <a:rPr lang="ar-SA" sz="2800" b="1" dirty="0" smtClean="0">
                <a:solidFill>
                  <a:srgbClr val="FF0000"/>
                </a:solidFill>
              </a:rPr>
              <a:t>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2536" name="Object 5"/>
          <p:cNvGraphicFramePr>
            <a:graphicFrameLocks noChangeAspect="1"/>
          </p:cNvGraphicFramePr>
          <p:nvPr/>
        </p:nvGraphicFramePr>
        <p:xfrm>
          <a:off x="4646613" y="2349500"/>
          <a:ext cx="2628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8" name="Equation" r:id="rId3" imgW="990170" imgH="431613" progId="Equation.3">
                  <p:embed/>
                </p:oleObj>
              </mc:Choice>
              <mc:Fallback>
                <p:oleObj name="Equation" r:id="rId3" imgW="990170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6613" y="2349500"/>
                        <a:ext cx="26289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12"/>
          <p:cNvGraphicFramePr>
            <a:graphicFrameLocks noChangeAspect="1"/>
          </p:cNvGraphicFramePr>
          <p:nvPr/>
        </p:nvGraphicFramePr>
        <p:xfrm>
          <a:off x="5527675" y="1306513"/>
          <a:ext cx="1531938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9" name="Equation" r:id="rId5" imgW="609600" imgH="419100" progId="Equation.3">
                  <p:embed/>
                </p:oleObj>
              </mc:Choice>
              <mc:Fallback>
                <p:oleObj name="Equation" r:id="rId5" imgW="609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7675" y="1306513"/>
                        <a:ext cx="1531938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051420"/>
              </p:ext>
            </p:extLst>
          </p:nvPr>
        </p:nvGraphicFramePr>
        <p:xfrm>
          <a:off x="3756025" y="3221038"/>
          <a:ext cx="16462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0" name="معادلة" r:id="rId7" imgW="457200" imgH="393480" progId="Equation.3">
                  <p:embed/>
                </p:oleObj>
              </mc:Choice>
              <mc:Fallback>
                <p:oleObj name="معادلة" r:id="rId7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025" y="3221038"/>
                        <a:ext cx="16462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Object 5"/>
          <p:cNvGraphicFramePr>
            <a:graphicFrameLocks noChangeAspect="1"/>
          </p:cNvGraphicFramePr>
          <p:nvPr/>
        </p:nvGraphicFramePr>
        <p:xfrm>
          <a:off x="7242175" y="3235325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1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2175" y="3235325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79835"/>
              </p:ext>
            </p:extLst>
          </p:nvPr>
        </p:nvGraphicFramePr>
        <p:xfrm>
          <a:off x="1941513" y="4611688"/>
          <a:ext cx="5897562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2" name="معادلة" r:id="rId11" imgW="1638000" imgH="419040" progId="Equation.3">
                  <p:embed/>
                </p:oleObj>
              </mc:Choice>
              <mc:Fallback>
                <p:oleObj name="معادلة" r:id="rId11" imgW="1638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513" y="4611688"/>
                        <a:ext cx="5897562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4191000" y="1524000"/>
          <a:ext cx="303213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3" name="Equation" r:id="rId13" imgW="114201" imgH="139579" progId="Equation.3">
                  <p:embed/>
                </p:oleObj>
              </mc:Choice>
              <mc:Fallback>
                <p:oleObj name="Equation" r:id="rId13" imgW="114201" imgH="1395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524000"/>
                        <a:ext cx="303213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395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buFont typeface="+mj-lt"/>
              <a:buAutoNum type="arabicPeriod" startAt="8"/>
              <a:defRPr/>
            </a:pPr>
            <a:r>
              <a:rPr lang="ar-SA" sz="2800" dirty="0" smtClean="0"/>
              <a:t>إذا كانت                   ،                 فان 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 (قانون السلسلة)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إذا كانت                             ،                       فأوجد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r>
              <a:rPr lang="ar-SA" sz="2800" dirty="0" smtClean="0">
                <a:solidFill>
                  <a:srgbClr val="FF0000"/>
                </a:solidFill>
              </a:rPr>
              <a:t>                          </a:t>
            </a:r>
            <a:r>
              <a:rPr lang="ar-SA" sz="2800" dirty="0" smtClean="0"/>
              <a:t> ،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3560" name="Object 5"/>
          <p:cNvGraphicFramePr>
            <a:graphicFrameLocks noChangeAspect="1"/>
          </p:cNvGraphicFramePr>
          <p:nvPr/>
        </p:nvGraphicFramePr>
        <p:xfrm>
          <a:off x="4832350" y="2386013"/>
          <a:ext cx="22574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1" name="Equation" r:id="rId3" imgW="850531" imgH="393529" progId="Equation.3">
                  <p:embed/>
                </p:oleObj>
              </mc:Choice>
              <mc:Fallback>
                <p:oleObj name="Equation" r:id="rId3" imgW="85053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350" y="2386013"/>
                        <a:ext cx="225742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12"/>
          <p:cNvGraphicFramePr>
            <a:graphicFrameLocks noChangeAspect="1"/>
          </p:cNvGraphicFramePr>
          <p:nvPr/>
        </p:nvGraphicFramePr>
        <p:xfrm>
          <a:off x="6397625" y="1427163"/>
          <a:ext cx="14668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2" name="Equation" r:id="rId5" imgW="583947" imgH="203112" progId="Equation.3">
                  <p:embed/>
                </p:oleObj>
              </mc:Choice>
              <mc:Fallback>
                <p:oleObj name="Equation" r:id="rId5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25" y="1427163"/>
                        <a:ext cx="146685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4"/>
          <p:cNvGraphicFramePr>
            <a:graphicFrameLocks noChangeAspect="1"/>
          </p:cNvGraphicFramePr>
          <p:nvPr/>
        </p:nvGraphicFramePr>
        <p:xfrm>
          <a:off x="5091113" y="3352800"/>
          <a:ext cx="2605087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3" name="Equation" r:id="rId7" imgW="723586" imgH="228501" progId="Equation.3">
                  <p:embed/>
                </p:oleObj>
              </mc:Choice>
              <mc:Fallback>
                <p:oleObj name="Equation" r:id="rId7" imgW="723586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113" y="3352800"/>
                        <a:ext cx="2605087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5"/>
          <p:cNvGraphicFramePr>
            <a:graphicFrameLocks noChangeAspect="1"/>
          </p:cNvGraphicFramePr>
          <p:nvPr/>
        </p:nvGraphicFramePr>
        <p:xfrm>
          <a:off x="1066800" y="32766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4" name="Equation" r:id="rId9" imgW="228501" imgH="393529" progId="Equation.3">
                  <p:embed/>
                </p:oleObj>
              </mc:Choice>
              <mc:Fallback>
                <p:oleObj name="Equation" r:id="rId9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2766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7"/>
          <p:cNvGraphicFramePr>
            <a:graphicFrameLocks noChangeAspect="1"/>
          </p:cNvGraphicFramePr>
          <p:nvPr/>
        </p:nvGraphicFramePr>
        <p:xfrm>
          <a:off x="4511675" y="1447800"/>
          <a:ext cx="140335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5" name="Equation" r:id="rId11" imgW="558558" imgH="203112" progId="Equation.3">
                  <p:embed/>
                </p:oleObj>
              </mc:Choice>
              <mc:Fallback>
                <p:oleObj name="Equation" r:id="rId11" imgW="55855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1447800"/>
                        <a:ext cx="1403350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8"/>
          <p:cNvGraphicFramePr>
            <a:graphicFrameLocks noChangeAspect="1"/>
          </p:cNvGraphicFramePr>
          <p:nvPr/>
        </p:nvGraphicFramePr>
        <p:xfrm>
          <a:off x="2560638" y="3429000"/>
          <a:ext cx="201136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6" name="Equation" r:id="rId13" imgW="558558" imgH="177723" progId="Equation.3">
                  <p:embed/>
                </p:oleObj>
              </mc:Choice>
              <mc:Fallback>
                <p:oleObj name="Equation" r:id="rId13" imgW="558558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0638" y="3429000"/>
                        <a:ext cx="2011362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6"/>
          <p:cNvGraphicFramePr>
            <a:graphicFrameLocks noChangeAspect="1"/>
          </p:cNvGraphicFramePr>
          <p:nvPr/>
        </p:nvGraphicFramePr>
        <p:xfrm>
          <a:off x="6203950" y="4267200"/>
          <a:ext cx="23304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7" name="Equation" r:id="rId15" imgW="748975" imgH="393529" progId="Equation.3">
                  <p:embed/>
                </p:oleObj>
              </mc:Choice>
              <mc:Fallback>
                <p:oleObj name="Equation" r:id="rId15" imgW="74897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3950" y="4267200"/>
                        <a:ext cx="23304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0"/>
          <p:cNvGraphicFramePr>
            <a:graphicFrameLocks noChangeAspect="1"/>
          </p:cNvGraphicFramePr>
          <p:nvPr/>
        </p:nvGraphicFramePr>
        <p:xfrm>
          <a:off x="4524375" y="4267200"/>
          <a:ext cx="1343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8" name="Equation" r:id="rId17" imgW="431613" imgH="393529" progId="Equation.3">
                  <p:embed/>
                </p:oleObj>
              </mc:Choice>
              <mc:Fallback>
                <p:oleObj name="Equation" r:id="rId17" imgW="43161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4267200"/>
                        <a:ext cx="1343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11"/>
          <p:cNvGraphicFramePr>
            <a:graphicFrameLocks noChangeAspect="1"/>
          </p:cNvGraphicFramePr>
          <p:nvPr/>
        </p:nvGraphicFramePr>
        <p:xfrm>
          <a:off x="1100138" y="5257800"/>
          <a:ext cx="7951787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9" name="Equation" r:id="rId19" imgW="2997200" imgH="393700" progId="Equation.3">
                  <p:embed/>
                </p:oleObj>
              </mc:Choice>
              <mc:Fallback>
                <p:oleObj name="Equation" r:id="rId19" imgW="299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5257800"/>
                        <a:ext cx="7951787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536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</a:p>
          <a:p>
            <a:pPr marL="514350" indent="-514350" rtl="1">
              <a:defRPr/>
            </a:pPr>
            <a:r>
              <a:rPr lang="ar-SA" sz="2800" dirty="0" smtClean="0"/>
              <a:t>إذا كانت                        ،                          فأوجد        عند 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r>
              <a:rPr lang="ar-SA" sz="2800" dirty="0" smtClean="0"/>
              <a:t>      </a:t>
            </a:r>
            <a:r>
              <a:rPr lang="en-US" sz="2800" dirty="0" smtClean="0"/>
              <a:t>                                                           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35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433517"/>
              </p:ext>
            </p:extLst>
          </p:nvPr>
        </p:nvGraphicFramePr>
        <p:xfrm>
          <a:off x="6249988" y="1524000"/>
          <a:ext cx="2055812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3" name="معادلة" r:id="rId3" imgW="571320" imgH="393480" progId="Equation.3">
                  <p:embed/>
                </p:oleObj>
              </mc:Choice>
              <mc:Fallback>
                <p:oleObj name="معادلة" r:id="rId3" imgW="57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8" y="1524000"/>
                        <a:ext cx="2055812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754129"/>
              </p:ext>
            </p:extLst>
          </p:nvPr>
        </p:nvGraphicFramePr>
        <p:xfrm>
          <a:off x="1984375" y="18161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4" name="Equation" r:id="rId5" imgW="228501" imgH="393529" progId="Equation.3">
                  <p:embed/>
                </p:oleObj>
              </mc:Choice>
              <mc:Fallback>
                <p:oleObj name="Equation" r:id="rId5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75" y="18161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086763"/>
              </p:ext>
            </p:extLst>
          </p:nvPr>
        </p:nvGraphicFramePr>
        <p:xfrm>
          <a:off x="3519487" y="1828800"/>
          <a:ext cx="24241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5" name="معادلة" r:id="rId7" imgW="672840" imgH="203040" progId="Equation.3">
                  <p:embed/>
                </p:oleObj>
              </mc:Choice>
              <mc:Fallback>
                <p:oleObj name="معادلة" r:id="rId7" imgW="672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9487" y="1828800"/>
                        <a:ext cx="24241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70699"/>
              </p:ext>
            </p:extLst>
          </p:nvPr>
        </p:nvGraphicFramePr>
        <p:xfrm>
          <a:off x="1238250" y="3217862"/>
          <a:ext cx="592455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6" name="معادلة" r:id="rId9" imgW="1904760" imgH="419040" progId="Equation.3">
                  <p:embed/>
                </p:oleObj>
              </mc:Choice>
              <mc:Fallback>
                <p:oleObj name="معادلة" r:id="rId9" imgW="1904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3217862"/>
                        <a:ext cx="5924550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01411"/>
              </p:ext>
            </p:extLst>
          </p:nvPr>
        </p:nvGraphicFramePr>
        <p:xfrm>
          <a:off x="1236663" y="4648200"/>
          <a:ext cx="16589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7" name="معادلة" r:id="rId11" imgW="533160" imgH="393480" progId="Equation.3">
                  <p:embed/>
                </p:oleObj>
              </mc:Choice>
              <mc:Fallback>
                <p:oleObj name="معادلة" r:id="rId11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663" y="4648200"/>
                        <a:ext cx="16589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275098"/>
              </p:ext>
            </p:extLst>
          </p:nvPr>
        </p:nvGraphicFramePr>
        <p:xfrm>
          <a:off x="236538" y="1862138"/>
          <a:ext cx="11890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8" name="معادلة" r:id="rId13" imgW="330120" imgH="177480" progId="Equation.3">
                  <p:embed/>
                </p:oleObj>
              </mc:Choice>
              <mc:Fallback>
                <p:oleObj name="معادلة" r:id="rId13" imgW="330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8" y="1862138"/>
                        <a:ext cx="1189037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057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                                                          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356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605978"/>
              </p:ext>
            </p:extLst>
          </p:nvPr>
        </p:nvGraphicFramePr>
        <p:xfrm>
          <a:off x="865188" y="1752600"/>
          <a:ext cx="6602412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معادلة" r:id="rId3" imgW="2489040" imgH="1803240" progId="Equation.3">
                  <p:embed/>
                </p:oleObj>
              </mc:Choice>
              <mc:Fallback>
                <p:oleObj name="معادلة" r:id="rId3" imgW="248904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188" y="1752600"/>
                        <a:ext cx="6602412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520808"/>
              </p:ext>
            </p:extLst>
          </p:nvPr>
        </p:nvGraphicFramePr>
        <p:xfrm>
          <a:off x="952500" y="4757738"/>
          <a:ext cx="3467100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معادلة" r:id="rId5" imgW="1307880" imgH="660240" progId="Equation.3">
                  <p:embed/>
                </p:oleObj>
              </mc:Choice>
              <mc:Fallback>
                <p:oleObj name="معادلة" r:id="rId5" imgW="13078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4757738"/>
                        <a:ext cx="3467100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704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24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المشتقات العليا:</a:t>
            </a:r>
            <a:endParaRPr lang="ar-SA" sz="2800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dirty="0" smtClean="0"/>
              <a:t>عندما نشتق الدالة للمرة الثانية فإننا نحصل على ما يسمى بالمشتقة الثانية ويرمز لها بأحد الرموز الآتية: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rtl="1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  <a:r>
              <a:rPr lang="ar-SA" sz="2800" dirty="0" smtClean="0">
                <a:cs typeface="Arial" pitchFamily="34" charset="0"/>
              </a:rPr>
              <a:t>و</a:t>
            </a:r>
            <a:r>
              <a:rPr lang="ar-SA" sz="2800" dirty="0" smtClean="0"/>
              <a:t>عندما نشتق الدالة للمرة الثالثة  فإننا نحصل على ما يسمى بالمشتقة الثالثة ويرمز لها بأحد الرموز الآتية:</a:t>
            </a:r>
          </a:p>
          <a:p>
            <a:pPr marL="514350" indent="-514350" rtl="1">
              <a:defRPr/>
            </a:pPr>
            <a:r>
              <a:rPr lang="ar-SA" sz="2400" dirty="0" smtClean="0">
                <a:cs typeface="Arial" pitchFamily="34" charset="0"/>
              </a:rPr>
              <a:t>  </a:t>
            </a:r>
          </a:p>
          <a:p>
            <a:pPr marL="514350" indent="-514350" rtl="1">
              <a:defRPr/>
            </a:pPr>
            <a:r>
              <a:rPr lang="ar-SA" sz="2400" dirty="0" smtClean="0">
                <a:cs typeface="Arial" pitchFamily="34" charset="0"/>
              </a:rPr>
              <a:t>  </a:t>
            </a:r>
          </a:p>
          <a:p>
            <a:pPr marL="514350" indent="-514350" rtl="1">
              <a:defRPr/>
            </a:pPr>
            <a:r>
              <a:rPr lang="ar-SA" sz="2400" dirty="0" smtClean="0">
                <a:cs typeface="Arial" pitchFamily="34" charset="0"/>
              </a:rPr>
              <a:t>       </a:t>
            </a: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458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319656"/>
              </p:ext>
            </p:extLst>
          </p:nvPr>
        </p:nvGraphicFramePr>
        <p:xfrm>
          <a:off x="2987675" y="2984500"/>
          <a:ext cx="53911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6" name="معادلة" r:id="rId3" imgW="2031840" imgH="419040" progId="Equation.3">
                  <p:embed/>
                </p:oleObj>
              </mc:Choice>
              <mc:Fallback>
                <p:oleObj name="معادلة" r:id="rId3" imgW="20318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984500"/>
                        <a:ext cx="539115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458625"/>
              </p:ext>
            </p:extLst>
          </p:nvPr>
        </p:nvGraphicFramePr>
        <p:xfrm>
          <a:off x="2355850" y="4965700"/>
          <a:ext cx="65008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7" name="معادلة" r:id="rId5" imgW="2450880" imgH="419040" progId="Equation.3">
                  <p:embed/>
                </p:oleObj>
              </mc:Choice>
              <mc:Fallback>
                <p:oleObj name="معادلة" r:id="rId5" imgW="2450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4965700"/>
                        <a:ext cx="65008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98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تابع: المشتقات العليا: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3600" dirty="0" smtClean="0">
                <a:solidFill>
                  <a:srgbClr val="FF0000"/>
                </a:solidFill>
              </a:rPr>
              <a:t>وهكذا </a:t>
            </a:r>
          </a:p>
          <a:p>
            <a:pPr marL="514350" indent="-514350" rtl="1">
              <a:defRPr/>
            </a:pPr>
            <a:r>
              <a:rPr lang="ar-SA" sz="2800" dirty="0" smtClean="0"/>
              <a:t>عندما نشتق الدالة للمرة  الـ </a:t>
            </a:r>
            <a:r>
              <a:rPr lang="en-US" sz="2800" dirty="0" smtClean="0"/>
              <a:t>n</a:t>
            </a:r>
            <a:r>
              <a:rPr lang="ar-SA" sz="2800" dirty="0" smtClean="0"/>
              <a:t>  فإن المشتقة التي نحصل عليها يرمز لها بأحد الرموز الآتية: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rtl="1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799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958686"/>
              </p:ext>
            </p:extLst>
          </p:nvPr>
        </p:nvGraphicFramePr>
        <p:xfrm>
          <a:off x="590550" y="3124200"/>
          <a:ext cx="88011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معادلة" r:id="rId3" imgW="2476440" imgH="419040" progId="Equation.3">
                  <p:embed/>
                </p:oleObj>
              </mc:Choice>
              <mc:Fallback>
                <p:oleObj name="معادلة" r:id="rId3" imgW="2476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3124200"/>
                        <a:ext cx="88011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576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 </a:t>
            </a:r>
            <a:r>
              <a:rPr lang="ar-SA" sz="2800" dirty="0" smtClean="0"/>
              <a:t>أوجد المشتقات الثلاث الأولى للدالة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8" name="Object 5"/>
          <p:cNvGraphicFramePr>
            <a:graphicFrameLocks noChangeAspect="1"/>
          </p:cNvGraphicFramePr>
          <p:nvPr/>
        </p:nvGraphicFramePr>
        <p:xfrm>
          <a:off x="1066800" y="1447800"/>
          <a:ext cx="333692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4" name="Equation" r:id="rId3" imgW="1257300" imgH="228600" progId="Equation.3">
                  <p:embed/>
                </p:oleObj>
              </mc:Choice>
              <mc:Fallback>
                <p:oleObj name="Equation" r:id="rId3" imgW="1257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47800"/>
                        <a:ext cx="3336925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14"/>
          <p:cNvGraphicFramePr>
            <a:graphicFrameLocks noChangeAspect="1"/>
          </p:cNvGraphicFramePr>
          <p:nvPr/>
        </p:nvGraphicFramePr>
        <p:xfrm>
          <a:off x="1128713" y="2655888"/>
          <a:ext cx="4205287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5" name="Equation" r:id="rId5" imgW="1168400" imgH="228600" progId="Equation.3">
                  <p:embed/>
                </p:oleObj>
              </mc:Choice>
              <mc:Fallback>
                <p:oleObj name="Equation" r:id="rId5" imgW="116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2655888"/>
                        <a:ext cx="4205287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2"/>
          <p:cNvGraphicFramePr>
            <a:graphicFrameLocks noChangeAspect="1"/>
          </p:cNvGraphicFramePr>
          <p:nvPr/>
        </p:nvGraphicFramePr>
        <p:xfrm>
          <a:off x="1058863" y="3352800"/>
          <a:ext cx="36115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6" name="Equation" r:id="rId7" imgW="1002865" imgH="228501" progId="Equation.3">
                  <p:embed/>
                </p:oleObj>
              </mc:Choice>
              <mc:Fallback>
                <p:oleObj name="Equation" r:id="rId7" imgW="100286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3352800"/>
                        <a:ext cx="36115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1" name="Object 13"/>
          <p:cNvGraphicFramePr>
            <a:graphicFrameLocks noChangeAspect="1"/>
          </p:cNvGraphicFramePr>
          <p:nvPr/>
        </p:nvGraphicFramePr>
        <p:xfrm>
          <a:off x="1173163" y="4300538"/>
          <a:ext cx="32448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7" name="Equation" r:id="rId9" imgW="901309" imgH="203112" progId="Equation.3">
                  <p:embed/>
                </p:oleObj>
              </mc:Choice>
              <mc:Fallback>
                <p:oleObj name="Equation" r:id="rId9" imgW="90130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3" y="4300538"/>
                        <a:ext cx="32448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991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</a:t>
            </a:r>
            <a:r>
              <a:rPr lang="ar-SA" sz="2800" dirty="0" smtClean="0"/>
              <a:t>أوجد المشتقات الأربع الأولى للدالة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663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439689"/>
              </p:ext>
            </p:extLst>
          </p:nvPr>
        </p:nvGraphicFramePr>
        <p:xfrm>
          <a:off x="1219200" y="2057400"/>
          <a:ext cx="66389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5" name="Equation" r:id="rId3" imgW="1955800" imgH="228600" progId="Equation.3">
                  <p:embed/>
                </p:oleObj>
              </mc:Choice>
              <mc:Fallback>
                <p:oleObj name="Equation" r:id="rId3" imgW="195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57400"/>
                        <a:ext cx="66389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14"/>
          <p:cNvGraphicFramePr>
            <a:graphicFrameLocks noChangeAspect="1"/>
          </p:cNvGraphicFramePr>
          <p:nvPr/>
        </p:nvGraphicFramePr>
        <p:xfrm>
          <a:off x="1143000" y="3276600"/>
          <a:ext cx="7223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6" name="Equation" r:id="rId5" imgW="2005729" imgH="393529" progId="Equation.3">
                  <p:embed/>
                </p:oleObj>
              </mc:Choice>
              <mc:Fallback>
                <p:oleObj name="Equation" r:id="rId5" imgW="200572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276600"/>
                        <a:ext cx="72231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6"/>
          <p:cNvGraphicFramePr>
            <a:graphicFrameLocks noChangeAspect="1"/>
          </p:cNvGraphicFramePr>
          <p:nvPr/>
        </p:nvGraphicFramePr>
        <p:xfrm>
          <a:off x="1066800" y="4724400"/>
          <a:ext cx="4419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7" name="Equation" r:id="rId7" imgW="1739900" imgH="419100" progId="Equation.3">
                  <p:embed/>
                </p:oleObj>
              </mc:Choice>
              <mc:Fallback>
                <p:oleObj name="Equation" r:id="rId7" imgW="1739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724400"/>
                        <a:ext cx="4419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54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7656" name="Object 14"/>
          <p:cNvGraphicFramePr>
            <a:graphicFrameLocks noChangeAspect="1"/>
          </p:cNvGraphicFramePr>
          <p:nvPr/>
        </p:nvGraphicFramePr>
        <p:xfrm>
          <a:off x="838200" y="1981200"/>
          <a:ext cx="5334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6" name="Equation" r:id="rId3" imgW="1460500" imgH="419100" progId="Equation.3">
                  <p:embed/>
                </p:oleObj>
              </mc:Choice>
              <mc:Fallback>
                <p:oleObj name="Equation" r:id="rId3" imgW="1460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53340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6"/>
          <p:cNvGraphicFramePr>
            <a:graphicFrameLocks noChangeAspect="1"/>
          </p:cNvGraphicFramePr>
          <p:nvPr/>
        </p:nvGraphicFramePr>
        <p:xfrm>
          <a:off x="762000" y="4267200"/>
          <a:ext cx="3962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7" name="Equation" r:id="rId5" imgW="1040948" imgH="418918" progId="Equation.3">
                  <p:embed/>
                </p:oleObj>
              </mc:Choice>
              <mc:Fallback>
                <p:oleObj name="Equation" r:id="rId5" imgW="1040948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67200"/>
                        <a:ext cx="39624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52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مثال:   </a:t>
            </a:r>
            <a:r>
              <a:rPr lang="ar-SA" sz="2800" dirty="0" smtClean="0"/>
              <a:t>اذا كان  </a:t>
            </a: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أثبت ان </a:t>
            </a: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560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871296"/>
              </p:ext>
            </p:extLst>
          </p:nvPr>
        </p:nvGraphicFramePr>
        <p:xfrm>
          <a:off x="4956175" y="1447800"/>
          <a:ext cx="235902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9" name="معادلة" r:id="rId3" imgW="888840" imgH="228600" progId="Equation.3">
                  <p:embed/>
                </p:oleObj>
              </mc:Choice>
              <mc:Fallback>
                <p:oleObj name="معادلة" r:id="rId3" imgW="888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6175" y="1447800"/>
                        <a:ext cx="2359025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284686"/>
              </p:ext>
            </p:extLst>
          </p:nvPr>
        </p:nvGraphicFramePr>
        <p:xfrm>
          <a:off x="1104900" y="2438400"/>
          <a:ext cx="42513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0" name="معادلة" r:id="rId5" imgW="1180800" imgH="228600" progId="Equation.3">
                  <p:embed/>
                </p:oleObj>
              </mc:Choice>
              <mc:Fallback>
                <p:oleObj name="معادلة" r:id="rId5" imgW="1180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2438400"/>
                        <a:ext cx="425132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801180"/>
              </p:ext>
            </p:extLst>
          </p:nvPr>
        </p:nvGraphicFramePr>
        <p:xfrm>
          <a:off x="1538288" y="3352800"/>
          <a:ext cx="26511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1" name="معادلة" r:id="rId7" imgW="736560" imgH="228600" progId="Equation.3">
                  <p:embed/>
                </p:oleObj>
              </mc:Choice>
              <mc:Fallback>
                <p:oleObj name="معادلة" r:id="rId7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288" y="3352800"/>
                        <a:ext cx="265112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468747"/>
              </p:ext>
            </p:extLst>
          </p:nvPr>
        </p:nvGraphicFramePr>
        <p:xfrm>
          <a:off x="1600200" y="4300538"/>
          <a:ext cx="1828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2" name="معادلة" r:id="rId9" imgW="507960" imgH="203040" progId="Equation.3">
                  <p:embed/>
                </p:oleObj>
              </mc:Choice>
              <mc:Fallback>
                <p:oleObj name="معادلة" r:id="rId9" imgW="5079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300538"/>
                        <a:ext cx="18288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163953"/>
              </p:ext>
            </p:extLst>
          </p:nvPr>
        </p:nvGraphicFramePr>
        <p:xfrm>
          <a:off x="1622425" y="4995863"/>
          <a:ext cx="17827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3" name="معادلة" r:id="rId11" imgW="495000" imgH="228600" progId="Equation.3">
                  <p:embed/>
                </p:oleObj>
              </mc:Choice>
              <mc:Fallback>
                <p:oleObj name="معادلة" r:id="rId11" imgW="495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4995863"/>
                        <a:ext cx="178276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979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الاشتقاق: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بالتعويض في المعادلة المعطاة نجد ان: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560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905721"/>
              </p:ext>
            </p:extLst>
          </p:nvPr>
        </p:nvGraphicFramePr>
        <p:xfrm>
          <a:off x="838200" y="2390775"/>
          <a:ext cx="48006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4" name="معادلة" r:id="rId3" imgW="1333440" imgH="685800" progId="Equation.3">
                  <p:embed/>
                </p:oleObj>
              </mc:Choice>
              <mc:Fallback>
                <p:oleObj name="معادلة" r:id="rId3" imgW="133344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390775"/>
                        <a:ext cx="4800600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92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2800" dirty="0" smtClean="0"/>
              <a:t>أوجد مشتقات الدوال التالية: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4"/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8679" name="Object 10"/>
          <p:cNvGraphicFramePr>
            <a:graphicFrameLocks noChangeAspect="1"/>
          </p:cNvGraphicFramePr>
          <p:nvPr/>
        </p:nvGraphicFramePr>
        <p:xfrm>
          <a:off x="1219200" y="2765425"/>
          <a:ext cx="22606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6" name="Equation" r:id="rId3" imgW="850900" imgH="228600" progId="Equation.3">
                  <p:embed/>
                </p:oleObj>
              </mc:Choice>
              <mc:Fallback>
                <p:oleObj name="Equation" r:id="rId3" imgW="850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765425"/>
                        <a:ext cx="226060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Object 6"/>
          <p:cNvGraphicFramePr>
            <a:graphicFrameLocks noChangeAspect="1"/>
          </p:cNvGraphicFramePr>
          <p:nvPr/>
        </p:nvGraphicFramePr>
        <p:xfrm>
          <a:off x="1143000" y="4648200"/>
          <a:ext cx="20574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7" name="Equation" r:id="rId5" imgW="647419" imgH="393529" progId="Equation.3">
                  <p:embed/>
                </p:oleObj>
              </mc:Choice>
              <mc:Fallback>
                <p:oleObj name="Equation" r:id="rId5" imgW="64741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648200"/>
                        <a:ext cx="20574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7"/>
          <p:cNvGraphicFramePr>
            <a:graphicFrameLocks noChangeAspect="1"/>
          </p:cNvGraphicFramePr>
          <p:nvPr/>
        </p:nvGraphicFramePr>
        <p:xfrm>
          <a:off x="1143000" y="3436938"/>
          <a:ext cx="37433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8" name="Equation" r:id="rId7" imgW="1409700" imgH="228600" progId="Equation.3">
                  <p:embed/>
                </p:oleObj>
              </mc:Choice>
              <mc:Fallback>
                <p:oleObj name="Equation" r:id="rId7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36938"/>
                        <a:ext cx="374332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2" name="Object 13"/>
          <p:cNvGraphicFramePr>
            <a:graphicFrameLocks noChangeAspect="1"/>
          </p:cNvGraphicFramePr>
          <p:nvPr/>
        </p:nvGraphicFramePr>
        <p:xfrm>
          <a:off x="1187450" y="3886200"/>
          <a:ext cx="269875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9" name="Equation" r:id="rId9" imgW="1016000" imgH="241300" progId="Equation.3">
                  <p:embed/>
                </p:oleObj>
              </mc:Choice>
              <mc:Fallback>
                <p:oleObj name="Equation" r:id="rId9" imgW="1016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886200"/>
                        <a:ext cx="269875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85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 startAt="5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6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6"/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8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buFont typeface="+mj-lt"/>
              <a:buAutoNum type="romanLcPeriod" startAt="9"/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9703" name="Object 10"/>
          <p:cNvGraphicFramePr>
            <a:graphicFrameLocks noChangeAspect="1"/>
          </p:cNvGraphicFramePr>
          <p:nvPr/>
        </p:nvGraphicFramePr>
        <p:xfrm>
          <a:off x="1371600" y="1919288"/>
          <a:ext cx="145097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3" name="Equation" r:id="rId3" imgW="545626" imgH="203024" progId="Equation.3">
                  <p:embed/>
                </p:oleObj>
              </mc:Choice>
              <mc:Fallback>
                <p:oleObj name="Equation" r:id="rId3" imgW="545626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19288"/>
                        <a:ext cx="1450975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Object 6"/>
          <p:cNvGraphicFramePr>
            <a:graphicFrameLocks noChangeAspect="1"/>
          </p:cNvGraphicFramePr>
          <p:nvPr/>
        </p:nvGraphicFramePr>
        <p:xfrm>
          <a:off x="1290638" y="4227513"/>
          <a:ext cx="2138362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" name="Equation" r:id="rId5" imgW="672808" imgH="393529" progId="Equation.3">
                  <p:embed/>
                </p:oleObj>
              </mc:Choice>
              <mc:Fallback>
                <p:oleObj name="Equation" r:id="rId5" imgW="67280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8" y="4227513"/>
                        <a:ext cx="2138362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5" name="Object 7"/>
          <p:cNvGraphicFramePr>
            <a:graphicFrameLocks noChangeAspect="1"/>
          </p:cNvGraphicFramePr>
          <p:nvPr/>
        </p:nvGraphicFramePr>
        <p:xfrm>
          <a:off x="1344613" y="2743200"/>
          <a:ext cx="391318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5" name="Equation" r:id="rId7" imgW="1473200" imgH="228600" progId="Equation.3">
                  <p:embed/>
                </p:oleObj>
              </mc:Choice>
              <mc:Fallback>
                <p:oleObj name="Equation" r:id="rId7" imgW="1473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2743200"/>
                        <a:ext cx="391318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6" name="Object 5"/>
          <p:cNvGraphicFramePr>
            <a:graphicFrameLocks noChangeAspect="1"/>
          </p:cNvGraphicFramePr>
          <p:nvPr/>
        </p:nvGraphicFramePr>
        <p:xfrm>
          <a:off x="1295400" y="3351213"/>
          <a:ext cx="2192338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6" name="Equation" r:id="rId9" imgW="825142" imgH="266584" progId="Equation.3">
                  <p:embed/>
                </p:oleObj>
              </mc:Choice>
              <mc:Fallback>
                <p:oleObj name="Equation" r:id="rId9" imgW="825142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351213"/>
                        <a:ext cx="2192338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7" name="Object 6"/>
          <p:cNvGraphicFramePr>
            <a:graphicFrameLocks noChangeAspect="1"/>
          </p:cNvGraphicFramePr>
          <p:nvPr/>
        </p:nvGraphicFramePr>
        <p:xfrm>
          <a:off x="1295400" y="5494338"/>
          <a:ext cx="30702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7" name="Equation" r:id="rId11" imgW="1155700" imgH="228600" progId="Equation.3">
                  <p:embed/>
                </p:oleObj>
              </mc:Choice>
              <mc:Fallback>
                <p:oleObj name="Equation" r:id="rId11" imgW="1155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94338"/>
                        <a:ext cx="307022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60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 startAt="2"/>
              <a:defRPr/>
            </a:pPr>
            <a:r>
              <a:rPr lang="ar-SA" sz="2800" dirty="0" smtClean="0"/>
              <a:t>أوجد         إذا كانت 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072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69528"/>
              </p:ext>
            </p:extLst>
          </p:nvPr>
        </p:nvGraphicFramePr>
        <p:xfrm>
          <a:off x="1009650" y="2819400"/>
          <a:ext cx="45196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4" name="معادلة" r:id="rId3" imgW="1701720" imgH="228600" progId="Equation.3">
                  <p:embed/>
                </p:oleObj>
              </mc:Choice>
              <mc:Fallback>
                <p:oleObj name="معادلة" r:id="rId3" imgW="1701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2819400"/>
                        <a:ext cx="45196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8" name="Object 6"/>
          <p:cNvGraphicFramePr>
            <a:graphicFrameLocks noChangeAspect="1"/>
          </p:cNvGraphicFramePr>
          <p:nvPr/>
        </p:nvGraphicFramePr>
        <p:xfrm>
          <a:off x="7623175" y="1828800"/>
          <a:ext cx="6064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5" name="Equation" r:id="rId5" imgW="228501" imgH="393529" progId="Equation.3">
                  <p:embed/>
                </p:oleObj>
              </mc:Choice>
              <mc:Fallback>
                <p:oleObj name="Equation" r:id="rId5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3175" y="1828800"/>
                        <a:ext cx="60642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815010"/>
              </p:ext>
            </p:extLst>
          </p:nvPr>
        </p:nvGraphicFramePr>
        <p:xfrm>
          <a:off x="990600" y="3581400"/>
          <a:ext cx="4521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6" name="معادلة" r:id="rId7" imgW="1701720" imgH="393480" progId="Equation.3">
                  <p:embed/>
                </p:oleObj>
              </mc:Choice>
              <mc:Fallback>
                <p:oleObj name="معادلة" r:id="rId7" imgW="1701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81400"/>
                        <a:ext cx="45212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060069"/>
              </p:ext>
            </p:extLst>
          </p:nvPr>
        </p:nvGraphicFramePr>
        <p:xfrm>
          <a:off x="942975" y="4470400"/>
          <a:ext cx="55340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7" name="معادلة" r:id="rId9" imgW="2082600" imgH="393480" progId="Equation.3">
                  <p:embed/>
                </p:oleObj>
              </mc:Choice>
              <mc:Fallback>
                <p:oleObj name="معادلة" r:id="rId9" imgW="2082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4470400"/>
                        <a:ext cx="55340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3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 startAt="3"/>
              <a:defRPr/>
            </a:pPr>
            <a:r>
              <a:rPr lang="ar-SA" sz="2800" dirty="0" smtClean="0"/>
              <a:t>أوجد المشتقات الثلاث الأولى لكل من الدوال الآتية:</a:t>
            </a:r>
            <a:endParaRPr lang="en-US" sz="2800" dirty="0" smtClean="0"/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/>
              <a:defRPr/>
            </a:pPr>
            <a:r>
              <a:rPr lang="en-US" sz="2800" dirty="0" smtClean="0"/>
              <a:t>  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buFont typeface="+mj-lt"/>
              <a:buAutoNum type="romanLcPeriod" startAt="3"/>
              <a:defRPr/>
            </a:pPr>
            <a:endParaRPr lang="en-US" sz="2800" dirty="0" smtClean="0"/>
          </a:p>
          <a:p>
            <a:pPr marL="571500" indent="-571500" algn="l">
              <a:buFont typeface="+mj-lt"/>
              <a:buAutoNum type="romanLcPeriod" startAt="3"/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31751" name="Object 10"/>
          <p:cNvGraphicFramePr>
            <a:graphicFrameLocks noChangeAspect="1"/>
          </p:cNvGraphicFramePr>
          <p:nvPr/>
        </p:nvGraphicFramePr>
        <p:xfrm>
          <a:off x="1219200" y="2514600"/>
          <a:ext cx="34083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8" name="Equation" r:id="rId3" imgW="1282700" imgH="228600" progId="Equation.3">
                  <p:embed/>
                </p:oleObj>
              </mc:Choice>
              <mc:Fallback>
                <p:oleObj name="Equation" r:id="rId3" imgW="1282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34083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7"/>
          <p:cNvGraphicFramePr>
            <a:graphicFrameLocks noChangeAspect="1"/>
          </p:cNvGraphicFramePr>
          <p:nvPr/>
        </p:nvGraphicFramePr>
        <p:xfrm>
          <a:off x="1219200" y="3048000"/>
          <a:ext cx="36782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9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048000"/>
                        <a:ext cx="36782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680659"/>
              </p:ext>
            </p:extLst>
          </p:nvPr>
        </p:nvGraphicFramePr>
        <p:xfrm>
          <a:off x="1219200" y="3810000"/>
          <a:ext cx="104616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0" name="معادلة" r:id="rId7" imgW="393480" imgH="393480" progId="Equation.3">
                  <p:embed/>
                </p:oleObj>
              </mc:Choice>
              <mc:Fallback>
                <p:oleObj name="معادلة" r:id="rId7" imgW="393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810000"/>
                        <a:ext cx="104616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9"/>
          <p:cNvGraphicFramePr>
            <a:graphicFrameLocks noChangeAspect="1"/>
          </p:cNvGraphicFramePr>
          <p:nvPr/>
        </p:nvGraphicFramePr>
        <p:xfrm>
          <a:off x="1225550" y="4864100"/>
          <a:ext cx="212725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1" name="Equation" r:id="rId9" imgW="799753" imgH="393529" progId="Equation.3">
                  <p:embed/>
                </p:oleObj>
              </mc:Choice>
              <mc:Fallback>
                <p:oleObj name="Equation" r:id="rId9" imgW="79975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550" y="4864100"/>
                        <a:ext cx="212725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8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766</Words>
  <Application>Microsoft Office PowerPoint</Application>
  <PresentationFormat>A4 Paper (210x297 mm)</PresentationFormat>
  <Paragraphs>494</Paragraphs>
  <Slides>36</Slides>
  <Notes>0</Notes>
  <HiddenSlides>0</HiddenSlides>
  <MMClips>0</MMClips>
  <ScaleCrop>false</ScaleCrop>
  <HeadingPairs>
    <vt:vector size="6" baseType="variant">
      <vt:variant>
        <vt:lpstr>نسق</vt:lpstr>
      </vt:variant>
      <vt:variant>
        <vt:i4>1</vt:i4>
      </vt:variant>
      <vt:variant>
        <vt:lpstr>خوادم OLE مضمنة</vt:lpstr>
      </vt:variant>
      <vt:variant>
        <vt:i4>3</vt:i4>
      </vt:variant>
      <vt:variant>
        <vt:lpstr>عناوين الشرائح</vt:lpstr>
      </vt:variant>
      <vt:variant>
        <vt:i4>36</vt:i4>
      </vt:variant>
    </vt:vector>
  </HeadingPairs>
  <TitlesOfParts>
    <vt:vector size="40" baseType="lpstr">
      <vt:lpstr>Office Theme</vt:lpstr>
      <vt:lpstr>Equation</vt:lpstr>
      <vt:lpstr>معادلة</vt:lpstr>
      <vt:lpstr>Microsoft Equation 3.0</vt:lpstr>
      <vt:lpstr>عرض تقديمي في PowerPoint</vt:lpstr>
      <vt:lpstr>المحاضرة العاشرة</vt:lpstr>
      <vt:lpstr>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تابع: المشتقات العليا:</vt:lpstr>
      <vt:lpstr>تابع: الاشتقاق:</vt:lpstr>
      <vt:lpstr>تابع: الاشتقاق:</vt:lpstr>
      <vt:lpstr>تابع: الاشتقاق:</vt:lpstr>
      <vt:lpstr>تابع: الاشتقاق:</vt:lpstr>
      <vt:lpstr>تابع: الاشتقاق:</vt:lpstr>
      <vt:lpstr>تمارين</vt:lpstr>
      <vt:lpstr>تمارين</vt:lpstr>
      <vt:lpstr>تمارين</vt:lpstr>
      <vt:lpstr>تمارين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135</cp:revision>
  <dcterms:created xsi:type="dcterms:W3CDTF">2009-10-14T19:14:34Z</dcterms:created>
  <dcterms:modified xsi:type="dcterms:W3CDTF">2012-03-21T06:25:52Z</dcterms:modified>
</cp:coreProperties>
</file>