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98" r:id="rId20"/>
    <p:sldId id="288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66" r:id="rId3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1272" y="-3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4.wmf"/><Relationship Id="rId7" Type="http://schemas.openxmlformats.org/officeDocument/2006/relationships/image" Target="../media/image17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9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3.wmf"/><Relationship Id="rId7" Type="http://schemas.openxmlformats.org/officeDocument/2006/relationships/image" Target="../media/image26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9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39.wmf"/><Relationship Id="rId7" Type="http://schemas.openxmlformats.org/officeDocument/2006/relationships/image" Target="../media/image42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9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46.wmf"/><Relationship Id="rId7" Type="http://schemas.openxmlformats.org/officeDocument/2006/relationships/image" Target="../media/image49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6" Type="http://schemas.openxmlformats.org/officeDocument/2006/relationships/image" Target="../media/image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9.wmf"/><Relationship Id="rId1" Type="http://schemas.openxmlformats.org/officeDocument/2006/relationships/image" Target="../media/image51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5" Type="http://schemas.openxmlformats.org/officeDocument/2006/relationships/image" Target="../media/image59.wmf"/><Relationship Id="rId4" Type="http://schemas.openxmlformats.org/officeDocument/2006/relationships/image" Target="../media/image5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5" Type="http://schemas.openxmlformats.org/officeDocument/2006/relationships/image" Target="../media/image64.wmf"/><Relationship Id="rId4" Type="http://schemas.openxmlformats.org/officeDocument/2006/relationships/image" Target="../media/image63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4" Type="http://schemas.openxmlformats.org/officeDocument/2006/relationships/image" Target="../media/image7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79.wmf"/><Relationship Id="rId4" Type="http://schemas.openxmlformats.org/officeDocument/2006/relationships/image" Target="../media/image83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5.wmf"/><Relationship Id="rId1" Type="http://schemas.openxmlformats.org/officeDocument/2006/relationships/image" Target="../media/image84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image" Target="../media/image86.wmf"/><Relationship Id="rId4" Type="http://schemas.openxmlformats.org/officeDocument/2006/relationships/image" Target="../media/image89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Relationship Id="rId5" Type="http://schemas.openxmlformats.org/officeDocument/2006/relationships/image" Target="../media/image94.wmf"/><Relationship Id="rId4" Type="http://schemas.openxmlformats.org/officeDocument/2006/relationships/image" Target="../media/image93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2" Type="http://schemas.openxmlformats.org/officeDocument/2006/relationships/image" Target="../media/image96.wmf"/><Relationship Id="rId1" Type="http://schemas.openxmlformats.org/officeDocument/2006/relationships/image" Target="../media/image95.wmf"/><Relationship Id="rId5" Type="http://schemas.openxmlformats.org/officeDocument/2006/relationships/image" Target="../media/image99.wmf"/><Relationship Id="rId4" Type="http://schemas.openxmlformats.org/officeDocument/2006/relationships/image" Target="../media/image98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wmf"/><Relationship Id="rId3" Type="http://schemas.openxmlformats.org/officeDocument/2006/relationships/image" Target="../media/image102.wmf"/><Relationship Id="rId7" Type="http://schemas.openxmlformats.org/officeDocument/2006/relationships/image" Target="../media/image106.wmf"/><Relationship Id="rId2" Type="http://schemas.openxmlformats.org/officeDocument/2006/relationships/image" Target="../media/image101.wmf"/><Relationship Id="rId1" Type="http://schemas.openxmlformats.org/officeDocument/2006/relationships/image" Target="../media/image100.wmf"/><Relationship Id="rId6" Type="http://schemas.openxmlformats.org/officeDocument/2006/relationships/image" Target="../media/image105.wmf"/><Relationship Id="rId5" Type="http://schemas.openxmlformats.org/officeDocument/2006/relationships/image" Target="../media/image104.wmf"/><Relationship Id="rId4" Type="http://schemas.openxmlformats.org/officeDocument/2006/relationships/image" Target="../media/image103.wmf"/><Relationship Id="rId9" Type="http://schemas.openxmlformats.org/officeDocument/2006/relationships/image" Target="../media/image108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wmf"/><Relationship Id="rId2" Type="http://schemas.openxmlformats.org/officeDocument/2006/relationships/image" Target="../media/image110.wmf"/><Relationship Id="rId1" Type="http://schemas.openxmlformats.org/officeDocument/2006/relationships/image" Target="../media/image109.wmf"/><Relationship Id="rId6" Type="http://schemas.openxmlformats.org/officeDocument/2006/relationships/image" Target="../media/image114.wmf"/><Relationship Id="rId5" Type="http://schemas.openxmlformats.org/officeDocument/2006/relationships/image" Target="../media/image113.wmf"/><Relationship Id="rId4" Type="http://schemas.openxmlformats.org/officeDocument/2006/relationships/image" Target="../media/image1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14.bin"/><Relationship Id="rId18" Type="http://schemas.openxmlformats.org/officeDocument/2006/relationships/image" Target="../media/image18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6.wmf"/><Relationship Id="rId1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15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9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oleObject" Target="../embeddings/oleObject24.bin"/><Relationship Id="rId18" Type="http://schemas.openxmlformats.org/officeDocument/2006/relationships/image" Target="../media/image27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25.wmf"/><Relationship Id="rId1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6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2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5" Type="http://schemas.openxmlformats.org/officeDocument/2006/relationships/oleObject" Target="../embeddings/oleObject25.bin"/><Relationship Id="rId10" Type="http://schemas.openxmlformats.org/officeDocument/2006/relationships/image" Target="../media/image24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30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4.w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35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35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13" Type="http://schemas.openxmlformats.org/officeDocument/2006/relationships/oleObject" Target="../embeddings/oleObject42.bin"/><Relationship Id="rId18" Type="http://schemas.openxmlformats.org/officeDocument/2006/relationships/image" Target="../media/image43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41.wmf"/><Relationship Id="rId1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2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38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8.bin"/><Relationship Id="rId15" Type="http://schemas.openxmlformats.org/officeDocument/2006/relationships/oleObject" Target="../embeddings/oleObject43.bin"/><Relationship Id="rId10" Type="http://schemas.openxmlformats.org/officeDocument/2006/relationships/image" Target="../media/image40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13" Type="http://schemas.openxmlformats.org/officeDocument/2006/relationships/oleObject" Target="../embeddings/oleObject50.bin"/><Relationship Id="rId18" Type="http://schemas.openxmlformats.org/officeDocument/2006/relationships/image" Target="../media/image50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12" Type="http://schemas.openxmlformats.org/officeDocument/2006/relationships/image" Target="../media/image48.wmf"/><Relationship Id="rId17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9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45.wmf"/><Relationship Id="rId11" Type="http://schemas.openxmlformats.org/officeDocument/2006/relationships/oleObject" Target="../embeddings/oleObject49.bin"/><Relationship Id="rId5" Type="http://schemas.openxmlformats.org/officeDocument/2006/relationships/oleObject" Target="../embeddings/oleObject46.bin"/><Relationship Id="rId15" Type="http://schemas.openxmlformats.org/officeDocument/2006/relationships/oleObject" Target="../embeddings/oleObject51.bin"/><Relationship Id="rId10" Type="http://schemas.openxmlformats.org/officeDocument/2006/relationships/image" Target="../media/image47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48.bin"/><Relationship Id="rId1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5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4.bin"/><Relationship Id="rId10" Type="http://schemas.openxmlformats.org/officeDocument/2006/relationships/image" Target="../media/image53.wmf"/><Relationship Id="rId4" Type="http://schemas.openxmlformats.org/officeDocument/2006/relationships/image" Target="../media/image51.wmf"/><Relationship Id="rId9" Type="http://schemas.openxmlformats.org/officeDocument/2006/relationships/oleObject" Target="../embeddings/oleObject5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12" Type="http://schemas.openxmlformats.org/officeDocument/2006/relationships/image" Target="../media/image5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62.bin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58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6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5.bin"/><Relationship Id="rId12" Type="http://schemas.openxmlformats.org/officeDocument/2006/relationships/image" Target="../media/image6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1.wmf"/><Relationship Id="rId11" Type="http://schemas.openxmlformats.org/officeDocument/2006/relationships/oleObject" Target="../embeddings/oleObject67.bin"/><Relationship Id="rId5" Type="http://schemas.openxmlformats.org/officeDocument/2006/relationships/oleObject" Target="../embeddings/oleObject64.bin"/><Relationship Id="rId10" Type="http://schemas.openxmlformats.org/officeDocument/2006/relationships/image" Target="../media/image63.wmf"/><Relationship Id="rId4" Type="http://schemas.openxmlformats.org/officeDocument/2006/relationships/image" Target="../media/image60.wmf"/><Relationship Id="rId9" Type="http://schemas.openxmlformats.org/officeDocument/2006/relationships/oleObject" Target="../embeddings/oleObject6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6.wmf"/><Relationship Id="rId5" Type="http://schemas.openxmlformats.org/officeDocument/2006/relationships/oleObject" Target="../embeddings/oleObject69.bin"/><Relationship Id="rId4" Type="http://schemas.openxmlformats.org/officeDocument/2006/relationships/image" Target="../media/image6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8.wmf"/><Relationship Id="rId5" Type="http://schemas.openxmlformats.org/officeDocument/2006/relationships/oleObject" Target="../embeddings/oleObject71.bin"/><Relationship Id="rId4" Type="http://schemas.openxmlformats.org/officeDocument/2006/relationships/image" Target="../media/image67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oleObject" Target="../embeddings/oleObject72.bin"/><Relationship Id="rId7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73.bin"/><Relationship Id="rId4" Type="http://schemas.openxmlformats.org/officeDocument/2006/relationships/image" Target="../media/image69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oleObject" Target="../embeddings/oleObject75.bin"/><Relationship Id="rId7" Type="http://schemas.openxmlformats.org/officeDocument/2006/relationships/oleObject" Target="../embeddings/oleObject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76.bin"/><Relationship Id="rId10" Type="http://schemas.openxmlformats.org/officeDocument/2006/relationships/image" Target="../media/image75.wmf"/><Relationship Id="rId4" Type="http://schemas.openxmlformats.org/officeDocument/2006/relationships/image" Target="../media/image72.wmf"/><Relationship Id="rId9" Type="http://schemas.openxmlformats.org/officeDocument/2006/relationships/oleObject" Target="../embeddings/oleObject7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7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77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78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oleObject" Target="../embeddings/oleObject82.bin"/><Relationship Id="rId7" Type="http://schemas.openxmlformats.org/officeDocument/2006/relationships/oleObject" Target="../embeddings/oleObject8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83.bin"/><Relationship Id="rId4" Type="http://schemas.openxmlformats.org/officeDocument/2006/relationships/image" Target="../media/image79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oleObject" Target="../embeddings/oleObject85.bin"/><Relationship Id="rId7" Type="http://schemas.openxmlformats.org/officeDocument/2006/relationships/oleObject" Target="../embeddings/oleObject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81.wmf"/><Relationship Id="rId5" Type="http://schemas.openxmlformats.org/officeDocument/2006/relationships/oleObject" Target="../embeddings/oleObject86.bin"/><Relationship Id="rId10" Type="http://schemas.openxmlformats.org/officeDocument/2006/relationships/image" Target="../media/image83.wmf"/><Relationship Id="rId4" Type="http://schemas.openxmlformats.org/officeDocument/2006/relationships/image" Target="../media/image79.wmf"/><Relationship Id="rId9" Type="http://schemas.openxmlformats.org/officeDocument/2006/relationships/oleObject" Target="../embeddings/oleObject8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85.wmf"/><Relationship Id="rId5" Type="http://schemas.openxmlformats.org/officeDocument/2006/relationships/oleObject" Target="../embeddings/oleObject90.bin"/><Relationship Id="rId4" Type="http://schemas.openxmlformats.org/officeDocument/2006/relationships/image" Target="../media/image84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wmf"/><Relationship Id="rId3" Type="http://schemas.openxmlformats.org/officeDocument/2006/relationships/oleObject" Target="../embeddings/oleObject91.bin"/><Relationship Id="rId7" Type="http://schemas.openxmlformats.org/officeDocument/2006/relationships/oleObject" Target="../embeddings/oleObject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87.wmf"/><Relationship Id="rId5" Type="http://schemas.openxmlformats.org/officeDocument/2006/relationships/oleObject" Target="../embeddings/oleObject92.bin"/><Relationship Id="rId10" Type="http://schemas.openxmlformats.org/officeDocument/2006/relationships/image" Target="../media/image89.wmf"/><Relationship Id="rId4" Type="http://schemas.openxmlformats.org/officeDocument/2006/relationships/image" Target="../media/image86.wmf"/><Relationship Id="rId9" Type="http://schemas.openxmlformats.org/officeDocument/2006/relationships/oleObject" Target="../embeddings/oleObject94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3" Type="http://schemas.openxmlformats.org/officeDocument/2006/relationships/oleObject" Target="../embeddings/oleObject95.bin"/><Relationship Id="rId7" Type="http://schemas.openxmlformats.org/officeDocument/2006/relationships/oleObject" Target="../embeddings/oleObject97.bin"/><Relationship Id="rId12" Type="http://schemas.openxmlformats.org/officeDocument/2006/relationships/image" Target="../media/image9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91.wmf"/><Relationship Id="rId11" Type="http://schemas.openxmlformats.org/officeDocument/2006/relationships/oleObject" Target="../embeddings/oleObject99.bin"/><Relationship Id="rId5" Type="http://schemas.openxmlformats.org/officeDocument/2006/relationships/oleObject" Target="../embeddings/oleObject96.bin"/><Relationship Id="rId10" Type="http://schemas.openxmlformats.org/officeDocument/2006/relationships/image" Target="../media/image93.wmf"/><Relationship Id="rId4" Type="http://schemas.openxmlformats.org/officeDocument/2006/relationships/image" Target="../media/image90.wmf"/><Relationship Id="rId9" Type="http://schemas.openxmlformats.org/officeDocument/2006/relationships/oleObject" Target="../embeddings/oleObject98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wmf"/><Relationship Id="rId3" Type="http://schemas.openxmlformats.org/officeDocument/2006/relationships/oleObject" Target="../embeddings/oleObject100.bin"/><Relationship Id="rId7" Type="http://schemas.openxmlformats.org/officeDocument/2006/relationships/oleObject" Target="../embeddings/oleObject102.bin"/><Relationship Id="rId12" Type="http://schemas.openxmlformats.org/officeDocument/2006/relationships/image" Target="../media/image9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96.wmf"/><Relationship Id="rId11" Type="http://schemas.openxmlformats.org/officeDocument/2006/relationships/oleObject" Target="../embeddings/oleObject104.bin"/><Relationship Id="rId5" Type="http://schemas.openxmlformats.org/officeDocument/2006/relationships/oleObject" Target="../embeddings/oleObject101.bin"/><Relationship Id="rId10" Type="http://schemas.openxmlformats.org/officeDocument/2006/relationships/image" Target="../media/image98.wmf"/><Relationship Id="rId4" Type="http://schemas.openxmlformats.org/officeDocument/2006/relationships/image" Target="../media/image95.wmf"/><Relationship Id="rId9" Type="http://schemas.openxmlformats.org/officeDocument/2006/relationships/oleObject" Target="../embeddings/oleObject103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wmf"/><Relationship Id="rId13" Type="http://schemas.openxmlformats.org/officeDocument/2006/relationships/oleObject" Target="../embeddings/oleObject110.bin"/><Relationship Id="rId18" Type="http://schemas.openxmlformats.org/officeDocument/2006/relationships/oleObject" Target="../embeddings/oleObject113.bin"/><Relationship Id="rId3" Type="http://schemas.openxmlformats.org/officeDocument/2006/relationships/oleObject" Target="../embeddings/oleObject105.bin"/><Relationship Id="rId21" Type="http://schemas.openxmlformats.org/officeDocument/2006/relationships/image" Target="../media/image108.wmf"/><Relationship Id="rId7" Type="http://schemas.openxmlformats.org/officeDocument/2006/relationships/oleObject" Target="../embeddings/oleObject107.bin"/><Relationship Id="rId12" Type="http://schemas.openxmlformats.org/officeDocument/2006/relationships/image" Target="../media/image104.wmf"/><Relationship Id="rId17" Type="http://schemas.openxmlformats.org/officeDocument/2006/relationships/oleObject" Target="../embeddings/oleObject11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6.wmf"/><Relationship Id="rId20" Type="http://schemas.openxmlformats.org/officeDocument/2006/relationships/oleObject" Target="../embeddings/oleObject114.bin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01.wmf"/><Relationship Id="rId11" Type="http://schemas.openxmlformats.org/officeDocument/2006/relationships/oleObject" Target="../embeddings/oleObject109.bin"/><Relationship Id="rId5" Type="http://schemas.openxmlformats.org/officeDocument/2006/relationships/oleObject" Target="../embeddings/oleObject106.bin"/><Relationship Id="rId15" Type="http://schemas.openxmlformats.org/officeDocument/2006/relationships/oleObject" Target="../embeddings/oleObject111.bin"/><Relationship Id="rId10" Type="http://schemas.openxmlformats.org/officeDocument/2006/relationships/image" Target="../media/image103.wmf"/><Relationship Id="rId19" Type="http://schemas.openxmlformats.org/officeDocument/2006/relationships/image" Target="../media/image107.wmf"/><Relationship Id="rId4" Type="http://schemas.openxmlformats.org/officeDocument/2006/relationships/image" Target="../media/image100.wmf"/><Relationship Id="rId9" Type="http://schemas.openxmlformats.org/officeDocument/2006/relationships/oleObject" Target="../embeddings/oleObject108.bin"/><Relationship Id="rId14" Type="http://schemas.openxmlformats.org/officeDocument/2006/relationships/image" Target="../media/image105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wmf"/><Relationship Id="rId13" Type="http://schemas.openxmlformats.org/officeDocument/2006/relationships/oleObject" Target="../embeddings/oleObject120.bin"/><Relationship Id="rId3" Type="http://schemas.openxmlformats.org/officeDocument/2006/relationships/oleObject" Target="../embeddings/oleObject115.bin"/><Relationship Id="rId7" Type="http://schemas.openxmlformats.org/officeDocument/2006/relationships/oleObject" Target="../embeddings/oleObject117.bin"/><Relationship Id="rId12" Type="http://schemas.openxmlformats.org/officeDocument/2006/relationships/image" Target="../media/image1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10.wmf"/><Relationship Id="rId11" Type="http://schemas.openxmlformats.org/officeDocument/2006/relationships/oleObject" Target="../embeddings/oleObject119.bin"/><Relationship Id="rId5" Type="http://schemas.openxmlformats.org/officeDocument/2006/relationships/oleObject" Target="../embeddings/oleObject116.bin"/><Relationship Id="rId10" Type="http://schemas.openxmlformats.org/officeDocument/2006/relationships/image" Target="../media/image112.wmf"/><Relationship Id="rId4" Type="http://schemas.openxmlformats.org/officeDocument/2006/relationships/image" Target="../media/image109.wmf"/><Relationship Id="rId9" Type="http://schemas.openxmlformats.org/officeDocument/2006/relationships/oleObject" Target="../embeddings/oleObject118.bin"/><Relationship Id="rId14" Type="http://schemas.openxmlformats.org/officeDocument/2006/relationships/image" Target="../media/image114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المحاضرة الحادية عشرة</a:t>
            </a:r>
            <a:br>
              <a:rPr lang="ar-SA" b="1" dirty="0" smtClean="0">
                <a:solidFill>
                  <a:srgbClr val="C00000"/>
                </a:solidFill>
                <a:cs typeface="Arial" pitchFamily="34" charset="0"/>
              </a:rPr>
            </a:br>
            <a:r>
              <a:rPr lang="ar-SA" b="1" dirty="0" smtClean="0">
                <a:solidFill>
                  <a:srgbClr val="00B050"/>
                </a:solidFill>
                <a:cs typeface="Arial" pitchFamily="34" charset="0"/>
              </a:rPr>
              <a:t>الجزء الاول</a:t>
            </a:r>
            <a:endParaRPr lang="en-US" b="1" dirty="0" smtClean="0">
              <a:solidFill>
                <a:srgbClr val="00B050"/>
              </a:solidFill>
              <a:cs typeface="Arial" pitchFamily="34" charset="0"/>
            </a:endParaRPr>
          </a:p>
        </p:txBody>
      </p:sp>
      <p:sp>
        <p:nvSpPr>
          <p:cNvPr id="31747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مشتقة الدوال الاسية واللوغاريتمية والمثلثية</a:t>
            </a:r>
          </a:p>
          <a:p>
            <a:pPr rtl="1" eaLnBrk="1" hangingPunct="1">
              <a:lnSpc>
                <a:spcPct val="150000"/>
              </a:lnSpc>
            </a:pPr>
            <a:endParaRPr 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 eaLnBrk="1" hangingPunct="1">
              <a:lnSpc>
                <a:spcPct val="150000"/>
              </a:lnSpc>
            </a:pPr>
            <a:endParaRPr lang="en-US" sz="4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59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rgbClr val="FF0000"/>
                </a:solidFill>
              </a:rPr>
              <a:t>مشتقة الدوال </a:t>
            </a:r>
            <a:r>
              <a:rPr lang="ar-SA" b="1" dirty="0" err="1" smtClean="0">
                <a:solidFill>
                  <a:srgbClr val="FF0000"/>
                </a:solidFill>
              </a:rPr>
              <a:t>الاسية</a:t>
            </a:r>
            <a:r>
              <a:rPr lang="ar-SA" b="1" dirty="0" smtClean="0">
                <a:solidFill>
                  <a:srgbClr val="FF0000"/>
                </a:solidFill>
              </a:rPr>
              <a:t>: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dirty="0" smtClean="0"/>
              <a:t> إذا كانت                      فان 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r>
              <a:rPr lang="ar-SA" sz="2800" dirty="0" smtClean="0"/>
              <a:t>وبشكل عام  إذا كانت              حيث               فان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 </a:t>
            </a:r>
            <a:r>
              <a:rPr lang="ar-SA" sz="2800" dirty="0" smtClean="0"/>
              <a:t>إذا كانت                        فأوجد      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7608888" y="2590800"/>
          <a:ext cx="131445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0" name="Equation" r:id="rId3" imgW="495000" imgH="393480" progId="Equation.3">
                  <p:embed/>
                </p:oleObj>
              </mc:Choice>
              <mc:Fallback>
                <p:oleObj name="Equation" r:id="rId3" imgW="495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8888" y="2590800"/>
                        <a:ext cx="131445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2"/>
          <p:cNvGraphicFramePr>
            <a:graphicFrameLocks noChangeAspect="1"/>
          </p:cNvGraphicFramePr>
          <p:nvPr/>
        </p:nvGraphicFramePr>
        <p:xfrm>
          <a:off x="6746875" y="1981200"/>
          <a:ext cx="1077913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1" name="Equation" r:id="rId5" imgW="406080" imgH="228600" progId="Equation.3">
                  <p:embed/>
                </p:oleObj>
              </mc:Choice>
              <mc:Fallback>
                <p:oleObj name="Equation" r:id="rId5" imgW="406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6875" y="1981200"/>
                        <a:ext cx="1077913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5688013" y="3556000"/>
          <a:ext cx="1077912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2" name="Equation" r:id="rId7" imgW="406080" imgH="228600" progId="Equation.3">
                  <p:embed/>
                </p:oleObj>
              </mc:Choice>
              <mc:Fallback>
                <p:oleObj name="Equation" r:id="rId7" imgW="406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8013" y="3556000"/>
                        <a:ext cx="1077912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981075" y="3427413"/>
          <a:ext cx="1989138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" name="Equation" r:id="rId9" imgW="749160" imgH="393480" progId="Equation.3">
                  <p:embed/>
                </p:oleObj>
              </mc:Choice>
              <mc:Fallback>
                <p:oleObj name="Equation" r:id="rId9" imgW="749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1075" y="3427413"/>
                        <a:ext cx="1989138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5659438" y="4014788"/>
          <a:ext cx="1851025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4" name="Equation" r:id="rId11" imgW="698400" imgH="253800" progId="Equation.3">
                  <p:embed/>
                </p:oleObj>
              </mc:Choice>
              <mc:Fallback>
                <p:oleObj name="Equation" r:id="rId11" imgW="6984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9438" y="4014788"/>
                        <a:ext cx="1851025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4194175" y="3886200"/>
          <a:ext cx="6064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5" name="Equation" r:id="rId13" imgW="228600" imgH="393480" progId="Equation.3">
                  <p:embed/>
                </p:oleObj>
              </mc:Choice>
              <mc:Fallback>
                <p:oleObj name="Equation" r:id="rId13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4175" y="3886200"/>
                        <a:ext cx="6064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2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281531"/>
              </p:ext>
            </p:extLst>
          </p:nvPr>
        </p:nvGraphicFramePr>
        <p:xfrm>
          <a:off x="2124075" y="5091113"/>
          <a:ext cx="3470275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6" name="معادلة" r:id="rId15" imgW="1307880" imgH="393480" progId="Equation.3">
                  <p:embed/>
                </p:oleObj>
              </mc:Choice>
              <mc:Fallback>
                <p:oleObj name="معادلة" r:id="rId15" imgW="1307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5091113"/>
                        <a:ext cx="3470275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3810000" y="3560763"/>
          <a:ext cx="1219200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7" name="Equation" r:id="rId17" imgW="571320" imgH="203040" progId="Equation.3">
                  <p:embed/>
                </p:oleObj>
              </mc:Choice>
              <mc:Fallback>
                <p:oleObj name="Equation" r:id="rId17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3560763"/>
                        <a:ext cx="1219200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532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rgbClr val="FF0000"/>
                </a:solidFill>
              </a:rPr>
              <a:t>نتيجة: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dirty="0" smtClean="0"/>
              <a:t> إذا كانت                      فان 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r>
              <a:rPr lang="ar-SA" sz="2800" dirty="0" smtClean="0"/>
              <a:t>وبشكل عام  إذا كانت            حيث                فان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</a:t>
            </a:r>
            <a:r>
              <a:rPr lang="ar-SA" sz="2800" dirty="0" smtClean="0"/>
              <a:t>     أوجد         لكل من الدوال التالية:        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8098693"/>
              </p:ext>
            </p:extLst>
          </p:nvPr>
        </p:nvGraphicFramePr>
        <p:xfrm>
          <a:off x="7219950" y="2590800"/>
          <a:ext cx="20923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" name="معادلة" r:id="rId3" imgW="787320" imgH="393480" progId="Equation.3">
                  <p:embed/>
                </p:oleObj>
              </mc:Choice>
              <mc:Fallback>
                <p:oleObj name="معادلة" r:id="rId3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9950" y="2590800"/>
                        <a:ext cx="20923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5509187"/>
              </p:ext>
            </p:extLst>
          </p:nvPr>
        </p:nvGraphicFramePr>
        <p:xfrm>
          <a:off x="6729413" y="1981200"/>
          <a:ext cx="1112837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3" name="معادلة" r:id="rId5" imgW="419040" imgH="228600" progId="Equation.3">
                  <p:embed/>
                </p:oleObj>
              </mc:Choice>
              <mc:Fallback>
                <p:oleObj name="معادلة" r:id="rId5" imgW="4190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9413" y="1981200"/>
                        <a:ext cx="1112837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0754864"/>
              </p:ext>
            </p:extLst>
          </p:nvPr>
        </p:nvGraphicFramePr>
        <p:xfrm>
          <a:off x="5822950" y="3556000"/>
          <a:ext cx="111125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4" name="معادلة" r:id="rId7" imgW="419040" imgH="228600" progId="Equation.3">
                  <p:embed/>
                </p:oleObj>
              </mc:Choice>
              <mc:Fallback>
                <p:oleObj name="معادلة" r:id="rId7" imgW="4190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2950" y="3556000"/>
                        <a:ext cx="111125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4490165"/>
              </p:ext>
            </p:extLst>
          </p:nvPr>
        </p:nvGraphicFramePr>
        <p:xfrm>
          <a:off x="487363" y="3429000"/>
          <a:ext cx="2830512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5" name="معادلة" r:id="rId9" imgW="1066680" imgH="393480" progId="Equation.3">
                  <p:embed/>
                </p:oleObj>
              </mc:Choice>
              <mc:Fallback>
                <p:oleObj name="معادلة" r:id="rId9" imgW="1066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363" y="3429000"/>
                        <a:ext cx="2830512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1295400" y="5467350"/>
          <a:ext cx="2020888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6" name="Equation" r:id="rId11" imgW="761760" imgH="253800" progId="Equation.3">
                  <p:embed/>
                </p:oleObj>
              </mc:Choice>
              <mc:Fallback>
                <p:oleObj name="Equation" r:id="rId11" imgW="7617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467350"/>
                        <a:ext cx="2020888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7013575" y="3886200"/>
          <a:ext cx="6064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7" name="Equation" r:id="rId13" imgW="228600" imgH="393480" progId="Equation.3">
                  <p:embed/>
                </p:oleObj>
              </mc:Choice>
              <mc:Fallback>
                <p:oleObj name="Equation" r:id="rId13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3575" y="3886200"/>
                        <a:ext cx="6064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1374775" y="4883150"/>
          <a:ext cx="1716088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8" name="Equation" r:id="rId15" imgW="647640" imgH="228600" progId="Equation.3">
                  <p:embed/>
                </p:oleObj>
              </mc:Choice>
              <mc:Fallback>
                <p:oleObj name="Equation" r:id="rId15" imgW="647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4775" y="4883150"/>
                        <a:ext cx="1716088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7" name="Object 15"/>
          <p:cNvGraphicFramePr>
            <a:graphicFrameLocks noChangeAspect="1"/>
          </p:cNvGraphicFramePr>
          <p:nvPr/>
        </p:nvGraphicFramePr>
        <p:xfrm>
          <a:off x="3816350" y="3581400"/>
          <a:ext cx="15176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9" name="Equation" r:id="rId17" imgW="571320" imgH="203040" progId="Equation.3">
                  <p:embed/>
                </p:oleObj>
              </mc:Choice>
              <mc:Fallback>
                <p:oleObj name="Equation" r:id="rId17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6350" y="3581400"/>
                        <a:ext cx="1517650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355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buFont typeface="+mj-lt"/>
              <a:buAutoNum type="arabi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UcPeriod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arabi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1263650" y="2352675"/>
          <a:ext cx="1954213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Equation" r:id="rId3" imgW="736560" imgH="393480" progId="Equation.3">
                  <p:embed/>
                </p:oleObj>
              </mc:Choice>
              <mc:Fallback>
                <p:oleObj name="Equation" r:id="rId3" imgW="736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3650" y="2352675"/>
                        <a:ext cx="1954213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4956694"/>
              </p:ext>
            </p:extLst>
          </p:nvPr>
        </p:nvGraphicFramePr>
        <p:xfrm>
          <a:off x="1133475" y="3886200"/>
          <a:ext cx="3067050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معادلة" r:id="rId5" imgW="1155600" imgH="393480" progId="Equation.3">
                  <p:embed/>
                </p:oleObj>
              </mc:Choice>
              <mc:Fallback>
                <p:oleObj name="معادلة" r:id="rId5" imgW="1155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3475" y="3886200"/>
                        <a:ext cx="3067050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682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rgbClr val="FF0000"/>
                </a:solidFill>
              </a:rPr>
              <a:t>مشتقة الدوال </a:t>
            </a:r>
            <a:r>
              <a:rPr lang="ar-SA" b="1" dirty="0" err="1" smtClean="0">
                <a:solidFill>
                  <a:srgbClr val="FF0000"/>
                </a:solidFill>
              </a:rPr>
              <a:t>اللوغاريتمية</a:t>
            </a:r>
            <a:r>
              <a:rPr lang="ar-SA" b="1" dirty="0" smtClean="0">
                <a:solidFill>
                  <a:srgbClr val="FF0000"/>
                </a:solidFill>
              </a:rPr>
              <a:t>: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dirty="0" smtClean="0"/>
              <a:t> إذا كانت                      فان 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r>
              <a:rPr lang="ar-SA" sz="2800" dirty="0" smtClean="0"/>
              <a:t>وبشكل عام  إذا كانت               حيث              فان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 </a:t>
            </a:r>
            <a:r>
              <a:rPr lang="ar-SA" sz="2800" dirty="0" smtClean="0"/>
              <a:t>إذا كانت                        فأوجد      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7626350" y="2590800"/>
          <a:ext cx="12795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2" name="Equation" r:id="rId3" imgW="482400" imgH="393480" progId="Equation.3">
                  <p:embed/>
                </p:oleObj>
              </mc:Choice>
              <mc:Fallback>
                <p:oleObj name="Equation" r:id="rId3" imgW="482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6350" y="2590800"/>
                        <a:ext cx="12795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12"/>
          <p:cNvGraphicFramePr>
            <a:graphicFrameLocks noChangeAspect="1"/>
          </p:cNvGraphicFramePr>
          <p:nvPr/>
        </p:nvGraphicFramePr>
        <p:xfrm>
          <a:off x="6611938" y="2005013"/>
          <a:ext cx="1347787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3" name="Equation" r:id="rId5" imgW="507960" imgH="203040" progId="Equation.3">
                  <p:embed/>
                </p:oleObj>
              </mc:Choice>
              <mc:Fallback>
                <p:oleObj name="Equation" r:id="rId5" imgW="507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1938" y="2005013"/>
                        <a:ext cx="1347787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5510213" y="3581400"/>
          <a:ext cx="1347787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4" name="Equation" r:id="rId7" imgW="507960" imgH="203040" progId="Equation.3">
                  <p:embed/>
                </p:oleObj>
              </mc:Choice>
              <mc:Fallback>
                <p:oleObj name="Equation" r:id="rId7" imgW="507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0213" y="3581400"/>
                        <a:ext cx="1347787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804863" y="3427413"/>
          <a:ext cx="1920875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5" name="Equation" r:id="rId9" imgW="723600" imgH="393480" progId="Equation.3">
                  <p:embed/>
                </p:oleObj>
              </mc:Choice>
              <mc:Fallback>
                <p:oleObj name="Equation" r:id="rId9" imgW="723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3" y="3427413"/>
                        <a:ext cx="1920875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5473700" y="4038600"/>
          <a:ext cx="22225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6" name="Equation" r:id="rId11" imgW="838080" imgH="228600" progId="Equation.3">
                  <p:embed/>
                </p:oleObj>
              </mc:Choice>
              <mc:Fallback>
                <p:oleObj name="Equation" r:id="rId11" imgW="838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3700" y="4038600"/>
                        <a:ext cx="222250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4194175" y="3886200"/>
          <a:ext cx="6064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7" name="Equation" r:id="rId13" imgW="228600" imgH="393480" progId="Equation.3">
                  <p:embed/>
                </p:oleObj>
              </mc:Choice>
              <mc:Fallback>
                <p:oleObj name="Equation" r:id="rId13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4175" y="3886200"/>
                        <a:ext cx="6064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4" name="Object 15"/>
          <p:cNvGraphicFramePr>
            <a:graphicFrameLocks noChangeAspect="1"/>
          </p:cNvGraphicFramePr>
          <p:nvPr/>
        </p:nvGraphicFramePr>
        <p:xfrm>
          <a:off x="1436688" y="5091113"/>
          <a:ext cx="4010025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8" name="Equation" r:id="rId15" imgW="1511280" imgH="393480" progId="Equation.3">
                  <p:embed/>
                </p:oleObj>
              </mc:Choice>
              <mc:Fallback>
                <p:oleObj name="Equation" r:id="rId15" imgW="1511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6688" y="5091113"/>
                        <a:ext cx="4010025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5" name="Object 9"/>
          <p:cNvGraphicFramePr>
            <a:graphicFrameLocks noChangeAspect="1"/>
          </p:cNvGraphicFramePr>
          <p:nvPr/>
        </p:nvGraphicFramePr>
        <p:xfrm>
          <a:off x="3733800" y="3581400"/>
          <a:ext cx="1227138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9" name="Equation" r:id="rId17" imgW="571320" imgH="203040" progId="Equation.3">
                  <p:embed/>
                </p:oleObj>
              </mc:Choice>
              <mc:Fallback>
                <p:oleObj name="Equation" r:id="rId17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581400"/>
                        <a:ext cx="1227138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93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rgbClr val="FF0000"/>
                </a:solidFill>
              </a:rPr>
              <a:t>نتيجة: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dirty="0" smtClean="0"/>
              <a:t> إذا كانت                          فان 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r>
              <a:rPr lang="ar-SA" sz="2800" dirty="0" smtClean="0"/>
              <a:t>وبشكل عام  إذا كانت                      حيث                 فان: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2645037"/>
              </p:ext>
            </p:extLst>
          </p:nvPr>
        </p:nvGraphicFramePr>
        <p:xfrm>
          <a:off x="7239000" y="2590800"/>
          <a:ext cx="2055813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7" name="معادلة" r:id="rId3" imgW="774360" imgH="393480" progId="Equation.3">
                  <p:embed/>
                </p:oleObj>
              </mc:Choice>
              <mc:Fallback>
                <p:oleObj name="معادلة" r:id="rId3" imgW="774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2590800"/>
                        <a:ext cx="2055813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6579638"/>
              </p:ext>
            </p:extLst>
          </p:nvPr>
        </p:nvGraphicFramePr>
        <p:xfrm>
          <a:off x="6172200" y="1836737"/>
          <a:ext cx="1973263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8" name="معادلة" r:id="rId5" imgW="647640" imgH="228600" progId="Equation.3">
                  <p:embed/>
                </p:oleObj>
              </mc:Choice>
              <mc:Fallback>
                <p:oleObj name="معادلة" r:id="rId5" imgW="647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1836737"/>
                        <a:ext cx="1973263" cy="677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319561"/>
              </p:ext>
            </p:extLst>
          </p:nvPr>
        </p:nvGraphicFramePr>
        <p:xfrm>
          <a:off x="4953000" y="3429000"/>
          <a:ext cx="2022475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9" name="معادلة" r:id="rId7" imgW="647640" imgH="228600" progId="Equation.3">
                  <p:embed/>
                </p:oleObj>
              </mc:Choice>
              <mc:Fallback>
                <p:oleObj name="معادلة" r:id="rId7" imgW="647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3429000"/>
                        <a:ext cx="2022475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1465346"/>
              </p:ext>
            </p:extLst>
          </p:nvPr>
        </p:nvGraphicFramePr>
        <p:xfrm>
          <a:off x="4770438" y="4387850"/>
          <a:ext cx="3794125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0" name="معادلة" r:id="rId9" imgW="1028520" imgH="393480" progId="Equation.3">
                  <p:embed/>
                </p:oleObj>
              </mc:Choice>
              <mc:Fallback>
                <p:oleObj name="معادلة" r:id="rId9" imgW="1028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0438" y="4387850"/>
                        <a:ext cx="3794125" cy="989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3551405"/>
              </p:ext>
            </p:extLst>
          </p:nvPr>
        </p:nvGraphicFramePr>
        <p:xfrm>
          <a:off x="2895600" y="3563938"/>
          <a:ext cx="1193800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1" name="Equation" r:id="rId11" imgW="571320" imgH="203040" progId="Equation.3">
                  <p:embed/>
                </p:oleObj>
              </mc:Choice>
              <mc:Fallback>
                <p:oleObj name="Equation" r:id="rId11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563938"/>
                        <a:ext cx="1193800" cy="398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1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</a:t>
            </a:r>
            <a:r>
              <a:rPr lang="ar-SA" sz="2800" dirty="0" smtClean="0"/>
              <a:t>     أوجد         لكل من الدوال التالية: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       </a:t>
            </a:r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1620686"/>
              </p:ext>
            </p:extLst>
          </p:nvPr>
        </p:nvGraphicFramePr>
        <p:xfrm>
          <a:off x="838199" y="4179888"/>
          <a:ext cx="4648201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1" name="معادلة" r:id="rId3" imgW="1752480" imgH="393480" progId="Equation.3">
                  <p:embed/>
                </p:oleObj>
              </mc:Choice>
              <mc:Fallback>
                <p:oleObj name="معادلة" r:id="rId3" imgW="17524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199" y="4179888"/>
                        <a:ext cx="4648201" cy="84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830263" y="5119688"/>
          <a:ext cx="6537325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2" name="Equation" r:id="rId5" imgW="2463480" imgH="419040" progId="Equation.3">
                  <p:embed/>
                </p:oleObj>
              </mc:Choice>
              <mc:Fallback>
                <p:oleObj name="Equation" r:id="rId5" imgW="24634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5119688"/>
                        <a:ext cx="6537325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7"/>
          <p:cNvGraphicFramePr>
            <a:graphicFrameLocks noChangeAspect="1"/>
          </p:cNvGraphicFramePr>
          <p:nvPr/>
        </p:nvGraphicFramePr>
        <p:xfrm>
          <a:off x="7013575" y="1282700"/>
          <a:ext cx="6064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3" name="Equation" r:id="rId7" imgW="228600" imgH="393480" progId="Equation.3">
                  <p:embed/>
                </p:oleObj>
              </mc:Choice>
              <mc:Fallback>
                <p:oleObj name="Equation" r:id="rId7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3575" y="1282700"/>
                        <a:ext cx="6064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3747866"/>
              </p:ext>
            </p:extLst>
          </p:nvPr>
        </p:nvGraphicFramePr>
        <p:xfrm>
          <a:off x="954088" y="2165350"/>
          <a:ext cx="25590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4" name="معادلة" r:id="rId9" imgW="965160" imgH="215640" progId="Equation.3">
                  <p:embed/>
                </p:oleObj>
              </mc:Choice>
              <mc:Fallback>
                <p:oleObj name="معادلة" r:id="rId9" imgW="9651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088" y="2165350"/>
                        <a:ext cx="25590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Object 6"/>
          <p:cNvGraphicFramePr>
            <a:graphicFrameLocks noChangeAspect="1"/>
          </p:cNvGraphicFramePr>
          <p:nvPr/>
        </p:nvGraphicFramePr>
        <p:xfrm>
          <a:off x="990600" y="2749550"/>
          <a:ext cx="3267075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5" name="Equation" r:id="rId11" imgW="1231560" imgH="228600" progId="Equation.3">
                  <p:embed/>
                </p:oleObj>
              </mc:Choice>
              <mc:Fallback>
                <p:oleObj name="Equation" r:id="rId11" imgW="1231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749550"/>
                        <a:ext cx="3267075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58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rgbClr val="FF0000"/>
                </a:solidFill>
              </a:rPr>
              <a:t>مشتقة الدوال </a:t>
            </a:r>
            <a:r>
              <a:rPr lang="ar-SA" b="1" dirty="0" err="1" smtClean="0">
                <a:solidFill>
                  <a:srgbClr val="FF0000"/>
                </a:solidFill>
              </a:rPr>
              <a:t>المثلثية</a:t>
            </a:r>
            <a:r>
              <a:rPr lang="ar-SA" b="1" dirty="0" smtClean="0">
                <a:solidFill>
                  <a:srgbClr val="FF0000"/>
                </a:solidFill>
              </a:rPr>
              <a:t>: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2800" dirty="0" smtClean="0"/>
              <a:t>إذا كانت                      فان 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وبشكل عام  إذا كانت                  حيث                 فان:</a:t>
            </a:r>
          </a:p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 </a:t>
            </a:r>
            <a:r>
              <a:rPr lang="ar-SA" sz="2800" dirty="0" smtClean="0"/>
              <a:t>إذا كانت                   فأوجد      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7724779"/>
              </p:ext>
            </p:extLst>
          </p:nvPr>
        </p:nvGraphicFramePr>
        <p:xfrm>
          <a:off x="7054850" y="2273300"/>
          <a:ext cx="178435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62" name="Equation" r:id="rId3" imgW="672840" imgH="393480" progId="Equation.3">
                  <p:embed/>
                </p:oleObj>
              </mc:Choice>
              <mc:Fallback>
                <p:oleObj name="Equation" r:id="rId3" imgW="672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4850" y="2273300"/>
                        <a:ext cx="178435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807688"/>
              </p:ext>
            </p:extLst>
          </p:nvPr>
        </p:nvGraphicFramePr>
        <p:xfrm>
          <a:off x="6096000" y="1981200"/>
          <a:ext cx="1516062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63" name="Equation" r:id="rId5" imgW="571320" imgH="203040" progId="Equation.3">
                  <p:embed/>
                </p:oleObj>
              </mc:Choice>
              <mc:Fallback>
                <p:oleObj name="Equation" r:id="rId5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981200"/>
                        <a:ext cx="1516062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5265738" y="2971800"/>
          <a:ext cx="1516062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64" name="Equation" r:id="rId7" imgW="571320" imgH="203040" progId="Equation.3">
                  <p:embed/>
                </p:oleObj>
              </mc:Choice>
              <mc:Fallback>
                <p:oleObj name="Equation" r:id="rId7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5738" y="2971800"/>
                        <a:ext cx="1516062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6202363" y="3490913"/>
          <a:ext cx="2428875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65" name="Equation" r:id="rId9" imgW="914400" imgH="393480" progId="Equation.3">
                  <p:embed/>
                </p:oleObj>
              </mc:Choice>
              <mc:Fallback>
                <p:oleObj name="Equation" r:id="rId9" imgW="914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2363" y="3490913"/>
                        <a:ext cx="2428875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5978525" y="4495800"/>
          <a:ext cx="1717675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66" name="Equation" r:id="rId11" imgW="647640" imgH="203040" progId="Equation.3">
                  <p:embed/>
                </p:oleObj>
              </mc:Choice>
              <mc:Fallback>
                <p:oleObj name="Equation" r:id="rId11" imgW="6476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8525" y="4495800"/>
                        <a:ext cx="1717675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5" name="Object 7"/>
          <p:cNvGraphicFramePr>
            <a:graphicFrameLocks noChangeAspect="1"/>
          </p:cNvGraphicFramePr>
          <p:nvPr/>
        </p:nvGraphicFramePr>
        <p:xfrm>
          <a:off x="4651375" y="4330700"/>
          <a:ext cx="6064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67" name="Equation" r:id="rId13" imgW="228600" imgH="393480" progId="Equation.3">
                  <p:embed/>
                </p:oleObj>
              </mc:Choice>
              <mc:Fallback>
                <p:oleObj name="Equation" r:id="rId13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75" y="4330700"/>
                        <a:ext cx="6064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6" name="Object 15"/>
          <p:cNvGraphicFramePr>
            <a:graphicFrameLocks noChangeAspect="1"/>
          </p:cNvGraphicFramePr>
          <p:nvPr/>
        </p:nvGraphicFramePr>
        <p:xfrm>
          <a:off x="1352550" y="5167313"/>
          <a:ext cx="4178300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68" name="Equation" r:id="rId15" imgW="1574640" imgH="393480" progId="Equation.3">
                  <p:embed/>
                </p:oleObj>
              </mc:Choice>
              <mc:Fallback>
                <p:oleObj name="Equation" r:id="rId15" imgW="1574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2550" y="5167313"/>
                        <a:ext cx="4178300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3200400" y="2971800"/>
          <a:ext cx="129540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69" name="Equation" r:id="rId17" imgW="571320" imgH="203040" progId="Equation.3">
                  <p:embed/>
                </p:oleObj>
              </mc:Choice>
              <mc:Fallback>
                <p:oleObj name="Equation" r:id="rId17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971800"/>
                        <a:ext cx="1295400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548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2"/>
              <a:defRPr/>
            </a:pPr>
            <a:r>
              <a:rPr lang="ar-SA" sz="2800" dirty="0" smtClean="0"/>
              <a:t>إذا كانت                      فان 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r>
              <a:rPr lang="ar-SA" sz="2800" dirty="0" smtClean="0"/>
              <a:t>وبشكل عام  إذا كانت                    حيث                فان:</a:t>
            </a:r>
          </a:p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 </a:t>
            </a:r>
            <a:r>
              <a:rPr lang="ar-SA" sz="2800" dirty="0" smtClean="0"/>
              <a:t>إذا كانت                        فأوجد      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4" name="Object 5"/>
          <p:cNvGraphicFramePr>
            <a:graphicFrameLocks noChangeAspect="1"/>
          </p:cNvGraphicFramePr>
          <p:nvPr/>
        </p:nvGraphicFramePr>
        <p:xfrm>
          <a:off x="7504113" y="2057400"/>
          <a:ext cx="2020887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78" name="Equation" r:id="rId3" imgW="761760" imgH="393480" progId="Equation.3">
                  <p:embed/>
                </p:oleObj>
              </mc:Choice>
              <mc:Fallback>
                <p:oleObj name="Equation" r:id="rId3" imgW="7617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4113" y="2057400"/>
                        <a:ext cx="2020887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12"/>
          <p:cNvGraphicFramePr>
            <a:graphicFrameLocks noChangeAspect="1"/>
          </p:cNvGraphicFramePr>
          <p:nvPr/>
        </p:nvGraphicFramePr>
        <p:xfrm>
          <a:off x="6172200" y="1508125"/>
          <a:ext cx="1550988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79" name="Equation" r:id="rId5" imgW="583920" imgH="164880" progId="Equation.3">
                  <p:embed/>
                </p:oleObj>
              </mc:Choice>
              <mc:Fallback>
                <p:oleObj name="Equation" r:id="rId5" imgW="5839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1508125"/>
                        <a:ext cx="1550988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5294313" y="3084513"/>
          <a:ext cx="1550987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80" name="Equation" r:id="rId7" imgW="583920" imgH="164880" progId="Equation.3">
                  <p:embed/>
                </p:oleObj>
              </mc:Choice>
              <mc:Fallback>
                <p:oleObj name="Equation" r:id="rId7" imgW="5839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4313" y="3084513"/>
                        <a:ext cx="1550987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6205538" y="3490913"/>
          <a:ext cx="2662237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81" name="Equation" r:id="rId9" imgW="1002960" imgH="393480" progId="Equation.3">
                  <p:embed/>
                </p:oleObj>
              </mc:Choice>
              <mc:Fallback>
                <p:oleObj name="Equation" r:id="rId9" imgW="1002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5538" y="3490913"/>
                        <a:ext cx="2662237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5791200" y="4551363"/>
          <a:ext cx="1751013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82" name="Equation" r:id="rId11" imgW="660240" imgH="203040" progId="Equation.3">
                  <p:embed/>
                </p:oleObj>
              </mc:Choice>
              <mc:Fallback>
                <p:oleObj name="Equation" r:id="rId11" imgW="660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4551363"/>
                        <a:ext cx="1751013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9" name="Object 7"/>
          <p:cNvGraphicFramePr>
            <a:graphicFrameLocks noChangeAspect="1"/>
          </p:cNvGraphicFramePr>
          <p:nvPr/>
        </p:nvGraphicFramePr>
        <p:xfrm>
          <a:off x="4038600" y="4330700"/>
          <a:ext cx="6064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83" name="Equation" r:id="rId13" imgW="228600" imgH="393480" progId="Equation.3">
                  <p:embed/>
                </p:oleObj>
              </mc:Choice>
              <mc:Fallback>
                <p:oleObj name="Equation" r:id="rId13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330700"/>
                        <a:ext cx="6064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0" name="Object 15"/>
          <p:cNvGraphicFramePr>
            <a:graphicFrameLocks noChangeAspect="1"/>
          </p:cNvGraphicFramePr>
          <p:nvPr/>
        </p:nvGraphicFramePr>
        <p:xfrm>
          <a:off x="1168400" y="5243513"/>
          <a:ext cx="4548188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84" name="Equation" r:id="rId15" imgW="1714320" imgH="393480" progId="Equation.3">
                  <p:embed/>
                </p:oleObj>
              </mc:Choice>
              <mc:Fallback>
                <p:oleObj name="Equation" r:id="rId15" imgW="1714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8400" y="5243513"/>
                        <a:ext cx="4548188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1" name="Object 9"/>
          <p:cNvGraphicFramePr>
            <a:graphicFrameLocks noChangeAspect="1"/>
          </p:cNvGraphicFramePr>
          <p:nvPr/>
        </p:nvGraphicFramePr>
        <p:xfrm>
          <a:off x="3063875" y="3028950"/>
          <a:ext cx="12033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85" name="Equation" r:id="rId17" imgW="571320" imgH="203040" progId="Equation.3">
                  <p:embed/>
                </p:oleObj>
              </mc:Choice>
              <mc:Fallback>
                <p:oleObj name="Equation" r:id="rId17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75" y="3028950"/>
                        <a:ext cx="1203325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518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</a:t>
            </a:r>
            <a:r>
              <a:rPr lang="ar-SA" sz="2800" dirty="0" smtClean="0"/>
              <a:t>     أوجد         لكل من الدوال التالية: 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     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6"/>
          <p:cNvGraphicFramePr>
            <a:graphicFrameLocks noChangeAspect="1"/>
          </p:cNvGraphicFramePr>
          <p:nvPr/>
        </p:nvGraphicFramePr>
        <p:xfrm>
          <a:off x="1346200" y="3257550"/>
          <a:ext cx="299720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3" name="Equation" r:id="rId3" imgW="1130040" imgH="203040" progId="Equation.3">
                  <p:embed/>
                </p:oleObj>
              </mc:Choice>
              <mc:Fallback>
                <p:oleObj name="Equation" r:id="rId3" imgW="11300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200" y="3257550"/>
                        <a:ext cx="2997200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7"/>
          <p:cNvGraphicFramePr>
            <a:graphicFrameLocks noChangeAspect="1"/>
          </p:cNvGraphicFramePr>
          <p:nvPr/>
        </p:nvGraphicFramePr>
        <p:xfrm>
          <a:off x="7010400" y="1295400"/>
          <a:ext cx="6064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4" name="Equation" r:id="rId5" imgW="228600" imgH="393480" progId="Equation.3">
                  <p:embed/>
                </p:oleObj>
              </mc:Choice>
              <mc:Fallback>
                <p:oleObj name="Equation" r:id="rId5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1295400"/>
                        <a:ext cx="6064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1454150" y="2598738"/>
          <a:ext cx="235585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5" name="Equation" r:id="rId7" imgW="888840" imgH="228600" progId="Equation.3">
                  <p:embed/>
                </p:oleObj>
              </mc:Choice>
              <mc:Fallback>
                <p:oleObj name="Equation" r:id="rId7" imgW="8888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4150" y="2598738"/>
                        <a:ext cx="2355850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9"/>
          <p:cNvGraphicFramePr>
            <a:graphicFrameLocks noChangeAspect="1"/>
          </p:cNvGraphicFramePr>
          <p:nvPr/>
        </p:nvGraphicFramePr>
        <p:xfrm>
          <a:off x="800100" y="4486275"/>
          <a:ext cx="6667500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6" name="Equation" r:id="rId9" imgW="2514600" imgH="393480" progId="Equation.3">
                  <p:embed/>
                </p:oleObj>
              </mc:Choice>
              <mc:Fallback>
                <p:oleObj name="Equation" r:id="rId9" imgW="2514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4486275"/>
                        <a:ext cx="6667500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762000" y="5257800"/>
          <a:ext cx="80772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7" name="Equation" r:id="rId11" imgW="3276360" imgH="228600" progId="Equation.3">
                  <p:embed/>
                </p:oleObj>
              </mc:Choice>
              <mc:Fallback>
                <p:oleObj name="Equation" r:id="rId11" imgW="3276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257800"/>
                        <a:ext cx="807720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407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جدول مشتقات بقية الدوال </a:t>
            </a:r>
            <a:r>
              <a:rPr lang="ar-SA" sz="3000" b="1" dirty="0" err="1" smtClean="0">
                <a:solidFill>
                  <a:srgbClr val="FF0000"/>
                </a:solidFill>
              </a:rPr>
              <a:t>المثلثية</a:t>
            </a:r>
            <a:r>
              <a:rPr lang="ar-SA" sz="3000" b="1" dirty="0" smtClean="0">
                <a:solidFill>
                  <a:srgbClr val="FF0000"/>
                </a:solidFill>
              </a:rPr>
              <a:t>:</a:t>
            </a:r>
            <a:r>
              <a:rPr lang="ar-SA" sz="3000" dirty="0" smtClean="0"/>
              <a:t>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        حيث         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42" name="Object 6"/>
          <p:cNvGraphicFramePr>
            <a:graphicFrameLocks noChangeAspect="1"/>
          </p:cNvGraphicFramePr>
          <p:nvPr/>
        </p:nvGraphicFramePr>
        <p:xfrm>
          <a:off x="998538" y="1981200"/>
          <a:ext cx="42767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7" name="Equation" r:id="rId3" imgW="1612800" imgH="393480" progId="Equation.3">
                  <p:embed/>
                </p:oleObj>
              </mc:Choice>
              <mc:Fallback>
                <p:oleObj name="Equation" r:id="rId3" imgW="16128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8538" y="1981200"/>
                        <a:ext cx="42767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004888" y="2819400"/>
          <a:ext cx="5014912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8" name="Equation" r:id="rId5" imgW="1892160" imgH="393480" progId="Equation.3">
                  <p:embed/>
                </p:oleObj>
              </mc:Choice>
              <mc:Fallback>
                <p:oleObj name="Equation" r:id="rId5" imgW="1892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4888" y="2819400"/>
                        <a:ext cx="5014912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055688" y="3733800"/>
          <a:ext cx="525145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" name="Equation" r:id="rId7" imgW="1981080" imgH="393480" progId="Equation.3">
                  <p:embed/>
                </p:oleObj>
              </mc:Choice>
              <mc:Fallback>
                <p:oleObj name="Equation" r:id="rId7" imgW="19810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5688" y="3733800"/>
                        <a:ext cx="525145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1076325" y="4724400"/>
          <a:ext cx="4545013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0" name="Equation" r:id="rId9" imgW="1714320" imgH="393480" progId="Equation.3">
                  <p:embed/>
                </p:oleObj>
              </mc:Choice>
              <mc:Fallback>
                <p:oleObj name="Equation" r:id="rId9" imgW="1714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6325" y="4724400"/>
                        <a:ext cx="4545013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6172200" y="5562600"/>
          <a:ext cx="151447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1" name="Equation" r:id="rId11" imgW="571320" imgH="203040" progId="Equation.3">
                  <p:embed/>
                </p:oleObj>
              </mc:Choice>
              <mc:Fallback>
                <p:oleObj name="Equation" r:id="rId11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5562600"/>
                        <a:ext cx="1514475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284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  </a:t>
            </a:r>
            <a:r>
              <a:rPr lang="ar-SA" sz="2800" dirty="0" smtClean="0"/>
              <a:t>أوجد         الدوال الآتية 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1266" name="Object 14"/>
          <p:cNvGraphicFramePr>
            <a:graphicFrameLocks noChangeAspect="1"/>
          </p:cNvGraphicFramePr>
          <p:nvPr/>
        </p:nvGraphicFramePr>
        <p:xfrm>
          <a:off x="1219200" y="2590800"/>
          <a:ext cx="2057400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1" name="Equation" r:id="rId3" imgW="876240" imgH="228600" progId="Equation.3">
                  <p:embed/>
                </p:oleObj>
              </mc:Choice>
              <mc:Fallback>
                <p:oleObj name="Equation" r:id="rId3" imgW="8762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590800"/>
                        <a:ext cx="2057400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8"/>
          <p:cNvGraphicFramePr>
            <a:graphicFrameLocks noChangeAspect="1"/>
          </p:cNvGraphicFramePr>
          <p:nvPr/>
        </p:nvGraphicFramePr>
        <p:xfrm>
          <a:off x="7318375" y="1752600"/>
          <a:ext cx="6064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2" name="Equation" r:id="rId5" imgW="228600" imgH="393480" progId="Equation.3">
                  <p:embed/>
                </p:oleObj>
              </mc:Choice>
              <mc:Fallback>
                <p:oleObj name="Equation" r:id="rId5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8375" y="1752600"/>
                        <a:ext cx="6064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182688" y="3436938"/>
          <a:ext cx="2894012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3" name="Equation" r:id="rId7" imgW="1231560" imgH="228600" progId="Equation.3">
                  <p:embed/>
                </p:oleObj>
              </mc:Choice>
              <mc:Fallback>
                <p:oleObj name="Equation" r:id="rId7" imgW="1231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2688" y="3436938"/>
                        <a:ext cx="2894012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15"/>
          <p:cNvGraphicFramePr>
            <a:graphicFrameLocks noChangeAspect="1"/>
          </p:cNvGraphicFramePr>
          <p:nvPr/>
        </p:nvGraphicFramePr>
        <p:xfrm>
          <a:off x="1219200" y="4189413"/>
          <a:ext cx="2566988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4" name="Equation" r:id="rId9" imgW="1091880" imgH="203040" progId="Equation.3">
                  <p:embed/>
                </p:oleObj>
              </mc:Choice>
              <mc:Fallback>
                <p:oleObj name="Equation" r:id="rId9" imgW="1091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189413"/>
                        <a:ext cx="2566988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Object 16"/>
          <p:cNvGraphicFramePr>
            <a:graphicFrameLocks noChangeAspect="1"/>
          </p:cNvGraphicFramePr>
          <p:nvPr/>
        </p:nvGraphicFramePr>
        <p:xfrm>
          <a:off x="1214438" y="4953000"/>
          <a:ext cx="211931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5" name="Equation" r:id="rId11" imgW="901440" imgH="203040" progId="Equation.3">
                  <p:embed/>
                </p:oleObj>
              </mc:Choice>
              <mc:Fallback>
                <p:oleObj name="Equation" r:id="rId11" imgW="9014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4953000"/>
                        <a:ext cx="211931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369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2290" name="Object 14"/>
          <p:cNvGraphicFramePr>
            <a:graphicFrameLocks noChangeAspect="1"/>
          </p:cNvGraphicFramePr>
          <p:nvPr/>
        </p:nvGraphicFramePr>
        <p:xfrm>
          <a:off x="1066800" y="2133600"/>
          <a:ext cx="44196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6" name="Equation" r:id="rId3" imgW="1422360" imgH="393480" progId="Equation.3">
                  <p:embed/>
                </p:oleObj>
              </mc:Choice>
              <mc:Fallback>
                <p:oleObj name="Equation" r:id="rId3" imgW="1422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133600"/>
                        <a:ext cx="44196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4"/>
          <p:cNvGraphicFramePr>
            <a:graphicFrameLocks noChangeAspect="1"/>
          </p:cNvGraphicFramePr>
          <p:nvPr/>
        </p:nvGraphicFramePr>
        <p:xfrm>
          <a:off x="1066800" y="4043363"/>
          <a:ext cx="7772400" cy="151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7" name="Equation" r:id="rId5" imgW="2539800" imgH="634680" progId="Equation.3">
                  <p:embed/>
                </p:oleObj>
              </mc:Choice>
              <mc:Fallback>
                <p:oleObj name="Equation" r:id="rId5" imgW="253980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043363"/>
                        <a:ext cx="7772400" cy="1519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791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3314" name="Object 4"/>
          <p:cNvGraphicFramePr>
            <a:graphicFrameLocks noChangeAspect="1"/>
          </p:cNvGraphicFramePr>
          <p:nvPr/>
        </p:nvGraphicFramePr>
        <p:xfrm>
          <a:off x="1028700" y="1641475"/>
          <a:ext cx="6667500" cy="155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0" name="Equation" r:id="rId3" imgW="1993680" imgH="634680" progId="Equation.3">
                  <p:embed/>
                </p:oleObj>
              </mc:Choice>
              <mc:Fallback>
                <p:oleObj name="Equation" r:id="rId3" imgW="199368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700" y="1641475"/>
                        <a:ext cx="6667500" cy="155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5"/>
          <p:cNvGraphicFramePr>
            <a:graphicFrameLocks noChangeAspect="1"/>
          </p:cNvGraphicFramePr>
          <p:nvPr/>
        </p:nvGraphicFramePr>
        <p:xfrm>
          <a:off x="996950" y="3662363"/>
          <a:ext cx="7080250" cy="167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1" name="Equation" r:id="rId5" imgW="1803240" imgH="634680" progId="Equation.3">
                  <p:embed/>
                </p:oleObj>
              </mc:Choice>
              <mc:Fallback>
                <p:oleObj name="Equation" r:id="rId5" imgW="180324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950" y="3662363"/>
                        <a:ext cx="7080250" cy="167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735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الاشتقاق الضمني: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لإيجاد          من دالة ضمنية(غير صريحة) نعتبر </a:t>
            </a:r>
            <a:r>
              <a:rPr lang="en-US" sz="2800" dirty="0" smtClean="0"/>
              <a:t>y</a:t>
            </a:r>
            <a:r>
              <a:rPr lang="ar-SA" sz="2800" dirty="0" smtClean="0"/>
              <a:t> دالة لـ </a:t>
            </a:r>
            <a:r>
              <a:rPr lang="en-US" sz="2800" dirty="0" smtClean="0"/>
              <a:t>x</a:t>
            </a:r>
            <a:r>
              <a:rPr lang="ar-SA" sz="2800" dirty="0" smtClean="0"/>
              <a:t> ونطبق قواعد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الاشتقاق المناسبة.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ملاحظة: </a:t>
            </a:r>
          </a:p>
          <a:p>
            <a:pPr marL="514350" indent="-514350" rtl="1">
              <a:defRPr/>
            </a:pPr>
            <a:r>
              <a:rPr lang="ar-SA" sz="2800" dirty="0" smtClean="0"/>
              <a:t>عندما نفاضل أي حد يحتوي على </a:t>
            </a:r>
            <a:r>
              <a:rPr lang="en-US" sz="2800" dirty="0" smtClean="0"/>
              <a:t>y</a:t>
            </a:r>
            <a:r>
              <a:rPr lang="ar-SA" sz="2800" dirty="0" smtClean="0"/>
              <a:t> نضرب ناتج التفاضل في          ثم نجمع الحدود المحتوية على         في طرف ، وننقل الحدود الاخرى في الطرف الثاني.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4338" name="Object 9"/>
          <p:cNvGraphicFramePr>
            <a:graphicFrameLocks noChangeAspect="1"/>
          </p:cNvGraphicFramePr>
          <p:nvPr/>
        </p:nvGraphicFramePr>
        <p:xfrm>
          <a:off x="7772400" y="2163763"/>
          <a:ext cx="823913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7" name="Equation" r:id="rId3" imgW="228600" imgH="393480" progId="Equation.3">
                  <p:embed/>
                </p:oleObj>
              </mc:Choice>
              <mc:Fallback>
                <p:oleObj name="Equation" r:id="rId3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2163763"/>
                        <a:ext cx="823913" cy="1036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6"/>
          <p:cNvGraphicFramePr>
            <a:graphicFrameLocks noChangeAspect="1"/>
          </p:cNvGraphicFramePr>
          <p:nvPr/>
        </p:nvGraphicFramePr>
        <p:xfrm>
          <a:off x="1792288" y="4451350"/>
          <a:ext cx="646112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8" name="Equation" r:id="rId5" imgW="228600" imgH="393480" progId="Equation.3">
                  <p:embed/>
                </p:oleObj>
              </mc:Choice>
              <mc:Fallback>
                <p:oleObj name="Equation" r:id="rId5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2288" y="4451350"/>
                        <a:ext cx="646112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5867400" y="4953000"/>
          <a:ext cx="609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9" name="Equation" r:id="rId7" imgW="228600" imgH="393480" progId="Equation.3">
                  <p:embed/>
                </p:oleObj>
              </mc:Choice>
              <mc:Fallback>
                <p:oleObj name="Equation" r:id="rId7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4953000"/>
                        <a:ext cx="6096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086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  </a:t>
            </a:r>
            <a:r>
              <a:rPr lang="ar-SA" sz="2800" dirty="0" smtClean="0"/>
              <a:t>أوجد      لكل من الدوال الآتية: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2" name="Object 6"/>
          <p:cNvGraphicFramePr>
            <a:graphicFrameLocks noChangeAspect="1"/>
          </p:cNvGraphicFramePr>
          <p:nvPr/>
        </p:nvGraphicFramePr>
        <p:xfrm>
          <a:off x="7478713" y="1774825"/>
          <a:ext cx="6064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4" name="Equation" r:id="rId3" imgW="228600" imgH="393480" progId="Equation.3">
                  <p:embed/>
                </p:oleObj>
              </mc:Choice>
              <mc:Fallback>
                <p:oleObj name="Equation" r:id="rId3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8713" y="1774825"/>
                        <a:ext cx="6064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7"/>
          <p:cNvGraphicFramePr>
            <a:graphicFrameLocks noChangeAspect="1"/>
          </p:cNvGraphicFramePr>
          <p:nvPr/>
        </p:nvGraphicFramePr>
        <p:xfrm>
          <a:off x="884238" y="3036888"/>
          <a:ext cx="3382962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5" name="Equation" r:id="rId5" imgW="939600" imgH="228600" progId="Equation.3">
                  <p:embed/>
                </p:oleObj>
              </mc:Choice>
              <mc:Fallback>
                <p:oleObj name="Equation" r:id="rId5" imgW="939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238" y="3036888"/>
                        <a:ext cx="3382962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5991111"/>
              </p:ext>
            </p:extLst>
          </p:nvPr>
        </p:nvGraphicFramePr>
        <p:xfrm>
          <a:off x="838200" y="3894138"/>
          <a:ext cx="5988050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6" name="Equation" r:id="rId7" imgW="1663560" imgH="228600" progId="Equation.3">
                  <p:embed/>
                </p:oleObj>
              </mc:Choice>
              <mc:Fallback>
                <p:oleObj name="Equation" r:id="rId7" imgW="1663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894138"/>
                        <a:ext cx="5988050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5611480"/>
              </p:ext>
            </p:extLst>
          </p:nvPr>
        </p:nvGraphicFramePr>
        <p:xfrm>
          <a:off x="914400" y="4724400"/>
          <a:ext cx="4891088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7" name="معادلة" r:id="rId9" imgW="1358640" imgH="228600" progId="Equation.3">
                  <p:embed/>
                </p:oleObj>
              </mc:Choice>
              <mc:Fallback>
                <p:oleObj name="معادلة" r:id="rId9" imgW="1358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724400"/>
                        <a:ext cx="4891088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51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409303"/>
              </p:ext>
            </p:extLst>
          </p:nvPr>
        </p:nvGraphicFramePr>
        <p:xfrm>
          <a:off x="606426" y="1447800"/>
          <a:ext cx="8047636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9" name="معادلة" r:id="rId3" imgW="1536480" imgH="1650960" progId="Equation.3">
                  <p:embed/>
                </p:oleObj>
              </mc:Choice>
              <mc:Fallback>
                <p:oleObj name="معادلة" r:id="rId3" imgW="1536480" imgH="1650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426" y="1447800"/>
                        <a:ext cx="8047636" cy="426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616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0663165"/>
              </p:ext>
            </p:extLst>
          </p:nvPr>
        </p:nvGraphicFramePr>
        <p:xfrm>
          <a:off x="761999" y="1828800"/>
          <a:ext cx="8990527" cy="373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3" name="معادلة" r:id="rId3" imgW="2260440" imgH="1676160" progId="Equation.3">
                  <p:embed/>
                </p:oleObj>
              </mc:Choice>
              <mc:Fallback>
                <p:oleObj name="معادلة" r:id="rId3" imgW="2260440" imgH="1676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999" y="1828800"/>
                        <a:ext cx="8990527" cy="373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358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2489063"/>
              </p:ext>
            </p:extLst>
          </p:nvPr>
        </p:nvGraphicFramePr>
        <p:xfrm>
          <a:off x="441325" y="1355725"/>
          <a:ext cx="9202738" cy="474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3" name="معادلة" r:id="rId3" imgW="2743200" imgH="2133360" progId="Equation.3">
                  <p:embed/>
                </p:oleObj>
              </mc:Choice>
              <mc:Fallback>
                <p:oleObj name="معادلة" r:id="rId3" imgW="2743200" imgH="2133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325" y="1355725"/>
                        <a:ext cx="9202738" cy="474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337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b="1" dirty="0" smtClean="0">
                <a:solidFill>
                  <a:srgbClr val="FF0000"/>
                </a:solidFill>
              </a:rPr>
              <a:t>الاشتقاق الجزئي:</a:t>
            </a:r>
            <a:r>
              <a:rPr lang="ar-SA" sz="2800" b="1" dirty="0" smtClean="0">
                <a:solidFill>
                  <a:srgbClr val="FF0000"/>
                </a:solidFill>
              </a:rPr>
              <a:t>  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  <a:r>
              <a:rPr lang="ar-SA" sz="2800" dirty="0" smtClean="0"/>
              <a:t>إذا كانت لدينا الدالة                    دالة متغيرين ، اذا ابقينا </a:t>
            </a:r>
            <a:r>
              <a:rPr lang="en-US" sz="2800" dirty="0" smtClean="0"/>
              <a:t>y</a:t>
            </a:r>
            <a:r>
              <a:rPr lang="ar-SA" sz="2800" dirty="0" smtClean="0"/>
              <a:t> ثابتاً فان </a:t>
            </a:r>
            <a:r>
              <a:rPr lang="en-US" sz="2800" dirty="0" smtClean="0"/>
              <a:t>z</a:t>
            </a:r>
            <a:r>
              <a:rPr lang="ar-SA" sz="2800" dirty="0" smtClean="0"/>
              <a:t> دالة في </a:t>
            </a:r>
            <a:r>
              <a:rPr lang="en-US" sz="2800" dirty="0" smtClean="0"/>
              <a:t>x</a:t>
            </a:r>
            <a:r>
              <a:rPr lang="ar-SA" sz="2800" dirty="0" smtClean="0"/>
              <a:t> فقط ، وعليه نستطيع ايجاد تفاضل </a:t>
            </a:r>
            <a:r>
              <a:rPr lang="en-US" sz="2800" dirty="0" smtClean="0"/>
              <a:t>z</a:t>
            </a:r>
            <a:r>
              <a:rPr lang="ar-SA" sz="2800" dirty="0" smtClean="0"/>
              <a:t> بالنسبة إلى </a:t>
            </a:r>
            <a:r>
              <a:rPr lang="en-US" sz="2800" dirty="0" smtClean="0"/>
              <a:t>x</a:t>
            </a:r>
            <a:r>
              <a:rPr lang="ar-SA" sz="2800" dirty="0" smtClean="0"/>
              <a:t>   وتسمى المشتقة التي نحصل عليها المشتقة الجزئية للدالة</a:t>
            </a:r>
            <a:r>
              <a:rPr lang="en-US" sz="2800" dirty="0" smtClean="0"/>
              <a:t>  z </a:t>
            </a:r>
            <a:r>
              <a:rPr lang="ar-SA" sz="2800" dirty="0" smtClean="0"/>
              <a:t> بالنسبة إلى </a:t>
            </a:r>
            <a:r>
              <a:rPr lang="en-US" sz="2800" dirty="0" smtClean="0"/>
              <a:t>x</a:t>
            </a:r>
            <a:r>
              <a:rPr lang="ar-SA" sz="2800" dirty="0" smtClean="0"/>
              <a:t> ويرمز لها بالرمز </a:t>
            </a:r>
          </a:p>
          <a:p>
            <a:pPr marL="571500" indent="-57150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ar-SA" sz="2800" dirty="0" smtClean="0"/>
              <a:t> وبنفس الطريقة إذا أبقينا </a:t>
            </a:r>
            <a:r>
              <a:rPr lang="en-US" sz="2800" dirty="0" smtClean="0"/>
              <a:t>x</a:t>
            </a:r>
            <a:r>
              <a:rPr lang="ar-SA" sz="2800" dirty="0" smtClean="0"/>
              <a:t> ثابتاً فان </a:t>
            </a:r>
            <a:r>
              <a:rPr lang="en-US" sz="2800" dirty="0" smtClean="0"/>
              <a:t>z</a:t>
            </a:r>
            <a:r>
              <a:rPr lang="ar-SA" sz="2800" dirty="0" smtClean="0"/>
              <a:t> دالة في </a:t>
            </a:r>
            <a:r>
              <a:rPr lang="en-US" sz="2800" dirty="0" smtClean="0"/>
              <a:t>y</a:t>
            </a:r>
            <a:r>
              <a:rPr lang="ar-SA" sz="2800" dirty="0" smtClean="0"/>
              <a:t> فقط ، وعليه نستطيع ايجاد تفاضل </a:t>
            </a:r>
            <a:r>
              <a:rPr lang="en-US" sz="2800" dirty="0" smtClean="0"/>
              <a:t>z</a:t>
            </a:r>
            <a:r>
              <a:rPr lang="ar-SA" sz="2800" dirty="0" smtClean="0"/>
              <a:t> بالنسبة إلى </a:t>
            </a:r>
            <a:r>
              <a:rPr lang="en-US" sz="2800" dirty="0" smtClean="0"/>
              <a:t>y</a:t>
            </a:r>
            <a:r>
              <a:rPr lang="ar-SA" sz="2800" dirty="0" smtClean="0"/>
              <a:t> وتسمى المشتقة التي نحصل عليها المشتقة الجزئية للدالة</a:t>
            </a:r>
            <a:r>
              <a:rPr lang="en-US" sz="2800" dirty="0" smtClean="0"/>
              <a:t>z  </a:t>
            </a:r>
            <a:r>
              <a:rPr lang="ar-SA" sz="2800" dirty="0" smtClean="0"/>
              <a:t> بالنسبة إلى </a:t>
            </a:r>
            <a:r>
              <a:rPr lang="en-US" sz="2800" dirty="0" smtClean="0"/>
              <a:t>y</a:t>
            </a:r>
            <a:r>
              <a:rPr lang="ar-SA" sz="2800" dirty="0" smtClean="0"/>
              <a:t> ويرمز لها بالرمز </a:t>
            </a: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7048500" y="3186113"/>
          <a:ext cx="571500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7" name="Equation" r:id="rId3" imgW="215640" imgH="393480" progId="Equation.3">
                  <p:embed/>
                </p:oleObj>
              </mc:Choice>
              <mc:Fallback>
                <p:oleObj name="Equation" r:id="rId3" imgW="215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500" y="3186113"/>
                        <a:ext cx="571500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5257800" y="1981200"/>
          <a:ext cx="175260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8" name="Equation" r:id="rId5" imgW="863280" imgH="203040" progId="Equation.3">
                  <p:embed/>
                </p:oleObj>
              </mc:Choice>
              <mc:Fallback>
                <p:oleObj name="Equation" r:id="rId5" imgW="863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1981200"/>
                        <a:ext cx="1752600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5"/>
          <p:cNvGraphicFramePr>
            <a:graphicFrameLocks noChangeAspect="1"/>
          </p:cNvGraphicFramePr>
          <p:nvPr/>
        </p:nvGraphicFramePr>
        <p:xfrm>
          <a:off x="2743200" y="5041900"/>
          <a:ext cx="5715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9" name="Equation" r:id="rId7" imgW="215640" imgH="419040" progId="Equation.3">
                  <p:embed/>
                </p:oleObj>
              </mc:Choice>
              <mc:Fallback>
                <p:oleObj name="Equation" r:id="rId7" imgW="2156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5041900"/>
                        <a:ext cx="5715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903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48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2800" b="1" smtClean="0">
                <a:solidFill>
                  <a:srgbClr val="FF0000"/>
                </a:solidFill>
                <a:cs typeface="Arial" pitchFamily="34" charset="0"/>
              </a:rPr>
              <a:t>مثال:</a:t>
            </a:r>
            <a:r>
              <a:rPr lang="en-US" sz="280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en-US" sz="2800" smtClean="0">
                <a:cs typeface="Arial" pitchFamily="34" charset="0"/>
              </a:rPr>
              <a:t> </a:t>
            </a:r>
            <a:r>
              <a:rPr lang="ar-SA" sz="2800" smtClean="0">
                <a:cs typeface="Arial" pitchFamily="34" charset="0"/>
              </a:rPr>
              <a:t>أوجد       و         لكل من الدوال الآتية:   </a:t>
            </a: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8191500" y="1828800"/>
          <a:ext cx="571500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4" name="Equation" r:id="rId3" imgW="215640" imgH="393480" progId="Equation.3">
                  <p:embed/>
                </p:oleObj>
              </mc:Choice>
              <mc:Fallback>
                <p:oleObj name="Equation" r:id="rId3" imgW="215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1500" y="1828800"/>
                        <a:ext cx="571500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4"/>
          <p:cNvGraphicFramePr>
            <a:graphicFrameLocks noChangeAspect="1"/>
          </p:cNvGraphicFramePr>
          <p:nvPr/>
        </p:nvGraphicFramePr>
        <p:xfrm>
          <a:off x="7200900" y="1828800"/>
          <a:ext cx="5715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5" name="Equation" r:id="rId5" imgW="215640" imgH="419040" progId="Equation.3">
                  <p:embed/>
                </p:oleObj>
              </mc:Choice>
              <mc:Fallback>
                <p:oleObj name="Equation" r:id="rId5" imgW="2156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0900" y="1828800"/>
                        <a:ext cx="5715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712788" y="3438525"/>
          <a:ext cx="4392612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6" name="Equation" r:id="rId7" imgW="1371600" imgH="228600" progId="Equation.3">
                  <p:embed/>
                </p:oleObj>
              </mc:Choice>
              <mc:Fallback>
                <p:oleObj name="Equation" r:id="rId7" imgW="1371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3438525"/>
                        <a:ext cx="4392612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5" name="Object 6"/>
          <p:cNvGraphicFramePr>
            <a:graphicFrameLocks noChangeAspect="1"/>
          </p:cNvGraphicFramePr>
          <p:nvPr/>
        </p:nvGraphicFramePr>
        <p:xfrm>
          <a:off x="663575" y="4578350"/>
          <a:ext cx="474662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7" name="Equation" r:id="rId9" imgW="1447560" imgH="228600" progId="Equation.3">
                  <p:embed/>
                </p:oleObj>
              </mc:Choice>
              <mc:Fallback>
                <p:oleObj name="Equation" r:id="rId9" imgW="1447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75" y="4578350"/>
                        <a:ext cx="4746625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303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1509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2800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1292225" y="1409700"/>
          <a:ext cx="4270375" cy="220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2" name="Equation" r:id="rId3" imgW="1333440" imgH="838080" progId="Equation.3">
                  <p:embed/>
                </p:oleObj>
              </mc:Choice>
              <mc:Fallback>
                <p:oleObj name="Equation" r:id="rId3" imgW="133344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2225" y="1409700"/>
                        <a:ext cx="4270375" cy="220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5"/>
          <p:cNvGraphicFramePr>
            <a:graphicFrameLocks noChangeAspect="1"/>
          </p:cNvGraphicFramePr>
          <p:nvPr/>
        </p:nvGraphicFramePr>
        <p:xfrm>
          <a:off x="1204913" y="3884613"/>
          <a:ext cx="3663950" cy="221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3" name="Equation" r:id="rId5" imgW="1117440" imgH="838080" progId="Equation.3">
                  <p:embed/>
                </p:oleObj>
              </mc:Choice>
              <mc:Fallback>
                <p:oleObj name="Equation" r:id="rId5" imgW="111744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913" y="3884613"/>
                        <a:ext cx="3663950" cy="2211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487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تمارين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2800" dirty="0" smtClean="0"/>
              <a:t>أوجد مشتقات الدوال التالية:</a:t>
            </a:r>
          </a:p>
          <a:p>
            <a:pPr marL="514350" indent="-514350" rtl="1">
              <a:buFont typeface="+mj-cs"/>
              <a:buAutoNum type="arabic2Minus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4"/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0" name="Object 10"/>
          <p:cNvGraphicFramePr>
            <a:graphicFrameLocks noChangeAspect="1"/>
          </p:cNvGraphicFramePr>
          <p:nvPr/>
        </p:nvGraphicFramePr>
        <p:xfrm>
          <a:off x="1371600" y="2733675"/>
          <a:ext cx="1619250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2" name="Equation" r:id="rId3" imgW="609480" imgH="253800" progId="Equation.3">
                  <p:embed/>
                </p:oleObj>
              </mc:Choice>
              <mc:Fallback>
                <p:oleObj name="Equation" r:id="rId3" imgW="6094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733675"/>
                        <a:ext cx="1619250" cy="652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1" name="Object 6"/>
          <p:cNvGraphicFramePr>
            <a:graphicFrameLocks noChangeAspect="1"/>
          </p:cNvGraphicFramePr>
          <p:nvPr/>
        </p:nvGraphicFramePr>
        <p:xfrm>
          <a:off x="1417638" y="4648200"/>
          <a:ext cx="3306762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3" name="Equation" r:id="rId5" imgW="1041120" imgH="393480" progId="Equation.3">
                  <p:embed/>
                </p:oleObj>
              </mc:Choice>
              <mc:Fallback>
                <p:oleObj name="Equation" r:id="rId5" imgW="10411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7638" y="4648200"/>
                        <a:ext cx="3306762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Object 7"/>
          <p:cNvGraphicFramePr>
            <a:graphicFrameLocks noChangeAspect="1"/>
          </p:cNvGraphicFramePr>
          <p:nvPr/>
        </p:nvGraphicFramePr>
        <p:xfrm>
          <a:off x="1447800" y="3436938"/>
          <a:ext cx="259715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4" name="Equation" r:id="rId7" imgW="977760" imgH="228600" progId="Equation.3">
                  <p:embed/>
                </p:oleObj>
              </mc:Choice>
              <mc:Fallback>
                <p:oleObj name="Equation" r:id="rId7" imgW="9777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436938"/>
                        <a:ext cx="2597150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13"/>
          <p:cNvGraphicFramePr>
            <a:graphicFrameLocks noChangeAspect="1"/>
          </p:cNvGraphicFramePr>
          <p:nvPr/>
        </p:nvGraphicFramePr>
        <p:xfrm>
          <a:off x="1447800" y="3902075"/>
          <a:ext cx="1416050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5" name="Equation" r:id="rId9" imgW="533160" imgH="228600" progId="Equation.3">
                  <p:embed/>
                </p:oleObj>
              </mc:Choice>
              <mc:Fallback>
                <p:oleObj name="Equation" r:id="rId9" imgW="533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902075"/>
                        <a:ext cx="1416050" cy="58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334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تمارين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buFont typeface="+mj-lt"/>
              <a:buAutoNum type="romanLcPeriod" startAt="6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6"/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8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buFont typeface="+mj-lt"/>
              <a:buAutoNum type="romanLcPeriod" startAt="9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7193034"/>
              </p:ext>
            </p:extLst>
          </p:nvPr>
        </p:nvGraphicFramePr>
        <p:xfrm>
          <a:off x="1152525" y="1903413"/>
          <a:ext cx="1890713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9" name="معادلة" r:id="rId3" imgW="711000" imgH="215640" progId="Equation.3">
                  <p:embed/>
                </p:oleObj>
              </mc:Choice>
              <mc:Fallback>
                <p:oleObj name="معادلة" r:id="rId3" imgW="7110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525" y="1903413"/>
                        <a:ext cx="1890713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6"/>
          <p:cNvGraphicFramePr>
            <a:graphicFrameLocks noChangeAspect="1"/>
          </p:cNvGraphicFramePr>
          <p:nvPr/>
        </p:nvGraphicFramePr>
        <p:xfrm>
          <a:off x="1411288" y="4427538"/>
          <a:ext cx="1895475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0" name="Equation" r:id="rId5" imgW="596880" imgH="228600" progId="Equation.3">
                  <p:embed/>
                </p:oleObj>
              </mc:Choice>
              <mc:Fallback>
                <p:oleObj name="Equation" r:id="rId5" imgW="596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1288" y="4427538"/>
                        <a:ext cx="1895475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7"/>
          <p:cNvGraphicFramePr>
            <a:graphicFrameLocks noChangeAspect="1"/>
          </p:cNvGraphicFramePr>
          <p:nvPr/>
        </p:nvGraphicFramePr>
        <p:xfrm>
          <a:off x="1219200" y="2709863"/>
          <a:ext cx="1214438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1" name="Equation" r:id="rId7" imgW="457200" imgH="253800" progId="Equation.3">
                  <p:embed/>
                </p:oleObj>
              </mc:Choice>
              <mc:Fallback>
                <p:oleObj name="Equation" r:id="rId7" imgW="4572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709863"/>
                        <a:ext cx="1214438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1344613" y="3432175"/>
          <a:ext cx="2092325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2" name="Equation" r:id="rId9" imgW="787320" imgH="203040" progId="Equation.3">
                  <p:embed/>
                </p:oleObj>
              </mc:Choice>
              <mc:Fallback>
                <p:oleObj name="Equation" r:id="rId9" imgW="787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4613" y="3432175"/>
                        <a:ext cx="2092325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1682750" y="5494338"/>
          <a:ext cx="2293938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3" name="Equation" r:id="rId11" imgW="863280" imgH="228600" progId="Equation.3">
                  <p:embed/>
                </p:oleObj>
              </mc:Choice>
              <mc:Fallback>
                <p:oleObj name="Equation" r:id="rId11" imgW="863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2750" y="5494338"/>
                        <a:ext cx="2293938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186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تمارين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buFont typeface="+mj-lt"/>
              <a:buAutoNum type="arabicPeriod" startAt="2"/>
              <a:defRPr/>
            </a:pPr>
            <a:r>
              <a:rPr lang="ar-SA" sz="2800" dirty="0" smtClean="0"/>
              <a:t>أوجد       لكل من الدوال التالية:</a:t>
            </a:r>
          </a:p>
          <a:p>
            <a:pPr marL="514350" indent="-514350" rtl="1">
              <a:buFont typeface="+mj-cs"/>
              <a:buAutoNum type="arabic2Minus"/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4578" name="Object 10"/>
          <p:cNvGraphicFramePr>
            <a:graphicFrameLocks noChangeAspect="1"/>
          </p:cNvGraphicFramePr>
          <p:nvPr/>
        </p:nvGraphicFramePr>
        <p:xfrm>
          <a:off x="914400" y="2743200"/>
          <a:ext cx="3070225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3" name="Equation" r:id="rId3" imgW="1155600" imgH="228600" progId="Equation.3">
                  <p:embed/>
                </p:oleObj>
              </mc:Choice>
              <mc:Fallback>
                <p:oleObj name="Equation" r:id="rId3" imgW="1155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743200"/>
                        <a:ext cx="3070225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7"/>
          <p:cNvGraphicFramePr>
            <a:graphicFrameLocks noChangeAspect="1"/>
          </p:cNvGraphicFramePr>
          <p:nvPr/>
        </p:nvGraphicFramePr>
        <p:xfrm>
          <a:off x="838200" y="3581400"/>
          <a:ext cx="421640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4" name="Equation" r:id="rId5" imgW="1587240" imgH="228600" progId="Equation.3">
                  <p:embed/>
                </p:oleObj>
              </mc:Choice>
              <mc:Fallback>
                <p:oleObj name="Equation" r:id="rId5" imgW="15872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581400"/>
                        <a:ext cx="4216400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6"/>
          <p:cNvGraphicFramePr>
            <a:graphicFrameLocks noChangeAspect="1"/>
          </p:cNvGraphicFramePr>
          <p:nvPr/>
        </p:nvGraphicFramePr>
        <p:xfrm>
          <a:off x="7696200" y="1752600"/>
          <a:ext cx="608013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5" name="Equation" r:id="rId7" imgW="228600" imgH="393480" progId="Equation.3">
                  <p:embed/>
                </p:oleObj>
              </mc:Choice>
              <mc:Fallback>
                <p:oleObj name="Equation" r:id="rId7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200" y="1752600"/>
                        <a:ext cx="608013" cy="78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757238" y="4419600"/>
          <a:ext cx="5262562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6" name="Equation" r:id="rId9" imgW="1981080" imgH="228600" progId="Equation.3">
                  <p:embed/>
                </p:oleObj>
              </mc:Choice>
              <mc:Fallback>
                <p:oleObj name="Equation" r:id="rId9" imgW="1981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238" y="4419600"/>
                        <a:ext cx="5262562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8"/>
          <p:cNvGraphicFramePr>
            <a:graphicFrameLocks noChangeAspect="1"/>
          </p:cNvGraphicFramePr>
          <p:nvPr/>
        </p:nvGraphicFramePr>
        <p:xfrm>
          <a:off x="838200" y="5257800"/>
          <a:ext cx="39465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7" name="Equation" r:id="rId11" imgW="1485720" imgH="228600" progId="Equation.3">
                  <p:embed/>
                </p:oleObj>
              </mc:Choice>
              <mc:Fallback>
                <p:oleObj name="Equation" r:id="rId11" imgW="1485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257800"/>
                        <a:ext cx="3946525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338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تمارين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buFont typeface="+mj-lt"/>
              <a:buAutoNum type="arabicPeriod" startAt="3"/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إذا كانت                         فأوجد         عند              </a:t>
            </a:r>
            <a:r>
              <a:rPr lang="ar-SA" sz="2800" dirty="0" err="1" smtClean="0"/>
              <a:t>و</a:t>
            </a:r>
            <a:r>
              <a:rPr lang="ar-SA" sz="2800" dirty="0" smtClean="0"/>
              <a:t>  </a:t>
            </a:r>
            <a:endParaRPr lang="en-US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buFont typeface="+mj-lt"/>
              <a:buAutoNum type="arabicPeriod" startAt="4"/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إذا كانت                         فأوجد         عند              </a:t>
            </a:r>
            <a:r>
              <a:rPr lang="ar-SA" sz="2800" dirty="0" err="1" smtClean="0"/>
              <a:t>و</a:t>
            </a:r>
            <a:r>
              <a:rPr lang="ar-SA" sz="2800" dirty="0" smtClean="0"/>
              <a:t>  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5602" name="Object 10"/>
          <p:cNvGraphicFramePr>
            <a:graphicFrameLocks noChangeAspect="1"/>
          </p:cNvGraphicFramePr>
          <p:nvPr/>
        </p:nvGraphicFramePr>
        <p:xfrm>
          <a:off x="1143000" y="1676400"/>
          <a:ext cx="2566988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2" name="Equation" r:id="rId3" imgW="965160" imgH="228600" progId="Equation.3">
                  <p:embed/>
                </p:oleObj>
              </mc:Choice>
              <mc:Fallback>
                <p:oleObj name="Equation" r:id="rId3" imgW="965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676400"/>
                        <a:ext cx="2566988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7"/>
          <p:cNvGraphicFramePr>
            <a:graphicFrameLocks noChangeAspect="1"/>
          </p:cNvGraphicFramePr>
          <p:nvPr/>
        </p:nvGraphicFramePr>
        <p:xfrm>
          <a:off x="1116013" y="2514600"/>
          <a:ext cx="2770187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3" name="Equation" r:id="rId5" imgW="1041120" imgH="228600" progId="Equation.3">
                  <p:embed/>
                </p:oleObj>
              </mc:Choice>
              <mc:Fallback>
                <p:oleObj name="Equation" r:id="rId5" imgW="1041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514600"/>
                        <a:ext cx="2770187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5524500" y="3352800"/>
          <a:ext cx="2095500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4" name="Equation" r:id="rId7" imgW="787320" imgH="228600" progId="Equation.3">
                  <p:embed/>
                </p:oleObj>
              </mc:Choice>
              <mc:Fallback>
                <p:oleObj name="Equation" r:id="rId7" imgW="7873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0" y="3352800"/>
                        <a:ext cx="2095500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9"/>
          <p:cNvGraphicFramePr>
            <a:graphicFrameLocks noChangeAspect="1"/>
          </p:cNvGraphicFramePr>
          <p:nvPr/>
        </p:nvGraphicFramePr>
        <p:xfrm>
          <a:off x="3962400" y="3124200"/>
          <a:ext cx="608013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5" name="Equation" r:id="rId9" imgW="228600" imgH="393480" progId="Equation.3">
                  <p:embed/>
                </p:oleObj>
              </mc:Choice>
              <mc:Fallback>
                <p:oleObj name="Equation" r:id="rId9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124200"/>
                        <a:ext cx="608013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2133600" y="3430588"/>
          <a:ext cx="1147763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6" name="Equation" r:id="rId11" imgW="431640" imgH="177480" progId="Equation.3">
                  <p:embed/>
                </p:oleObj>
              </mc:Choice>
              <mc:Fallback>
                <p:oleObj name="Equation" r:id="rId11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430588"/>
                        <a:ext cx="1147763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7" name="Object 11"/>
          <p:cNvGraphicFramePr>
            <a:graphicFrameLocks noChangeAspect="1"/>
          </p:cNvGraphicFramePr>
          <p:nvPr/>
        </p:nvGraphicFramePr>
        <p:xfrm>
          <a:off x="787400" y="3505200"/>
          <a:ext cx="9445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7" name="Equation" r:id="rId13" imgW="355320" imgH="203040" progId="Equation.3">
                  <p:embed/>
                </p:oleObj>
              </mc:Choice>
              <mc:Fallback>
                <p:oleObj name="Equation" r:id="rId13" imgW="355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400" y="3505200"/>
                        <a:ext cx="9445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8" name="Object 12"/>
          <p:cNvGraphicFramePr>
            <a:graphicFrameLocks noChangeAspect="1"/>
          </p:cNvGraphicFramePr>
          <p:nvPr/>
        </p:nvGraphicFramePr>
        <p:xfrm>
          <a:off x="5384800" y="4402138"/>
          <a:ext cx="2298700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8" name="Equation" r:id="rId15" imgW="863280" imgH="228600" progId="Equation.3">
                  <p:embed/>
                </p:oleObj>
              </mc:Choice>
              <mc:Fallback>
                <p:oleObj name="Equation" r:id="rId15" imgW="863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4800" y="4402138"/>
                        <a:ext cx="2298700" cy="585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9" name="Object 13"/>
          <p:cNvGraphicFramePr>
            <a:graphicFrameLocks noChangeAspect="1"/>
          </p:cNvGraphicFramePr>
          <p:nvPr/>
        </p:nvGraphicFramePr>
        <p:xfrm>
          <a:off x="3924300" y="4173538"/>
          <a:ext cx="608013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9" name="Equation" r:id="rId17" imgW="228600" imgH="393480" progId="Equation.3">
                  <p:embed/>
                </p:oleObj>
              </mc:Choice>
              <mc:Fallback>
                <p:oleObj name="Equation" r:id="rId17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4173538"/>
                        <a:ext cx="608013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10" name="Object 14"/>
          <p:cNvGraphicFramePr>
            <a:graphicFrameLocks noChangeAspect="1"/>
          </p:cNvGraphicFramePr>
          <p:nvPr/>
        </p:nvGraphicFramePr>
        <p:xfrm>
          <a:off x="2197100" y="4449763"/>
          <a:ext cx="944563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40" name="Equation" r:id="rId18" imgW="355320" imgH="177480" progId="Equation.3">
                  <p:embed/>
                </p:oleObj>
              </mc:Choice>
              <mc:Fallback>
                <p:oleObj name="Equation" r:id="rId18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7100" y="4449763"/>
                        <a:ext cx="944563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11" name="Object 15"/>
          <p:cNvGraphicFramePr>
            <a:graphicFrameLocks noChangeAspect="1"/>
          </p:cNvGraphicFramePr>
          <p:nvPr/>
        </p:nvGraphicFramePr>
        <p:xfrm>
          <a:off x="749300" y="4478338"/>
          <a:ext cx="9445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41" name="Equation" r:id="rId20" imgW="355320" imgH="203040" progId="Equation.3">
                  <p:embed/>
                </p:oleObj>
              </mc:Choice>
              <mc:Fallback>
                <p:oleObj name="Equation" r:id="rId20" imgW="355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300" y="4478338"/>
                        <a:ext cx="9445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333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تمارين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buFont typeface="+mj-lt"/>
              <a:buAutoNum type="arabicPeriod" startAt="5"/>
              <a:defRPr/>
            </a:pPr>
            <a:r>
              <a:rPr lang="ar-SA" sz="2800" dirty="0" smtClean="0"/>
              <a:t>أوجد         </a:t>
            </a:r>
            <a:r>
              <a:rPr lang="ar-SA" sz="2800" dirty="0" err="1" smtClean="0"/>
              <a:t>و</a:t>
            </a:r>
            <a:r>
              <a:rPr lang="ar-SA" sz="2800" dirty="0" smtClean="0"/>
              <a:t>         إذا كانت :</a:t>
            </a:r>
          </a:p>
          <a:p>
            <a:pPr marL="514350" indent="-514350" rtl="1">
              <a:buFont typeface="+mj-cs"/>
              <a:buAutoNum type="arabic2Minus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4"/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6626" name="Object 10"/>
          <p:cNvGraphicFramePr>
            <a:graphicFrameLocks noChangeAspect="1"/>
          </p:cNvGraphicFramePr>
          <p:nvPr/>
        </p:nvGraphicFramePr>
        <p:xfrm>
          <a:off x="1219200" y="2895600"/>
          <a:ext cx="27654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4" name="Equation" r:id="rId3" imgW="1041120" imgH="228600" progId="Equation.3">
                  <p:embed/>
                </p:oleObj>
              </mc:Choice>
              <mc:Fallback>
                <p:oleObj name="Equation" r:id="rId3" imgW="1041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895600"/>
                        <a:ext cx="27654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7" name="Object 6"/>
          <p:cNvGraphicFramePr>
            <a:graphicFrameLocks noChangeAspect="1"/>
          </p:cNvGraphicFramePr>
          <p:nvPr/>
        </p:nvGraphicFramePr>
        <p:xfrm>
          <a:off x="7639050" y="1828800"/>
          <a:ext cx="57308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5" name="Equation" r:id="rId5" imgW="215640" imgH="393480" progId="Equation.3">
                  <p:embed/>
                </p:oleObj>
              </mc:Choice>
              <mc:Fallback>
                <p:oleObj name="Equation" r:id="rId5" imgW="215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9050" y="1828800"/>
                        <a:ext cx="573088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8" name="Object 7"/>
          <p:cNvGraphicFramePr>
            <a:graphicFrameLocks noChangeAspect="1"/>
          </p:cNvGraphicFramePr>
          <p:nvPr/>
        </p:nvGraphicFramePr>
        <p:xfrm>
          <a:off x="1219200" y="3505200"/>
          <a:ext cx="30035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6" name="Equation" r:id="rId7" imgW="1130040" imgH="228600" progId="Equation.3">
                  <p:embed/>
                </p:oleObj>
              </mc:Choice>
              <mc:Fallback>
                <p:oleObj name="Equation" r:id="rId7" imgW="11300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505200"/>
                        <a:ext cx="30035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9" name="Object 8"/>
          <p:cNvGraphicFramePr>
            <a:graphicFrameLocks noChangeAspect="1"/>
          </p:cNvGraphicFramePr>
          <p:nvPr/>
        </p:nvGraphicFramePr>
        <p:xfrm>
          <a:off x="1219200" y="4064000"/>
          <a:ext cx="222726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7" name="Equation" r:id="rId9" imgW="838080" imgH="203040" progId="Equation.3">
                  <p:embed/>
                </p:oleObj>
              </mc:Choice>
              <mc:Fallback>
                <p:oleObj name="Equation" r:id="rId9" imgW="838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064000"/>
                        <a:ext cx="2227263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Object 9"/>
          <p:cNvGraphicFramePr>
            <a:graphicFrameLocks noChangeAspect="1"/>
          </p:cNvGraphicFramePr>
          <p:nvPr/>
        </p:nvGraphicFramePr>
        <p:xfrm>
          <a:off x="1219200" y="4953000"/>
          <a:ext cx="38131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8" name="Equation" r:id="rId11" imgW="1434960" imgH="228600" progId="Equation.3">
                  <p:embed/>
                </p:oleObj>
              </mc:Choice>
              <mc:Fallback>
                <p:oleObj name="Equation" r:id="rId11" imgW="1434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953000"/>
                        <a:ext cx="38131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6553200" y="1803400"/>
          <a:ext cx="573088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9" name="Equation" r:id="rId13" imgW="215640" imgH="419040" progId="Equation.3">
                  <p:embed/>
                </p:oleObj>
              </mc:Choice>
              <mc:Fallback>
                <p:oleObj name="Equation" r:id="rId13" imgW="2156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803400"/>
                        <a:ext cx="573088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251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1554</TotalTime>
  <Words>636</Words>
  <Application>Microsoft Office PowerPoint</Application>
  <PresentationFormat>A4 Paper (210x297 mm)</PresentationFormat>
  <Paragraphs>409</Paragraphs>
  <Slides>29</Slides>
  <Notes>0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3</vt:i4>
      </vt:variant>
      <vt:variant>
        <vt:lpstr>عناوين الشرائح</vt:lpstr>
      </vt:variant>
      <vt:variant>
        <vt:i4>29</vt:i4>
      </vt:variant>
    </vt:vector>
  </HeadingPairs>
  <TitlesOfParts>
    <vt:vector size="33" baseType="lpstr">
      <vt:lpstr>Office Theme</vt:lpstr>
      <vt:lpstr>Equation</vt:lpstr>
      <vt:lpstr>معادلة</vt:lpstr>
      <vt:lpstr>Microsoft Equation 3.0</vt:lpstr>
      <vt:lpstr>عرض تقديمي في PowerPoint</vt:lpstr>
      <vt:lpstr>المحاضرة الحادية عشرة الجزء الاول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  </vt:lpstr>
      <vt:lpstr>  </vt:lpstr>
      <vt:lpstr> </vt:lpstr>
      <vt:lpstr>تابع: الاشتقاق:</vt:lpstr>
      <vt:lpstr>تابع: الاشتقاق:</vt:lpstr>
      <vt:lpstr>تابع: الاشتقاق:</vt:lpstr>
      <vt:lpstr>تمارين</vt:lpstr>
      <vt:lpstr>تمارين</vt:lpstr>
      <vt:lpstr>تمارين</vt:lpstr>
      <vt:lpstr>تمارين</vt:lpstr>
      <vt:lpstr>تمارين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136</cp:revision>
  <cp:lastPrinted>2012-03-24T10:40:24Z</cp:lastPrinted>
  <dcterms:created xsi:type="dcterms:W3CDTF">2009-10-14T19:14:34Z</dcterms:created>
  <dcterms:modified xsi:type="dcterms:W3CDTF">2012-03-25T07:06:21Z</dcterms:modified>
</cp:coreProperties>
</file>