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8"/>
  </p:notesMasterIdLst>
  <p:sldIdLst>
    <p:sldId id="270" r:id="rId2"/>
    <p:sldId id="271" r:id="rId3"/>
    <p:sldId id="272" r:id="rId4"/>
    <p:sldId id="299" r:id="rId5"/>
    <p:sldId id="397" r:id="rId6"/>
    <p:sldId id="300" r:id="rId7"/>
    <p:sldId id="301" r:id="rId8"/>
    <p:sldId id="273" r:id="rId9"/>
    <p:sldId id="274" r:id="rId10"/>
    <p:sldId id="275" r:id="rId11"/>
    <p:sldId id="312" r:id="rId12"/>
    <p:sldId id="276" r:id="rId13"/>
    <p:sldId id="302" r:id="rId14"/>
    <p:sldId id="303" r:id="rId15"/>
    <p:sldId id="304" r:id="rId16"/>
    <p:sldId id="313" r:id="rId17"/>
    <p:sldId id="305" r:id="rId18"/>
    <p:sldId id="306" r:id="rId19"/>
    <p:sldId id="308" r:id="rId20"/>
    <p:sldId id="309" r:id="rId21"/>
    <p:sldId id="416" r:id="rId22"/>
    <p:sldId id="417" r:id="rId23"/>
    <p:sldId id="314" r:id="rId24"/>
    <p:sldId id="310" r:id="rId25"/>
    <p:sldId id="311" r:id="rId26"/>
    <p:sldId id="277" r:id="rId27"/>
    <p:sldId id="278" r:id="rId28"/>
    <p:sldId id="279" r:id="rId29"/>
    <p:sldId id="280" r:id="rId30"/>
    <p:sldId id="281" r:id="rId31"/>
    <p:sldId id="282" r:id="rId32"/>
    <p:sldId id="315" r:id="rId33"/>
    <p:sldId id="316" r:id="rId34"/>
    <p:sldId id="283" r:id="rId35"/>
    <p:sldId id="284" r:id="rId36"/>
    <p:sldId id="317" r:id="rId37"/>
    <p:sldId id="318" r:id="rId38"/>
    <p:sldId id="319" r:id="rId39"/>
    <p:sldId id="320" r:id="rId40"/>
    <p:sldId id="323" r:id="rId41"/>
    <p:sldId id="329" r:id="rId42"/>
    <p:sldId id="324" r:id="rId43"/>
    <p:sldId id="325" r:id="rId44"/>
    <p:sldId id="327" r:id="rId45"/>
    <p:sldId id="326" r:id="rId46"/>
    <p:sldId id="330" r:id="rId47"/>
    <p:sldId id="328" r:id="rId48"/>
    <p:sldId id="331" r:id="rId49"/>
    <p:sldId id="341" r:id="rId50"/>
    <p:sldId id="342" r:id="rId51"/>
    <p:sldId id="343" r:id="rId52"/>
    <p:sldId id="346" r:id="rId53"/>
    <p:sldId id="347" r:id="rId54"/>
    <p:sldId id="334" r:id="rId55"/>
    <p:sldId id="335" r:id="rId56"/>
    <p:sldId id="336" r:id="rId57"/>
    <p:sldId id="337" r:id="rId58"/>
    <p:sldId id="338" r:id="rId59"/>
    <p:sldId id="348" r:id="rId60"/>
    <p:sldId id="340" r:id="rId61"/>
    <p:sldId id="349" r:id="rId62"/>
    <p:sldId id="350" r:id="rId63"/>
    <p:sldId id="351" r:id="rId64"/>
    <p:sldId id="352" r:id="rId65"/>
    <p:sldId id="353" r:id="rId66"/>
    <p:sldId id="361" r:id="rId67"/>
    <p:sldId id="362" r:id="rId68"/>
    <p:sldId id="354" r:id="rId69"/>
    <p:sldId id="355" r:id="rId70"/>
    <p:sldId id="356" r:id="rId71"/>
    <p:sldId id="357" r:id="rId72"/>
    <p:sldId id="358" r:id="rId73"/>
    <p:sldId id="359" r:id="rId74"/>
    <p:sldId id="363" r:id="rId75"/>
    <p:sldId id="364" r:id="rId76"/>
    <p:sldId id="365" r:id="rId77"/>
    <p:sldId id="371" r:id="rId78"/>
    <p:sldId id="366" r:id="rId79"/>
    <p:sldId id="367" r:id="rId80"/>
    <p:sldId id="369" r:id="rId81"/>
    <p:sldId id="368" r:id="rId82"/>
    <p:sldId id="285" r:id="rId83"/>
    <p:sldId id="383" r:id="rId84"/>
    <p:sldId id="384" r:id="rId85"/>
    <p:sldId id="385" r:id="rId86"/>
    <p:sldId id="386" r:id="rId87"/>
    <p:sldId id="391" r:id="rId88"/>
    <p:sldId id="392" r:id="rId89"/>
    <p:sldId id="387" r:id="rId90"/>
    <p:sldId id="393" r:id="rId91"/>
    <p:sldId id="394" r:id="rId92"/>
    <p:sldId id="395" r:id="rId93"/>
    <p:sldId id="377" r:id="rId94"/>
    <p:sldId id="378" r:id="rId95"/>
    <p:sldId id="379" r:id="rId96"/>
    <p:sldId id="380" r:id="rId97"/>
    <p:sldId id="418" r:id="rId98"/>
    <p:sldId id="419" r:id="rId99"/>
    <p:sldId id="382" r:id="rId100"/>
    <p:sldId id="400" r:id="rId101"/>
    <p:sldId id="401" r:id="rId102"/>
    <p:sldId id="402" r:id="rId103"/>
    <p:sldId id="403" r:id="rId104"/>
    <p:sldId id="404" r:id="rId105"/>
    <p:sldId id="405" r:id="rId106"/>
    <p:sldId id="406" r:id="rId107"/>
    <p:sldId id="407" r:id="rId108"/>
    <p:sldId id="410" r:id="rId109"/>
    <p:sldId id="412" r:id="rId110"/>
    <p:sldId id="413" r:id="rId111"/>
    <p:sldId id="414" r:id="rId112"/>
    <p:sldId id="415" r:id="rId113"/>
    <p:sldId id="420" r:id="rId114"/>
    <p:sldId id="421" r:id="rId115"/>
    <p:sldId id="422" r:id="rId116"/>
    <p:sldId id="423" r:id="rId117"/>
    <p:sldId id="435" r:id="rId118"/>
    <p:sldId id="436" r:id="rId119"/>
    <p:sldId id="424" r:id="rId120"/>
    <p:sldId id="437" r:id="rId121"/>
    <p:sldId id="438" r:id="rId122"/>
    <p:sldId id="439" r:id="rId123"/>
    <p:sldId id="440" r:id="rId124"/>
    <p:sldId id="441" r:id="rId125"/>
    <p:sldId id="442" r:id="rId126"/>
    <p:sldId id="444" r:id="rId127"/>
    <p:sldId id="445" r:id="rId128"/>
    <p:sldId id="446" r:id="rId129"/>
    <p:sldId id="447" r:id="rId130"/>
    <p:sldId id="448" r:id="rId131"/>
    <p:sldId id="449" r:id="rId132"/>
    <p:sldId id="450" r:id="rId133"/>
    <p:sldId id="451" r:id="rId134"/>
    <p:sldId id="429" r:id="rId135"/>
    <p:sldId id="430" r:id="rId136"/>
    <p:sldId id="266" r:id="rId13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1272" y="-3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8.wmf"/><Relationship Id="rId7" Type="http://schemas.openxmlformats.org/officeDocument/2006/relationships/image" Target="../media/image10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7" Type="http://schemas.openxmlformats.org/officeDocument/2006/relationships/image" Target="../media/image33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4" Type="http://schemas.openxmlformats.org/officeDocument/2006/relationships/image" Target="../media/image56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6" Type="http://schemas.openxmlformats.org/officeDocument/2006/relationships/image" Target="../media/image64.wmf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Relationship Id="rId5" Type="http://schemas.openxmlformats.org/officeDocument/2006/relationships/image" Target="../media/image69.wmf"/><Relationship Id="rId4" Type="http://schemas.openxmlformats.org/officeDocument/2006/relationships/image" Target="../media/image68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59.wmf"/><Relationship Id="rId5" Type="http://schemas.openxmlformats.org/officeDocument/2006/relationships/image" Target="../media/image72.wmf"/><Relationship Id="rId4" Type="http://schemas.openxmlformats.org/officeDocument/2006/relationships/image" Target="../media/image63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65.wmf"/><Relationship Id="rId5" Type="http://schemas.openxmlformats.org/officeDocument/2006/relationships/image" Target="../media/image76.wmf"/><Relationship Id="rId4" Type="http://schemas.openxmlformats.org/officeDocument/2006/relationships/image" Target="../media/image75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8.wmf"/><Relationship Id="rId1" Type="http://schemas.openxmlformats.org/officeDocument/2006/relationships/image" Target="../media/image77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Relationship Id="rId6" Type="http://schemas.openxmlformats.org/officeDocument/2006/relationships/image" Target="../media/image87.wmf"/><Relationship Id="rId5" Type="http://schemas.openxmlformats.org/officeDocument/2006/relationships/image" Target="../media/image86.wmf"/><Relationship Id="rId4" Type="http://schemas.openxmlformats.org/officeDocument/2006/relationships/image" Target="../media/image85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Relationship Id="rId6" Type="http://schemas.openxmlformats.org/officeDocument/2006/relationships/image" Target="../media/image93.wmf"/><Relationship Id="rId5" Type="http://schemas.openxmlformats.org/officeDocument/2006/relationships/image" Target="../media/image92.wmf"/><Relationship Id="rId4" Type="http://schemas.openxmlformats.org/officeDocument/2006/relationships/image" Target="../media/image91.w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wmf"/><Relationship Id="rId3" Type="http://schemas.openxmlformats.org/officeDocument/2006/relationships/image" Target="../media/image96.wmf"/><Relationship Id="rId7" Type="http://schemas.openxmlformats.org/officeDocument/2006/relationships/image" Target="../media/image100.wmf"/><Relationship Id="rId2" Type="http://schemas.openxmlformats.org/officeDocument/2006/relationships/image" Target="../media/image95.wmf"/><Relationship Id="rId1" Type="http://schemas.openxmlformats.org/officeDocument/2006/relationships/image" Target="../media/image94.wmf"/><Relationship Id="rId6" Type="http://schemas.openxmlformats.org/officeDocument/2006/relationships/image" Target="../media/image99.wmf"/><Relationship Id="rId5" Type="http://schemas.openxmlformats.org/officeDocument/2006/relationships/image" Target="../media/image98.wmf"/><Relationship Id="rId4" Type="http://schemas.openxmlformats.org/officeDocument/2006/relationships/image" Target="../media/image97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wmf"/><Relationship Id="rId1" Type="http://schemas.openxmlformats.org/officeDocument/2006/relationships/image" Target="../media/image102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wmf"/><Relationship Id="rId1" Type="http://schemas.openxmlformats.org/officeDocument/2006/relationships/image" Target="../media/image104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6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wmf"/><Relationship Id="rId2" Type="http://schemas.openxmlformats.org/officeDocument/2006/relationships/image" Target="../media/image108.wmf"/><Relationship Id="rId1" Type="http://schemas.openxmlformats.org/officeDocument/2006/relationships/image" Target="../media/image107.wmf"/><Relationship Id="rId4" Type="http://schemas.openxmlformats.org/officeDocument/2006/relationships/image" Target="../media/image110.wmf"/></Relationships>
</file>

<file path=ppt/drawings/_rels/vmlDrawing3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wmf"/><Relationship Id="rId3" Type="http://schemas.openxmlformats.org/officeDocument/2006/relationships/image" Target="../media/image115.wmf"/><Relationship Id="rId7" Type="http://schemas.openxmlformats.org/officeDocument/2006/relationships/image" Target="../media/image119.wmf"/><Relationship Id="rId2" Type="http://schemas.openxmlformats.org/officeDocument/2006/relationships/image" Target="../media/image114.wmf"/><Relationship Id="rId1" Type="http://schemas.openxmlformats.org/officeDocument/2006/relationships/image" Target="../media/image113.wmf"/><Relationship Id="rId6" Type="http://schemas.openxmlformats.org/officeDocument/2006/relationships/image" Target="../media/image118.wmf"/><Relationship Id="rId11" Type="http://schemas.openxmlformats.org/officeDocument/2006/relationships/image" Target="../media/image123.wmf"/><Relationship Id="rId5" Type="http://schemas.openxmlformats.org/officeDocument/2006/relationships/image" Target="../media/image117.wmf"/><Relationship Id="rId10" Type="http://schemas.openxmlformats.org/officeDocument/2006/relationships/image" Target="../media/image122.wmf"/><Relationship Id="rId4" Type="http://schemas.openxmlformats.org/officeDocument/2006/relationships/image" Target="../media/image116.wmf"/><Relationship Id="rId9" Type="http://schemas.openxmlformats.org/officeDocument/2006/relationships/image" Target="../media/image121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wmf"/><Relationship Id="rId2" Type="http://schemas.openxmlformats.org/officeDocument/2006/relationships/image" Target="../media/image125.wmf"/><Relationship Id="rId1" Type="http://schemas.openxmlformats.org/officeDocument/2006/relationships/image" Target="../media/image124.wmf"/><Relationship Id="rId4" Type="http://schemas.openxmlformats.org/officeDocument/2006/relationships/image" Target="../media/image127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image" Target="../media/image129.wmf"/><Relationship Id="rId1" Type="http://schemas.openxmlformats.org/officeDocument/2006/relationships/image" Target="../media/image128.wmf"/><Relationship Id="rId4" Type="http://schemas.openxmlformats.org/officeDocument/2006/relationships/image" Target="../media/image131.w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wmf"/><Relationship Id="rId1" Type="http://schemas.openxmlformats.org/officeDocument/2006/relationships/image" Target="../media/image132.w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wmf"/><Relationship Id="rId1" Type="http://schemas.openxmlformats.org/officeDocument/2006/relationships/image" Target="../media/image134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6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7.w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wmf"/><Relationship Id="rId2" Type="http://schemas.openxmlformats.org/officeDocument/2006/relationships/image" Target="../media/image139.wmf"/><Relationship Id="rId1" Type="http://schemas.openxmlformats.org/officeDocument/2006/relationships/image" Target="../media/image138.wmf"/><Relationship Id="rId4" Type="http://schemas.openxmlformats.org/officeDocument/2006/relationships/image" Target="../media/image141.w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wmf"/><Relationship Id="rId1" Type="http://schemas.openxmlformats.org/officeDocument/2006/relationships/image" Target="../media/image142.w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wmf"/><Relationship Id="rId1" Type="http://schemas.openxmlformats.org/officeDocument/2006/relationships/image" Target="../media/image138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wmf"/><Relationship Id="rId2" Type="http://schemas.openxmlformats.org/officeDocument/2006/relationships/image" Target="../media/image146.wmf"/><Relationship Id="rId1" Type="http://schemas.openxmlformats.org/officeDocument/2006/relationships/image" Target="../media/image145.wmf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wmf"/><Relationship Id="rId1" Type="http://schemas.openxmlformats.org/officeDocument/2006/relationships/image" Target="../media/image140.w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wmf"/><Relationship Id="rId2" Type="http://schemas.openxmlformats.org/officeDocument/2006/relationships/image" Target="../media/image149.wmf"/><Relationship Id="rId1" Type="http://schemas.openxmlformats.org/officeDocument/2006/relationships/image" Target="../media/image141.wmf"/><Relationship Id="rId4" Type="http://schemas.openxmlformats.org/officeDocument/2006/relationships/image" Target="../media/image151.w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wmf"/><Relationship Id="rId2" Type="http://schemas.openxmlformats.org/officeDocument/2006/relationships/image" Target="../media/image153.wmf"/><Relationship Id="rId1" Type="http://schemas.openxmlformats.org/officeDocument/2006/relationships/image" Target="../media/image152.wmf"/><Relationship Id="rId4" Type="http://schemas.openxmlformats.org/officeDocument/2006/relationships/image" Target="../media/image154.w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wmf"/><Relationship Id="rId2" Type="http://schemas.openxmlformats.org/officeDocument/2006/relationships/image" Target="../media/image156.wmf"/><Relationship Id="rId1" Type="http://schemas.openxmlformats.org/officeDocument/2006/relationships/image" Target="../media/image155.wmf"/></Relationships>
</file>

<file path=ppt/drawings/_rels/vmlDrawing4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wmf"/><Relationship Id="rId1" Type="http://schemas.openxmlformats.org/officeDocument/2006/relationships/image" Target="../media/image158.wmf"/></Relationships>
</file>

<file path=ppt/drawings/_rels/vmlDrawing4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wmf"/><Relationship Id="rId1" Type="http://schemas.openxmlformats.org/officeDocument/2006/relationships/image" Target="../media/image159.wmf"/></Relationships>
</file>

<file path=ppt/drawings/_rels/vmlDrawing4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wmf"/><Relationship Id="rId1" Type="http://schemas.openxmlformats.org/officeDocument/2006/relationships/image" Target="../media/image159.wmf"/></Relationships>
</file>

<file path=ppt/drawings/_rels/vmlDrawing4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wmf"/><Relationship Id="rId1" Type="http://schemas.openxmlformats.org/officeDocument/2006/relationships/image" Target="../media/image162.wmf"/></Relationships>
</file>

<file path=ppt/drawings/_rels/vmlDrawing5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wmf"/><Relationship Id="rId1" Type="http://schemas.openxmlformats.org/officeDocument/2006/relationships/image" Target="../media/image164.wmf"/></Relationships>
</file>

<file path=ppt/drawings/_rels/vmlDrawing5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wmf"/><Relationship Id="rId1" Type="http://schemas.openxmlformats.org/officeDocument/2006/relationships/image" Target="../media/image166.wmf"/></Relationships>
</file>

<file path=ppt/drawings/_rels/vmlDrawing5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wmf"/><Relationship Id="rId2" Type="http://schemas.openxmlformats.org/officeDocument/2006/relationships/image" Target="../media/image169.wmf"/><Relationship Id="rId1" Type="http://schemas.openxmlformats.org/officeDocument/2006/relationships/image" Target="../media/image168.wmf"/><Relationship Id="rId6" Type="http://schemas.openxmlformats.org/officeDocument/2006/relationships/image" Target="../media/image173.wmf"/><Relationship Id="rId5" Type="http://schemas.openxmlformats.org/officeDocument/2006/relationships/image" Target="../media/image172.wmf"/><Relationship Id="rId4" Type="http://schemas.openxmlformats.org/officeDocument/2006/relationships/image" Target="../media/image171.wmf"/></Relationships>
</file>

<file path=ppt/drawings/_rels/vmlDrawing5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wmf"/><Relationship Id="rId2" Type="http://schemas.openxmlformats.org/officeDocument/2006/relationships/image" Target="../media/image175.wmf"/><Relationship Id="rId1" Type="http://schemas.openxmlformats.org/officeDocument/2006/relationships/image" Target="../media/image174.wmf"/></Relationships>
</file>

<file path=ppt/drawings/_rels/vmlDrawing5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wmf"/><Relationship Id="rId1" Type="http://schemas.openxmlformats.org/officeDocument/2006/relationships/image" Target="../media/image177.wmf"/></Relationships>
</file>

<file path=ppt/drawings/_rels/vmlDrawing5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wmf"/><Relationship Id="rId1" Type="http://schemas.openxmlformats.org/officeDocument/2006/relationships/image" Target="../media/image179.wmf"/></Relationships>
</file>

<file path=ppt/drawings/_rels/vmlDrawing5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wmf"/><Relationship Id="rId1" Type="http://schemas.openxmlformats.org/officeDocument/2006/relationships/image" Target="../media/image181.wmf"/></Relationships>
</file>

<file path=ppt/drawings/_rels/vmlDrawing5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wmf"/><Relationship Id="rId2" Type="http://schemas.openxmlformats.org/officeDocument/2006/relationships/image" Target="../media/image184.wmf"/><Relationship Id="rId1" Type="http://schemas.openxmlformats.org/officeDocument/2006/relationships/image" Target="../media/image183.wmf"/><Relationship Id="rId4" Type="http://schemas.openxmlformats.org/officeDocument/2006/relationships/image" Target="../media/image186.wmf"/></Relationships>
</file>

<file path=ppt/drawings/_rels/vmlDrawing5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wmf"/><Relationship Id="rId2" Type="http://schemas.openxmlformats.org/officeDocument/2006/relationships/image" Target="../media/image188.wmf"/><Relationship Id="rId1" Type="http://schemas.openxmlformats.org/officeDocument/2006/relationships/image" Target="../media/image187.wmf"/><Relationship Id="rId5" Type="http://schemas.openxmlformats.org/officeDocument/2006/relationships/image" Target="../media/image191.wmf"/><Relationship Id="rId4" Type="http://schemas.openxmlformats.org/officeDocument/2006/relationships/image" Target="../media/image190.wmf"/></Relationships>
</file>

<file path=ppt/drawings/_rels/vmlDrawing5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wmf"/><Relationship Id="rId1" Type="http://schemas.openxmlformats.org/officeDocument/2006/relationships/image" Target="../media/image192.w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4.wmf"/></Relationships>
</file>

<file path=ppt/drawings/_rels/vmlDrawing6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wmf"/><Relationship Id="rId2" Type="http://schemas.openxmlformats.org/officeDocument/2006/relationships/image" Target="../media/image196.wmf"/><Relationship Id="rId1" Type="http://schemas.openxmlformats.org/officeDocument/2006/relationships/image" Target="../media/image195.w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8.wmf"/></Relationships>
</file>

<file path=ppt/drawings/_rels/vmlDrawing6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wmf"/><Relationship Id="rId1" Type="http://schemas.openxmlformats.org/officeDocument/2006/relationships/image" Target="../media/image199.wmf"/></Relationships>
</file>

<file path=ppt/drawings/_rels/vmlDrawing6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wmf"/><Relationship Id="rId1" Type="http://schemas.openxmlformats.org/officeDocument/2006/relationships/image" Target="../media/image201.wmf"/></Relationships>
</file>

<file path=ppt/drawings/_rels/vmlDrawing6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wmf"/><Relationship Id="rId1" Type="http://schemas.openxmlformats.org/officeDocument/2006/relationships/image" Target="../media/image203.w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5.wmf"/></Relationships>
</file>

<file path=ppt/drawings/_rels/vmlDrawing6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wmf"/><Relationship Id="rId2" Type="http://schemas.openxmlformats.org/officeDocument/2006/relationships/image" Target="../media/image207.wmf"/><Relationship Id="rId1" Type="http://schemas.openxmlformats.org/officeDocument/2006/relationships/image" Target="../media/image206.wmf"/></Relationships>
</file>

<file path=ppt/drawings/_rels/vmlDrawing6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wmf"/><Relationship Id="rId2" Type="http://schemas.openxmlformats.org/officeDocument/2006/relationships/image" Target="../media/image210.wmf"/><Relationship Id="rId1" Type="http://schemas.openxmlformats.org/officeDocument/2006/relationships/image" Target="../media/image209.w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2.wmf"/></Relationships>
</file>

<file path=ppt/drawings/_rels/vmlDrawing7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wmf"/><Relationship Id="rId2" Type="http://schemas.openxmlformats.org/officeDocument/2006/relationships/image" Target="../media/image214.wmf"/><Relationship Id="rId1" Type="http://schemas.openxmlformats.org/officeDocument/2006/relationships/image" Target="../media/image213.wmf"/></Relationships>
</file>

<file path=ppt/drawings/_rels/vmlDrawing7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wmf"/><Relationship Id="rId2" Type="http://schemas.openxmlformats.org/officeDocument/2006/relationships/image" Target="../media/image217.wmf"/><Relationship Id="rId1" Type="http://schemas.openxmlformats.org/officeDocument/2006/relationships/image" Target="../media/image216.wmf"/></Relationships>
</file>

<file path=ppt/drawings/_rels/vmlDrawing7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wmf"/><Relationship Id="rId2" Type="http://schemas.openxmlformats.org/officeDocument/2006/relationships/image" Target="../media/image220.wmf"/><Relationship Id="rId1" Type="http://schemas.openxmlformats.org/officeDocument/2006/relationships/image" Target="../media/image219.wmf"/></Relationships>
</file>

<file path=ppt/drawings/_rels/vmlDrawing7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wmf"/><Relationship Id="rId1" Type="http://schemas.openxmlformats.org/officeDocument/2006/relationships/image" Target="../media/image222.wmf"/></Relationships>
</file>

<file path=ppt/drawings/_rels/vmlDrawing7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wmf"/><Relationship Id="rId2" Type="http://schemas.openxmlformats.org/officeDocument/2006/relationships/image" Target="../media/image225.wmf"/><Relationship Id="rId1" Type="http://schemas.openxmlformats.org/officeDocument/2006/relationships/image" Target="../media/image224.wmf"/><Relationship Id="rId4" Type="http://schemas.openxmlformats.org/officeDocument/2006/relationships/image" Target="../media/image227.wmf"/></Relationships>
</file>

<file path=ppt/drawings/_rels/vmlDrawing7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wmf"/><Relationship Id="rId2" Type="http://schemas.openxmlformats.org/officeDocument/2006/relationships/image" Target="../media/image229.wmf"/><Relationship Id="rId1" Type="http://schemas.openxmlformats.org/officeDocument/2006/relationships/image" Target="../media/image228.wmf"/></Relationships>
</file>

<file path=ppt/drawings/_rels/vmlDrawing7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1.wmf"/></Relationships>
</file>

<file path=ppt/drawings/_rels/vmlDrawing7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wmf"/><Relationship Id="rId2" Type="http://schemas.openxmlformats.org/officeDocument/2006/relationships/image" Target="../media/image233.wmf"/><Relationship Id="rId1" Type="http://schemas.openxmlformats.org/officeDocument/2006/relationships/image" Target="../media/image232.wmf"/><Relationship Id="rId4" Type="http://schemas.openxmlformats.org/officeDocument/2006/relationships/image" Target="../media/image235.wmf"/></Relationships>
</file>

<file path=ppt/drawings/_rels/vmlDrawing7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wmf"/><Relationship Id="rId2" Type="http://schemas.openxmlformats.org/officeDocument/2006/relationships/image" Target="../media/image237.wmf"/><Relationship Id="rId1" Type="http://schemas.openxmlformats.org/officeDocument/2006/relationships/image" Target="../media/image236.wmf"/></Relationships>
</file>

<file path=ppt/drawings/_rels/vmlDrawing7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9.wmf"/></Relationships>
</file>

<file path=ppt/drawings/_rels/vmlDrawing8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wmf"/><Relationship Id="rId2" Type="http://schemas.openxmlformats.org/officeDocument/2006/relationships/image" Target="../media/image241.wmf"/><Relationship Id="rId1" Type="http://schemas.openxmlformats.org/officeDocument/2006/relationships/image" Target="../media/image240.wmf"/></Relationships>
</file>

<file path=ppt/drawings/_rels/vmlDrawing8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4.wmf"/><Relationship Id="rId1" Type="http://schemas.openxmlformats.org/officeDocument/2006/relationships/image" Target="../media/image243.wmf"/></Relationships>
</file>

<file path=ppt/drawings/_rels/vmlDrawing8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6.wmf"/><Relationship Id="rId1" Type="http://schemas.openxmlformats.org/officeDocument/2006/relationships/image" Target="../media/image245.wmf"/></Relationships>
</file>

<file path=ppt/drawings/_rels/vmlDrawing8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8.wmf"/><Relationship Id="rId1" Type="http://schemas.openxmlformats.org/officeDocument/2006/relationships/image" Target="../media/image247.wmf"/></Relationships>
</file>

<file path=ppt/drawings/_rels/vmlDrawing8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wmf"/><Relationship Id="rId1" Type="http://schemas.openxmlformats.org/officeDocument/2006/relationships/image" Target="../media/image249.wmf"/></Relationships>
</file>

<file path=ppt/drawings/_rels/vmlDrawing8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2.wmf"/><Relationship Id="rId1" Type="http://schemas.openxmlformats.org/officeDocument/2006/relationships/image" Target="../media/image251.wmf"/></Relationships>
</file>

<file path=ppt/drawings/_rels/vmlDrawing8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4.wmf"/><Relationship Id="rId1" Type="http://schemas.openxmlformats.org/officeDocument/2006/relationships/image" Target="../media/image253.wmf"/></Relationships>
</file>

<file path=ppt/drawings/_rels/vmlDrawing8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6.wmf"/><Relationship Id="rId1" Type="http://schemas.openxmlformats.org/officeDocument/2006/relationships/image" Target="../media/image255.wmf"/></Relationships>
</file>

<file path=ppt/drawings/_rels/vmlDrawing8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8.wmf"/><Relationship Id="rId1" Type="http://schemas.openxmlformats.org/officeDocument/2006/relationships/image" Target="../media/image257.wmf"/></Relationships>
</file>

<file path=ppt/drawings/_rels/vmlDrawing8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wmf"/><Relationship Id="rId1" Type="http://schemas.openxmlformats.org/officeDocument/2006/relationships/image" Target="../media/image259.wmf"/></Relationships>
</file>

<file path=ppt/drawings/_rels/vmlDrawing9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2.wmf"/><Relationship Id="rId1" Type="http://schemas.openxmlformats.org/officeDocument/2006/relationships/image" Target="../media/image261.wmf"/></Relationships>
</file>

<file path=ppt/drawings/_rels/vmlDrawing9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4.wmf"/><Relationship Id="rId1" Type="http://schemas.openxmlformats.org/officeDocument/2006/relationships/image" Target="../media/image263.wmf"/></Relationships>
</file>

<file path=ppt/drawings/_rels/vmlDrawing9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6.wmf"/><Relationship Id="rId1" Type="http://schemas.openxmlformats.org/officeDocument/2006/relationships/image" Target="../media/image265.wmf"/></Relationships>
</file>

<file path=ppt/drawings/_rels/vmlDrawing9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wmf"/><Relationship Id="rId2" Type="http://schemas.openxmlformats.org/officeDocument/2006/relationships/image" Target="../media/image268.wmf"/><Relationship Id="rId1" Type="http://schemas.openxmlformats.org/officeDocument/2006/relationships/image" Target="../media/image267.wmf"/><Relationship Id="rId5" Type="http://schemas.openxmlformats.org/officeDocument/2006/relationships/image" Target="../media/image271.wmf"/><Relationship Id="rId4" Type="http://schemas.openxmlformats.org/officeDocument/2006/relationships/image" Target="../media/image270.wmf"/></Relationships>
</file>

<file path=ppt/drawings/_rels/vmlDrawing9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wmf"/><Relationship Id="rId2" Type="http://schemas.openxmlformats.org/officeDocument/2006/relationships/image" Target="../media/image268.wmf"/><Relationship Id="rId1" Type="http://schemas.openxmlformats.org/officeDocument/2006/relationships/image" Target="../media/image272.wmf"/><Relationship Id="rId5" Type="http://schemas.openxmlformats.org/officeDocument/2006/relationships/image" Target="../media/image274.wmf"/><Relationship Id="rId4" Type="http://schemas.openxmlformats.org/officeDocument/2006/relationships/image" Target="../media/image270.wmf"/></Relationships>
</file>

<file path=ppt/drawings/_rels/vmlDrawing9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7.wmf"/><Relationship Id="rId2" Type="http://schemas.openxmlformats.org/officeDocument/2006/relationships/image" Target="../media/image276.wmf"/><Relationship Id="rId1" Type="http://schemas.openxmlformats.org/officeDocument/2006/relationships/image" Target="../media/image275.wmf"/><Relationship Id="rId4" Type="http://schemas.openxmlformats.org/officeDocument/2006/relationships/image" Target="../media/image278.wmf"/></Relationships>
</file>

<file path=ppt/drawings/_rels/vmlDrawing9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wmf"/><Relationship Id="rId2" Type="http://schemas.openxmlformats.org/officeDocument/2006/relationships/image" Target="../media/image275.wmf"/><Relationship Id="rId1" Type="http://schemas.openxmlformats.org/officeDocument/2006/relationships/image" Target="../media/image279.wmf"/><Relationship Id="rId4" Type="http://schemas.openxmlformats.org/officeDocument/2006/relationships/image" Target="../media/image280.wmf"/></Relationships>
</file>

<file path=ppt/drawings/_rels/vmlDrawing9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wmf"/><Relationship Id="rId2" Type="http://schemas.openxmlformats.org/officeDocument/2006/relationships/image" Target="../media/image282.wmf"/><Relationship Id="rId1" Type="http://schemas.openxmlformats.org/officeDocument/2006/relationships/image" Target="../media/image281.wmf"/><Relationship Id="rId4" Type="http://schemas.openxmlformats.org/officeDocument/2006/relationships/image" Target="../media/image276.wmf"/></Relationships>
</file>

<file path=ppt/drawings/_rels/vmlDrawing9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wmf"/><Relationship Id="rId2" Type="http://schemas.openxmlformats.org/officeDocument/2006/relationships/image" Target="../media/image284.wmf"/><Relationship Id="rId1" Type="http://schemas.openxmlformats.org/officeDocument/2006/relationships/image" Target="../media/image283.wmf"/></Relationships>
</file>

<file path=ppt/drawings/_rels/vmlDrawing9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8.wmf"/><Relationship Id="rId2" Type="http://schemas.openxmlformats.org/officeDocument/2006/relationships/image" Target="../media/image287.wmf"/><Relationship Id="rId1" Type="http://schemas.openxmlformats.org/officeDocument/2006/relationships/image" Target="../media/image286.wmf"/><Relationship Id="rId5" Type="http://schemas.openxmlformats.org/officeDocument/2006/relationships/image" Target="../media/image290.wmf"/><Relationship Id="rId4" Type="http://schemas.openxmlformats.org/officeDocument/2006/relationships/image" Target="../media/image289.wmf"/></Relationships>
</file>

<file path=ppt/drawings/_rels/vmlDrawing10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wmf"/><Relationship Id="rId2" Type="http://schemas.openxmlformats.org/officeDocument/2006/relationships/image" Target="../media/image292.wmf"/><Relationship Id="rId1" Type="http://schemas.openxmlformats.org/officeDocument/2006/relationships/image" Target="../media/image291.wmf"/><Relationship Id="rId6" Type="http://schemas.openxmlformats.org/officeDocument/2006/relationships/image" Target="../media/image296.wmf"/><Relationship Id="rId5" Type="http://schemas.openxmlformats.org/officeDocument/2006/relationships/image" Target="../media/image295.wmf"/><Relationship Id="rId4" Type="http://schemas.openxmlformats.org/officeDocument/2006/relationships/image" Target="../media/image294.wmf"/></Relationships>
</file>

<file path=ppt/drawings/_rels/vmlDrawing10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wmf"/><Relationship Id="rId2" Type="http://schemas.openxmlformats.org/officeDocument/2006/relationships/image" Target="../media/image298.wmf"/><Relationship Id="rId1" Type="http://schemas.openxmlformats.org/officeDocument/2006/relationships/image" Target="../media/image297.wmf"/><Relationship Id="rId6" Type="http://schemas.openxmlformats.org/officeDocument/2006/relationships/image" Target="../media/image301.wmf"/><Relationship Id="rId5" Type="http://schemas.openxmlformats.org/officeDocument/2006/relationships/image" Target="../media/image300.wmf"/><Relationship Id="rId4" Type="http://schemas.openxmlformats.org/officeDocument/2006/relationships/image" Target="../media/image299.wmf"/></Relationships>
</file>

<file path=ppt/drawings/_rels/vmlDrawing10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4.wmf"/><Relationship Id="rId2" Type="http://schemas.openxmlformats.org/officeDocument/2006/relationships/image" Target="../media/image303.wmf"/><Relationship Id="rId1" Type="http://schemas.openxmlformats.org/officeDocument/2006/relationships/image" Target="../media/image302.wmf"/></Relationships>
</file>

<file path=ppt/drawings/_rels/vmlDrawing10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7.wmf"/><Relationship Id="rId2" Type="http://schemas.openxmlformats.org/officeDocument/2006/relationships/image" Target="../media/image306.wmf"/><Relationship Id="rId1" Type="http://schemas.openxmlformats.org/officeDocument/2006/relationships/image" Target="../media/image305.wmf"/><Relationship Id="rId5" Type="http://schemas.openxmlformats.org/officeDocument/2006/relationships/image" Target="../media/image309.wmf"/><Relationship Id="rId4" Type="http://schemas.openxmlformats.org/officeDocument/2006/relationships/image" Target="../media/image308.wmf"/></Relationships>
</file>

<file path=ppt/drawings/_rels/vmlDrawing10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wmf"/><Relationship Id="rId2" Type="http://schemas.openxmlformats.org/officeDocument/2006/relationships/image" Target="../media/image311.wmf"/><Relationship Id="rId1" Type="http://schemas.openxmlformats.org/officeDocument/2006/relationships/image" Target="../media/image310.wmf"/><Relationship Id="rId6" Type="http://schemas.openxmlformats.org/officeDocument/2006/relationships/image" Target="../media/image314.wmf"/><Relationship Id="rId5" Type="http://schemas.openxmlformats.org/officeDocument/2006/relationships/image" Target="../media/image313.wmf"/><Relationship Id="rId4" Type="http://schemas.openxmlformats.org/officeDocument/2006/relationships/image" Target="../media/image312.wmf"/></Relationships>
</file>

<file path=ppt/drawings/_rels/vmlDrawing10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wmf"/><Relationship Id="rId2" Type="http://schemas.openxmlformats.org/officeDocument/2006/relationships/image" Target="../media/image316.wmf"/><Relationship Id="rId1" Type="http://schemas.openxmlformats.org/officeDocument/2006/relationships/image" Target="../media/image315.wmf"/><Relationship Id="rId6" Type="http://schemas.openxmlformats.org/officeDocument/2006/relationships/image" Target="../media/image319.wmf"/><Relationship Id="rId5" Type="http://schemas.openxmlformats.org/officeDocument/2006/relationships/image" Target="../media/image318.wmf"/><Relationship Id="rId4" Type="http://schemas.openxmlformats.org/officeDocument/2006/relationships/image" Target="../media/image317.wmf"/></Relationships>
</file>

<file path=ppt/drawings/_rels/vmlDrawing10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2.wmf"/><Relationship Id="rId2" Type="http://schemas.openxmlformats.org/officeDocument/2006/relationships/image" Target="../media/image321.wmf"/><Relationship Id="rId1" Type="http://schemas.openxmlformats.org/officeDocument/2006/relationships/image" Target="../media/image320.wmf"/><Relationship Id="rId4" Type="http://schemas.openxmlformats.org/officeDocument/2006/relationships/image" Target="../media/image323.wmf"/></Relationships>
</file>

<file path=ppt/drawings/_rels/vmlDrawing10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wmf"/><Relationship Id="rId2" Type="http://schemas.openxmlformats.org/officeDocument/2006/relationships/image" Target="../media/image325.wmf"/><Relationship Id="rId1" Type="http://schemas.openxmlformats.org/officeDocument/2006/relationships/image" Target="../media/image324.wmf"/><Relationship Id="rId6" Type="http://schemas.openxmlformats.org/officeDocument/2006/relationships/image" Target="../media/image328.wmf"/><Relationship Id="rId5" Type="http://schemas.openxmlformats.org/officeDocument/2006/relationships/image" Target="../media/image327.wmf"/><Relationship Id="rId4" Type="http://schemas.openxmlformats.org/officeDocument/2006/relationships/image" Target="../media/image326.wmf"/></Relationships>
</file>

<file path=ppt/drawings/_rels/vmlDrawing10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wmf"/><Relationship Id="rId2" Type="http://schemas.openxmlformats.org/officeDocument/2006/relationships/image" Target="../media/image330.wmf"/><Relationship Id="rId1" Type="http://schemas.openxmlformats.org/officeDocument/2006/relationships/image" Target="../media/image329.wmf"/><Relationship Id="rId4" Type="http://schemas.openxmlformats.org/officeDocument/2006/relationships/image" Target="../media/image332.wmf"/></Relationships>
</file>

<file path=ppt/drawings/_rels/vmlDrawing109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wmf"/><Relationship Id="rId3" Type="http://schemas.openxmlformats.org/officeDocument/2006/relationships/image" Target="../media/image335.wmf"/><Relationship Id="rId7" Type="http://schemas.openxmlformats.org/officeDocument/2006/relationships/image" Target="../media/image339.wmf"/><Relationship Id="rId2" Type="http://schemas.openxmlformats.org/officeDocument/2006/relationships/image" Target="../media/image334.wmf"/><Relationship Id="rId1" Type="http://schemas.openxmlformats.org/officeDocument/2006/relationships/image" Target="../media/image333.wmf"/><Relationship Id="rId6" Type="http://schemas.openxmlformats.org/officeDocument/2006/relationships/image" Target="../media/image338.wmf"/><Relationship Id="rId5" Type="http://schemas.openxmlformats.org/officeDocument/2006/relationships/image" Target="../media/image337.wmf"/><Relationship Id="rId4" Type="http://schemas.openxmlformats.org/officeDocument/2006/relationships/image" Target="../media/image336.wmf"/></Relationships>
</file>

<file path=ppt/drawings/_rels/vmlDrawing1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2.wmf"/><Relationship Id="rId1" Type="http://schemas.openxmlformats.org/officeDocument/2006/relationships/image" Target="../media/image341.wmf"/></Relationships>
</file>

<file path=ppt/drawings/_rels/vmlDrawing1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5.wmf"/><Relationship Id="rId2" Type="http://schemas.openxmlformats.org/officeDocument/2006/relationships/image" Target="../media/image344.wmf"/><Relationship Id="rId1" Type="http://schemas.openxmlformats.org/officeDocument/2006/relationships/image" Target="../media/image343.wmf"/><Relationship Id="rId4" Type="http://schemas.openxmlformats.org/officeDocument/2006/relationships/image" Target="../media/image346.wmf"/></Relationships>
</file>

<file path=ppt/drawings/_rels/vmlDrawing1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4.wmf"/><Relationship Id="rId3" Type="http://schemas.openxmlformats.org/officeDocument/2006/relationships/image" Target="../media/image349.wmf"/><Relationship Id="rId7" Type="http://schemas.openxmlformats.org/officeDocument/2006/relationships/image" Target="../media/image353.wmf"/><Relationship Id="rId2" Type="http://schemas.openxmlformats.org/officeDocument/2006/relationships/image" Target="../media/image348.wmf"/><Relationship Id="rId1" Type="http://schemas.openxmlformats.org/officeDocument/2006/relationships/image" Target="../media/image347.wmf"/><Relationship Id="rId6" Type="http://schemas.openxmlformats.org/officeDocument/2006/relationships/image" Target="../media/image352.wmf"/><Relationship Id="rId11" Type="http://schemas.openxmlformats.org/officeDocument/2006/relationships/image" Target="../media/image357.wmf"/><Relationship Id="rId5" Type="http://schemas.openxmlformats.org/officeDocument/2006/relationships/image" Target="../media/image351.wmf"/><Relationship Id="rId10" Type="http://schemas.openxmlformats.org/officeDocument/2006/relationships/image" Target="../media/image356.wmf"/><Relationship Id="rId4" Type="http://schemas.openxmlformats.org/officeDocument/2006/relationships/image" Target="../media/image350.wmf"/><Relationship Id="rId9" Type="http://schemas.openxmlformats.org/officeDocument/2006/relationships/image" Target="../media/image355.wmf"/></Relationships>
</file>

<file path=ppt/drawings/_rels/vmlDrawing1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9.wmf"/><Relationship Id="rId1" Type="http://schemas.openxmlformats.org/officeDocument/2006/relationships/image" Target="../media/image358.wmf"/></Relationships>
</file>

<file path=ppt/drawings/_rels/vmlDrawing1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1.wmf"/><Relationship Id="rId1" Type="http://schemas.openxmlformats.org/officeDocument/2006/relationships/image" Target="../media/image360.wmf"/></Relationships>
</file>

<file path=ppt/drawings/_rels/vmlDrawing1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3.wmf"/><Relationship Id="rId1" Type="http://schemas.openxmlformats.org/officeDocument/2006/relationships/image" Target="../media/image362.wmf"/></Relationships>
</file>

<file path=ppt/drawings/_rels/vmlDrawing1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5.wmf"/><Relationship Id="rId1" Type="http://schemas.openxmlformats.org/officeDocument/2006/relationships/image" Target="../media/image364.wmf"/></Relationships>
</file>

<file path=ppt/drawings/_rels/vmlDrawing1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7.wmf"/><Relationship Id="rId1" Type="http://schemas.openxmlformats.org/officeDocument/2006/relationships/image" Target="../media/image366.wmf"/></Relationships>
</file>

<file path=ppt/drawings/_rels/vmlDrawing1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9.wmf"/><Relationship Id="rId1" Type="http://schemas.openxmlformats.org/officeDocument/2006/relationships/image" Target="../media/image368.wmf"/></Relationships>
</file>

<file path=ppt/drawings/_rels/vmlDrawing1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1.wmf"/><Relationship Id="rId1" Type="http://schemas.openxmlformats.org/officeDocument/2006/relationships/image" Target="../media/image370.wmf"/></Relationships>
</file>

<file path=ppt/drawings/_rels/vmlDrawing1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3.wmf"/><Relationship Id="rId1" Type="http://schemas.openxmlformats.org/officeDocument/2006/relationships/image" Target="../media/image372.wmf"/></Relationships>
</file>

<file path=ppt/drawings/_rels/vmlDrawing1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6.wmf"/><Relationship Id="rId2" Type="http://schemas.openxmlformats.org/officeDocument/2006/relationships/image" Target="../media/image375.wmf"/><Relationship Id="rId1" Type="http://schemas.openxmlformats.org/officeDocument/2006/relationships/image" Target="../media/image374.wmf"/></Relationships>
</file>

<file path=ppt/drawings/_rels/vmlDrawing1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9.wmf"/><Relationship Id="rId2" Type="http://schemas.openxmlformats.org/officeDocument/2006/relationships/image" Target="../media/image378.wmf"/><Relationship Id="rId1" Type="http://schemas.openxmlformats.org/officeDocument/2006/relationships/image" Target="../media/image377.wmf"/></Relationships>
</file>

<file path=ppt/drawings/_rels/vmlDrawing1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2.wmf"/><Relationship Id="rId2" Type="http://schemas.openxmlformats.org/officeDocument/2006/relationships/image" Target="../media/image381.wmf"/><Relationship Id="rId1" Type="http://schemas.openxmlformats.org/officeDocument/2006/relationships/image" Target="../media/image380.wmf"/><Relationship Id="rId4" Type="http://schemas.openxmlformats.org/officeDocument/2006/relationships/image" Target="../media/image383.wmf"/></Relationships>
</file>

<file path=ppt/drawings/_rels/vmlDrawing1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6.wmf"/><Relationship Id="rId2" Type="http://schemas.openxmlformats.org/officeDocument/2006/relationships/image" Target="../media/image385.wmf"/><Relationship Id="rId1" Type="http://schemas.openxmlformats.org/officeDocument/2006/relationships/image" Target="../media/image384.wmf"/></Relationships>
</file>

<file path=ppt/drawings/_rels/vmlDrawing1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9.wmf"/><Relationship Id="rId2" Type="http://schemas.openxmlformats.org/officeDocument/2006/relationships/image" Target="../media/image388.wmf"/><Relationship Id="rId1" Type="http://schemas.openxmlformats.org/officeDocument/2006/relationships/image" Target="../media/image387.wmf"/></Relationships>
</file>

<file path=ppt/drawings/_rels/vmlDrawing1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2.wmf"/><Relationship Id="rId2" Type="http://schemas.openxmlformats.org/officeDocument/2006/relationships/image" Target="../media/image391.wmf"/><Relationship Id="rId1" Type="http://schemas.openxmlformats.org/officeDocument/2006/relationships/image" Target="../media/image390.wmf"/></Relationships>
</file>

<file path=ppt/drawings/_rels/vmlDrawing1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4.wmf"/><Relationship Id="rId1" Type="http://schemas.openxmlformats.org/officeDocument/2006/relationships/image" Target="../media/image393.wmf"/></Relationships>
</file>

<file path=ppt/drawings/_rels/vmlDrawing1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6.wmf"/><Relationship Id="rId1" Type="http://schemas.openxmlformats.org/officeDocument/2006/relationships/image" Target="../media/image395.wmf"/></Relationships>
</file>

<file path=ppt/drawings/_rels/vmlDrawing1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8.wmf"/><Relationship Id="rId1" Type="http://schemas.openxmlformats.org/officeDocument/2006/relationships/image" Target="../media/image397.wmf"/></Relationships>
</file>

<file path=ppt/drawings/_rels/vmlDrawing1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0.wmf"/><Relationship Id="rId1" Type="http://schemas.openxmlformats.org/officeDocument/2006/relationships/image" Target="../media/image399.wmf"/></Relationships>
</file>

<file path=ppt/drawings/_rels/vmlDrawing1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1.wmf"/></Relationships>
</file>

<file path=ppt/drawings/_rels/vmlDrawing1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3.wmf"/><Relationship Id="rId1" Type="http://schemas.openxmlformats.org/officeDocument/2006/relationships/image" Target="../media/image402.wmf"/></Relationships>
</file>

<file path=ppt/drawings/_rels/vmlDrawing1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5.wmf"/><Relationship Id="rId1" Type="http://schemas.openxmlformats.org/officeDocument/2006/relationships/image" Target="../media/image40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0A19B-CF0C-4592-BB92-86D91783EC90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9920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0A19B-CF0C-4592-BB92-86D91783EC90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68843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276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954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9.bin"/><Relationship Id="rId18" Type="http://schemas.openxmlformats.org/officeDocument/2006/relationships/image" Target="../media/image11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3.wmf"/><Relationship Id="rId1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5" Type="http://schemas.openxmlformats.org/officeDocument/2006/relationships/oleObject" Target="../embeddings/oleObject10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18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18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2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image" Target="../media/image31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8.wmf"/><Relationship Id="rId12" Type="http://schemas.openxmlformats.org/officeDocument/2006/relationships/oleObject" Target="../embeddings/oleObject31.bin"/><Relationship Id="rId17" Type="http://schemas.openxmlformats.org/officeDocument/2006/relationships/image" Target="../media/image33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3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30.wmf"/><Relationship Id="rId5" Type="http://schemas.openxmlformats.org/officeDocument/2006/relationships/image" Target="../media/image27.wmf"/><Relationship Id="rId15" Type="http://schemas.openxmlformats.org/officeDocument/2006/relationships/image" Target="../media/image32.wmf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29.wmf"/><Relationship Id="rId14" Type="http://schemas.openxmlformats.org/officeDocument/2006/relationships/oleObject" Target="../embeddings/oleObject3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4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37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3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42.png"/><Relationship Id="rId4" Type="http://schemas.openxmlformats.org/officeDocument/2006/relationships/image" Target="../media/image41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12" Type="http://schemas.openxmlformats.org/officeDocument/2006/relationships/image" Target="../media/image4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4.wmf"/><Relationship Id="rId11" Type="http://schemas.openxmlformats.org/officeDocument/2006/relationships/oleObject" Target="../embeddings/oleObject46.bin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46.wmf"/><Relationship Id="rId4" Type="http://schemas.openxmlformats.org/officeDocument/2006/relationships/image" Target="../media/image43.wmf"/><Relationship Id="rId9" Type="http://schemas.openxmlformats.org/officeDocument/2006/relationships/oleObject" Target="../embeddings/oleObject45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4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51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53.bin"/><Relationship Id="rId10" Type="http://schemas.openxmlformats.org/officeDocument/2006/relationships/image" Target="../media/image56.wmf"/><Relationship Id="rId4" Type="http://schemas.openxmlformats.org/officeDocument/2006/relationships/image" Target="../media/image53.wmf"/><Relationship Id="rId9" Type="http://schemas.openxmlformats.org/officeDocument/2006/relationships/oleObject" Target="../embeddings/oleObject5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8.w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57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13" Type="http://schemas.openxmlformats.org/officeDocument/2006/relationships/oleObject" Target="../embeddings/oleObject63.bin"/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0.bin"/><Relationship Id="rId12" Type="http://schemas.openxmlformats.org/officeDocument/2006/relationships/image" Target="../media/image6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60.wmf"/><Relationship Id="rId11" Type="http://schemas.openxmlformats.org/officeDocument/2006/relationships/oleObject" Target="../embeddings/oleObject62.bin"/><Relationship Id="rId5" Type="http://schemas.openxmlformats.org/officeDocument/2006/relationships/oleObject" Target="../embeddings/oleObject59.bin"/><Relationship Id="rId10" Type="http://schemas.openxmlformats.org/officeDocument/2006/relationships/image" Target="../media/image62.wmf"/><Relationship Id="rId4" Type="http://schemas.openxmlformats.org/officeDocument/2006/relationships/image" Target="../media/image59.wmf"/><Relationship Id="rId9" Type="http://schemas.openxmlformats.org/officeDocument/2006/relationships/oleObject" Target="../embeddings/oleObject61.bin"/><Relationship Id="rId14" Type="http://schemas.openxmlformats.org/officeDocument/2006/relationships/image" Target="../media/image64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12" Type="http://schemas.openxmlformats.org/officeDocument/2006/relationships/image" Target="../media/image6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6.wmf"/><Relationship Id="rId11" Type="http://schemas.openxmlformats.org/officeDocument/2006/relationships/oleObject" Target="../embeddings/oleObject68.bin"/><Relationship Id="rId5" Type="http://schemas.openxmlformats.org/officeDocument/2006/relationships/oleObject" Target="../embeddings/oleObject65.bin"/><Relationship Id="rId10" Type="http://schemas.openxmlformats.org/officeDocument/2006/relationships/image" Target="../media/image68.wmf"/><Relationship Id="rId4" Type="http://schemas.openxmlformats.org/officeDocument/2006/relationships/image" Target="../media/image65.wmf"/><Relationship Id="rId9" Type="http://schemas.openxmlformats.org/officeDocument/2006/relationships/oleObject" Target="../embeddings/oleObject67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oleObject" Target="../embeddings/oleObject69.bin"/><Relationship Id="rId7" Type="http://schemas.openxmlformats.org/officeDocument/2006/relationships/oleObject" Target="../embeddings/oleObject71.bin"/><Relationship Id="rId12" Type="http://schemas.openxmlformats.org/officeDocument/2006/relationships/image" Target="../media/image7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0.wmf"/><Relationship Id="rId11" Type="http://schemas.openxmlformats.org/officeDocument/2006/relationships/oleObject" Target="../embeddings/oleObject73.bin"/><Relationship Id="rId5" Type="http://schemas.openxmlformats.org/officeDocument/2006/relationships/oleObject" Target="../embeddings/oleObject70.bin"/><Relationship Id="rId10" Type="http://schemas.openxmlformats.org/officeDocument/2006/relationships/image" Target="../media/image63.wmf"/><Relationship Id="rId4" Type="http://schemas.openxmlformats.org/officeDocument/2006/relationships/image" Target="../media/image59.wmf"/><Relationship Id="rId9" Type="http://schemas.openxmlformats.org/officeDocument/2006/relationships/oleObject" Target="../embeddings/oleObject72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6.bin"/><Relationship Id="rId12" Type="http://schemas.openxmlformats.org/officeDocument/2006/relationships/image" Target="../media/image7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73.wmf"/><Relationship Id="rId11" Type="http://schemas.openxmlformats.org/officeDocument/2006/relationships/oleObject" Target="../embeddings/oleObject78.bin"/><Relationship Id="rId5" Type="http://schemas.openxmlformats.org/officeDocument/2006/relationships/oleObject" Target="../embeddings/oleObject75.bin"/><Relationship Id="rId10" Type="http://schemas.openxmlformats.org/officeDocument/2006/relationships/image" Target="../media/image75.wmf"/><Relationship Id="rId4" Type="http://schemas.openxmlformats.org/officeDocument/2006/relationships/image" Target="../media/image65.wmf"/><Relationship Id="rId9" Type="http://schemas.openxmlformats.org/officeDocument/2006/relationships/oleObject" Target="../embeddings/oleObject77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78.wmf"/><Relationship Id="rId5" Type="http://schemas.openxmlformats.org/officeDocument/2006/relationships/oleObject" Target="../embeddings/oleObject80.bin"/><Relationship Id="rId4" Type="http://schemas.openxmlformats.org/officeDocument/2006/relationships/image" Target="../media/image77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80.wmf"/><Relationship Id="rId5" Type="http://schemas.openxmlformats.org/officeDocument/2006/relationships/oleObject" Target="../embeddings/oleObject82.bin"/><Relationship Id="rId4" Type="http://schemas.openxmlformats.org/officeDocument/2006/relationships/image" Target="../media/image79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81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13" Type="http://schemas.openxmlformats.org/officeDocument/2006/relationships/oleObject" Target="../embeddings/oleObject89.bin"/><Relationship Id="rId3" Type="http://schemas.openxmlformats.org/officeDocument/2006/relationships/oleObject" Target="../embeddings/oleObject84.bin"/><Relationship Id="rId7" Type="http://schemas.openxmlformats.org/officeDocument/2006/relationships/oleObject" Target="../embeddings/oleObject86.bin"/><Relationship Id="rId12" Type="http://schemas.openxmlformats.org/officeDocument/2006/relationships/image" Target="../media/image8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83.wmf"/><Relationship Id="rId11" Type="http://schemas.openxmlformats.org/officeDocument/2006/relationships/oleObject" Target="../embeddings/oleObject88.bin"/><Relationship Id="rId5" Type="http://schemas.openxmlformats.org/officeDocument/2006/relationships/oleObject" Target="../embeddings/oleObject85.bin"/><Relationship Id="rId10" Type="http://schemas.openxmlformats.org/officeDocument/2006/relationships/image" Target="../media/image85.wmf"/><Relationship Id="rId4" Type="http://schemas.openxmlformats.org/officeDocument/2006/relationships/image" Target="../media/image82.wmf"/><Relationship Id="rId9" Type="http://schemas.openxmlformats.org/officeDocument/2006/relationships/oleObject" Target="../embeddings/oleObject87.bin"/><Relationship Id="rId14" Type="http://schemas.openxmlformats.org/officeDocument/2006/relationships/image" Target="../media/image87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13" Type="http://schemas.openxmlformats.org/officeDocument/2006/relationships/oleObject" Target="../embeddings/oleObject95.bin"/><Relationship Id="rId3" Type="http://schemas.openxmlformats.org/officeDocument/2006/relationships/oleObject" Target="../embeddings/oleObject90.bin"/><Relationship Id="rId7" Type="http://schemas.openxmlformats.org/officeDocument/2006/relationships/oleObject" Target="../embeddings/oleObject92.bin"/><Relationship Id="rId12" Type="http://schemas.openxmlformats.org/officeDocument/2006/relationships/image" Target="../media/image9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89.wmf"/><Relationship Id="rId11" Type="http://schemas.openxmlformats.org/officeDocument/2006/relationships/oleObject" Target="../embeddings/oleObject94.bin"/><Relationship Id="rId5" Type="http://schemas.openxmlformats.org/officeDocument/2006/relationships/oleObject" Target="../embeddings/oleObject91.bin"/><Relationship Id="rId10" Type="http://schemas.openxmlformats.org/officeDocument/2006/relationships/image" Target="../media/image91.wmf"/><Relationship Id="rId4" Type="http://schemas.openxmlformats.org/officeDocument/2006/relationships/image" Target="../media/image88.wmf"/><Relationship Id="rId9" Type="http://schemas.openxmlformats.org/officeDocument/2006/relationships/oleObject" Target="../embeddings/oleObject93.bin"/><Relationship Id="rId14" Type="http://schemas.openxmlformats.org/officeDocument/2006/relationships/image" Target="../media/image93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wmf"/><Relationship Id="rId13" Type="http://schemas.openxmlformats.org/officeDocument/2006/relationships/oleObject" Target="../embeddings/oleObject101.bin"/><Relationship Id="rId18" Type="http://schemas.openxmlformats.org/officeDocument/2006/relationships/image" Target="../media/image101.wmf"/><Relationship Id="rId3" Type="http://schemas.openxmlformats.org/officeDocument/2006/relationships/oleObject" Target="../embeddings/oleObject96.bin"/><Relationship Id="rId7" Type="http://schemas.openxmlformats.org/officeDocument/2006/relationships/oleObject" Target="../embeddings/oleObject98.bin"/><Relationship Id="rId12" Type="http://schemas.openxmlformats.org/officeDocument/2006/relationships/image" Target="../media/image98.wmf"/><Relationship Id="rId17" Type="http://schemas.openxmlformats.org/officeDocument/2006/relationships/oleObject" Target="../embeddings/oleObject10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0.wmf"/><Relationship Id="rId1" Type="http://schemas.openxmlformats.org/officeDocument/2006/relationships/vmlDrawing" Target="../drawings/vmlDrawing26.vml"/><Relationship Id="rId6" Type="http://schemas.openxmlformats.org/officeDocument/2006/relationships/image" Target="../media/image95.wmf"/><Relationship Id="rId11" Type="http://schemas.openxmlformats.org/officeDocument/2006/relationships/oleObject" Target="../embeddings/oleObject100.bin"/><Relationship Id="rId5" Type="http://schemas.openxmlformats.org/officeDocument/2006/relationships/oleObject" Target="../embeddings/oleObject97.bin"/><Relationship Id="rId15" Type="http://schemas.openxmlformats.org/officeDocument/2006/relationships/oleObject" Target="../embeddings/oleObject102.bin"/><Relationship Id="rId10" Type="http://schemas.openxmlformats.org/officeDocument/2006/relationships/image" Target="../media/image97.wmf"/><Relationship Id="rId4" Type="http://schemas.openxmlformats.org/officeDocument/2006/relationships/image" Target="../media/image94.wmf"/><Relationship Id="rId9" Type="http://schemas.openxmlformats.org/officeDocument/2006/relationships/oleObject" Target="../embeddings/oleObject99.bin"/><Relationship Id="rId14" Type="http://schemas.openxmlformats.org/officeDocument/2006/relationships/image" Target="../media/image99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03.wmf"/><Relationship Id="rId5" Type="http://schemas.openxmlformats.org/officeDocument/2006/relationships/oleObject" Target="../embeddings/oleObject105.bin"/><Relationship Id="rId4" Type="http://schemas.openxmlformats.org/officeDocument/2006/relationships/image" Target="../media/image102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05.wmf"/><Relationship Id="rId5" Type="http://schemas.openxmlformats.org/officeDocument/2006/relationships/oleObject" Target="../embeddings/oleObject107.bin"/><Relationship Id="rId4" Type="http://schemas.openxmlformats.org/officeDocument/2006/relationships/image" Target="../media/image104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106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wmf"/><Relationship Id="rId3" Type="http://schemas.openxmlformats.org/officeDocument/2006/relationships/image" Target="../media/image111.png"/><Relationship Id="rId7" Type="http://schemas.openxmlformats.org/officeDocument/2006/relationships/oleObject" Target="../embeddings/oleObject110.bin"/><Relationship Id="rId12" Type="http://schemas.openxmlformats.org/officeDocument/2006/relationships/image" Target="../media/image1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07.wmf"/><Relationship Id="rId11" Type="http://schemas.openxmlformats.org/officeDocument/2006/relationships/oleObject" Target="../embeddings/oleObject112.bin"/><Relationship Id="rId5" Type="http://schemas.openxmlformats.org/officeDocument/2006/relationships/oleObject" Target="../embeddings/oleObject109.bin"/><Relationship Id="rId10" Type="http://schemas.openxmlformats.org/officeDocument/2006/relationships/image" Target="../media/image109.wmf"/><Relationship Id="rId4" Type="http://schemas.openxmlformats.org/officeDocument/2006/relationships/image" Target="../media/image112.png"/><Relationship Id="rId9" Type="http://schemas.openxmlformats.org/officeDocument/2006/relationships/oleObject" Target="../embeddings/oleObject111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wmf"/><Relationship Id="rId13" Type="http://schemas.openxmlformats.org/officeDocument/2006/relationships/oleObject" Target="../embeddings/oleObject118.bin"/><Relationship Id="rId18" Type="http://schemas.openxmlformats.org/officeDocument/2006/relationships/image" Target="../media/image120.wmf"/><Relationship Id="rId3" Type="http://schemas.openxmlformats.org/officeDocument/2006/relationships/oleObject" Target="../embeddings/oleObject113.bin"/><Relationship Id="rId21" Type="http://schemas.openxmlformats.org/officeDocument/2006/relationships/oleObject" Target="../embeddings/oleObject122.bin"/><Relationship Id="rId7" Type="http://schemas.openxmlformats.org/officeDocument/2006/relationships/oleObject" Target="../embeddings/oleObject115.bin"/><Relationship Id="rId12" Type="http://schemas.openxmlformats.org/officeDocument/2006/relationships/image" Target="../media/image117.wmf"/><Relationship Id="rId17" Type="http://schemas.openxmlformats.org/officeDocument/2006/relationships/oleObject" Target="../embeddings/oleObject12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19.wmf"/><Relationship Id="rId20" Type="http://schemas.openxmlformats.org/officeDocument/2006/relationships/image" Target="../media/image121.wmf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14.wmf"/><Relationship Id="rId11" Type="http://schemas.openxmlformats.org/officeDocument/2006/relationships/oleObject" Target="../embeddings/oleObject117.bin"/><Relationship Id="rId24" Type="http://schemas.openxmlformats.org/officeDocument/2006/relationships/image" Target="../media/image123.wmf"/><Relationship Id="rId5" Type="http://schemas.openxmlformats.org/officeDocument/2006/relationships/oleObject" Target="../embeddings/oleObject114.bin"/><Relationship Id="rId15" Type="http://schemas.openxmlformats.org/officeDocument/2006/relationships/oleObject" Target="../embeddings/oleObject119.bin"/><Relationship Id="rId23" Type="http://schemas.openxmlformats.org/officeDocument/2006/relationships/oleObject" Target="../embeddings/oleObject123.bin"/><Relationship Id="rId10" Type="http://schemas.openxmlformats.org/officeDocument/2006/relationships/image" Target="../media/image116.wmf"/><Relationship Id="rId19" Type="http://schemas.openxmlformats.org/officeDocument/2006/relationships/oleObject" Target="../embeddings/oleObject121.bin"/><Relationship Id="rId4" Type="http://schemas.openxmlformats.org/officeDocument/2006/relationships/image" Target="../media/image113.wmf"/><Relationship Id="rId9" Type="http://schemas.openxmlformats.org/officeDocument/2006/relationships/oleObject" Target="../embeddings/oleObject116.bin"/><Relationship Id="rId14" Type="http://schemas.openxmlformats.org/officeDocument/2006/relationships/image" Target="../media/image118.wmf"/><Relationship Id="rId22" Type="http://schemas.openxmlformats.org/officeDocument/2006/relationships/image" Target="../media/image122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wmf"/><Relationship Id="rId3" Type="http://schemas.openxmlformats.org/officeDocument/2006/relationships/oleObject" Target="../embeddings/oleObject124.bin"/><Relationship Id="rId7" Type="http://schemas.openxmlformats.org/officeDocument/2006/relationships/oleObject" Target="../embeddings/oleObject1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25.wmf"/><Relationship Id="rId5" Type="http://schemas.openxmlformats.org/officeDocument/2006/relationships/oleObject" Target="../embeddings/oleObject125.bin"/><Relationship Id="rId10" Type="http://schemas.openxmlformats.org/officeDocument/2006/relationships/image" Target="../media/image127.wmf"/><Relationship Id="rId4" Type="http://schemas.openxmlformats.org/officeDocument/2006/relationships/image" Target="../media/image124.wmf"/><Relationship Id="rId9" Type="http://schemas.openxmlformats.org/officeDocument/2006/relationships/oleObject" Target="../embeddings/oleObject127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wmf"/><Relationship Id="rId3" Type="http://schemas.openxmlformats.org/officeDocument/2006/relationships/oleObject" Target="../embeddings/oleObject128.bin"/><Relationship Id="rId7" Type="http://schemas.openxmlformats.org/officeDocument/2006/relationships/oleObject" Target="../embeddings/oleObject1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29.wmf"/><Relationship Id="rId5" Type="http://schemas.openxmlformats.org/officeDocument/2006/relationships/oleObject" Target="../embeddings/oleObject129.bin"/><Relationship Id="rId10" Type="http://schemas.openxmlformats.org/officeDocument/2006/relationships/image" Target="../media/image131.wmf"/><Relationship Id="rId4" Type="http://schemas.openxmlformats.org/officeDocument/2006/relationships/image" Target="../media/image128.wmf"/><Relationship Id="rId9" Type="http://schemas.openxmlformats.org/officeDocument/2006/relationships/oleObject" Target="../embeddings/oleObject131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33.wmf"/><Relationship Id="rId5" Type="http://schemas.openxmlformats.org/officeDocument/2006/relationships/oleObject" Target="../embeddings/oleObject133.bin"/><Relationship Id="rId4" Type="http://schemas.openxmlformats.org/officeDocument/2006/relationships/image" Target="../media/image132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35.wmf"/><Relationship Id="rId5" Type="http://schemas.openxmlformats.org/officeDocument/2006/relationships/oleObject" Target="../embeddings/oleObject135.bin"/><Relationship Id="rId4" Type="http://schemas.openxmlformats.org/officeDocument/2006/relationships/image" Target="../media/image134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136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137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wmf"/><Relationship Id="rId3" Type="http://schemas.openxmlformats.org/officeDocument/2006/relationships/oleObject" Target="../embeddings/oleObject138.bin"/><Relationship Id="rId7" Type="http://schemas.openxmlformats.org/officeDocument/2006/relationships/oleObject" Target="../embeddings/oleObject1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39.wmf"/><Relationship Id="rId5" Type="http://schemas.openxmlformats.org/officeDocument/2006/relationships/oleObject" Target="../embeddings/oleObject139.bin"/><Relationship Id="rId10" Type="http://schemas.openxmlformats.org/officeDocument/2006/relationships/image" Target="../media/image141.wmf"/><Relationship Id="rId4" Type="http://schemas.openxmlformats.org/officeDocument/2006/relationships/image" Target="../media/image138.wmf"/><Relationship Id="rId9" Type="http://schemas.openxmlformats.org/officeDocument/2006/relationships/oleObject" Target="../embeddings/oleObject141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43.wmf"/><Relationship Id="rId5" Type="http://schemas.openxmlformats.org/officeDocument/2006/relationships/oleObject" Target="../embeddings/oleObject143.bin"/><Relationship Id="rId4" Type="http://schemas.openxmlformats.org/officeDocument/2006/relationships/image" Target="../media/image142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44.wmf"/><Relationship Id="rId5" Type="http://schemas.openxmlformats.org/officeDocument/2006/relationships/oleObject" Target="../embeddings/oleObject145.bin"/><Relationship Id="rId4" Type="http://schemas.openxmlformats.org/officeDocument/2006/relationships/image" Target="../media/image138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wmf"/><Relationship Id="rId3" Type="http://schemas.openxmlformats.org/officeDocument/2006/relationships/oleObject" Target="../embeddings/oleObject146.bin"/><Relationship Id="rId7" Type="http://schemas.openxmlformats.org/officeDocument/2006/relationships/oleObject" Target="../embeddings/oleObject1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46.wmf"/><Relationship Id="rId5" Type="http://schemas.openxmlformats.org/officeDocument/2006/relationships/oleObject" Target="../embeddings/oleObject147.bin"/><Relationship Id="rId4" Type="http://schemas.openxmlformats.org/officeDocument/2006/relationships/image" Target="../media/image145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48.wmf"/><Relationship Id="rId5" Type="http://schemas.openxmlformats.org/officeDocument/2006/relationships/oleObject" Target="../embeddings/oleObject150.bin"/><Relationship Id="rId4" Type="http://schemas.openxmlformats.org/officeDocument/2006/relationships/image" Target="../media/image140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wmf"/><Relationship Id="rId3" Type="http://schemas.openxmlformats.org/officeDocument/2006/relationships/oleObject" Target="../embeddings/oleObject151.bin"/><Relationship Id="rId7" Type="http://schemas.openxmlformats.org/officeDocument/2006/relationships/oleObject" Target="../embeddings/oleObject1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149.wmf"/><Relationship Id="rId5" Type="http://schemas.openxmlformats.org/officeDocument/2006/relationships/oleObject" Target="../embeddings/oleObject152.bin"/><Relationship Id="rId10" Type="http://schemas.openxmlformats.org/officeDocument/2006/relationships/image" Target="../media/image151.wmf"/><Relationship Id="rId4" Type="http://schemas.openxmlformats.org/officeDocument/2006/relationships/image" Target="../media/image141.wmf"/><Relationship Id="rId9" Type="http://schemas.openxmlformats.org/officeDocument/2006/relationships/oleObject" Target="../embeddings/oleObject154.bin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wmf"/><Relationship Id="rId3" Type="http://schemas.openxmlformats.org/officeDocument/2006/relationships/oleObject" Target="../embeddings/oleObject155.bin"/><Relationship Id="rId7" Type="http://schemas.openxmlformats.org/officeDocument/2006/relationships/oleObject" Target="../embeddings/oleObject1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153.wmf"/><Relationship Id="rId5" Type="http://schemas.openxmlformats.org/officeDocument/2006/relationships/oleObject" Target="../embeddings/oleObject156.bin"/><Relationship Id="rId10" Type="http://schemas.openxmlformats.org/officeDocument/2006/relationships/image" Target="../media/image154.wmf"/><Relationship Id="rId4" Type="http://schemas.openxmlformats.org/officeDocument/2006/relationships/image" Target="../media/image152.wmf"/><Relationship Id="rId9" Type="http://schemas.openxmlformats.org/officeDocument/2006/relationships/oleObject" Target="../embeddings/oleObject158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wmf"/><Relationship Id="rId3" Type="http://schemas.openxmlformats.org/officeDocument/2006/relationships/oleObject" Target="../embeddings/oleObject159.bin"/><Relationship Id="rId7" Type="http://schemas.openxmlformats.org/officeDocument/2006/relationships/oleObject" Target="../embeddings/oleObject1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156.wmf"/><Relationship Id="rId5" Type="http://schemas.openxmlformats.org/officeDocument/2006/relationships/oleObject" Target="../embeddings/oleObject160.bin"/><Relationship Id="rId4" Type="http://schemas.openxmlformats.org/officeDocument/2006/relationships/image" Target="../media/image155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159.wmf"/><Relationship Id="rId5" Type="http://schemas.openxmlformats.org/officeDocument/2006/relationships/oleObject" Target="../embeddings/oleObject163.bin"/><Relationship Id="rId4" Type="http://schemas.openxmlformats.org/officeDocument/2006/relationships/image" Target="../media/image158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160.wmf"/><Relationship Id="rId5" Type="http://schemas.openxmlformats.org/officeDocument/2006/relationships/oleObject" Target="../embeddings/oleObject165.bin"/><Relationship Id="rId4" Type="http://schemas.openxmlformats.org/officeDocument/2006/relationships/image" Target="../media/image159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161.wmf"/><Relationship Id="rId5" Type="http://schemas.openxmlformats.org/officeDocument/2006/relationships/oleObject" Target="../embeddings/oleObject167.bin"/><Relationship Id="rId4" Type="http://schemas.openxmlformats.org/officeDocument/2006/relationships/image" Target="../media/image159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6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6" Type="http://schemas.openxmlformats.org/officeDocument/2006/relationships/oleObject" Target="../embeddings/oleObject169.bin"/><Relationship Id="rId5" Type="http://schemas.openxmlformats.org/officeDocument/2006/relationships/image" Target="../media/image162.wmf"/><Relationship Id="rId4" Type="http://schemas.openxmlformats.org/officeDocument/2006/relationships/oleObject" Target="../embeddings/oleObject168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165.wmf"/><Relationship Id="rId5" Type="http://schemas.openxmlformats.org/officeDocument/2006/relationships/oleObject" Target="../embeddings/oleObject171.bin"/><Relationship Id="rId4" Type="http://schemas.openxmlformats.org/officeDocument/2006/relationships/image" Target="../media/image164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167.wmf"/><Relationship Id="rId5" Type="http://schemas.openxmlformats.org/officeDocument/2006/relationships/oleObject" Target="../embeddings/oleObject173.bin"/><Relationship Id="rId4" Type="http://schemas.openxmlformats.org/officeDocument/2006/relationships/image" Target="../media/image166.wmf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wmf"/><Relationship Id="rId13" Type="http://schemas.openxmlformats.org/officeDocument/2006/relationships/oleObject" Target="../embeddings/oleObject179.bin"/><Relationship Id="rId3" Type="http://schemas.openxmlformats.org/officeDocument/2006/relationships/oleObject" Target="../embeddings/oleObject174.bin"/><Relationship Id="rId7" Type="http://schemas.openxmlformats.org/officeDocument/2006/relationships/oleObject" Target="../embeddings/oleObject176.bin"/><Relationship Id="rId12" Type="http://schemas.openxmlformats.org/officeDocument/2006/relationships/image" Target="../media/image17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169.wmf"/><Relationship Id="rId11" Type="http://schemas.openxmlformats.org/officeDocument/2006/relationships/oleObject" Target="../embeddings/oleObject178.bin"/><Relationship Id="rId5" Type="http://schemas.openxmlformats.org/officeDocument/2006/relationships/oleObject" Target="../embeddings/oleObject175.bin"/><Relationship Id="rId10" Type="http://schemas.openxmlformats.org/officeDocument/2006/relationships/image" Target="../media/image171.wmf"/><Relationship Id="rId4" Type="http://schemas.openxmlformats.org/officeDocument/2006/relationships/image" Target="../media/image168.wmf"/><Relationship Id="rId9" Type="http://schemas.openxmlformats.org/officeDocument/2006/relationships/oleObject" Target="../embeddings/oleObject177.bin"/><Relationship Id="rId14" Type="http://schemas.openxmlformats.org/officeDocument/2006/relationships/image" Target="../media/image173.wmf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wmf"/><Relationship Id="rId3" Type="http://schemas.openxmlformats.org/officeDocument/2006/relationships/oleObject" Target="../embeddings/oleObject180.bin"/><Relationship Id="rId7" Type="http://schemas.openxmlformats.org/officeDocument/2006/relationships/oleObject" Target="../embeddings/oleObject1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175.wmf"/><Relationship Id="rId5" Type="http://schemas.openxmlformats.org/officeDocument/2006/relationships/oleObject" Target="../embeddings/oleObject181.bin"/><Relationship Id="rId4" Type="http://schemas.openxmlformats.org/officeDocument/2006/relationships/image" Target="../media/image174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4.vml"/><Relationship Id="rId6" Type="http://schemas.openxmlformats.org/officeDocument/2006/relationships/image" Target="../media/image178.wmf"/><Relationship Id="rId5" Type="http://schemas.openxmlformats.org/officeDocument/2006/relationships/oleObject" Target="../embeddings/oleObject184.bin"/><Relationship Id="rId4" Type="http://schemas.openxmlformats.org/officeDocument/2006/relationships/image" Target="../media/image177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180.wmf"/><Relationship Id="rId5" Type="http://schemas.openxmlformats.org/officeDocument/2006/relationships/oleObject" Target="../embeddings/oleObject186.bin"/><Relationship Id="rId4" Type="http://schemas.openxmlformats.org/officeDocument/2006/relationships/image" Target="../media/image179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6.vml"/><Relationship Id="rId6" Type="http://schemas.openxmlformats.org/officeDocument/2006/relationships/image" Target="../media/image182.wmf"/><Relationship Id="rId5" Type="http://schemas.openxmlformats.org/officeDocument/2006/relationships/oleObject" Target="../embeddings/oleObject188.bin"/><Relationship Id="rId4" Type="http://schemas.openxmlformats.org/officeDocument/2006/relationships/image" Target="../media/image181.wmf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wmf"/><Relationship Id="rId3" Type="http://schemas.openxmlformats.org/officeDocument/2006/relationships/oleObject" Target="../embeddings/oleObject189.bin"/><Relationship Id="rId7" Type="http://schemas.openxmlformats.org/officeDocument/2006/relationships/oleObject" Target="../embeddings/oleObject19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7.vml"/><Relationship Id="rId6" Type="http://schemas.openxmlformats.org/officeDocument/2006/relationships/image" Target="../media/image184.wmf"/><Relationship Id="rId5" Type="http://schemas.openxmlformats.org/officeDocument/2006/relationships/oleObject" Target="../embeddings/oleObject190.bin"/><Relationship Id="rId10" Type="http://schemas.openxmlformats.org/officeDocument/2006/relationships/image" Target="../media/image186.wmf"/><Relationship Id="rId4" Type="http://schemas.openxmlformats.org/officeDocument/2006/relationships/image" Target="../media/image183.wmf"/><Relationship Id="rId9" Type="http://schemas.openxmlformats.org/officeDocument/2006/relationships/oleObject" Target="../embeddings/oleObject192.bin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wmf"/><Relationship Id="rId3" Type="http://schemas.openxmlformats.org/officeDocument/2006/relationships/oleObject" Target="../embeddings/oleObject193.bin"/><Relationship Id="rId7" Type="http://schemas.openxmlformats.org/officeDocument/2006/relationships/oleObject" Target="../embeddings/oleObject195.bin"/><Relationship Id="rId12" Type="http://schemas.openxmlformats.org/officeDocument/2006/relationships/image" Target="../media/image19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8.vml"/><Relationship Id="rId6" Type="http://schemas.openxmlformats.org/officeDocument/2006/relationships/image" Target="../media/image188.wmf"/><Relationship Id="rId11" Type="http://schemas.openxmlformats.org/officeDocument/2006/relationships/oleObject" Target="../embeddings/oleObject197.bin"/><Relationship Id="rId5" Type="http://schemas.openxmlformats.org/officeDocument/2006/relationships/oleObject" Target="../embeddings/oleObject194.bin"/><Relationship Id="rId10" Type="http://schemas.openxmlformats.org/officeDocument/2006/relationships/image" Target="../media/image190.wmf"/><Relationship Id="rId4" Type="http://schemas.openxmlformats.org/officeDocument/2006/relationships/image" Target="../media/image187.wmf"/><Relationship Id="rId9" Type="http://schemas.openxmlformats.org/officeDocument/2006/relationships/oleObject" Target="../embeddings/oleObject196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9.vml"/><Relationship Id="rId6" Type="http://schemas.openxmlformats.org/officeDocument/2006/relationships/image" Target="../media/image193.wmf"/><Relationship Id="rId5" Type="http://schemas.openxmlformats.org/officeDocument/2006/relationships/oleObject" Target="../embeddings/oleObject199.bin"/><Relationship Id="rId4" Type="http://schemas.openxmlformats.org/officeDocument/2006/relationships/image" Target="../media/image192.w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0.vml"/><Relationship Id="rId4" Type="http://schemas.openxmlformats.org/officeDocument/2006/relationships/image" Target="../media/image194.wmf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wmf"/><Relationship Id="rId3" Type="http://schemas.openxmlformats.org/officeDocument/2006/relationships/oleObject" Target="../embeddings/oleObject201.bin"/><Relationship Id="rId7" Type="http://schemas.openxmlformats.org/officeDocument/2006/relationships/oleObject" Target="../embeddings/oleObject20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1.vml"/><Relationship Id="rId6" Type="http://schemas.openxmlformats.org/officeDocument/2006/relationships/image" Target="../media/image196.wmf"/><Relationship Id="rId5" Type="http://schemas.openxmlformats.org/officeDocument/2006/relationships/oleObject" Target="../embeddings/oleObject202.bin"/><Relationship Id="rId4" Type="http://schemas.openxmlformats.org/officeDocument/2006/relationships/image" Target="../media/image195.w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2.vml"/><Relationship Id="rId4" Type="http://schemas.openxmlformats.org/officeDocument/2006/relationships/image" Target="../media/image198.w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3.vml"/><Relationship Id="rId6" Type="http://schemas.openxmlformats.org/officeDocument/2006/relationships/image" Target="../media/image200.wmf"/><Relationship Id="rId5" Type="http://schemas.openxmlformats.org/officeDocument/2006/relationships/oleObject" Target="../embeddings/oleObject206.bin"/><Relationship Id="rId4" Type="http://schemas.openxmlformats.org/officeDocument/2006/relationships/image" Target="../media/image199.w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4.vml"/><Relationship Id="rId6" Type="http://schemas.openxmlformats.org/officeDocument/2006/relationships/image" Target="../media/image202.wmf"/><Relationship Id="rId5" Type="http://schemas.openxmlformats.org/officeDocument/2006/relationships/oleObject" Target="../embeddings/oleObject208.bin"/><Relationship Id="rId4" Type="http://schemas.openxmlformats.org/officeDocument/2006/relationships/image" Target="../media/image201.w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5.vml"/><Relationship Id="rId6" Type="http://schemas.openxmlformats.org/officeDocument/2006/relationships/image" Target="../media/image204.wmf"/><Relationship Id="rId5" Type="http://schemas.openxmlformats.org/officeDocument/2006/relationships/oleObject" Target="../embeddings/oleObject210.bin"/><Relationship Id="rId4" Type="http://schemas.openxmlformats.org/officeDocument/2006/relationships/image" Target="../media/image203.w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6.vml"/><Relationship Id="rId4" Type="http://schemas.openxmlformats.org/officeDocument/2006/relationships/image" Target="../media/image205.wmf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wmf"/><Relationship Id="rId3" Type="http://schemas.openxmlformats.org/officeDocument/2006/relationships/oleObject" Target="../embeddings/oleObject212.bin"/><Relationship Id="rId7" Type="http://schemas.openxmlformats.org/officeDocument/2006/relationships/oleObject" Target="../embeddings/oleObject2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7.vml"/><Relationship Id="rId6" Type="http://schemas.openxmlformats.org/officeDocument/2006/relationships/image" Target="../media/image207.wmf"/><Relationship Id="rId5" Type="http://schemas.openxmlformats.org/officeDocument/2006/relationships/oleObject" Target="../embeddings/oleObject213.bin"/><Relationship Id="rId4" Type="http://schemas.openxmlformats.org/officeDocument/2006/relationships/image" Target="../media/image206.wmf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wmf"/><Relationship Id="rId3" Type="http://schemas.openxmlformats.org/officeDocument/2006/relationships/oleObject" Target="../embeddings/oleObject215.bin"/><Relationship Id="rId7" Type="http://schemas.openxmlformats.org/officeDocument/2006/relationships/oleObject" Target="../embeddings/oleObject2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8.vml"/><Relationship Id="rId6" Type="http://schemas.openxmlformats.org/officeDocument/2006/relationships/image" Target="../media/image210.wmf"/><Relationship Id="rId5" Type="http://schemas.openxmlformats.org/officeDocument/2006/relationships/oleObject" Target="../embeddings/oleObject216.bin"/><Relationship Id="rId4" Type="http://schemas.openxmlformats.org/officeDocument/2006/relationships/image" Target="../media/image209.w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9.vml"/><Relationship Id="rId4" Type="http://schemas.openxmlformats.org/officeDocument/2006/relationships/image" Target="../media/image212.wmf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5.wmf"/><Relationship Id="rId3" Type="http://schemas.openxmlformats.org/officeDocument/2006/relationships/oleObject" Target="../embeddings/oleObject219.bin"/><Relationship Id="rId7" Type="http://schemas.openxmlformats.org/officeDocument/2006/relationships/oleObject" Target="../embeddings/oleObject2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0.vml"/><Relationship Id="rId6" Type="http://schemas.openxmlformats.org/officeDocument/2006/relationships/image" Target="../media/image214.wmf"/><Relationship Id="rId5" Type="http://schemas.openxmlformats.org/officeDocument/2006/relationships/oleObject" Target="../embeddings/oleObject220.bin"/><Relationship Id="rId4" Type="http://schemas.openxmlformats.org/officeDocument/2006/relationships/image" Target="../media/image213.wmf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wmf"/><Relationship Id="rId3" Type="http://schemas.openxmlformats.org/officeDocument/2006/relationships/oleObject" Target="../embeddings/oleObject222.bin"/><Relationship Id="rId7" Type="http://schemas.openxmlformats.org/officeDocument/2006/relationships/oleObject" Target="../embeddings/oleObject2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1.vml"/><Relationship Id="rId6" Type="http://schemas.openxmlformats.org/officeDocument/2006/relationships/image" Target="../media/image217.wmf"/><Relationship Id="rId5" Type="http://schemas.openxmlformats.org/officeDocument/2006/relationships/oleObject" Target="../embeddings/oleObject223.bin"/><Relationship Id="rId4" Type="http://schemas.openxmlformats.org/officeDocument/2006/relationships/image" Target="../media/image216.wmf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wmf"/><Relationship Id="rId3" Type="http://schemas.openxmlformats.org/officeDocument/2006/relationships/oleObject" Target="../embeddings/oleObject225.bin"/><Relationship Id="rId7" Type="http://schemas.openxmlformats.org/officeDocument/2006/relationships/oleObject" Target="../embeddings/oleObject2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2.vml"/><Relationship Id="rId6" Type="http://schemas.openxmlformats.org/officeDocument/2006/relationships/image" Target="../media/image220.wmf"/><Relationship Id="rId5" Type="http://schemas.openxmlformats.org/officeDocument/2006/relationships/oleObject" Target="../embeddings/oleObject226.bin"/><Relationship Id="rId4" Type="http://schemas.openxmlformats.org/officeDocument/2006/relationships/image" Target="../media/image219.wm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3.vml"/><Relationship Id="rId6" Type="http://schemas.openxmlformats.org/officeDocument/2006/relationships/image" Target="../media/image223.wmf"/><Relationship Id="rId5" Type="http://schemas.openxmlformats.org/officeDocument/2006/relationships/oleObject" Target="../embeddings/oleObject229.bin"/><Relationship Id="rId4" Type="http://schemas.openxmlformats.org/officeDocument/2006/relationships/image" Target="../media/image222.wmf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wmf"/><Relationship Id="rId3" Type="http://schemas.openxmlformats.org/officeDocument/2006/relationships/oleObject" Target="../embeddings/oleObject230.bin"/><Relationship Id="rId7" Type="http://schemas.openxmlformats.org/officeDocument/2006/relationships/oleObject" Target="../embeddings/oleObject2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4.vml"/><Relationship Id="rId6" Type="http://schemas.openxmlformats.org/officeDocument/2006/relationships/image" Target="../media/image225.wmf"/><Relationship Id="rId5" Type="http://schemas.openxmlformats.org/officeDocument/2006/relationships/oleObject" Target="../embeddings/oleObject231.bin"/><Relationship Id="rId10" Type="http://schemas.openxmlformats.org/officeDocument/2006/relationships/image" Target="../media/image227.wmf"/><Relationship Id="rId4" Type="http://schemas.openxmlformats.org/officeDocument/2006/relationships/image" Target="../media/image224.wmf"/><Relationship Id="rId9" Type="http://schemas.openxmlformats.org/officeDocument/2006/relationships/oleObject" Target="../embeddings/oleObject233.bin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wmf"/><Relationship Id="rId3" Type="http://schemas.openxmlformats.org/officeDocument/2006/relationships/oleObject" Target="../embeddings/oleObject234.bin"/><Relationship Id="rId7" Type="http://schemas.openxmlformats.org/officeDocument/2006/relationships/oleObject" Target="../embeddings/oleObject2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5.vml"/><Relationship Id="rId6" Type="http://schemas.openxmlformats.org/officeDocument/2006/relationships/image" Target="../media/image229.wmf"/><Relationship Id="rId5" Type="http://schemas.openxmlformats.org/officeDocument/2006/relationships/oleObject" Target="../embeddings/oleObject235.bin"/><Relationship Id="rId4" Type="http://schemas.openxmlformats.org/officeDocument/2006/relationships/image" Target="../media/image228.wm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6.vml"/><Relationship Id="rId4" Type="http://schemas.openxmlformats.org/officeDocument/2006/relationships/image" Target="../media/image231.wmf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4.wmf"/><Relationship Id="rId3" Type="http://schemas.openxmlformats.org/officeDocument/2006/relationships/oleObject" Target="../embeddings/oleObject238.bin"/><Relationship Id="rId7" Type="http://schemas.openxmlformats.org/officeDocument/2006/relationships/oleObject" Target="../embeddings/oleObject2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7.vml"/><Relationship Id="rId6" Type="http://schemas.openxmlformats.org/officeDocument/2006/relationships/image" Target="../media/image233.wmf"/><Relationship Id="rId5" Type="http://schemas.openxmlformats.org/officeDocument/2006/relationships/oleObject" Target="../embeddings/oleObject239.bin"/><Relationship Id="rId10" Type="http://schemas.openxmlformats.org/officeDocument/2006/relationships/image" Target="../media/image235.wmf"/><Relationship Id="rId4" Type="http://schemas.openxmlformats.org/officeDocument/2006/relationships/image" Target="../media/image232.wmf"/><Relationship Id="rId9" Type="http://schemas.openxmlformats.org/officeDocument/2006/relationships/oleObject" Target="../embeddings/oleObject241.bin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wmf"/><Relationship Id="rId3" Type="http://schemas.openxmlformats.org/officeDocument/2006/relationships/oleObject" Target="../embeddings/oleObject242.bin"/><Relationship Id="rId7" Type="http://schemas.openxmlformats.org/officeDocument/2006/relationships/oleObject" Target="../embeddings/oleObject2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8.vml"/><Relationship Id="rId6" Type="http://schemas.openxmlformats.org/officeDocument/2006/relationships/image" Target="../media/image237.wmf"/><Relationship Id="rId5" Type="http://schemas.openxmlformats.org/officeDocument/2006/relationships/oleObject" Target="../embeddings/oleObject243.bin"/><Relationship Id="rId4" Type="http://schemas.openxmlformats.org/officeDocument/2006/relationships/image" Target="../media/image236.w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9.vml"/><Relationship Id="rId4" Type="http://schemas.openxmlformats.org/officeDocument/2006/relationships/image" Target="../media/image239.wmf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2.wmf"/><Relationship Id="rId3" Type="http://schemas.openxmlformats.org/officeDocument/2006/relationships/oleObject" Target="../embeddings/oleObject246.bin"/><Relationship Id="rId7" Type="http://schemas.openxmlformats.org/officeDocument/2006/relationships/oleObject" Target="../embeddings/oleObject2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0.vml"/><Relationship Id="rId6" Type="http://schemas.openxmlformats.org/officeDocument/2006/relationships/image" Target="../media/image241.wmf"/><Relationship Id="rId5" Type="http://schemas.openxmlformats.org/officeDocument/2006/relationships/oleObject" Target="../embeddings/oleObject247.bin"/><Relationship Id="rId4" Type="http://schemas.openxmlformats.org/officeDocument/2006/relationships/image" Target="../media/image240.w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1.vml"/><Relationship Id="rId6" Type="http://schemas.openxmlformats.org/officeDocument/2006/relationships/image" Target="../media/image244.wmf"/><Relationship Id="rId5" Type="http://schemas.openxmlformats.org/officeDocument/2006/relationships/oleObject" Target="../embeddings/oleObject250.bin"/><Relationship Id="rId4" Type="http://schemas.openxmlformats.org/officeDocument/2006/relationships/image" Target="../media/image243.w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2.vml"/><Relationship Id="rId6" Type="http://schemas.openxmlformats.org/officeDocument/2006/relationships/image" Target="../media/image246.wmf"/><Relationship Id="rId5" Type="http://schemas.openxmlformats.org/officeDocument/2006/relationships/oleObject" Target="../embeddings/oleObject252.bin"/><Relationship Id="rId4" Type="http://schemas.openxmlformats.org/officeDocument/2006/relationships/image" Target="../media/image245.wm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3.vml"/><Relationship Id="rId6" Type="http://schemas.openxmlformats.org/officeDocument/2006/relationships/image" Target="../media/image248.wmf"/><Relationship Id="rId5" Type="http://schemas.openxmlformats.org/officeDocument/2006/relationships/oleObject" Target="../embeddings/oleObject254.bin"/><Relationship Id="rId4" Type="http://schemas.openxmlformats.org/officeDocument/2006/relationships/image" Target="../media/image247.wmf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4.vml"/><Relationship Id="rId6" Type="http://schemas.openxmlformats.org/officeDocument/2006/relationships/image" Target="../media/image250.wmf"/><Relationship Id="rId5" Type="http://schemas.openxmlformats.org/officeDocument/2006/relationships/oleObject" Target="../embeddings/oleObject256.bin"/><Relationship Id="rId4" Type="http://schemas.openxmlformats.org/officeDocument/2006/relationships/image" Target="../media/image249.wm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5.vml"/><Relationship Id="rId6" Type="http://schemas.openxmlformats.org/officeDocument/2006/relationships/image" Target="../media/image252.wmf"/><Relationship Id="rId5" Type="http://schemas.openxmlformats.org/officeDocument/2006/relationships/oleObject" Target="../embeddings/oleObject258.bin"/><Relationship Id="rId4" Type="http://schemas.openxmlformats.org/officeDocument/2006/relationships/image" Target="../media/image251.wmf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6.vml"/><Relationship Id="rId6" Type="http://schemas.openxmlformats.org/officeDocument/2006/relationships/image" Target="../media/image254.wmf"/><Relationship Id="rId5" Type="http://schemas.openxmlformats.org/officeDocument/2006/relationships/oleObject" Target="../embeddings/oleObject260.bin"/><Relationship Id="rId4" Type="http://schemas.openxmlformats.org/officeDocument/2006/relationships/image" Target="../media/image253.wm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7.vml"/><Relationship Id="rId6" Type="http://schemas.openxmlformats.org/officeDocument/2006/relationships/image" Target="../media/image256.wmf"/><Relationship Id="rId5" Type="http://schemas.openxmlformats.org/officeDocument/2006/relationships/oleObject" Target="../embeddings/oleObject262.bin"/><Relationship Id="rId4" Type="http://schemas.openxmlformats.org/officeDocument/2006/relationships/image" Target="../media/image255.wmf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8.vml"/><Relationship Id="rId6" Type="http://schemas.openxmlformats.org/officeDocument/2006/relationships/image" Target="../media/image258.wmf"/><Relationship Id="rId5" Type="http://schemas.openxmlformats.org/officeDocument/2006/relationships/oleObject" Target="../embeddings/oleObject264.bin"/><Relationship Id="rId4" Type="http://schemas.openxmlformats.org/officeDocument/2006/relationships/image" Target="../media/image257.wmf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9.vml"/><Relationship Id="rId6" Type="http://schemas.openxmlformats.org/officeDocument/2006/relationships/image" Target="../media/image260.wmf"/><Relationship Id="rId5" Type="http://schemas.openxmlformats.org/officeDocument/2006/relationships/oleObject" Target="../embeddings/oleObject266.bin"/><Relationship Id="rId4" Type="http://schemas.openxmlformats.org/officeDocument/2006/relationships/image" Target="../media/image259.wmf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6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0.vml"/><Relationship Id="rId6" Type="http://schemas.openxmlformats.org/officeDocument/2006/relationships/oleObject" Target="../embeddings/oleObject268.bin"/><Relationship Id="rId5" Type="http://schemas.openxmlformats.org/officeDocument/2006/relationships/image" Target="../media/image261.wmf"/><Relationship Id="rId4" Type="http://schemas.openxmlformats.org/officeDocument/2006/relationships/oleObject" Target="../embeddings/oleObject267.bin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1.vml"/><Relationship Id="rId6" Type="http://schemas.openxmlformats.org/officeDocument/2006/relationships/image" Target="../media/image264.wmf"/><Relationship Id="rId5" Type="http://schemas.openxmlformats.org/officeDocument/2006/relationships/oleObject" Target="../embeddings/oleObject270.bin"/><Relationship Id="rId4" Type="http://schemas.openxmlformats.org/officeDocument/2006/relationships/image" Target="../media/image263.wm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2.vml"/><Relationship Id="rId6" Type="http://schemas.openxmlformats.org/officeDocument/2006/relationships/image" Target="../media/image266.wmf"/><Relationship Id="rId5" Type="http://schemas.openxmlformats.org/officeDocument/2006/relationships/oleObject" Target="../embeddings/oleObject272.bin"/><Relationship Id="rId4" Type="http://schemas.openxmlformats.org/officeDocument/2006/relationships/image" Target="../media/image265.wmf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9.wmf"/><Relationship Id="rId3" Type="http://schemas.openxmlformats.org/officeDocument/2006/relationships/oleObject" Target="../embeddings/oleObject273.bin"/><Relationship Id="rId7" Type="http://schemas.openxmlformats.org/officeDocument/2006/relationships/oleObject" Target="../embeddings/oleObject275.bin"/><Relationship Id="rId12" Type="http://schemas.openxmlformats.org/officeDocument/2006/relationships/image" Target="../media/image27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3.vml"/><Relationship Id="rId6" Type="http://schemas.openxmlformats.org/officeDocument/2006/relationships/image" Target="../media/image268.wmf"/><Relationship Id="rId11" Type="http://schemas.openxmlformats.org/officeDocument/2006/relationships/oleObject" Target="../embeddings/oleObject277.bin"/><Relationship Id="rId5" Type="http://schemas.openxmlformats.org/officeDocument/2006/relationships/oleObject" Target="../embeddings/oleObject274.bin"/><Relationship Id="rId10" Type="http://schemas.openxmlformats.org/officeDocument/2006/relationships/image" Target="../media/image270.wmf"/><Relationship Id="rId4" Type="http://schemas.openxmlformats.org/officeDocument/2006/relationships/image" Target="../media/image267.wmf"/><Relationship Id="rId9" Type="http://schemas.openxmlformats.org/officeDocument/2006/relationships/oleObject" Target="../embeddings/oleObject276.bin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3.wmf"/><Relationship Id="rId3" Type="http://schemas.openxmlformats.org/officeDocument/2006/relationships/oleObject" Target="../embeddings/oleObject278.bin"/><Relationship Id="rId7" Type="http://schemas.openxmlformats.org/officeDocument/2006/relationships/oleObject" Target="../embeddings/oleObject280.bin"/><Relationship Id="rId12" Type="http://schemas.openxmlformats.org/officeDocument/2006/relationships/image" Target="../media/image27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4.vml"/><Relationship Id="rId6" Type="http://schemas.openxmlformats.org/officeDocument/2006/relationships/image" Target="../media/image268.wmf"/><Relationship Id="rId11" Type="http://schemas.openxmlformats.org/officeDocument/2006/relationships/oleObject" Target="../embeddings/oleObject282.bin"/><Relationship Id="rId5" Type="http://schemas.openxmlformats.org/officeDocument/2006/relationships/oleObject" Target="../embeddings/oleObject279.bin"/><Relationship Id="rId10" Type="http://schemas.openxmlformats.org/officeDocument/2006/relationships/image" Target="../media/image270.wmf"/><Relationship Id="rId4" Type="http://schemas.openxmlformats.org/officeDocument/2006/relationships/image" Target="../media/image272.wmf"/><Relationship Id="rId9" Type="http://schemas.openxmlformats.org/officeDocument/2006/relationships/oleObject" Target="../embeddings/oleObject281.bin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7.wmf"/><Relationship Id="rId3" Type="http://schemas.openxmlformats.org/officeDocument/2006/relationships/oleObject" Target="../embeddings/oleObject283.bin"/><Relationship Id="rId7" Type="http://schemas.openxmlformats.org/officeDocument/2006/relationships/oleObject" Target="../embeddings/oleObject2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5.vml"/><Relationship Id="rId6" Type="http://schemas.openxmlformats.org/officeDocument/2006/relationships/image" Target="../media/image276.wmf"/><Relationship Id="rId5" Type="http://schemas.openxmlformats.org/officeDocument/2006/relationships/oleObject" Target="../embeddings/oleObject284.bin"/><Relationship Id="rId10" Type="http://schemas.openxmlformats.org/officeDocument/2006/relationships/image" Target="../media/image278.wmf"/><Relationship Id="rId4" Type="http://schemas.openxmlformats.org/officeDocument/2006/relationships/image" Target="../media/image275.wmf"/><Relationship Id="rId9" Type="http://schemas.openxmlformats.org/officeDocument/2006/relationships/oleObject" Target="../embeddings/oleObject286.bin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6.wmf"/><Relationship Id="rId3" Type="http://schemas.openxmlformats.org/officeDocument/2006/relationships/oleObject" Target="../embeddings/oleObject287.bin"/><Relationship Id="rId7" Type="http://schemas.openxmlformats.org/officeDocument/2006/relationships/oleObject" Target="../embeddings/oleObject28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6.vml"/><Relationship Id="rId6" Type="http://schemas.openxmlformats.org/officeDocument/2006/relationships/image" Target="../media/image275.wmf"/><Relationship Id="rId5" Type="http://schemas.openxmlformats.org/officeDocument/2006/relationships/oleObject" Target="../embeddings/oleObject288.bin"/><Relationship Id="rId10" Type="http://schemas.openxmlformats.org/officeDocument/2006/relationships/image" Target="../media/image280.wmf"/><Relationship Id="rId4" Type="http://schemas.openxmlformats.org/officeDocument/2006/relationships/image" Target="../media/image279.wmf"/><Relationship Id="rId9" Type="http://schemas.openxmlformats.org/officeDocument/2006/relationships/oleObject" Target="../embeddings/oleObject290.bin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5.wmf"/><Relationship Id="rId3" Type="http://schemas.openxmlformats.org/officeDocument/2006/relationships/oleObject" Target="../embeddings/oleObject291.bin"/><Relationship Id="rId7" Type="http://schemas.openxmlformats.org/officeDocument/2006/relationships/oleObject" Target="../embeddings/oleObject29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7.vml"/><Relationship Id="rId6" Type="http://schemas.openxmlformats.org/officeDocument/2006/relationships/image" Target="../media/image282.wmf"/><Relationship Id="rId5" Type="http://schemas.openxmlformats.org/officeDocument/2006/relationships/oleObject" Target="../embeddings/oleObject292.bin"/><Relationship Id="rId10" Type="http://schemas.openxmlformats.org/officeDocument/2006/relationships/image" Target="../media/image276.wmf"/><Relationship Id="rId4" Type="http://schemas.openxmlformats.org/officeDocument/2006/relationships/image" Target="../media/image281.wmf"/><Relationship Id="rId9" Type="http://schemas.openxmlformats.org/officeDocument/2006/relationships/oleObject" Target="../embeddings/oleObject294.bin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5.wmf"/><Relationship Id="rId3" Type="http://schemas.openxmlformats.org/officeDocument/2006/relationships/oleObject" Target="../embeddings/oleObject295.bin"/><Relationship Id="rId7" Type="http://schemas.openxmlformats.org/officeDocument/2006/relationships/oleObject" Target="../embeddings/oleObject29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8.vml"/><Relationship Id="rId6" Type="http://schemas.openxmlformats.org/officeDocument/2006/relationships/image" Target="../media/image284.wmf"/><Relationship Id="rId5" Type="http://schemas.openxmlformats.org/officeDocument/2006/relationships/oleObject" Target="../embeddings/oleObject296.bin"/><Relationship Id="rId4" Type="http://schemas.openxmlformats.org/officeDocument/2006/relationships/image" Target="../media/image283.wmf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8.wmf"/><Relationship Id="rId3" Type="http://schemas.openxmlformats.org/officeDocument/2006/relationships/oleObject" Target="../embeddings/oleObject298.bin"/><Relationship Id="rId7" Type="http://schemas.openxmlformats.org/officeDocument/2006/relationships/oleObject" Target="../embeddings/oleObject300.bin"/><Relationship Id="rId12" Type="http://schemas.openxmlformats.org/officeDocument/2006/relationships/image" Target="../media/image29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9.vml"/><Relationship Id="rId6" Type="http://schemas.openxmlformats.org/officeDocument/2006/relationships/image" Target="../media/image287.wmf"/><Relationship Id="rId11" Type="http://schemas.openxmlformats.org/officeDocument/2006/relationships/oleObject" Target="../embeddings/oleObject302.bin"/><Relationship Id="rId5" Type="http://schemas.openxmlformats.org/officeDocument/2006/relationships/oleObject" Target="../embeddings/oleObject299.bin"/><Relationship Id="rId10" Type="http://schemas.openxmlformats.org/officeDocument/2006/relationships/image" Target="../media/image289.wmf"/><Relationship Id="rId4" Type="http://schemas.openxmlformats.org/officeDocument/2006/relationships/image" Target="../media/image286.wmf"/><Relationship Id="rId9" Type="http://schemas.openxmlformats.org/officeDocument/2006/relationships/oleObject" Target="../embeddings/oleObject301.bin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wmf"/><Relationship Id="rId13" Type="http://schemas.openxmlformats.org/officeDocument/2006/relationships/oleObject" Target="../embeddings/oleObject308.bin"/><Relationship Id="rId3" Type="http://schemas.openxmlformats.org/officeDocument/2006/relationships/oleObject" Target="../embeddings/oleObject303.bin"/><Relationship Id="rId7" Type="http://schemas.openxmlformats.org/officeDocument/2006/relationships/oleObject" Target="../embeddings/oleObject305.bin"/><Relationship Id="rId12" Type="http://schemas.openxmlformats.org/officeDocument/2006/relationships/image" Target="../media/image29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0.vml"/><Relationship Id="rId6" Type="http://schemas.openxmlformats.org/officeDocument/2006/relationships/image" Target="../media/image292.wmf"/><Relationship Id="rId11" Type="http://schemas.openxmlformats.org/officeDocument/2006/relationships/oleObject" Target="../embeddings/oleObject307.bin"/><Relationship Id="rId5" Type="http://schemas.openxmlformats.org/officeDocument/2006/relationships/oleObject" Target="../embeddings/oleObject304.bin"/><Relationship Id="rId10" Type="http://schemas.openxmlformats.org/officeDocument/2006/relationships/image" Target="../media/image294.wmf"/><Relationship Id="rId4" Type="http://schemas.openxmlformats.org/officeDocument/2006/relationships/image" Target="../media/image291.wmf"/><Relationship Id="rId9" Type="http://schemas.openxmlformats.org/officeDocument/2006/relationships/oleObject" Target="../embeddings/oleObject306.bin"/><Relationship Id="rId14" Type="http://schemas.openxmlformats.org/officeDocument/2006/relationships/image" Target="../media/image296.wmf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wmf"/><Relationship Id="rId13" Type="http://schemas.openxmlformats.org/officeDocument/2006/relationships/oleObject" Target="../embeddings/oleObject314.bin"/><Relationship Id="rId3" Type="http://schemas.openxmlformats.org/officeDocument/2006/relationships/oleObject" Target="../embeddings/oleObject309.bin"/><Relationship Id="rId7" Type="http://schemas.openxmlformats.org/officeDocument/2006/relationships/oleObject" Target="../embeddings/oleObject311.bin"/><Relationship Id="rId12" Type="http://schemas.openxmlformats.org/officeDocument/2006/relationships/image" Target="../media/image30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1.vml"/><Relationship Id="rId6" Type="http://schemas.openxmlformats.org/officeDocument/2006/relationships/image" Target="../media/image298.wmf"/><Relationship Id="rId11" Type="http://schemas.openxmlformats.org/officeDocument/2006/relationships/oleObject" Target="../embeddings/oleObject313.bin"/><Relationship Id="rId5" Type="http://schemas.openxmlformats.org/officeDocument/2006/relationships/oleObject" Target="../embeddings/oleObject310.bin"/><Relationship Id="rId10" Type="http://schemas.openxmlformats.org/officeDocument/2006/relationships/image" Target="../media/image299.wmf"/><Relationship Id="rId4" Type="http://schemas.openxmlformats.org/officeDocument/2006/relationships/image" Target="../media/image297.wmf"/><Relationship Id="rId9" Type="http://schemas.openxmlformats.org/officeDocument/2006/relationships/oleObject" Target="../embeddings/oleObject312.bin"/><Relationship Id="rId14" Type="http://schemas.openxmlformats.org/officeDocument/2006/relationships/image" Target="../media/image301.wmf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4.wmf"/><Relationship Id="rId3" Type="http://schemas.openxmlformats.org/officeDocument/2006/relationships/oleObject" Target="../embeddings/oleObject315.bin"/><Relationship Id="rId7" Type="http://schemas.openxmlformats.org/officeDocument/2006/relationships/oleObject" Target="../embeddings/oleObject3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2.vml"/><Relationship Id="rId6" Type="http://schemas.openxmlformats.org/officeDocument/2006/relationships/image" Target="../media/image303.wmf"/><Relationship Id="rId5" Type="http://schemas.openxmlformats.org/officeDocument/2006/relationships/oleObject" Target="../embeddings/oleObject316.bin"/><Relationship Id="rId4" Type="http://schemas.openxmlformats.org/officeDocument/2006/relationships/image" Target="../media/image302.wmf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7.wmf"/><Relationship Id="rId3" Type="http://schemas.openxmlformats.org/officeDocument/2006/relationships/oleObject" Target="../embeddings/oleObject318.bin"/><Relationship Id="rId7" Type="http://schemas.openxmlformats.org/officeDocument/2006/relationships/oleObject" Target="../embeddings/oleObject320.bin"/><Relationship Id="rId12" Type="http://schemas.openxmlformats.org/officeDocument/2006/relationships/image" Target="../media/image30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3.vml"/><Relationship Id="rId6" Type="http://schemas.openxmlformats.org/officeDocument/2006/relationships/image" Target="../media/image306.wmf"/><Relationship Id="rId11" Type="http://schemas.openxmlformats.org/officeDocument/2006/relationships/oleObject" Target="../embeddings/oleObject322.bin"/><Relationship Id="rId5" Type="http://schemas.openxmlformats.org/officeDocument/2006/relationships/oleObject" Target="../embeddings/oleObject319.bin"/><Relationship Id="rId10" Type="http://schemas.openxmlformats.org/officeDocument/2006/relationships/image" Target="../media/image308.wmf"/><Relationship Id="rId4" Type="http://schemas.openxmlformats.org/officeDocument/2006/relationships/image" Target="../media/image305.wmf"/><Relationship Id="rId9" Type="http://schemas.openxmlformats.org/officeDocument/2006/relationships/oleObject" Target="../embeddings/oleObject321.bin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wmf"/><Relationship Id="rId13" Type="http://schemas.openxmlformats.org/officeDocument/2006/relationships/oleObject" Target="../embeddings/oleObject328.bin"/><Relationship Id="rId3" Type="http://schemas.openxmlformats.org/officeDocument/2006/relationships/oleObject" Target="../embeddings/oleObject323.bin"/><Relationship Id="rId7" Type="http://schemas.openxmlformats.org/officeDocument/2006/relationships/oleObject" Target="../embeddings/oleObject325.bin"/><Relationship Id="rId12" Type="http://schemas.openxmlformats.org/officeDocument/2006/relationships/image" Target="../media/image3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4.vml"/><Relationship Id="rId6" Type="http://schemas.openxmlformats.org/officeDocument/2006/relationships/image" Target="../media/image311.wmf"/><Relationship Id="rId11" Type="http://schemas.openxmlformats.org/officeDocument/2006/relationships/oleObject" Target="../embeddings/oleObject327.bin"/><Relationship Id="rId5" Type="http://schemas.openxmlformats.org/officeDocument/2006/relationships/oleObject" Target="../embeddings/oleObject324.bin"/><Relationship Id="rId10" Type="http://schemas.openxmlformats.org/officeDocument/2006/relationships/image" Target="../media/image312.wmf"/><Relationship Id="rId4" Type="http://schemas.openxmlformats.org/officeDocument/2006/relationships/image" Target="../media/image310.wmf"/><Relationship Id="rId9" Type="http://schemas.openxmlformats.org/officeDocument/2006/relationships/oleObject" Target="../embeddings/oleObject326.bin"/><Relationship Id="rId14" Type="http://schemas.openxmlformats.org/officeDocument/2006/relationships/image" Target="../media/image314.wmf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wmf"/><Relationship Id="rId13" Type="http://schemas.openxmlformats.org/officeDocument/2006/relationships/oleObject" Target="../embeddings/oleObject334.bin"/><Relationship Id="rId3" Type="http://schemas.openxmlformats.org/officeDocument/2006/relationships/oleObject" Target="../embeddings/oleObject329.bin"/><Relationship Id="rId7" Type="http://schemas.openxmlformats.org/officeDocument/2006/relationships/oleObject" Target="../embeddings/oleObject331.bin"/><Relationship Id="rId12" Type="http://schemas.openxmlformats.org/officeDocument/2006/relationships/image" Target="../media/image3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5.vml"/><Relationship Id="rId6" Type="http://schemas.openxmlformats.org/officeDocument/2006/relationships/image" Target="../media/image316.wmf"/><Relationship Id="rId11" Type="http://schemas.openxmlformats.org/officeDocument/2006/relationships/oleObject" Target="../embeddings/oleObject333.bin"/><Relationship Id="rId5" Type="http://schemas.openxmlformats.org/officeDocument/2006/relationships/oleObject" Target="../embeddings/oleObject330.bin"/><Relationship Id="rId10" Type="http://schemas.openxmlformats.org/officeDocument/2006/relationships/image" Target="../media/image317.wmf"/><Relationship Id="rId4" Type="http://schemas.openxmlformats.org/officeDocument/2006/relationships/image" Target="../media/image315.wmf"/><Relationship Id="rId9" Type="http://schemas.openxmlformats.org/officeDocument/2006/relationships/oleObject" Target="../embeddings/oleObject332.bin"/><Relationship Id="rId14" Type="http://schemas.openxmlformats.org/officeDocument/2006/relationships/image" Target="../media/image319.wmf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2.wmf"/><Relationship Id="rId3" Type="http://schemas.openxmlformats.org/officeDocument/2006/relationships/oleObject" Target="../embeddings/oleObject335.bin"/><Relationship Id="rId7" Type="http://schemas.openxmlformats.org/officeDocument/2006/relationships/oleObject" Target="../embeddings/oleObject3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6.vml"/><Relationship Id="rId6" Type="http://schemas.openxmlformats.org/officeDocument/2006/relationships/image" Target="../media/image321.wmf"/><Relationship Id="rId5" Type="http://schemas.openxmlformats.org/officeDocument/2006/relationships/oleObject" Target="../embeddings/oleObject336.bin"/><Relationship Id="rId10" Type="http://schemas.openxmlformats.org/officeDocument/2006/relationships/image" Target="../media/image323.wmf"/><Relationship Id="rId4" Type="http://schemas.openxmlformats.org/officeDocument/2006/relationships/image" Target="../media/image320.wmf"/><Relationship Id="rId9" Type="http://schemas.openxmlformats.org/officeDocument/2006/relationships/oleObject" Target="../embeddings/oleObject338.bin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wmf"/><Relationship Id="rId13" Type="http://schemas.openxmlformats.org/officeDocument/2006/relationships/oleObject" Target="../embeddings/oleObject344.bin"/><Relationship Id="rId3" Type="http://schemas.openxmlformats.org/officeDocument/2006/relationships/oleObject" Target="../embeddings/oleObject339.bin"/><Relationship Id="rId7" Type="http://schemas.openxmlformats.org/officeDocument/2006/relationships/oleObject" Target="../embeddings/oleObject341.bin"/><Relationship Id="rId12" Type="http://schemas.openxmlformats.org/officeDocument/2006/relationships/image" Target="../media/image3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7.vml"/><Relationship Id="rId6" Type="http://schemas.openxmlformats.org/officeDocument/2006/relationships/image" Target="../media/image325.wmf"/><Relationship Id="rId11" Type="http://schemas.openxmlformats.org/officeDocument/2006/relationships/oleObject" Target="../embeddings/oleObject343.bin"/><Relationship Id="rId5" Type="http://schemas.openxmlformats.org/officeDocument/2006/relationships/oleObject" Target="../embeddings/oleObject340.bin"/><Relationship Id="rId10" Type="http://schemas.openxmlformats.org/officeDocument/2006/relationships/image" Target="../media/image326.wmf"/><Relationship Id="rId4" Type="http://schemas.openxmlformats.org/officeDocument/2006/relationships/image" Target="../media/image324.wmf"/><Relationship Id="rId9" Type="http://schemas.openxmlformats.org/officeDocument/2006/relationships/oleObject" Target="../embeddings/oleObject342.bin"/><Relationship Id="rId14" Type="http://schemas.openxmlformats.org/officeDocument/2006/relationships/image" Target="../media/image328.wmf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1.wmf"/><Relationship Id="rId3" Type="http://schemas.openxmlformats.org/officeDocument/2006/relationships/oleObject" Target="../embeddings/oleObject345.bin"/><Relationship Id="rId7" Type="http://schemas.openxmlformats.org/officeDocument/2006/relationships/oleObject" Target="../embeddings/oleObject3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8.vml"/><Relationship Id="rId6" Type="http://schemas.openxmlformats.org/officeDocument/2006/relationships/image" Target="../media/image330.wmf"/><Relationship Id="rId5" Type="http://schemas.openxmlformats.org/officeDocument/2006/relationships/oleObject" Target="../embeddings/oleObject346.bin"/><Relationship Id="rId10" Type="http://schemas.openxmlformats.org/officeDocument/2006/relationships/image" Target="../media/image332.wmf"/><Relationship Id="rId4" Type="http://schemas.openxmlformats.org/officeDocument/2006/relationships/image" Target="../media/image329.wmf"/><Relationship Id="rId9" Type="http://schemas.openxmlformats.org/officeDocument/2006/relationships/oleObject" Target="../embeddings/oleObject348.bin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5.wmf"/><Relationship Id="rId13" Type="http://schemas.openxmlformats.org/officeDocument/2006/relationships/oleObject" Target="../embeddings/oleObject354.bin"/><Relationship Id="rId18" Type="http://schemas.openxmlformats.org/officeDocument/2006/relationships/oleObject" Target="../embeddings/oleObject357.bin"/><Relationship Id="rId3" Type="http://schemas.openxmlformats.org/officeDocument/2006/relationships/oleObject" Target="../embeddings/oleObject349.bin"/><Relationship Id="rId7" Type="http://schemas.openxmlformats.org/officeDocument/2006/relationships/oleObject" Target="../embeddings/oleObject351.bin"/><Relationship Id="rId12" Type="http://schemas.openxmlformats.org/officeDocument/2006/relationships/image" Target="../media/image337.wmf"/><Relationship Id="rId17" Type="http://schemas.openxmlformats.org/officeDocument/2006/relationships/oleObject" Target="../embeddings/oleObject35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39.wmf"/><Relationship Id="rId1" Type="http://schemas.openxmlformats.org/officeDocument/2006/relationships/vmlDrawing" Target="../drawings/vmlDrawing109.vml"/><Relationship Id="rId6" Type="http://schemas.openxmlformats.org/officeDocument/2006/relationships/image" Target="../media/image334.wmf"/><Relationship Id="rId11" Type="http://schemas.openxmlformats.org/officeDocument/2006/relationships/oleObject" Target="../embeddings/oleObject353.bin"/><Relationship Id="rId5" Type="http://schemas.openxmlformats.org/officeDocument/2006/relationships/oleObject" Target="../embeddings/oleObject350.bin"/><Relationship Id="rId15" Type="http://schemas.openxmlformats.org/officeDocument/2006/relationships/oleObject" Target="../embeddings/oleObject355.bin"/><Relationship Id="rId10" Type="http://schemas.openxmlformats.org/officeDocument/2006/relationships/image" Target="../media/image336.wmf"/><Relationship Id="rId19" Type="http://schemas.openxmlformats.org/officeDocument/2006/relationships/image" Target="../media/image340.wmf"/><Relationship Id="rId4" Type="http://schemas.openxmlformats.org/officeDocument/2006/relationships/image" Target="../media/image333.wmf"/><Relationship Id="rId9" Type="http://schemas.openxmlformats.org/officeDocument/2006/relationships/oleObject" Target="../embeddings/oleObject352.bin"/><Relationship Id="rId14" Type="http://schemas.openxmlformats.org/officeDocument/2006/relationships/image" Target="../media/image338.wmf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0.vml"/><Relationship Id="rId6" Type="http://schemas.openxmlformats.org/officeDocument/2006/relationships/image" Target="../media/image342.wmf"/><Relationship Id="rId5" Type="http://schemas.openxmlformats.org/officeDocument/2006/relationships/oleObject" Target="../embeddings/oleObject359.bin"/><Relationship Id="rId4" Type="http://schemas.openxmlformats.org/officeDocument/2006/relationships/image" Target="../media/image341.wmf"/></Relationships>
</file>

<file path=ppt/slides/_rels/slide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5.wmf"/><Relationship Id="rId3" Type="http://schemas.openxmlformats.org/officeDocument/2006/relationships/oleObject" Target="../embeddings/oleObject360.bin"/><Relationship Id="rId7" Type="http://schemas.openxmlformats.org/officeDocument/2006/relationships/oleObject" Target="../embeddings/oleObject36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1.vml"/><Relationship Id="rId6" Type="http://schemas.openxmlformats.org/officeDocument/2006/relationships/image" Target="../media/image344.wmf"/><Relationship Id="rId5" Type="http://schemas.openxmlformats.org/officeDocument/2006/relationships/oleObject" Target="../embeddings/oleObject361.bin"/><Relationship Id="rId10" Type="http://schemas.openxmlformats.org/officeDocument/2006/relationships/image" Target="../media/image346.wmf"/><Relationship Id="rId4" Type="http://schemas.openxmlformats.org/officeDocument/2006/relationships/image" Target="../media/image343.wmf"/><Relationship Id="rId9" Type="http://schemas.openxmlformats.org/officeDocument/2006/relationships/oleObject" Target="../embeddings/oleObject363.bin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9.wmf"/><Relationship Id="rId13" Type="http://schemas.openxmlformats.org/officeDocument/2006/relationships/oleObject" Target="../embeddings/oleObject369.bin"/><Relationship Id="rId18" Type="http://schemas.openxmlformats.org/officeDocument/2006/relationships/image" Target="../media/image354.wmf"/><Relationship Id="rId3" Type="http://schemas.openxmlformats.org/officeDocument/2006/relationships/oleObject" Target="../embeddings/oleObject364.bin"/><Relationship Id="rId21" Type="http://schemas.openxmlformats.org/officeDocument/2006/relationships/oleObject" Target="../embeddings/oleObject373.bin"/><Relationship Id="rId7" Type="http://schemas.openxmlformats.org/officeDocument/2006/relationships/oleObject" Target="../embeddings/oleObject366.bin"/><Relationship Id="rId12" Type="http://schemas.openxmlformats.org/officeDocument/2006/relationships/image" Target="../media/image351.wmf"/><Relationship Id="rId17" Type="http://schemas.openxmlformats.org/officeDocument/2006/relationships/oleObject" Target="../embeddings/oleObject37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53.wmf"/><Relationship Id="rId20" Type="http://schemas.openxmlformats.org/officeDocument/2006/relationships/image" Target="../media/image355.wmf"/><Relationship Id="rId1" Type="http://schemas.openxmlformats.org/officeDocument/2006/relationships/vmlDrawing" Target="../drawings/vmlDrawing112.vml"/><Relationship Id="rId6" Type="http://schemas.openxmlformats.org/officeDocument/2006/relationships/image" Target="../media/image348.wmf"/><Relationship Id="rId11" Type="http://schemas.openxmlformats.org/officeDocument/2006/relationships/oleObject" Target="../embeddings/oleObject368.bin"/><Relationship Id="rId24" Type="http://schemas.openxmlformats.org/officeDocument/2006/relationships/image" Target="../media/image357.wmf"/><Relationship Id="rId5" Type="http://schemas.openxmlformats.org/officeDocument/2006/relationships/oleObject" Target="../embeddings/oleObject365.bin"/><Relationship Id="rId15" Type="http://schemas.openxmlformats.org/officeDocument/2006/relationships/oleObject" Target="../embeddings/oleObject370.bin"/><Relationship Id="rId23" Type="http://schemas.openxmlformats.org/officeDocument/2006/relationships/oleObject" Target="../embeddings/oleObject374.bin"/><Relationship Id="rId10" Type="http://schemas.openxmlformats.org/officeDocument/2006/relationships/image" Target="../media/image350.wmf"/><Relationship Id="rId19" Type="http://schemas.openxmlformats.org/officeDocument/2006/relationships/oleObject" Target="../embeddings/oleObject372.bin"/><Relationship Id="rId4" Type="http://schemas.openxmlformats.org/officeDocument/2006/relationships/image" Target="../media/image347.wmf"/><Relationship Id="rId9" Type="http://schemas.openxmlformats.org/officeDocument/2006/relationships/oleObject" Target="../embeddings/oleObject367.bin"/><Relationship Id="rId14" Type="http://schemas.openxmlformats.org/officeDocument/2006/relationships/image" Target="../media/image352.wmf"/><Relationship Id="rId22" Type="http://schemas.openxmlformats.org/officeDocument/2006/relationships/image" Target="../media/image356.wmf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3.vml"/><Relationship Id="rId6" Type="http://schemas.openxmlformats.org/officeDocument/2006/relationships/image" Target="../media/image359.wmf"/><Relationship Id="rId5" Type="http://schemas.openxmlformats.org/officeDocument/2006/relationships/oleObject" Target="../embeddings/oleObject376.bin"/><Relationship Id="rId4" Type="http://schemas.openxmlformats.org/officeDocument/2006/relationships/image" Target="../media/image358.wmf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4.vml"/><Relationship Id="rId6" Type="http://schemas.openxmlformats.org/officeDocument/2006/relationships/image" Target="../media/image361.wmf"/><Relationship Id="rId5" Type="http://schemas.openxmlformats.org/officeDocument/2006/relationships/oleObject" Target="../embeddings/oleObject378.bin"/><Relationship Id="rId4" Type="http://schemas.openxmlformats.org/officeDocument/2006/relationships/image" Target="../media/image360.wmf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5.vml"/><Relationship Id="rId6" Type="http://schemas.openxmlformats.org/officeDocument/2006/relationships/image" Target="../media/image363.wmf"/><Relationship Id="rId5" Type="http://schemas.openxmlformats.org/officeDocument/2006/relationships/oleObject" Target="../embeddings/oleObject380.bin"/><Relationship Id="rId4" Type="http://schemas.openxmlformats.org/officeDocument/2006/relationships/image" Target="../media/image362.wmf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6.vml"/><Relationship Id="rId6" Type="http://schemas.openxmlformats.org/officeDocument/2006/relationships/image" Target="../media/image365.wmf"/><Relationship Id="rId5" Type="http://schemas.openxmlformats.org/officeDocument/2006/relationships/oleObject" Target="../embeddings/oleObject382.bin"/><Relationship Id="rId4" Type="http://schemas.openxmlformats.org/officeDocument/2006/relationships/image" Target="../media/image364.wmf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7.vml"/><Relationship Id="rId6" Type="http://schemas.openxmlformats.org/officeDocument/2006/relationships/image" Target="../media/image367.wmf"/><Relationship Id="rId5" Type="http://schemas.openxmlformats.org/officeDocument/2006/relationships/oleObject" Target="../embeddings/oleObject384.bin"/><Relationship Id="rId4" Type="http://schemas.openxmlformats.org/officeDocument/2006/relationships/image" Target="../media/image366.wmf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8.vml"/><Relationship Id="rId6" Type="http://schemas.openxmlformats.org/officeDocument/2006/relationships/image" Target="../media/image369.wmf"/><Relationship Id="rId5" Type="http://schemas.openxmlformats.org/officeDocument/2006/relationships/oleObject" Target="../embeddings/oleObject386.bin"/><Relationship Id="rId4" Type="http://schemas.openxmlformats.org/officeDocument/2006/relationships/image" Target="../media/image368.wmf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9.vml"/><Relationship Id="rId6" Type="http://schemas.openxmlformats.org/officeDocument/2006/relationships/image" Target="../media/image371.wmf"/><Relationship Id="rId5" Type="http://schemas.openxmlformats.org/officeDocument/2006/relationships/oleObject" Target="../embeddings/oleObject388.bin"/><Relationship Id="rId4" Type="http://schemas.openxmlformats.org/officeDocument/2006/relationships/image" Target="../media/image370.wmf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0.vml"/><Relationship Id="rId6" Type="http://schemas.openxmlformats.org/officeDocument/2006/relationships/image" Target="../media/image373.wmf"/><Relationship Id="rId5" Type="http://schemas.openxmlformats.org/officeDocument/2006/relationships/oleObject" Target="../embeddings/oleObject390.bin"/><Relationship Id="rId4" Type="http://schemas.openxmlformats.org/officeDocument/2006/relationships/image" Target="../media/image372.wmf"/></Relationships>
</file>

<file path=ppt/slides/_rels/slide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6.wmf"/><Relationship Id="rId3" Type="http://schemas.openxmlformats.org/officeDocument/2006/relationships/oleObject" Target="../embeddings/oleObject391.bin"/><Relationship Id="rId7" Type="http://schemas.openxmlformats.org/officeDocument/2006/relationships/oleObject" Target="../embeddings/oleObject39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1.vml"/><Relationship Id="rId6" Type="http://schemas.openxmlformats.org/officeDocument/2006/relationships/image" Target="../media/image375.wmf"/><Relationship Id="rId5" Type="http://schemas.openxmlformats.org/officeDocument/2006/relationships/oleObject" Target="../embeddings/oleObject392.bin"/><Relationship Id="rId4" Type="http://schemas.openxmlformats.org/officeDocument/2006/relationships/image" Target="../media/image374.wmf"/></Relationships>
</file>

<file path=ppt/slides/_rels/slide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9.wmf"/><Relationship Id="rId3" Type="http://schemas.openxmlformats.org/officeDocument/2006/relationships/oleObject" Target="../embeddings/oleObject394.bin"/><Relationship Id="rId7" Type="http://schemas.openxmlformats.org/officeDocument/2006/relationships/oleObject" Target="../embeddings/oleObject39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2.vml"/><Relationship Id="rId6" Type="http://schemas.openxmlformats.org/officeDocument/2006/relationships/image" Target="../media/image378.wmf"/><Relationship Id="rId5" Type="http://schemas.openxmlformats.org/officeDocument/2006/relationships/oleObject" Target="../embeddings/oleObject395.bin"/><Relationship Id="rId4" Type="http://schemas.openxmlformats.org/officeDocument/2006/relationships/image" Target="../media/image377.wmf"/></Relationships>
</file>

<file path=ppt/slides/_rels/slide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2.wmf"/><Relationship Id="rId3" Type="http://schemas.openxmlformats.org/officeDocument/2006/relationships/oleObject" Target="../embeddings/oleObject397.bin"/><Relationship Id="rId7" Type="http://schemas.openxmlformats.org/officeDocument/2006/relationships/oleObject" Target="../embeddings/oleObject39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3.vml"/><Relationship Id="rId6" Type="http://schemas.openxmlformats.org/officeDocument/2006/relationships/image" Target="../media/image381.wmf"/><Relationship Id="rId5" Type="http://schemas.openxmlformats.org/officeDocument/2006/relationships/oleObject" Target="../embeddings/oleObject398.bin"/><Relationship Id="rId10" Type="http://schemas.openxmlformats.org/officeDocument/2006/relationships/image" Target="../media/image383.wmf"/><Relationship Id="rId4" Type="http://schemas.openxmlformats.org/officeDocument/2006/relationships/image" Target="../media/image380.wmf"/><Relationship Id="rId9" Type="http://schemas.openxmlformats.org/officeDocument/2006/relationships/oleObject" Target="../embeddings/oleObject400.bin"/></Relationships>
</file>

<file path=ppt/slides/_rels/slide1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6.wmf"/><Relationship Id="rId3" Type="http://schemas.openxmlformats.org/officeDocument/2006/relationships/oleObject" Target="../embeddings/oleObject401.bin"/><Relationship Id="rId7" Type="http://schemas.openxmlformats.org/officeDocument/2006/relationships/oleObject" Target="../embeddings/oleObject40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4.vml"/><Relationship Id="rId6" Type="http://schemas.openxmlformats.org/officeDocument/2006/relationships/image" Target="../media/image385.wmf"/><Relationship Id="rId5" Type="http://schemas.openxmlformats.org/officeDocument/2006/relationships/oleObject" Target="../embeddings/oleObject402.bin"/><Relationship Id="rId4" Type="http://schemas.openxmlformats.org/officeDocument/2006/relationships/image" Target="../media/image384.wmf"/></Relationships>
</file>

<file path=ppt/slides/_rels/slide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9.wmf"/><Relationship Id="rId3" Type="http://schemas.openxmlformats.org/officeDocument/2006/relationships/oleObject" Target="../embeddings/oleObject404.bin"/><Relationship Id="rId7" Type="http://schemas.openxmlformats.org/officeDocument/2006/relationships/oleObject" Target="../embeddings/oleObject40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5.vml"/><Relationship Id="rId6" Type="http://schemas.openxmlformats.org/officeDocument/2006/relationships/image" Target="../media/image388.wmf"/><Relationship Id="rId5" Type="http://schemas.openxmlformats.org/officeDocument/2006/relationships/oleObject" Target="../embeddings/oleObject405.bin"/><Relationship Id="rId4" Type="http://schemas.openxmlformats.org/officeDocument/2006/relationships/image" Target="../media/image387.wmf"/></Relationships>
</file>

<file path=ppt/slides/_rels/slide1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2.wmf"/><Relationship Id="rId3" Type="http://schemas.openxmlformats.org/officeDocument/2006/relationships/oleObject" Target="../embeddings/oleObject407.bin"/><Relationship Id="rId7" Type="http://schemas.openxmlformats.org/officeDocument/2006/relationships/oleObject" Target="../embeddings/oleObject40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6.vml"/><Relationship Id="rId6" Type="http://schemas.openxmlformats.org/officeDocument/2006/relationships/image" Target="../media/image391.wmf"/><Relationship Id="rId5" Type="http://schemas.openxmlformats.org/officeDocument/2006/relationships/oleObject" Target="../embeddings/oleObject408.bin"/><Relationship Id="rId4" Type="http://schemas.openxmlformats.org/officeDocument/2006/relationships/image" Target="../media/image390.wmf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7.vml"/><Relationship Id="rId6" Type="http://schemas.openxmlformats.org/officeDocument/2006/relationships/image" Target="../media/image394.wmf"/><Relationship Id="rId5" Type="http://schemas.openxmlformats.org/officeDocument/2006/relationships/oleObject" Target="../embeddings/oleObject411.bin"/><Relationship Id="rId4" Type="http://schemas.openxmlformats.org/officeDocument/2006/relationships/image" Target="../media/image393.wmf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8.vml"/><Relationship Id="rId6" Type="http://schemas.openxmlformats.org/officeDocument/2006/relationships/image" Target="../media/image396.wmf"/><Relationship Id="rId5" Type="http://schemas.openxmlformats.org/officeDocument/2006/relationships/oleObject" Target="../embeddings/oleObject413.bin"/><Relationship Id="rId4" Type="http://schemas.openxmlformats.org/officeDocument/2006/relationships/image" Target="../media/image395.wmf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9.vml"/><Relationship Id="rId6" Type="http://schemas.openxmlformats.org/officeDocument/2006/relationships/image" Target="../media/image398.wmf"/><Relationship Id="rId5" Type="http://schemas.openxmlformats.org/officeDocument/2006/relationships/oleObject" Target="../embeddings/oleObject415.bin"/><Relationship Id="rId4" Type="http://schemas.openxmlformats.org/officeDocument/2006/relationships/image" Target="../media/image397.wmf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0.vml"/><Relationship Id="rId6" Type="http://schemas.openxmlformats.org/officeDocument/2006/relationships/image" Target="../media/image400.wmf"/><Relationship Id="rId5" Type="http://schemas.openxmlformats.org/officeDocument/2006/relationships/oleObject" Target="../embeddings/oleObject417.bin"/><Relationship Id="rId4" Type="http://schemas.openxmlformats.org/officeDocument/2006/relationships/image" Target="../media/image399.wmf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1.vml"/><Relationship Id="rId4" Type="http://schemas.openxmlformats.org/officeDocument/2006/relationships/image" Target="../media/image401.wmf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2.vml"/><Relationship Id="rId6" Type="http://schemas.openxmlformats.org/officeDocument/2006/relationships/image" Target="../media/image403.wmf"/><Relationship Id="rId5" Type="http://schemas.openxmlformats.org/officeDocument/2006/relationships/oleObject" Target="../embeddings/oleObject420.bin"/><Relationship Id="rId4" Type="http://schemas.openxmlformats.org/officeDocument/2006/relationships/image" Target="../media/image402.wmf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3.vml"/><Relationship Id="rId6" Type="http://schemas.openxmlformats.org/officeDocument/2006/relationships/image" Target="../media/image405.wmf"/><Relationship Id="rId5" Type="http://schemas.openxmlformats.org/officeDocument/2006/relationships/oleObject" Target="../embeddings/oleObject422.bin"/><Relationship Id="rId4" Type="http://schemas.openxmlformats.org/officeDocument/2006/relationships/image" Target="../media/image404.wmf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7.png"/><Relationship Id="rId2" Type="http://schemas.openxmlformats.org/officeDocument/2006/relationships/image" Target="../media/image40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/>
          </a:bodyPr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algn="ctr" rtl="1">
              <a:buNone/>
              <a:defRPr/>
            </a:pPr>
            <a:r>
              <a:rPr lang="ar-SA" sz="6000" dirty="0" smtClean="0">
                <a:solidFill>
                  <a:srgbClr val="FF0000"/>
                </a:solidFill>
                <a:cs typeface="Arial" pitchFamily="34" charset="0"/>
              </a:rPr>
              <a:t>تمارين محلولة </a:t>
            </a:r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9231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 dirty="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68694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rgbClr val="376092"/>
                </a:solidFill>
                <a:cs typeface="Arial" pitchFamily="34" charset="0"/>
              </a:rPr>
            </a:b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/>
              <a:defRPr/>
            </a:pPr>
            <a:r>
              <a:rPr lang="ar-SA" sz="3000" dirty="0" smtClean="0"/>
              <a:t>إذا كانت المجموعة الكلية هي مجموعة الأعداد الطبيعية  الأصغر من </a:t>
            </a:r>
            <a:r>
              <a:rPr lang="en-US" sz="3000" dirty="0" smtClean="0"/>
              <a:t>10</a:t>
            </a:r>
            <a:r>
              <a:rPr lang="ar-SA" sz="3000" dirty="0" smtClean="0"/>
              <a:t>، وكانت                       ،</a:t>
            </a:r>
            <a:endParaRPr lang="ar-SA" sz="4000" dirty="0" smtClean="0"/>
          </a:p>
          <a:p>
            <a:pPr rtl="1">
              <a:defRPr/>
            </a:pPr>
            <a:r>
              <a:rPr lang="ar-SA" sz="4000" dirty="0" smtClean="0"/>
              <a:t>كون المجموعات الآتية:</a:t>
            </a: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814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4793896"/>
              </p:ext>
            </p:extLst>
          </p:nvPr>
        </p:nvGraphicFramePr>
        <p:xfrm>
          <a:off x="4794250" y="1828800"/>
          <a:ext cx="20637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7" name="معادلة" r:id="rId4" imgW="672840" imgH="203040" progId="Equation.3">
                  <p:embed/>
                </p:oleObj>
              </mc:Choice>
              <mc:Fallback>
                <p:oleObj name="معادلة" r:id="rId4" imgW="672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50" y="1828800"/>
                        <a:ext cx="2063750" cy="609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5701785"/>
              </p:ext>
            </p:extLst>
          </p:nvPr>
        </p:nvGraphicFramePr>
        <p:xfrm>
          <a:off x="2228849" y="1828800"/>
          <a:ext cx="1962151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8" name="Equation" r:id="rId6" imgW="711000" imgH="203040" progId="Equation.3">
                  <p:embed/>
                </p:oleObj>
              </mc:Choice>
              <mc:Fallback>
                <p:oleObj name="Equation" r:id="rId6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8849" y="1828800"/>
                        <a:ext cx="1962151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2" name="Object 14"/>
          <p:cNvGraphicFramePr>
            <a:graphicFrameLocks noChangeAspect="1"/>
          </p:cNvGraphicFramePr>
          <p:nvPr/>
        </p:nvGraphicFramePr>
        <p:xfrm>
          <a:off x="495300" y="3581401"/>
          <a:ext cx="9163050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9" name="معادلة" r:id="rId8" imgW="3441600" imgH="241200" progId="Equation.3">
                  <p:embed/>
                </p:oleObj>
              </mc:Choice>
              <mc:Fallback>
                <p:oleObj name="معادلة" r:id="rId8" imgW="34416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" y="3581401"/>
                        <a:ext cx="9163050" cy="646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40362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/>
          </a:bodyPr>
          <a:lstStyle/>
          <a:p>
            <a:pPr algn="r" rtl="1"/>
            <a:r>
              <a:rPr lang="ar-SA" sz="32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buNone/>
              <a:defRPr/>
            </a:pPr>
            <a:r>
              <a:rPr lang="ar-SA" sz="4000" dirty="0" smtClean="0"/>
              <a:t>            ،               </a:t>
            </a:r>
            <a:r>
              <a:rPr lang="ar-SA" sz="3000" dirty="0" smtClean="0"/>
              <a:t>و</a:t>
            </a:r>
            <a:r>
              <a:rPr lang="ar-SA" sz="4000" dirty="0" smtClean="0"/>
              <a:t>   </a:t>
            </a:r>
            <a:endParaRPr lang="ar-SA" sz="2000" dirty="0" smtClean="0"/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814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9730983"/>
              </p:ext>
            </p:extLst>
          </p:nvPr>
        </p:nvGraphicFramePr>
        <p:xfrm>
          <a:off x="762000" y="1524000"/>
          <a:ext cx="424391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6" name="معادلة" r:id="rId3" imgW="1358640" imgH="203040" progId="Equation.3">
                  <p:embed/>
                </p:oleObj>
              </mc:Choice>
              <mc:Fallback>
                <p:oleObj name="معادلة" r:id="rId3" imgW="13586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524000"/>
                        <a:ext cx="4243917" cy="533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2" name="Object 14"/>
          <p:cNvGraphicFramePr>
            <a:graphicFrameLocks noChangeAspect="1"/>
          </p:cNvGraphicFramePr>
          <p:nvPr/>
        </p:nvGraphicFramePr>
        <p:xfrm>
          <a:off x="1073151" y="2286000"/>
          <a:ext cx="578709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7" name="Equation" r:id="rId5" imgW="1460160" imgH="203040" progId="Equation.3">
                  <p:embed/>
                </p:oleObj>
              </mc:Choice>
              <mc:Fallback>
                <p:oleObj name="Equation" r:id="rId5" imgW="1460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3151" y="2286000"/>
                        <a:ext cx="5787098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6535737"/>
              </p:ext>
            </p:extLst>
          </p:nvPr>
        </p:nvGraphicFramePr>
        <p:xfrm>
          <a:off x="990600" y="2971800"/>
          <a:ext cx="4643438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8" name="معادلة" r:id="rId7" imgW="876240" imgH="203040" progId="Equation.3">
                  <p:embed/>
                </p:oleObj>
              </mc:Choice>
              <mc:Fallback>
                <p:oleObj name="معادلة" r:id="rId7" imgW="876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971800"/>
                        <a:ext cx="4643438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2358616"/>
              </p:ext>
            </p:extLst>
          </p:nvPr>
        </p:nvGraphicFramePr>
        <p:xfrm>
          <a:off x="908050" y="3810000"/>
          <a:ext cx="5664994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9" name="Equation" r:id="rId9" imgW="1320480" imgH="228600" progId="Equation.3">
                  <p:embed/>
                </p:oleObj>
              </mc:Choice>
              <mc:Fallback>
                <p:oleObj name="Equation" r:id="rId9" imgW="1320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8050" y="3810000"/>
                        <a:ext cx="5664994" cy="611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594408"/>
              </p:ext>
            </p:extLst>
          </p:nvPr>
        </p:nvGraphicFramePr>
        <p:xfrm>
          <a:off x="7678870" y="1447800"/>
          <a:ext cx="189693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0" name="Equation" r:id="rId11" imgW="672840" imgH="203040" progId="Equation.3">
                  <p:embed/>
                </p:oleObj>
              </mc:Choice>
              <mc:Fallback>
                <p:oleObj name="Equation" r:id="rId11" imgW="672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8870" y="1447800"/>
                        <a:ext cx="1896930" cy="533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5694260"/>
              </p:ext>
            </p:extLst>
          </p:nvPr>
        </p:nvGraphicFramePr>
        <p:xfrm>
          <a:off x="5462323" y="1524000"/>
          <a:ext cx="200527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1" name="Equation" r:id="rId13" imgW="711000" imgH="203040" progId="Equation.3">
                  <p:embed/>
                </p:oleObj>
              </mc:Choice>
              <mc:Fallback>
                <p:oleObj name="Equation" r:id="rId13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2323" y="1524000"/>
                        <a:ext cx="2005277" cy="457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547286"/>
              </p:ext>
            </p:extLst>
          </p:nvPr>
        </p:nvGraphicFramePr>
        <p:xfrm>
          <a:off x="832379" y="4495800"/>
          <a:ext cx="4966758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2" name="معادلة" r:id="rId15" imgW="1218960" imgH="241200" progId="Equation.3">
                  <p:embed/>
                </p:oleObj>
              </mc:Choice>
              <mc:Fallback>
                <p:oleObj name="معادلة" r:id="rId15" imgW="12189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2379" y="4495800"/>
                        <a:ext cx="4966758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640571"/>
              </p:ext>
            </p:extLst>
          </p:nvPr>
        </p:nvGraphicFramePr>
        <p:xfrm>
          <a:off x="928687" y="5257800"/>
          <a:ext cx="8158692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3" name="معادلة" r:id="rId17" imgW="2082600" imgH="241200" progId="Equation.3">
                  <p:embed/>
                </p:oleObj>
              </mc:Choice>
              <mc:Fallback>
                <p:oleObj name="معادلة" r:id="rId17" imgW="20826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7" y="5257800"/>
                        <a:ext cx="8158692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6054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2.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g(x)=x +1   </a:t>
            </a:r>
            <a:r>
              <a:rPr lang="ar-SA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أوجد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109919"/>
              </p:ext>
            </p:extLst>
          </p:nvPr>
        </p:nvGraphicFramePr>
        <p:xfrm>
          <a:off x="1066800" y="1914525"/>
          <a:ext cx="2809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74" name="معادلة" r:id="rId3" imgW="952200" imgH="203040" progId="Equation.3">
                  <p:embed/>
                </p:oleObj>
              </mc:Choice>
              <mc:Fallback>
                <p:oleObj name="معادلة" r:id="rId3" imgW="9522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914525"/>
                        <a:ext cx="28098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7291690"/>
              </p:ext>
            </p:extLst>
          </p:nvPr>
        </p:nvGraphicFramePr>
        <p:xfrm>
          <a:off x="2819400" y="457200"/>
          <a:ext cx="24749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75" name="معادلة" r:id="rId5" imgW="1155600" imgH="241200" progId="Equation.3">
                  <p:embed/>
                </p:oleObj>
              </mc:Choice>
              <mc:Fallback>
                <p:oleObj name="معادلة" r:id="rId5" imgW="115560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57200"/>
                        <a:ext cx="24749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5266849"/>
              </p:ext>
            </p:extLst>
          </p:nvPr>
        </p:nvGraphicFramePr>
        <p:xfrm>
          <a:off x="647700" y="3352800"/>
          <a:ext cx="67437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76" name="معادلة" r:id="rId7" imgW="2590560" imgH="482400" progId="Equation.3">
                  <p:embed/>
                </p:oleObj>
              </mc:Choice>
              <mc:Fallback>
                <p:oleObj name="معادلة" r:id="rId7" imgW="25905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3352800"/>
                        <a:ext cx="67437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196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ar-SA" sz="3200" dirty="0">
                <a:solidFill>
                  <a:schemeClr val="tx1"/>
                </a:solidFill>
                <a:cs typeface="Arial" pitchFamily="34" charset="0"/>
              </a:rPr>
              <a:t>3</a:t>
            </a: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f(x)=2x</a:t>
            </a:r>
            <a:r>
              <a:rPr lang="en-US" sz="3000" baseline="30000" dirty="0">
                <a:solidFill>
                  <a:schemeClr val="tx1"/>
                </a:solidFill>
                <a:ea typeface="+mn-ea"/>
                <a:cs typeface="Arial" pitchFamily="34" charset="0"/>
              </a:rPr>
              <a:t>2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–1 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أوجد 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f(1)+f(2)+f(3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)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009488"/>
              </p:ext>
            </p:extLst>
          </p:nvPr>
        </p:nvGraphicFramePr>
        <p:xfrm>
          <a:off x="1143000" y="1885950"/>
          <a:ext cx="4570413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98" name="معادلة" r:id="rId3" imgW="1549080" imgH="228600" progId="Equation.3">
                  <p:embed/>
                </p:oleObj>
              </mc:Choice>
              <mc:Fallback>
                <p:oleObj name="معادلة" r:id="rId3" imgW="1549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85950"/>
                        <a:ext cx="4570413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962765"/>
              </p:ext>
            </p:extLst>
          </p:nvPr>
        </p:nvGraphicFramePr>
        <p:xfrm>
          <a:off x="990600" y="2647950"/>
          <a:ext cx="4110037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99" name="معادلة" r:id="rId5" imgW="1663560" imgH="228600" progId="Equation.3">
                  <p:embed/>
                </p:oleObj>
              </mc:Choice>
              <mc:Fallback>
                <p:oleObj name="معادلة" r:id="rId5" imgW="16635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647950"/>
                        <a:ext cx="4110037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4858852"/>
              </p:ext>
            </p:extLst>
          </p:nvPr>
        </p:nvGraphicFramePr>
        <p:xfrm>
          <a:off x="990600" y="3676650"/>
          <a:ext cx="48387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00" name="معادلة" r:id="rId7" imgW="1777680" imgH="228600" progId="Equation.3">
                  <p:embed/>
                </p:oleObj>
              </mc:Choice>
              <mc:Fallback>
                <p:oleObj name="معادلة" r:id="rId7" imgW="1777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676650"/>
                        <a:ext cx="4838700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2467788"/>
              </p:ext>
            </p:extLst>
          </p:nvPr>
        </p:nvGraphicFramePr>
        <p:xfrm>
          <a:off x="914400" y="4648200"/>
          <a:ext cx="53784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01" name="معادلة" r:id="rId9" imgW="2298600" imgH="203040" progId="Equation.3">
                  <p:embed/>
                </p:oleObj>
              </mc:Choice>
              <mc:Fallback>
                <p:oleObj name="معادلة" r:id="rId9" imgW="2298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648200"/>
                        <a:ext cx="53784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8547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4.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f(x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)=x</a:t>
            </a:r>
            <a:r>
              <a:rPr lang="en-US" sz="3000" baseline="30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2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+2x-3   </a:t>
            </a:r>
            <a:r>
              <a:rPr lang="ar-SA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أوجد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6618509"/>
              </p:ext>
            </p:extLst>
          </p:nvPr>
        </p:nvGraphicFramePr>
        <p:xfrm>
          <a:off x="541338" y="1885950"/>
          <a:ext cx="8467725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58" name="معادلة" r:id="rId3" imgW="2869920" imgH="482400" progId="Equation.3">
                  <p:embed/>
                </p:oleObj>
              </mc:Choice>
              <mc:Fallback>
                <p:oleObj name="معادلة" r:id="rId3" imgW="28699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338" y="1885950"/>
                        <a:ext cx="8467725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5955558"/>
              </p:ext>
            </p:extLst>
          </p:nvPr>
        </p:nvGraphicFramePr>
        <p:xfrm>
          <a:off x="838200" y="3352800"/>
          <a:ext cx="31115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59" name="معادلة" r:id="rId5" imgW="1143000" imgH="228600" progId="Equation.3">
                  <p:embed/>
                </p:oleObj>
              </mc:Choice>
              <mc:Fallback>
                <p:oleObj name="معادلة" r:id="rId5" imgW="1143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352800"/>
                        <a:ext cx="3111500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096143"/>
              </p:ext>
            </p:extLst>
          </p:nvPr>
        </p:nvGraphicFramePr>
        <p:xfrm>
          <a:off x="520699" y="4324350"/>
          <a:ext cx="9004301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60" name="معادلة" r:id="rId7" imgW="3848040" imgH="482400" progId="Equation.3">
                  <p:embed/>
                </p:oleObj>
              </mc:Choice>
              <mc:Fallback>
                <p:oleObj name="معادلة" r:id="rId7" imgW="38480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699" y="4324350"/>
                        <a:ext cx="9004301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9902165"/>
              </p:ext>
            </p:extLst>
          </p:nvPr>
        </p:nvGraphicFramePr>
        <p:xfrm>
          <a:off x="1676400" y="457200"/>
          <a:ext cx="31019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61" name="معادلة" r:id="rId9" imgW="1091880" imgH="203040" progId="Equation.3">
                  <p:embed/>
                </p:oleObj>
              </mc:Choice>
              <mc:Fallback>
                <p:oleObj name="معادلة" r:id="rId9" imgW="1091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57200"/>
                        <a:ext cx="31019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863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lvl="0" indent="-514350" rtl="1">
              <a:spcBef>
                <a:spcPct val="20000"/>
              </a:spcBef>
            </a:pP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5. </a:t>
            </a:r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r>
              <a:rPr lang="ar-SA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للدالة</a:t>
            </a:r>
            <a:r>
              <a:rPr lang="en-US" sz="3000" dirty="0">
                <a:solidFill>
                  <a:schemeClr val="tx1"/>
                </a:solidFill>
                <a:ea typeface="+mn-ea"/>
                <a:cs typeface="Arial" pitchFamily="34" charset="0"/>
              </a:rPr>
              <a:t> 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g(x)=x</a:t>
            </a:r>
            <a:r>
              <a:rPr lang="en-US" sz="3000" baseline="30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2</a:t>
            </a:r>
            <a:r>
              <a:rPr lang="en-US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-5x+8   </a:t>
            </a:r>
            <a:r>
              <a:rPr lang="ar-SA" sz="3000" dirty="0" smtClean="0">
                <a:solidFill>
                  <a:schemeClr val="tx1"/>
                </a:solidFill>
                <a:ea typeface="+mn-ea"/>
                <a:cs typeface="Arial" pitchFamily="34" charset="0"/>
              </a:rPr>
              <a:t> أوجد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r>
              <a:rPr lang="ar-SA" sz="3600" dirty="0" smtClean="0"/>
              <a:t>       </a:t>
            </a:r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endParaRPr lang="ar-SA" sz="3600" dirty="0" smtClean="0"/>
          </a:p>
          <a:p>
            <a:pPr marL="514350" indent="-514350" rtl="1"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3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5195969"/>
              </p:ext>
            </p:extLst>
          </p:nvPr>
        </p:nvGraphicFramePr>
        <p:xfrm>
          <a:off x="202113" y="1885950"/>
          <a:ext cx="9360987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82" name="معادلة" r:id="rId3" imgW="3606480" imgH="482400" progId="Equation.3">
                  <p:embed/>
                </p:oleObj>
              </mc:Choice>
              <mc:Fallback>
                <p:oleObj name="معادلة" r:id="rId3" imgW="36064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113" y="1885950"/>
                        <a:ext cx="9360987" cy="1314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2413007"/>
              </p:ext>
            </p:extLst>
          </p:nvPr>
        </p:nvGraphicFramePr>
        <p:xfrm>
          <a:off x="381000" y="3352800"/>
          <a:ext cx="6916738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83" name="معادلة" r:id="rId5" imgW="2539800" imgH="228600" progId="Equation.3">
                  <p:embed/>
                </p:oleObj>
              </mc:Choice>
              <mc:Fallback>
                <p:oleObj name="معادلة" r:id="rId5" imgW="2539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352800"/>
                        <a:ext cx="6916738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5589436"/>
              </p:ext>
            </p:extLst>
          </p:nvPr>
        </p:nvGraphicFramePr>
        <p:xfrm>
          <a:off x="876300" y="4324350"/>
          <a:ext cx="8291513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84" name="معادلة" r:id="rId7" imgW="3543120" imgH="482400" progId="Equation.3">
                  <p:embed/>
                </p:oleObj>
              </mc:Choice>
              <mc:Fallback>
                <p:oleObj name="معادلة" r:id="rId7" imgW="35431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" y="4324350"/>
                        <a:ext cx="8291513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911586"/>
              </p:ext>
            </p:extLst>
          </p:nvPr>
        </p:nvGraphicFramePr>
        <p:xfrm>
          <a:off x="990600" y="457200"/>
          <a:ext cx="39020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85" name="معادلة" r:id="rId9" imgW="1180800" imgH="203040" progId="Equation.3">
                  <p:embed/>
                </p:oleObj>
              </mc:Choice>
              <mc:Fallback>
                <p:oleObj name="معادلة" r:id="rId9" imgW="11808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57200"/>
                        <a:ext cx="39020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4778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/>
          <a:lstStyle/>
          <a:p>
            <a:pPr algn="r"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295402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6"/>
              <a:defRPr/>
            </a:pPr>
            <a:r>
              <a:rPr lang="ar-SA" sz="3000" dirty="0" smtClean="0"/>
              <a:t>اذا كان                     </a:t>
            </a:r>
            <a:r>
              <a:rPr lang="en-US" sz="3000" dirty="0" smtClean="0"/>
              <a:t>  </a:t>
            </a:r>
            <a:r>
              <a:rPr lang="ar-SA" sz="3000" dirty="0" smtClean="0"/>
              <a:t>    ،                    ، فأوجد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3175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1171107"/>
              </p:ext>
            </p:extLst>
          </p:nvPr>
        </p:nvGraphicFramePr>
        <p:xfrm>
          <a:off x="1738313" y="2133600"/>
          <a:ext cx="255428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3" name="Equation" r:id="rId4" imgW="837836" imgH="203112" progId="Equation.3">
                  <p:embed/>
                </p:oleObj>
              </mc:Choice>
              <mc:Fallback>
                <p:oleObj name="Equation" r:id="rId4" imgW="837836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8313" y="2133600"/>
                        <a:ext cx="255428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0534065"/>
              </p:ext>
            </p:extLst>
          </p:nvPr>
        </p:nvGraphicFramePr>
        <p:xfrm>
          <a:off x="1676401" y="2819400"/>
          <a:ext cx="20796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4" name="معادلة" r:id="rId6" imgW="876240" imgH="203040" progId="Equation.3">
                  <p:embed/>
                </p:oleObj>
              </mc:Choice>
              <mc:Fallback>
                <p:oleObj name="معادلة" r:id="rId6" imgW="876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1" y="2819400"/>
                        <a:ext cx="20796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5054810"/>
              </p:ext>
            </p:extLst>
          </p:nvPr>
        </p:nvGraphicFramePr>
        <p:xfrm>
          <a:off x="1651000" y="3505200"/>
          <a:ext cx="2562224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5" name="معادلة" r:id="rId8" imgW="863280" imgH="203040" progId="Equation.3">
                  <p:embed/>
                </p:oleObj>
              </mc:Choice>
              <mc:Fallback>
                <p:oleObj name="معادلة" r:id="rId8" imgW="863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1000" y="3505200"/>
                        <a:ext cx="2562224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6056112"/>
              </p:ext>
            </p:extLst>
          </p:nvPr>
        </p:nvGraphicFramePr>
        <p:xfrm>
          <a:off x="1752600" y="4114802"/>
          <a:ext cx="1981200" cy="838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6" name="Equation" r:id="rId10" imgW="647700" imgH="419100" progId="Equation.3">
                  <p:embed/>
                </p:oleObj>
              </mc:Choice>
              <mc:Fallback>
                <p:oleObj name="Equation" r:id="rId10" imgW="6477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114802"/>
                        <a:ext cx="1981200" cy="8381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7977452"/>
              </p:ext>
            </p:extLst>
          </p:nvPr>
        </p:nvGraphicFramePr>
        <p:xfrm>
          <a:off x="1752600" y="5257800"/>
          <a:ext cx="24304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7" name="Equation" r:id="rId12" imgW="774364" imgH="203112" progId="Equation.3">
                  <p:embed/>
                </p:oleObj>
              </mc:Choice>
              <mc:Fallback>
                <p:oleObj name="Equation" r:id="rId12" imgW="774364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5257800"/>
                        <a:ext cx="24304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4138138"/>
              </p:ext>
            </p:extLst>
          </p:nvPr>
        </p:nvGraphicFramePr>
        <p:xfrm>
          <a:off x="5321300" y="1384300"/>
          <a:ext cx="25082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8" name="معادلة" r:id="rId14" imgW="1143000" imgH="228600" progId="Equation.3">
                  <p:embed/>
                </p:oleObj>
              </mc:Choice>
              <mc:Fallback>
                <p:oleObj name="معادلة" r:id="rId14" imgW="1143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1300" y="1384300"/>
                        <a:ext cx="250825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537694"/>
              </p:ext>
            </p:extLst>
          </p:nvPr>
        </p:nvGraphicFramePr>
        <p:xfrm>
          <a:off x="3089274" y="1447800"/>
          <a:ext cx="1698626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9" name="معادلة" r:id="rId16" imgW="774360" imgH="203040" progId="Equation.3">
                  <p:embed/>
                </p:oleObj>
              </mc:Choice>
              <mc:Fallback>
                <p:oleObj name="معادلة" r:id="rId16" imgW="774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9274" y="1447800"/>
                        <a:ext cx="1698626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581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/>
          <a:lstStyle/>
          <a:p>
            <a:pPr algn="r"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295402"/>
            <a:ext cx="8915400" cy="4830763"/>
          </a:xfrm>
        </p:spPr>
        <p:txBody>
          <a:bodyPr/>
          <a:lstStyle/>
          <a:p>
            <a:pPr marL="0" indent="0" rtl="1">
              <a:buNone/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765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7732810"/>
              </p:ext>
            </p:extLst>
          </p:nvPr>
        </p:nvGraphicFramePr>
        <p:xfrm>
          <a:off x="674159" y="1414462"/>
          <a:ext cx="6958277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9" name="معادلة" r:id="rId3" imgW="2933640" imgH="482400" progId="Equation.3">
                  <p:embed/>
                </p:oleObj>
              </mc:Choice>
              <mc:Fallback>
                <p:oleObj name="معادلة" r:id="rId3" imgW="29336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159" y="1414462"/>
                        <a:ext cx="6958277" cy="1023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4071419"/>
              </p:ext>
            </p:extLst>
          </p:nvPr>
        </p:nvGraphicFramePr>
        <p:xfrm>
          <a:off x="742950" y="4648200"/>
          <a:ext cx="8461375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0" name="معادلة" r:id="rId5" imgW="3657600" imgH="736560" progId="Equation.3">
                  <p:embed/>
                </p:oleObj>
              </mc:Choice>
              <mc:Fallback>
                <p:oleObj name="معادلة" r:id="rId5" imgW="3657600" imgH="736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4648200"/>
                        <a:ext cx="8461375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817212"/>
              </p:ext>
            </p:extLst>
          </p:nvPr>
        </p:nvGraphicFramePr>
        <p:xfrm>
          <a:off x="660401" y="2513013"/>
          <a:ext cx="5960798" cy="205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1" name="معادلة" r:id="rId7" imgW="2705040" imgH="939600" progId="Equation.3">
                  <p:embed/>
                </p:oleObj>
              </mc:Choice>
              <mc:Fallback>
                <p:oleObj name="معادلة" r:id="rId7" imgW="2705040" imgH="93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01" y="2513013"/>
                        <a:ext cx="5960798" cy="205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116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295402"/>
            <a:ext cx="8915400" cy="4830763"/>
          </a:xfrm>
        </p:spPr>
        <p:txBody>
          <a:bodyPr/>
          <a:lstStyle/>
          <a:p>
            <a:pPr marL="0" indent="0" rtl="1">
              <a:buNone/>
              <a:defRPr/>
            </a:pPr>
            <a:endParaRPr lang="ar-SA" sz="3600" dirty="0" smtClean="0"/>
          </a:p>
          <a:p>
            <a:pPr marL="0" indent="0" rtl="1">
              <a:buNone/>
              <a:defRPr/>
            </a:pPr>
            <a:r>
              <a:rPr lang="ar-SA" sz="3600" dirty="0" smtClean="0"/>
              <a:t>            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86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7562725"/>
              </p:ext>
            </p:extLst>
          </p:nvPr>
        </p:nvGraphicFramePr>
        <p:xfrm>
          <a:off x="1028436" y="1544638"/>
          <a:ext cx="6077744" cy="96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6" name="معادلة" r:id="rId3" imgW="1942920" imgH="444240" progId="Equation.3">
                  <p:embed/>
                </p:oleObj>
              </mc:Choice>
              <mc:Fallback>
                <p:oleObj name="معادلة" r:id="rId3" imgW="194292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8436" y="1544638"/>
                        <a:ext cx="6077744" cy="969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8629459"/>
              </p:ext>
            </p:extLst>
          </p:nvPr>
        </p:nvGraphicFramePr>
        <p:xfrm>
          <a:off x="859896" y="3738563"/>
          <a:ext cx="7957477" cy="220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7" name="معادلة" r:id="rId5" imgW="3073320" imgH="965160" progId="Equation.3">
                  <p:embed/>
                </p:oleObj>
              </mc:Choice>
              <mc:Fallback>
                <p:oleObj name="معادلة" r:id="rId5" imgW="307332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9896" y="3738563"/>
                        <a:ext cx="7957477" cy="220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88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 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 startAt="7"/>
            </a:pPr>
            <a:r>
              <a:rPr lang="ar-SA" dirty="0" smtClean="0"/>
              <a:t>  </a:t>
            </a:r>
            <a:r>
              <a:rPr lang="ar-SA" dirty="0"/>
              <a:t>أوجد معكوس الدالة  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FF0000"/>
                </a:solidFill>
              </a:rPr>
              <a:t>الحل:</a:t>
            </a:r>
            <a:endParaRPr lang="ar-SA" dirty="0">
              <a:solidFill>
                <a:srgbClr val="FF0000"/>
              </a:solidFill>
            </a:endParaRPr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8603517"/>
              </p:ext>
            </p:extLst>
          </p:nvPr>
        </p:nvGraphicFramePr>
        <p:xfrm>
          <a:off x="2386013" y="2590800"/>
          <a:ext cx="3451225" cy="312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3" name="معادلة" r:id="rId3" imgW="1460160" imgH="1244520" progId="Equation.3">
                  <p:embed/>
                </p:oleObj>
              </mc:Choice>
              <mc:Fallback>
                <p:oleObj name="معادلة" r:id="rId3" imgW="1460160" imgH="1244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6013" y="2590800"/>
                        <a:ext cx="3451225" cy="312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8585567"/>
              </p:ext>
            </p:extLst>
          </p:nvPr>
        </p:nvGraphicFramePr>
        <p:xfrm>
          <a:off x="4229100" y="1698625"/>
          <a:ext cx="156210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4" name="معادلة" r:id="rId5" imgW="660240" imgH="203040" progId="Equation.3">
                  <p:embed/>
                </p:oleObj>
              </mc:Choice>
              <mc:Fallback>
                <p:oleObj name="معادلة" r:id="rId5" imgW="660240" imgH="203040" progId="Equation.3">
                  <p:embed/>
                  <p:pic>
                    <p:nvPicPr>
                      <p:cNvPr id="0" name="كائن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9100" y="1698625"/>
                        <a:ext cx="1562100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840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 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 startAt="8"/>
            </a:pPr>
            <a:r>
              <a:rPr lang="ar-SA" dirty="0" smtClean="0"/>
              <a:t>  </a:t>
            </a:r>
            <a:r>
              <a:rPr lang="ar-SA" dirty="0"/>
              <a:t>أوجد معكوس الدالة  </a:t>
            </a:r>
          </a:p>
          <a:p>
            <a:pPr marL="0" indent="0">
              <a:buNone/>
            </a:pPr>
            <a:r>
              <a:rPr lang="ar-SA" dirty="0" smtClean="0">
                <a:solidFill>
                  <a:srgbClr val="FF0000"/>
                </a:solidFill>
              </a:rPr>
              <a:t>الحل:</a:t>
            </a:r>
            <a:endParaRPr lang="ar-SA" dirty="0">
              <a:solidFill>
                <a:srgbClr val="FF0000"/>
              </a:solidFill>
            </a:endParaRPr>
          </a:p>
        </p:txBody>
      </p:sp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325009"/>
              </p:ext>
            </p:extLst>
          </p:nvPr>
        </p:nvGraphicFramePr>
        <p:xfrm>
          <a:off x="1785144" y="2525714"/>
          <a:ext cx="4653756" cy="3798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4" name="معادلة" r:id="rId3" imgW="1968480" imgH="1511280" progId="Equation.3">
                  <p:embed/>
                </p:oleObj>
              </mc:Choice>
              <mc:Fallback>
                <p:oleObj name="معادلة" r:id="rId3" imgW="1968480" imgH="1511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144" y="2525714"/>
                        <a:ext cx="4653756" cy="3798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1" y="1447800"/>
            <a:ext cx="1888331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293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lvl="0" indent="-514350" rtl="1">
              <a:spcBef>
                <a:spcPct val="20000"/>
              </a:spcBef>
              <a:defRPr/>
            </a:pPr>
            <a:r>
              <a:rPr lang="ar-SA" sz="2800" dirty="0" smtClean="0">
                <a:solidFill>
                  <a:prstClr val="black"/>
                </a:solidFill>
                <a:ea typeface="+mn-ea"/>
                <a:cs typeface="Arial" pitchFamily="34" charset="0"/>
              </a:rPr>
              <a:t>9- </a:t>
            </a:r>
            <a:r>
              <a:rPr lang="ar-SA" sz="2800" dirty="0">
                <a:solidFill>
                  <a:prstClr val="black"/>
                </a:solidFill>
                <a:ea typeface="+mn-ea"/>
                <a:cs typeface="Arial" pitchFamily="34" charset="0"/>
              </a:rPr>
              <a:t>أوجد كل خط من الخطوط المستقيمة الذي يحقق الشروط المعطاة فيما يلي</a:t>
            </a:r>
            <a:r>
              <a:rPr lang="ar-SA" sz="2800" dirty="0" smtClean="0">
                <a:solidFill>
                  <a:prstClr val="black"/>
                </a:solidFill>
                <a:ea typeface="+mn-ea"/>
                <a:cs typeface="Arial" pitchFamily="34" charset="0"/>
              </a:rPr>
              <a:t>: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2765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 المار بالنقطة </a:t>
            </a:r>
            <a:r>
              <a:rPr lang="en-US" sz="2600" dirty="0" smtClean="0">
                <a:cs typeface="Arial" pitchFamily="34" charset="0"/>
              </a:rPr>
              <a:t>(1, -2) </a:t>
            </a:r>
            <a:r>
              <a:rPr lang="ar-SA" sz="2600" dirty="0" smtClean="0">
                <a:cs typeface="Arial" pitchFamily="34" charset="0"/>
              </a:rPr>
              <a:t> وميله </a:t>
            </a:r>
            <a:r>
              <a:rPr lang="en-US" sz="2600" dirty="0" smtClean="0">
                <a:cs typeface="Arial" pitchFamily="34" charset="0"/>
              </a:rPr>
              <a:t>m=-3</a:t>
            </a:r>
          </a:p>
          <a:p>
            <a:pPr marL="571500" lvl="0" indent="-571500" rtl="1">
              <a:buFont typeface="+mj-cs"/>
              <a:buAutoNum type="arabic2Minus"/>
              <a:defRPr/>
            </a:pPr>
            <a:r>
              <a:rPr lang="en-US" sz="2600" dirty="0">
                <a:cs typeface="Arial" pitchFamily="34" charset="0"/>
              </a:rPr>
              <a:t> </a:t>
            </a:r>
            <a:r>
              <a:rPr lang="ar-SA" sz="2600" dirty="0">
                <a:solidFill>
                  <a:prstClr val="black"/>
                </a:solidFill>
                <a:cs typeface="Arial" pitchFamily="34" charset="0"/>
              </a:rPr>
              <a:t>المستقيم  المار ب</a:t>
            </a:r>
            <a:r>
              <a:rPr lang="ar-SA" sz="2600" dirty="0" smtClean="0">
                <a:solidFill>
                  <a:prstClr val="black"/>
                </a:solidFill>
                <a:cs typeface="Arial" pitchFamily="34" charset="0"/>
              </a:rPr>
              <a:t>نقطة الاصل</a:t>
            </a:r>
            <a:r>
              <a:rPr lang="en-US" sz="26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6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600" dirty="0">
                <a:solidFill>
                  <a:prstClr val="black"/>
                </a:solidFill>
                <a:cs typeface="Arial" pitchFamily="34" charset="0"/>
              </a:rPr>
              <a:t>وميله </a:t>
            </a:r>
            <a:r>
              <a:rPr lang="en-US" sz="2600" dirty="0" smtClean="0">
                <a:solidFill>
                  <a:prstClr val="black"/>
                </a:solidFill>
                <a:cs typeface="Arial" pitchFamily="34" charset="0"/>
              </a:rPr>
              <a:t>2</a:t>
            </a:r>
            <a:endParaRPr lang="en-US" sz="2600" dirty="0">
              <a:solidFill>
                <a:prstClr val="black"/>
              </a:solidFill>
              <a:cs typeface="Arial" pitchFamily="34" charset="0"/>
            </a:endParaRP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 المار بالنقطتين</a:t>
            </a:r>
            <a:r>
              <a:rPr lang="en-US" sz="2600" dirty="0" smtClean="0">
                <a:cs typeface="Arial" pitchFamily="34" charset="0"/>
              </a:rPr>
              <a:t>(3,4) </a:t>
            </a:r>
            <a:r>
              <a:rPr lang="ar-SA" sz="2600" dirty="0" smtClean="0">
                <a:cs typeface="Arial" pitchFamily="34" charset="0"/>
              </a:rPr>
              <a:t> و </a:t>
            </a:r>
            <a:r>
              <a:rPr lang="en-US" sz="2600" dirty="0" smtClean="0">
                <a:cs typeface="Arial" pitchFamily="34" charset="0"/>
              </a:rPr>
              <a:t>(7,2)</a:t>
            </a:r>
            <a:r>
              <a:rPr lang="ar-SA" sz="2600" dirty="0" smtClean="0">
                <a:cs typeface="Arial" pitchFamily="34" charset="0"/>
              </a:rPr>
              <a:t> 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الذي ميله </a:t>
            </a:r>
            <a:r>
              <a:rPr lang="en-US" sz="2600" dirty="0" smtClean="0">
                <a:cs typeface="Arial" pitchFamily="34" charset="0"/>
              </a:rPr>
              <a:t>m=-2</a:t>
            </a:r>
            <a:r>
              <a:rPr lang="ar-SA" sz="2600" dirty="0" smtClean="0">
                <a:cs typeface="Arial" pitchFamily="34" charset="0"/>
              </a:rPr>
              <a:t> ومقطوعه الصادي </a:t>
            </a:r>
            <a:r>
              <a:rPr lang="en-US" sz="2600" dirty="0" smtClean="0">
                <a:cs typeface="Arial" pitchFamily="34" charset="0"/>
              </a:rPr>
              <a:t>b=3</a:t>
            </a:r>
            <a:r>
              <a:rPr lang="ar-SA" sz="2600" dirty="0" smtClean="0">
                <a:cs typeface="Arial" pitchFamily="34" charset="0"/>
              </a:rPr>
              <a:t>  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 smtClean="0">
                <a:cs typeface="Arial" pitchFamily="34" charset="0"/>
              </a:rPr>
              <a:t>المستقيم الذي يمر </a:t>
            </a:r>
            <a:r>
              <a:rPr lang="en-US" sz="2600" dirty="0" smtClean="0">
                <a:cs typeface="Arial" pitchFamily="34" charset="0"/>
              </a:rPr>
              <a:t>(3,5)</a:t>
            </a:r>
            <a:r>
              <a:rPr lang="ar-SA" sz="2600" dirty="0" smtClean="0">
                <a:cs typeface="Arial" pitchFamily="34" charset="0"/>
              </a:rPr>
              <a:t> ويوازي المستقيم </a:t>
            </a:r>
            <a:r>
              <a:rPr lang="en-US" sz="2600" dirty="0" smtClean="0">
                <a:cs typeface="Arial" pitchFamily="34" charset="0"/>
              </a:rPr>
              <a:t>3x+5y-2=0 </a:t>
            </a:r>
            <a:r>
              <a:rPr lang="ar-SA" sz="2600" dirty="0" smtClean="0">
                <a:cs typeface="Arial" pitchFamily="34" charset="0"/>
              </a:rPr>
              <a:t>  </a:t>
            </a:r>
            <a:endParaRPr lang="en-US" sz="2600" dirty="0" smtClean="0">
              <a:cs typeface="Arial" pitchFamily="34" charset="0"/>
            </a:endParaRP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2600" dirty="0">
                <a:cs typeface="Arial" pitchFamily="34" charset="0"/>
              </a:rPr>
              <a:t>المستقيم الذي يمر </a:t>
            </a:r>
            <a:r>
              <a:rPr lang="en-US" sz="2600" dirty="0">
                <a:cs typeface="Arial" pitchFamily="34" charset="0"/>
              </a:rPr>
              <a:t>(</a:t>
            </a:r>
            <a:r>
              <a:rPr lang="en-US" sz="2600" dirty="0" smtClean="0">
                <a:cs typeface="Arial" pitchFamily="34" charset="0"/>
              </a:rPr>
              <a:t>3,2)</a:t>
            </a:r>
            <a:r>
              <a:rPr lang="ar-SA" sz="2600" dirty="0" smtClean="0">
                <a:cs typeface="Arial" pitchFamily="34" charset="0"/>
              </a:rPr>
              <a:t> وعمودي على المستقيم </a:t>
            </a:r>
            <a:r>
              <a:rPr lang="en-US" sz="2600" dirty="0" smtClean="0">
                <a:cs typeface="Arial" pitchFamily="34" charset="0"/>
              </a:rPr>
              <a:t>y=-3x+2 </a:t>
            </a:r>
            <a:r>
              <a:rPr lang="ar-SA" sz="2600" dirty="0" smtClean="0">
                <a:cs typeface="Arial" pitchFamily="34" charset="0"/>
              </a:rPr>
              <a:t>                           </a:t>
            </a:r>
          </a:p>
          <a:p>
            <a:pPr marL="514350" indent="-514350" rtl="1">
              <a:defRPr/>
            </a:pPr>
            <a:r>
              <a:rPr lang="ar-SA" sz="2600" dirty="0" smtClean="0">
                <a:cs typeface="Arial" pitchFamily="34" charset="0"/>
              </a:rPr>
              <a:t>9- أوجد الجزء المقطوع من محور </a:t>
            </a:r>
            <a:r>
              <a:rPr lang="ar-SA" sz="2600" dirty="0" err="1" smtClean="0">
                <a:cs typeface="Arial" pitchFamily="34" charset="0"/>
              </a:rPr>
              <a:t>السينات</a:t>
            </a:r>
            <a:r>
              <a:rPr lang="ar-SA" sz="2600" dirty="0" smtClean="0">
                <a:cs typeface="Arial" pitchFamily="34" charset="0"/>
              </a:rPr>
              <a:t> والجزء المقطوع من محور الصادات للمستقيم الذب معادلته </a:t>
            </a:r>
            <a:r>
              <a:rPr lang="en-US" sz="2600" dirty="0" smtClean="0">
                <a:cs typeface="Arial" pitchFamily="34" charset="0"/>
              </a:rPr>
              <a:t>2x+7y=14</a:t>
            </a:r>
            <a:endParaRPr lang="ar-SA" sz="2600" dirty="0" smtClean="0">
              <a:cs typeface="Arial" pitchFamily="34" charset="0"/>
            </a:endParaRPr>
          </a:p>
          <a:p>
            <a:pPr marL="0" lvl="0" indent="0" rtl="1">
              <a:defRPr/>
            </a:pPr>
            <a:r>
              <a:rPr lang="ar-SA" sz="2600" dirty="0" smtClean="0">
                <a:solidFill>
                  <a:prstClr val="black"/>
                </a:solidFill>
                <a:cs typeface="Arial" pitchFamily="34" charset="0"/>
              </a:rPr>
              <a:t>10. أوجد الميل والمقطوع الصادي للمستقيم </a:t>
            </a:r>
            <a:r>
              <a:rPr lang="en-US" sz="2600" dirty="0" smtClean="0">
                <a:solidFill>
                  <a:prstClr val="black"/>
                </a:solidFill>
                <a:cs typeface="Arial" pitchFamily="34" charset="0"/>
              </a:rPr>
              <a:t>3x+5y=15</a:t>
            </a:r>
            <a:endParaRPr lang="ar-SA" sz="2600" dirty="0">
              <a:solidFill>
                <a:prstClr val="black"/>
              </a:solidFill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2Minus"/>
              <a:defRPr/>
            </a:pPr>
            <a:endParaRPr lang="ar-SA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39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048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أ- </a:t>
            </a:r>
            <a:r>
              <a:rPr lang="ar-SA" sz="3000" dirty="0" smtClean="0">
                <a:cs typeface="Arial" pitchFamily="34" charset="0"/>
              </a:rPr>
              <a:t>المستقيم المار بالنقطة </a:t>
            </a:r>
            <a:r>
              <a:rPr lang="en-US" sz="3000" dirty="0" smtClean="0">
                <a:cs typeface="Arial" pitchFamily="34" charset="0"/>
              </a:rPr>
              <a:t>(1,-2)</a:t>
            </a:r>
            <a:r>
              <a:rPr lang="ar-SA" sz="3000" dirty="0" smtClean="0">
                <a:cs typeface="Arial" pitchFamily="34" charset="0"/>
              </a:rPr>
              <a:t> وميله يساوي </a:t>
            </a:r>
            <a:r>
              <a:rPr lang="en-US" sz="3000" dirty="0" smtClean="0">
                <a:cs typeface="Arial" pitchFamily="34" charset="0"/>
              </a:rPr>
              <a:t>m= -3</a:t>
            </a:r>
            <a:r>
              <a:rPr lang="ar-SA" sz="3000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. </a:t>
            </a: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6008700"/>
              </p:ext>
            </p:extLst>
          </p:nvPr>
        </p:nvGraphicFramePr>
        <p:xfrm>
          <a:off x="1041400" y="2530475"/>
          <a:ext cx="607060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8" name="معادلة" r:id="rId3" imgW="1511280" imgH="215640" progId="Equation.3">
                  <p:embed/>
                </p:oleObj>
              </mc:Choice>
              <mc:Fallback>
                <p:oleObj name="معادلة" r:id="rId3" imgW="15112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400" y="2530475"/>
                        <a:ext cx="6070600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5422711"/>
              </p:ext>
            </p:extLst>
          </p:nvPr>
        </p:nvGraphicFramePr>
        <p:xfrm>
          <a:off x="1081088" y="4648200"/>
          <a:ext cx="493395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9" name="معادلة" r:id="rId5" imgW="939600" imgH="203040" progId="Equation.3">
                  <p:embed/>
                </p:oleObj>
              </mc:Choice>
              <mc:Fallback>
                <p:oleObj name="معادلة" r:id="rId5" imgW="939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1088" y="4648200"/>
                        <a:ext cx="4933950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4265463"/>
              </p:ext>
            </p:extLst>
          </p:nvPr>
        </p:nvGraphicFramePr>
        <p:xfrm>
          <a:off x="1246188" y="3200400"/>
          <a:ext cx="5087937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0" name="معادلة" r:id="rId7" imgW="1066680" imgH="203040" progId="Equation.3">
                  <p:embed/>
                </p:oleObj>
              </mc:Choice>
              <mc:Fallback>
                <p:oleObj name="معادلة" r:id="rId7" imgW="1066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6188" y="3200400"/>
                        <a:ext cx="5087937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4705845"/>
              </p:ext>
            </p:extLst>
          </p:nvPr>
        </p:nvGraphicFramePr>
        <p:xfrm>
          <a:off x="852488" y="3962400"/>
          <a:ext cx="5133975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1" name="معادلة" r:id="rId9" imgW="977760" imgH="203040" progId="Equation.3">
                  <p:embed/>
                </p:oleObj>
              </mc:Choice>
              <mc:Fallback>
                <p:oleObj name="معادلة" r:id="rId9" imgW="977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2488" y="3962400"/>
                        <a:ext cx="5133975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6980250"/>
              </p:ext>
            </p:extLst>
          </p:nvPr>
        </p:nvGraphicFramePr>
        <p:xfrm>
          <a:off x="1257300" y="5334000"/>
          <a:ext cx="373380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2" name="معادلة" r:id="rId11" imgW="711000" imgH="203040" progId="Equation.3">
                  <p:embed/>
                </p:oleObj>
              </mc:Choice>
              <mc:Fallback>
                <p:oleObj name="معادلة" r:id="rId11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300" y="5334000"/>
                        <a:ext cx="3733800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391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151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ب -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المستقيم المار بنقطة الاصل وميله </a:t>
            </a:r>
            <a:r>
              <a:rPr lang="en-US" sz="3000" dirty="0" smtClean="0">
                <a:cs typeface="Arial" pitchFamily="34" charset="0"/>
              </a:rPr>
              <a:t>2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922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4732956"/>
              </p:ext>
            </p:extLst>
          </p:nvPr>
        </p:nvGraphicFramePr>
        <p:xfrm>
          <a:off x="1676400" y="2362200"/>
          <a:ext cx="51990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6" name="معادلة" r:id="rId3" imgW="1206360" imgH="215640" progId="Equation.3">
                  <p:embed/>
                </p:oleObj>
              </mc:Choice>
              <mc:Fallback>
                <p:oleObj name="معادلة" r:id="rId3" imgW="12063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362200"/>
                        <a:ext cx="5199063" cy="609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1204630"/>
              </p:ext>
            </p:extLst>
          </p:nvPr>
        </p:nvGraphicFramePr>
        <p:xfrm>
          <a:off x="2159000" y="4545013"/>
          <a:ext cx="2946400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7" name="معادلة" r:id="rId5" imgW="571320" imgH="203040" progId="Equation.3">
                  <p:embed/>
                </p:oleObj>
              </mc:Choice>
              <mc:Fallback>
                <p:oleObj name="معادلة" r:id="rId5" imgW="571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000" y="4545013"/>
                        <a:ext cx="2946400" cy="5603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4827223"/>
              </p:ext>
            </p:extLst>
          </p:nvPr>
        </p:nvGraphicFramePr>
        <p:xfrm>
          <a:off x="1370013" y="3440113"/>
          <a:ext cx="4786312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8" name="معادلة" r:id="rId7" imgW="1002960" imgH="203040" progId="Equation.3">
                  <p:embed/>
                </p:oleObj>
              </mc:Choice>
              <mc:Fallback>
                <p:oleObj name="معادلة" r:id="rId7" imgW="1002960" imgH="2030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0013" y="3440113"/>
                        <a:ext cx="4786312" cy="522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596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048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solidFill>
                  <a:prstClr val="black"/>
                </a:solidFill>
                <a:cs typeface="Arial" pitchFamily="34" charset="0"/>
              </a:rPr>
              <a:t>ج. المستقيم  </a:t>
            </a:r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المار بالنقطتين</a:t>
            </a: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(3,4) </a:t>
            </a:r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 و </a:t>
            </a: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(7,2)</a:t>
            </a:r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 </a:t>
            </a:r>
            <a:endParaRPr lang="en-US" dirty="0" smtClean="0">
              <a:solidFill>
                <a:prstClr val="black"/>
              </a:solidFill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2586079"/>
              </p:ext>
            </p:extLst>
          </p:nvPr>
        </p:nvGraphicFramePr>
        <p:xfrm>
          <a:off x="481013" y="2530475"/>
          <a:ext cx="7192962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40" name="معادلة" r:id="rId3" imgW="1790640" imgH="215640" progId="Equation.3">
                  <p:embed/>
                </p:oleObj>
              </mc:Choice>
              <mc:Fallback>
                <p:oleObj name="معادلة" r:id="rId3" imgW="17906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013" y="2530475"/>
                        <a:ext cx="7192962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0762982"/>
              </p:ext>
            </p:extLst>
          </p:nvPr>
        </p:nvGraphicFramePr>
        <p:xfrm>
          <a:off x="566737" y="3941762"/>
          <a:ext cx="7510463" cy="101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41" name="معادلة" r:id="rId5" imgW="1574640" imgH="393480" progId="Equation.3">
                  <p:embed/>
                </p:oleObj>
              </mc:Choice>
              <mc:Fallback>
                <p:oleObj name="معادلة" r:id="rId5" imgW="1574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737" y="3941762"/>
                        <a:ext cx="7510463" cy="1011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127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71500" lvl="0" indent="-571500" rtl="1">
              <a:spcBef>
                <a:spcPct val="20000"/>
              </a:spcBef>
              <a:defRPr/>
            </a:pPr>
            <a:r>
              <a:rPr lang="ar-SA" sz="3000" dirty="0" smtClean="0">
                <a:solidFill>
                  <a:prstClr val="black"/>
                </a:solidFill>
                <a:ea typeface="+mn-ea"/>
                <a:cs typeface="Arial" pitchFamily="34" charset="0"/>
              </a:rPr>
              <a:t> </a:t>
            </a:r>
            <a:endParaRPr lang="ar-SA" sz="3000" dirty="0">
              <a:solidFill>
                <a:prstClr val="black"/>
              </a:solidFill>
              <a:ea typeface="+mn-ea"/>
              <a:cs typeface="Arial" pitchFamily="34" charset="0"/>
            </a:endParaRPr>
          </a:p>
        </p:txBody>
      </p:sp>
      <p:sp>
        <p:nvSpPr>
          <p:cNvPr id="22535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7510937"/>
              </p:ext>
            </p:extLst>
          </p:nvPr>
        </p:nvGraphicFramePr>
        <p:xfrm>
          <a:off x="969963" y="2514600"/>
          <a:ext cx="36782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2" name="معادلة" r:id="rId3" imgW="939600" imgH="203040" progId="Equation.3">
                  <p:embed/>
                </p:oleObj>
              </mc:Choice>
              <mc:Fallback>
                <p:oleObj name="معادلة" r:id="rId3" imgW="939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3" y="2514600"/>
                        <a:ext cx="3678237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5110114"/>
              </p:ext>
            </p:extLst>
          </p:nvPr>
        </p:nvGraphicFramePr>
        <p:xfrm>
          <a:off x="914400" y="3276600"/>
          <a:ext cx="59150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3" name="معادلة" r:id="rId5" imgW="1511280" imgH="203040" progId="Equation.3">
                  <p:embed/>
                </p:oleObj>
              </mc:Choice>
              <mc:Fallback>
                <p:oleObj name="معادلة" r:id="rId5" imgW="1511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276600"/>
                        <a:ext cx="59150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1890711"/>
              </p:ext>
            </p:extLst>
          </p:nvPr>
        </p:nvGraphicFramePr>
        <p:xfrm>
          <a:off x="476250" y="1676400"/>
          <a:ext cx="47704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4" name="معادلة" r:id="rId7" imgW="1218960" imgH="203040" progId="Equation.3">
                  <p:embed/>
                </p:oleObj>
              </mc:Choice>
              <mc:Fallback>
                <p:oleObj name="معادلة" r:id="rId7" imgW="12189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50" y="1676400"/>
                        <a:ext cx="47704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3173029"/>
              </p:ext>
            </p:extLst>
          </p:nvPr>
        </p:nvGraphicFramePr>
        <p:xfrm>
          <a:off x="1301750" y="4357688"/>
          <a:ext cx="342900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5" name="معادلة" r:id="rId9" imgW="876240" imgH="393480" progId="Equation.3">
                  <p:embed/>
                </p:oleObj>
              </mc:Choice>
              <mc:Fallback>
                <p:oleObj name="معادلة" r:id="rId9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1750" y="4357688"/>
                        <a:ext cx="3429000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146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3561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dirty="0" smtClean="0">
                <a:cs typeface="Arial" pitchFamily="34" charset="0"/>
              </a:rPr>
              <a:t>د. المستقيم </a:t>
            </a:r>
            <a:r>
              <a:rPr lang="ar-SA" dirty="0">
                <a:cs typeface="Arial" pitchFamily="34" charset="0"/>
              </a:rPr>
              <a:t>الذي ميله </a:t>
            </a:r>
            <a:r>
              <a:rPr lang="en-US" dirty="0">
                <a:cs typeface="Arial" pitchFamily="34" charset="0"/>
              </a:rPr>
              <a:t>m=-2</a:t>
            </a:r>
            <a:r>
              <a:rPr lang="ar-SA" dirty="0">
                <a:cs typeface="Arial" pitchFamily="34" charset="0"/>
              </a:rPr>
              <a:t> ومقطوعه الصادي </a:t>
            </a:r>
            <a:r>
              <a:rPr lang="en-US" dirty="0">
                <a:cs typeface="Arial" pitchFamily="34" charset="0"/>
              </a:rPr>
              <a:t>b=3</a:t>
            </a:r>
            <a:r>
              <a:rPr lang="ar-SA" dirty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r>
              <a:rPr lang="ar-SA" sz="2400" b="1" dirty="0" smtClean="0">
                <a:cs typeface="Arial" pitchFamily="34" charset="0"/>
              </a:rPr>
              <a:t>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4212433"/>
              </p:ext>
            </p:extLst>
          </p:nvPr>
        </p:nvGraphicFramePr>
        <p:xfrm>
          <a:off x="2967038" y="3962400"/>
          <a:ext cx="44672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10" name="معادلة" r:id="rId3" imgW="850680" imgH="203040" progId="Equation.3">
                  <p:embed/>
                </p:oleObj>
              </mc:Choice>
              <mc:Fallback>
                <p:oleObj name="معادلة" r:id="rId3" imgW="850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7038" y="3962400"/>
                        <a:ext cx="44672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76009"/>
              </p:ext>
            </p:extLst>
          </p:nvPr>
        </p:nvGraphicFramePr>
        <p:xfrm>
          <a:off x="3948113" y="3155950"/>
          <a:ext cx="3214687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11" name="معادلة" r:id="rId5" imgW="672840" imgH="203040" progId="Equation.3">
                  <p:embed/>
                </p:oleObj>
              </mc:Choice>
              <mc:Fallback>
                <p:oleObj name="معادلة" r:id="rId5" imgW="672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8113" y="3155950"/>
                        <a:ext cx="3214687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501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0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هـ-</a:t>
            </a:r>
            <a:r>
              <a:rPr lang="ar-SA" sz="3000" dirty="0" smtClean="0">
                <a:cs typeface="Arial" pitchFamily="34" charset="0"/>
              </a:rPr>
              <a:t>المستقيم الذي يمر بالنقطة </a:t>
            </a:r>
            <a:r>
              <a:rPr lang="en-US" sz="3000" dirty="0" smtClean="0">
                <a:cs typeface="Arial" pitchFamily="34" charset="0"/>
              </a:rPr>
              <a:t>(3,5) </a:t>
            </a:r>
            <a:r>
              <a:rPr lang="ar-SA" sz="3000" dirty="0" smtClean="0">
                <a:cs typeface="Arial" pitchFamily="34" charset="0"/>
              </a:rPr>
              <a:t> يوازي على المستقيم  </a:t>
            </a:r>
            <a:r>
              <a:rPr lang="en-US" sz="3000" dirty="0" smtClean="0">
                <a:cs typeface="Arial" pitchFamily="34" charset="0"/>
              </a:rPr>
              <a:t>3x+5y-2=0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نفرض ميل المستقيم  </a:t>
            </a:r>
            <a:r>
              <a:rPr lang="en-US" sz="3000" dirty="0" smtClean="0">
                <a:cs typeface="Arial" pitchFamily="34" charset="0"/>
              </a:rPr>
              <a:t>3x+5y-2=0 </a:t>
            </a:r>
            <a:r>
              <a:rPr lang="ar-SA" sz="3000" dirty="0" smtClean="0">
                <a:cs typeface="Arial" pitchFamily="34" charset="0"/>
              </a:rPr>
              <a:t> هو      وميل المستقيم الموازي 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اذاً 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r>
              <a:rPr lang="ar-SA" sz="2400" b="1" dirty="0" smtClean="0">
                <a:cs typeface="Arial" pitchFamily="34" charset="0"/>
              </a:rPr>
              <a:t>                     (  شرط التوازي)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2073575"/>
              </p:ext>
            </p:extLst>
          </p:nvPr>
        </p:nvGraphicFramePr>
        <p:xfrm>
          <a:off x="4038600" y="2438400"/>
          <a:ext cx="685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02" name="Equation" r:id="rId3" imgW="190440" imgH="215640" progId="Equation.3">
                  <p:embed/>
                </p:oleObj>
              </mc:Choice>
              <mc:Fallback>
                <p:oleObj name="Equation" r:id="rId3" imgW="190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438400"/>
                        <a:ext cx="685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2136490"/>
              </p:ext>
            </p:extLst>
          </p:nvPr>
        </p:nvGraphicFramePr>
        <p:xfrm>
          <a:off x="4224338" y="3810000"/>
          <a:ext cx="3733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03" name="معادلة" r:id="rId5" imgW="711000" imgH="203040" progId="Equation.3">
                  <p:embed/>
                </p:oleObj>
              </mc:Choice>
              <mc:Fallback>
                <p:oleObj name="معادلة" r:id="rId5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8" y="3810000"/>
                        <a:ext cx="3733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4191000" y="2971800"/>
          <a:ext cx="27289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04" name="Equation" r:id="rId7" imgW="571320" imgH="393480" progId="Equation.3">
                  <p:embed/>
                </p:oleObj>
              </mc:Choice>
              <mc:Fallback>
                <p:oleObj name="Equation" r:id="rId7" imgW="571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2971800"/>
                        <a:ext cx="272891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3507432"/>
              </p:ext>
            </p:extLst>
          </p:nvPr>
        </p:nvGraphicFramePr>
        <p:xfrm>
          <a:off x="3448050" y="4419600"/>
          <a:ext cx="386715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05" name="معادلة" r:id="rId9" imgW="901440" imgH="393480" progId="Equation.3">
                  <p:embed/>
                </p:oleObj>
              </mc:Choice>
              <mc:Fallback>
                <p:oleObj name="معادلة" r:id="rId9" imgW="901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8050" y="4419600"/>
                        <a:ext cx="3867150" cy="8382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6701932"/>
              </p:ext>
            </p:extLst>
          </p:nvPr>
        </p:nvGraphicFramePr>
        <p:xfrm>
          <a:off x="533400" y="2438400"/>
          <a:ext cx="6397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06" name="Equation" r:id="rId11" imgW="203040" imgH="215640" progId="Equation.3">
                  <p:embed/>
                </p:oleObj>
              </mc:Choice>
              <mc:Fallback>
                <p:oleObj name="Equation" r:id="rId11" imgW="2030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438400"/>
                        <a:ext cx="63976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4547793"/>
              </p:ext>
            </p:extLst>
          </p:nvPr>
        </p:nvGraphicFramePr>
        <p:xfrm>
          <a:off x="1295400" y="5446713"/>
          <a:ext cx="4186237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07" name="معادلة" r:id="rId13" imgW="876240" imgH="393480" progId="Equation.3">
                  <p:embed/>
                </p:oleObj>
              </mc:Choice>
              <mc:Fallback>
                <p:oleObj name="معادلة" r:id="rId13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446713"/>
                        <a:ext cx="4186237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858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000" dirty="0" smtClean="0"/>
              <a:t>  </a:t>
            </a:r>
            <a:endParaRPr lang="ar-SA" sz="3000" dirty="0"/>
          </a:p>
        </p:txBody>
      </p:sp>
      <p:sp>
        <p:nvSpPr>
          <p:cNvPr id="266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7" name="Object 12"/>
          <p:cNvGraphicFramePr>
            <a:graphicFrameLocks noChangeAspect="1"/>
          </p:cNvGraphicFramePr>
          <p:nvPr/>
        </p:nvGraphicFramePr>
        <p:xfrm>
          <a:off x="990600" y="1600200"/>
          <a:ext cx="27797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91" name="Equation" r:id="rId3" imgW="1155600" imgH="215640" progId="Equation.3">
                  <p:embed/>
                </p:oleObj>
              </mc:Choice>
              <mc:Fallback>
                <p:oleObj name="Equation" r:id="rId3" imgW="11556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00200"/>
                        <a:ext cx="277971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5935734"/>
              </p:ext>
            </p:extLst>
          </p:nvPr>
        </p:nvGraphicFramePr>
        <p:xfrm>
          <a:off x="1066800" y="2286000"/>
          <a:ext cx="33655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92" name="معادلة" r:id="rId5" imgW="838080" imgH="215640" progId="Equation.3">
                  <p:embed/>
                </p:oleObj>
              </mc:Choice>
              <mc:Fallback>
                <p:oleObj name="معادلة" r:id="rId5" imgW="8380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286000"/>
                        <a:ext cx="33655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1561996"/>
              </p:ext>
            </p:extLst>
          </p:nvPr>
        </p:nvGraphicFramePr>
        <p:xfrm>
          <a:off x="606425" y="2819400"/>
          <a:ext cx="4278313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93" name="معادلة" r:id="rId7" imgW="1777680" imgH="393480" progId="Equation.3">
                  <p:embed/>
                </p:oleObj>
              </mc:Choice>
              <mc:Fallback>
                <p:oleObj name="معادلة" r:id="rId7" imgW="1777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425" y="2819400"/>
                        <a:ext cx="4278313" cy="833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3969636"/>
              </p:ext>
            </p:extLst>
          </p:nvPr>
        </p:nvGraphicFramePr>
        <p:xfrm>
          <a:off x="647700" y="4751388"/>
          <a:ext cx="2824163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94" name="معادلة" r:id="rId9" imgW="888840" imgH="393480" progId="Equation.3">
                  <p:embed/>
                </p:oleObj>
              </mc:Choice>
              <mc:Fallback>
                <p:oleObj name="معادلة" r:id="rId9" imgW="888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4751388"/>
                        <a:ext cx="2824163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4139040"/>
              </p:ext>
            </p:extLst>
          </p:nvPr>
        </p:nvGraphicFramePr>
        <p:xfrm>
          <a:off x="722313" y="3814763"/>
          <a:ext cx="4795837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95" name="معادلة" r:id="rId11" imgW="1993680" imgH="393480" progId="Equation.3">
                  <p:embed/>
                </p:oleObj>
              </mc:Choice>
              <mc:Fallback>
                <p:oleObj name="معادلة" r:id="rId11" imgW="1993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13" y="3814763"/>
                        <a:ext cx="4795837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392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0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dirty="0" smtClean="0">
                <a:cs typeface="Arial" pitchFamily="34" charset="0"/>
              </a:rPr>
              <a:t>و- المستقيم </a:t>
            </a:r>
            <a:r>
              <a:rPr lang="ar-SA" dirty="0">
                <a:cs typeface="Arial" pitchFamily="34" charset="0"/>
              </a:rPr>
              <a:t>الذي يمر </a:t>
            </a:r>
            <a:r>
              <a:rPr lang="en-US" dirty="0">
                <a:cs typeface="Arial" pitchFamily="34" charset="0"/>
              </a:rPr>
              <a:t>(3,2)</a:t>
            </a:r>
            <a:r>
              <a:rPr lang="ar-SA" dirty="0">
                <a:cs typeface="Arial" pitchFamily="34" charset="0"/>
              </a:rPr>
              <a:t> وعمودي على المستقيم </a:t>
            </a:r>
            <a:r>
              <a:rPr lang="en-US" dirty="0">
                <a:cs typeface="Arial" pitchFamily="34" charset="0"/>
              </a:rPr>
              <a:t>y=-3x+2 </a:t>
            </a:r>
            <a:r>
              <a:rPr lang="ar-SA" dirty="0">
                <a:cs typeface="Arial" pitchFamily="34" charset="0"/>
              </a:rPr>
              <a:t>                           </a:t>
            </a:r>
          </a:p>
          <a:p>
            <a:pPr marL="514350" indent="-514350"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نفرض ميل المستقيم  </a:t>
            </a:r>
            <a:r>
              <a:rPr lang="en-US" sz="3000" dirty="0" smtClean="0">
                <a:cs typeface="Arial" pitchFamily="34" charset="0"/>
              </a:rPr>
              <a:t>y=-3x+2 </a:t>
            </a:r>
            <a:r>
              <a:rPr lang="ar-SA" sz="3000" dirty="0" smtClean="0">
                <a:cs typeface="Arial" pitchFamily="34" charset="0"/>
              </a:rPr>
              <a:t> هو      وميل المستقيم العمودي عليه 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اذاً </a:t>
            </a:r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r>
              <a:rPr lang="ar-SA" sz="2400" b="1" dirty="0" smtClean="0">
                <a:cs typeface="Arial" pitchFamily="34" charset="0"/>
              </a:rPr>
              <a:t>                     (  شرط التعامد)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9876001"/>
              </p:ext>
            </p:extLst>
          </p:nvPr>
        </p:nvGraphicFramePr>
        <p:xfrm>
          <a:off x="4343400" y="2438400"/>
          <a:ext cx="685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09" name="Equation" r:id="rId3" imgW="190440" imgH="215640" progId="Equation.3">
                  <p:embed/>
                </p:oleObj>
              </mc:Choice>
              <mc:Fallback>
                <p:oleObj name="Equation" r:id="rId3" imgW="190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438400"/>
                        <a:ext cx="685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7434300"/>
              </p:ext>
            </p:extLst>
          </p:nvPr>
        </p:nvGraphicFramePr>
        <p:xfrm>
          <a:off x="2590800" y="3124200"/>
          <a:ext cx="2425700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10" name="معادلة" r:id="rId5" imgW="507960" imgH="215640" progId="Equation.3">
                  <p:embed/>
                </p:oleObj>
              </mc:Choice>
              <mc:Fallback>
                <p:oleObj name="معادلة" r:id="rId5" imgW="5079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124200"/>
                        <a:ext cx="2425700" cy="417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8958226"/>
              </p:ext>
            </p:extLst>
          </p:nvPr>
        </p:nvGraphicFramePr>
        <p:xfrm>
          <a:off x="2209800" y="3886200"/>
          <a:ext cx="33782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11" name="معادلة" r:id="rId7" imgW="787320" imgH="215640" progId="Equation.3">
                  <p:embed/>
                </p:oleObj>
              </mc:Choice>
              <mc:Fallback>
                <p:oleObj name="معادلة" r:id="rId7" imgW="7873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886200"/>
                        <a:ext cx="3378200" cy="4603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3448361"/>
              </p:ext>
            </p:extLst>
          </p:nvPr>
        </p:nvGraphicFramePr>
        <p:xfrm>
          <a:off x="350838" y="2362200"/>
          <a:ext cx="6397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12" name="Equation" r:id="rId9" imgW="203040" imgH="215640" progId="Equation.3">
                  <p:embed/>
                </p:oleObj>
              </mc:Choice>
              <mc:Fallback>
                <p:oleObj name="Equation" r:id="rId9" imgW="2030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38" y="2362200"/>
                        <a:ext cx="63976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4820981"/>
              </p:ext>
            </p:extLst>
          </p:nvPr>
        </p:nvGraphicFramePr>
        <p:xfrm>
          <a:off x="2589213" y="4876800"/>
          <a:ext cx="38830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13" name="معادلة" r:id="rId11" imgW="812520" imgH="393480" progId="Equation.3">
                  <p:embed/>
                </p:oleObj>
              </mc:Choice>
              <mc:Fallback>
                <p:oleObj name="معادلة" r:id="rId11" imgW="8125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9213" y="4876800"/>
                        <a:ext cx="3883025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137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000" dirty="0" smtClean="0"/>
              <a:t>  </a:t>
            </a:r>
            <a:endParaRPr lang="ar-SA" sz="3000" dirty="0"/>
          </a:p>
        </p:txBody>
      </p:sp>
      <p:sp>
        <p:nvSpPr>
          <p:cNvPr id="266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7" name="Object 12"/>
          <p:cNvGraphicFramePr>
            <a:graphicFrameLocks noChangeAspect="1"/>
          </p:cNvGraphicFramePr>
          <p:nvPr/>
        </p:nvGraphicFramePr>
        <p:xfrm>
          <a:off x="990600" y="1600200"/>
          <a:ext cx="27797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33" name="Equation" r:id="rId3" imgW="1155600" imgH="215640" progId="Equation.3">
                  <p:embed/>
                </p:oleObj>
              </mc:Choice>
              <mc:Fallback>
                <p:oleObj name="Equation" r:id="rId3" imgW="11556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00200"/>
                        <a:ext cx="277971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1308322"/>
              </p:ext>
            </p:extLst>
          </p:nvPr>
        </p:nvGraphicFramePr>
        <p:xfrm>
          <a:off x="1041400" y="2286000"/>
          <a:ext cx="34163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34" name="معادلة" r:id="rId5" imgW="850680" imgH="215640" progId="Equation.3">
                  <p:embed/>
                </p:oleObj>
              </mc:Choice>
              <mc:Fallback>
                <p:oleObj name="معادلة" r:id="rId5" imgW="8506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400" y="2286000"/>
                        <a:ext cx="34163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4964172"/>
              </p:ext>
            </p:extLst>
          </p:nvPr>
        </p:nvGraphicFramePr>
        <p:xfrm>
          <a:off x="927100" y="2819400"/>
          <a:ext cx="3635375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35" name="معادلة" r:id="rId7" imgW="1511280" imgH="393480" progId="Equation.3">
                  <p:embed/>
                </p:oleObj>
              </mc:Choice>
              <mc:Fallback>
                <p:oleObj name="معادلة" r:id="rId7" imgW="1511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7100" y="2819400"/>
                        <a:ext cx="3635375" cy="833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6472483"/>
              </p:ext>
            </p:extLst>
          </p:nvPr>
        </p:nvGraphicFramePr>
        <p:xfrm>
          <a:off x="1204913" y="4751388"/>
          <a:ext cx="2503487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36" name="معادلة" r:id="rId9" imgW="787320" imgH="393480" progId="Equation.3">
                  <p:embed/>
                </p:oleObj>
              </mc:Choice>
              <mc:Fallback>
                <p:oleObj name="معادلة" r:id="rId9" imgW="787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4913" y="4751388"/>
                        <a:ext cx="2503487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602497"/>
              </p:ext>
            </p:extLst>
          </p:nvPr>
        </p:nvGraphicFramePr>
        <p:xfrm>
          <a:off x="1066800" y="3814763"/>
          <a:ext cx="2108200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37" name="معادلة" r:id="rId11" imgW="876240" imgH="393480" progId="Equation.3">
                  <p:embed/>
                </p:oleObj>
              </mc:Choice>
              <mc:Fallback>
                <p:oleObj name="معادلة" r:id="rId11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814763"/>
                        <a:ext cx="2108200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667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 </a:t>
            </a:r>
            <a:endParaRPr lang="ar-SA" dirty="0"/>
          </a:p>
        </p:txBody>
      </p:sp>
      <p:sp>
        <p:nvSpPr>
          <p:cNvPr id="21507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3000" dirty="0" smtClean="0">
                <a:solidFill>
                  <a:prstClr val="black"/>
                </a:solidFill>
                <a:cs typeface="Arial" pitchFamily="34" charset="0"/>
              </a:rPr>
              <a:t>10- أوجد </a:t>
            </a:r>
            <a:r>
              <a:rPr lang="ar-SA" sz="3000" dirty="0">
                <a:solidFill>
                  <a:prstClr val="black"/>
                </a:solidFill>
                <a:cs typeface="Arial" pitchFamily="34" charset="0"/>
              </a:rPr>
              <a:t>الجزء المقطوع من محور </a:t>
            </a:r>
            <a:r>
              <a:rPr lang="ar-SA" sz="3000" dirty="0" err="1">
                <a:solidFill>
                  <a:prstClr val="black"/>
                </a:solidFill>
                <a:cs typeface="Arial" pitchFamily="34" charset="0"/>
              </a:rPr>
              <a:t>السينات</a:t>
            </a:r>
            <a:r>
              <a:rPr lang="ar-SA" sz="3000" dirty="0">
                <a:solidFill>
                  <a:prstClr val="black"/>
                </a:solidFill>
                <a:cs typeface="Arial" pitchFamily="34" charset="0"/>
              </a:rPr>
              <a:t> والجزء المقطوع من </a:t>
            </a:r>
            <a:r>
              <a:rPr lang="ar-SA" sz="3000" dirty="0" smtClean="0">
                <a:solidFill>
                  <a:prstClr val="black"/>
                </a:solidFill>
                <a:cs typeface="Arial" pitchFamily="34" charset="0"/>
              </a:rPr>
              <a:t>محور الصادات </a:t>
            </a:r>
            <a:r>
              <a:rPr lang="ar-SA" sz="3000" dirty="0">
                <a:solidFill>
                  <a:prstClr val="black"/>
                </a:solidFill>
                <a:cs typeface="Arial" pitchFamily="34" charset="0"/>
              </a:rPr>
              <a:t>للمستقيم </a:t>
            </a:r>
            <a:r>
              <a:rPr lang="ar-SA" sz="3000" dirty="0" smtClean="0">
                <a:solidFill>
                  <a:prstClr val="black"/>
                </a:solidFill>
                <a:cs typeface="Arial" pitchFamily="34" charset="0"/>
              </a:rPr>
              <a:t>الذي معادلته </a:t>
            </a:r>
            <a:r>
              <a:rPr lang="en-US" sz="3000" dirty="0">
                <a:solidFill>
                  <a:prstClr val="black"/>
                </a:solidFill>
                <a:cs typeface="Arial" pitchFamily="34" charset="0"/>
              </a:rPr>
              <a:t>2x+7y=14 </a:t>
            </a: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rtl="1"/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 المقطوع السيني للخط  =</a:t>
            </a:r>
            <a:r>
              <a:rPr lang="en-US" sz="3000" dirty="0" smtClean="0">
                <a:cs typeface="Arial" pitchFamily="34" charset="0"/>
              </a:rPr>
              <a:t>a</a:t>
            </a:r>
            <a:r>
              <a:rPr lang="ar-SA" sz="3000" dirty="0" smtClean="0">
                <a:cs typeface="Arial" pitchFamily="34" charset="0"/>
              </a:rPr>
              <a:t> وهذا يعني أن الخط يمر بالنقطة </a:t>
            </a:r>
            <a:r>
              <a:rPr lang="en-US" sz="3000" dirty="0" smtClean="0">
                <a:cs typeface="Arial" pitchFamily="34" charset="0"/>
              </a:rPr>
              <a:t>(a,0) 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pPr algn="l"/>
            <a:endParaRPr lang="ar-SA" sz="3000" dirty="0" smtClean="0">
              <a:cs typeface="Arial" pitchFamily="34" charset="0"/>
            </a:endParaRPr>
          </a:p>
          <a:p>
            <a:pPr algn="l"/>
            <a:endParaRPr lang="ar-SA" sz="3000" dirty="0" smtClean="0"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المقطوع الصادي  للخط  =</a:t>
            </a:r>
            <a:r>
              <a:rPr lang="en-US" sz="3000" dirty="0" smtClean="0">
                <a:cs typeface="Arial" pitchFamily="34" charset="0"/>
              </a:rPr>
              <a:t>b</a:t>
            </a:r>
            <a:r>
              <a:rPr lang="ar-SA" sz="3000" dirty="0" smtClean="0">
                <a:cs typeface="Arial" pitchFamily="34" charset="0"/>
              </a:rPr>
              <a:t> وهذا يعني أن الخط يمر بالنقطة </a:t>
            </a:r>
            <a:r>
              <a:rPr lang="en-US" sz="3000" dirty="0" smtClean="0">
                <a:cs typeface="Arial" pitchFamily="34" charset="0"/>
              </a:rPr>
              <a:t>(0,b) 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pPr algn="l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</p:txBody>
      </p:sp>
      <p:graphicFrame>
        <p:nvGraphicFramePr>
          <p:cNvPr id="2150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3782179"/>
              </p:ext>
            </p:extLst>
          </p:nvPr>
        </p:nvGraphicFramePr>
        <p:xfrm>
          <a:off x="1074738" y="3994150"/>
          <a:ext cx="3192462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8" name="معادلة" r:id="rId3" imgW="1523880" imgH="203040" progId="Equation.3">
                  <p:embed/>
                </p:oleObj>
              </mc:Choice>
              <mc:Fallback>
                <p:oleObj name="معادلة" r:id="rId3" imgW="1523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4738" y="3994150"/>
                        <a:ext cx="3192462" cy="3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4913760"/>
              </p:ext>
            </p:extLst>
          </p:nvPr>
        </p:nvGraphicFramePr>
        <p:xfrm>
          <a:off x="1409700" y="5549900"/>
          <a:ext cx="3162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9" name="معادلة" r:id="rId5" imgW="1511280" imgH="203040" progId="Equation.3">
                  <p:embed/>
                </p:oleObj>
              </mc:Choice>
              <mc:Fallback>
                <p:oleObj name="معادلة" r:id="rId5" imgW="1511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9700" y="5549900"/>
                        <a:ext cx="31623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162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765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dirty="0" smtClean="0">
                <a:cs typeface="Arial" pitchFamily="34" charset="0"/>
              </a:rPr>
              <a:t>11- أوجد الميل والمقطوع الصادي للمستقيم</a:t>
            </a:r>
            <a:r>
              <a:rPr lang="en-US" sz="3000" dirty="0" smtClean="0">
                <a:cs typeface="Arial" pitchFamily="34" charset="0"/>
              </a:rPr>
              <a:t>   3x+5y=15 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لإيجاد المطلوب نضع أولا المعادلة المعطاة على الصورة :</a:t>
            </a:r>
          </a:p>
          <a:p>
            <a:pPr marL="514350" indent="-514350"/>
            <a:r>
              <a:rPr lang="en-US" sz="3000" dirty="0" smtClean="0">
                <a:cs typeface="Arial" pitchFamily="34" charset="0"/>
              </a:rPr>
              <a:t>Y=</a:t>
            </a:r>
            <a:r>
              <a:rPr lang="en-US" sz="3000" dirty="0" err="1" smtClean="0">
                <a:cs typeface="Arial" pitchFamily="34" charset="0"/>
              </a:rPr>
              <a:t>mx+b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من المعادلة المعطاة نجد أن </a:t>
            </a: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7373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095413"/>
              </p:ext>
            </p:extLst>
          </p:nvPr>
        </p:nvGraphicFramePr>
        <p:xfrm>
          <a:off x="723900" y="4344988"/>
          <a:ext cx="3238500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08" name="معادلة" r:id="rId3" imgW="863280" imgH="203040" progId="Equation.3">
                  <p:embed/>
                </p:oleObj>
              </mc:Choice>
              <mc:Fallback>
                <p:oleObj name="معادلة" r:id="rId3" imgW="863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4344988"/>
                        <a:ext cx="3238500" cy="455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9157980"/>
              </p:ext>
            </p:extLst>
          </p:nvPr>
        </p:nvGraphicFramePr>
        <p:xfrm>
          <a:off x="823913" y="4911725"/>
          <a:ext cx="295275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09" name="معادلة" r:id="rId5" imgW="787320" imgH="393480" progId="Equation.3">
                  <p:embed/>
                </p:oleObj>
              </mc:Choice>
              <mc:Fallback>
                <p:oleObj name="معادلة" r:id="rId5" imgW="787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913" y="4911725"/>
                        <a:ext cx="2952750" cy="87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296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2867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smtClean="0">
                <a:cs typeface="Arial" pitchFamily="34" charset="0"/>
              </a:rPr>
              <a:t>بمقارنة هذه المعادلة الأخيرة بالمعادلة</a:t>
            </a:r>
            <a:r>
              <a:rPr lang="en-US" sz="3000" smtClean="0">
                <a:cs typeface="Arial" pitchFamily="34" charset="0"/>
              </a:rPr>
              <a:t>y=mx+b 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نجد أن        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</a:t>
            </a:r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auto">
          <a:xfrm>
            <a:off x="7315200" y="2590800"/>
            <a:ext cx="152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endParaRPr lang="ar-SA" sz="3200">
              <a:solidFill>
                <a:srgbClr val="FF0000"/>
              </a:solidFill>
            </a:endParaRPr>
          </a:p>
        </p:txBody>
      </p:sp>
      <p:sp>
        <p:nvSpPr>
          <p:cNvPr id="28681" name="مستطيل 11"/>
          <p:cNvSpPr>
            <a:spLocks noChangeArrowheads="1"/>
          </p:cNvSpPr>
          <p:nvPr/>
        </p:nvSpPr>
        <p:spPr bwMode="auto">
          <a:xfrm>
            <a:off x="1828800" y="2819400"/>
            <a:ext cx="76200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/>
            <a:r>
              <a:rPr lang="ar-SA" sz="3000" dirty="0"/>
              <a:t>   الميل هو             والمقطوع الصادي هو </a:t>
            </a:r>
            <a:r>
              <a:rPr lang="en-US" sz="3000" dirty="0" smtClean="0"/>
              <a:t>b=3</a:t>
            </a:r>
            <a:endParaRPr lang="ar-SA" sz="3000" dirty="0">
              <a:solidFill>
                <a:srgbClr val="FF0000"/>
              </a:solidFill>
            </a:endParaRPr>
          </a:p>
        </p:txBody>
      </p:sp>
      <p:graphicFrame>
        <p:nvGraphicFramePr>
          <p:cNvPr id="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0142057"/>
              </p:ext>
            </p:extLst>
          </p:nvPr>
        </p:nvGraphicFramePr>
        <p:xfrm>
          <a:off x="6884988" y="2743200"/>
          <a:ext cx="102711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18" name="معادلة" r:id="rId3" imgW="507960" imgH="393480" progId="Equation.3">
                  <p:embed/>
                </p:oleObj>
              </mc:Choice>
              <mc:Fallback>
                <p:oleObj name="معادلة" r:id="rId3" imgW="507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4988" y="2743200"/>
                        <a:ext cx="1027112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255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356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12. حل المتباينة </a:t>
            </a: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مجموعة الحل هي الفترة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9383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355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686404"/>
              </p:ext>
            </p:extLst>
          </p:nvPr>
        </p:nvGraphicFramePr>
        <p:xfrm>
          <a:off x="4138613" y="3581400"/>
          <a:ext cx="36290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12" name="معادلة" r:id="rId3" imgW="1295280" imgH="393480" progId="Equation.3">
                  <p:embed/>
                </p:oleObj>
              </mc:Choice>
              <mc:Fallback>
                <p:oleObj name="معادلة" r:id="rId3" imgW="1295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8613" y="3581400"/>
                        <a:ext cx="3629025" cy="762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740288"/>
              </p:ext>
            </p:extLst>
          </p:nvPr>
        </p:nvGraphicFramePr>
        <p:xfrm>
          <a:off x="4783138" y="4430713"/>
          <a:ext cx="2027237" cy="90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13" name="معادلة" r:id="rId5" imgW="723600" imgH="393480" progId="Equation.3">
                  <p:embed/>
                </p:oleObj>
              </mc:Choice>
              <mc:Fallback>
                <p:oleObj name="معادلة" r:id="rId5" imgW="723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3138" y="4430713"/>
                        <a:ext cx="2027237" cy="903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5839323"/>
              </p:ext>
            </p:extLst>
          </p:nvPr>
        </p:nvGraphicFramePr>
        <p:xfrm>
          <a:off x="5105400" y="1447800"/>
          <a:ext cx="202723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14" name="Equation" r:id="rId7" imgW="939600" imgH="177480" progId="Equation.3">
                  <p:embed/>
                </p:oleObj>
              </mc:Choice>
              <mc:Fallback>
                <p:oleObj name="Equation" r:id="rId7" imgW="9396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1447800"/>
                        <a:ext cx="2027238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3455988" y="2384425"/>
          <a:ext cx="3205162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15" name="Equation" r:id="rId9" imgW="1485720" imgH="228600" progId="Equation.3">
                  <p:embed/>
                </p:oleObj>
              </mc:Choice>
              <mc:Fallback>
                <p:oleObj name="Equation" r:id="rId9" imgW="14857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5988" y="2384425"/>
                        <a:ext cx="3205162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4191000" y="3048000"/>
          <a:ext cx="1752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16" name="Equation" r:id="rId11" imgW="812520" imgH="177480" progId="Equation.3">
                  <p:embed/>
                </p:oleObj>
              </mc:Choice>
              <mc:Fallback>
                <p:oleObj name="Equation" r:id="rId11" imgW="8125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3048000"/>
                        <a:ext cx="17526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2305517"/>
              </p:ext>
            </p:extLst>
          </p:nvPr>
        </p:nvGraphicFramePr>
        <p:xfrm>
          <a:off x="3783013" y="5226050"/>
          <a:ext cx="1370012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17" name="معادلة" r:id="rId13" imgW="558720" imgH="431640" progId="Equation.3">
                  <p:embed/>
                </p:oleObj>
              </mc:Choice>
              <mc:Fallback>
                <p:oleObj name="معادلة" r:id="rId13" imgW="5587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3013" y="5226050"/>
                        <a:ext cx="1370012" cy="7239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99867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4585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13. حل المتباينة </a:t>
            </a: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مجموعة الحل هي الفترة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79863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457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5906954"/>
              </p:ext>
            </p:extLst>
          </p:nvPr>
        </p:nvGraphicFramePr>
        <p:xfrm>
          <a:off x="4154488" y="5486400"/>
          <a:ext cx="80010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36" name="معادلة" r:id="rId3" imgW="342720" imgH="215640" progId="Equation.3">
                  <p:embed/>
                </p:oleObj>
              </mc:Choice>
              <mc:Fallback>
                <p:oleObj name="معادلة" r:id="rId3" imgW="3427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4488" y="5486400"/>
                        <a:ext cx="800100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1499057"/>
              </p:ext>
            </p:extLst>
          </p:nvPr>
        </p:nvGraphicFramePr>
        <p:xfrm>
          <a:off x="4648200" y="1371600"/>
          <a:ext cx="26082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37" name="Equation" r:id="rId5" imgW="926698" imgH="177723" progId="Equation.3">
                  <p:embed/>
                </p:oleObj>
              </mc:Choice>
              <mc:Fallback>
                <p:oleObj name="Equation" r:id="rId5" imgW="926698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371600"/>
                        <a:ext cx="2608262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94548"/>
              </p:ext>
            </p:extLst>
          </p:nvPr>
        </p:nvGraphicFramePr>
        <p:xfrm>
          <a:off x="4038600" y="2286000"/>
          <a:ext cx="39020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38" name="معادلة" r:id="rId7" imgW="1562040" imgH="177480" progId="Equation.3">
                  <p:embed/>
                </p:oleObj>
              </mc:Choice>
              <mc:Fallback>
                <p:oleObj name="معادلة" r:id="rId7" imgW="15620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286000"/>
                        <a:ext cx="39020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1841669"/>
              </p:ext>
            </p:extLst>
          </p:nvPr>
        </p:nvGraphicFramePr>
        <p:xfrm>
          <a:off x="4953000" y="3124200"/>
          <a:ext cx="191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39" name="معادلة" r:id="rId9" imgW="647640" imgH="177480" progId="Equation.3">
                  <p:embed/>
                </p:oleObj>
              </mc:Choice>
              <mc:Fallback>
                <p:oleObj name="معادلة" r:id="rId9" imgW="647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3124200"/>
                        <a:ext cx="1916113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6143791"/>
              </p:ext>
            </p:extLst>
          </p:nvPr>
        </p:nvGraphicFramePr>
        <p:xfrm>
          <a:off x="4699000" y="3805238"/>
          <a:ext cx="2817813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0" name="معادلة" r:id="rId11" imgW="1307880" imgH="393480" progId="Equation.3">
                  <p:embed/>
                </p:oleObj>
              </mc:Choice>
              <mc:Fallback>
                <p:oleObj name="معادلة" r:id="rId11" imgW="1307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9000" y="3805238"/>
                        <a:ext cx="2817813" cy="842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357738"/>
              </p:ext>
            </p:extLst>
          </p:nvPr>
        </p:nvGraphicFramePr>
        <p:xfrm>
          <a:off x="4876800" y="4725988"/>
          <a:ext cx="1747838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1" name="معادلة" r:id="rId13" imgW="545760" imgH="177480" progId="Equation.3">
                  <p:embed/>
                </p:oleObj>
              </mc:Choice>
              <mc:Fallback>
                <p:oleObj name="معادلة" r:id="rId13" imgW="5457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725988"/>
                        <a:ext cx="1747838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82020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1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14. حل المتباينة </a:t>
            </a: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                          أو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                            أو  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                           أو</a:t>
            </a: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مجموعة الحل هي الفترة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5810642"/>
              </p:ext>
            </p:extLst>
          </p:nvPr>
        </p:nvGraphicFramePr>
        <p:xfrm>
          <a:off x="2667000" y="5562600"/>
          <a:ext cx="24590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74" name="معادلة" r:id="rId3" imgW="1054080" imgH="203040" progId="Equation.3">
                  <p:embed/>
                </p:oleObj>
              </mc:Choice>
              <mc:Fallback>
                <p:oleObj name="معادلة" r:id="rId3" imgW="10540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562600"/>
                        <a:ext cx="24590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8999961"/>
              </p:ext>
            </p:extLst>
          </p:nvPr>
        </p:nvGraphicFramePr>
        <p:xfrm>
          <a:off x="5105400" y="1371600"/>
          <a:ext cx="18335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75" name="معادلة" r:id="rId5" imgW="520560" imgH="253800" progId="Equation.3">
                  <p:embed/>
                </p:oleObj>
              </mc:Choice>
              <mc:Fallback>
                <p:oleObj name="معادلة" r:id="rId5" imgW="5205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1371600"/>
                        <a:ext cx="1833563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0042487"/>
              </p:ext>
            </p:extLst>
          </p:nvPr>
        </p:nvGraphicFramePr>
        <p:xfrm>
          <a:off x="5849938" y="2514600"/>
          <a:ext cx="148748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76" name="معادلة" r:id="rId7" imgW="482400" imgH="177480" progId="Equation.3">
                  <p:embed/>
                </p:oleObj>
              </mc:Choice>
              <mc:Fallback>
                <p:oleObj name="معادلة" r:id="rId7" imgW="4824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9938" y="2514600"/>
                        <a:ext cx="1487487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0586457"/>
              </p:ext>
            </p:extLst>
          </p:nvPr>
        </p:nvGraphicFramePr>
        <p:xfrm>
          <a:off x="2971800" y="2514600"/>
          <a:ext cx="18002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77" name="معادلة" r:id="rId9" imgW="583920" imgH="177480" progId="Equation.3">
                  <p:embed/>
                </p:oleObj>
              </mc:Choice>
              <mc:Fallback>
                <p:oleObj name="معادلة" r:id="rId9" imgW="5839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514600"/>
                        <a:ext cx="18002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6901390"/>
              </p:ext>
            </p:extLst>
          </p:nvPr>
        </p:nvGraphicFramePr>
        <p:xfrm>
          <a:off x="5638800" y="4343400"/>
          <a:ext cx="16335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78" name="معادلة" r:id="rId11" imgW="355320" imgH="177480" progId="Equation.3">
                  <p:embed/>
                </p:oleObj>
              </mc:Choice>
              <mc:Fallback>
                <p:oleObj name="معادلة" r:id="rId11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4343400"/>
                        <a:ext cx="1633537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3947614"/>
              </p:ext>
            </p:extLst>
          </p:nvPr>
        </p:nvGraphicFramePr>
        <p:xfrm>
          <a:off x="2971801" y="4267200"/>
          <a:ext cx="172243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79" name="معادلة" r:id="rId13" imgW="431640" imgH="177480" progId="Equation.3">
                  <p:embed/>
                </p:oleObj>
              </mc:Choice>
              <mc:Fallback>
                <p:oleObj name="معادلة" r:id="rId13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1" y="4267200"/>
                        <a:ext cx="1722438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198863"/>
              </p:ext>
            </p:extLst>
          </p:nvPr>
        </p:nvGraphicFramePr>
        <p:xfrm>
          <a:off x="5222875" y="3429000"/>
          <a:ext cx="2778125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80" name="معادلة" r:id="rId15" imgW="901440" imgH="393480" progId="Equation.3">
                  <p:embed/>
                </p:oleObj>
              </mc:Choice>
              <mc:Fallback>
                <p:oleObj name="معادلة" r:id="rId15" imgW="901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75" y="3429000"/>
                        <a:ext cx="2778125" cy="846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3259314"/>
              </p:ext>
            </p:extLst>
          </p:nvPr>
        </p:nvGraphicFramePr>
        <p:xfrm>
          <a:off x="1600200" y="3276600"/>
          <a:ext cx="3090863" cy="10668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81" name="معادلة" r:id="rId17" imgW="1002960" imgH="393480" progId="Equation.3">
                  <p:embed/>
                </p:oleObj>
              </mc:Choice>
              <mc:Fallback>
                <p:oleObj name="معادلة" r:id="rId17" imgW="1002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276600"/>
                        <a:ext cx="3090863" cy="10668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50848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/>
              <a:t> </a:t>
            </a:r>
            <a:endParaRPr lang="ar-SA" sz="3000" b="1" dirty="0"/>
          </a:p>
        </p:txBody>
      </p:sp>
      <p:sp>
        <p:nvSpPr>
          <p:cNvPr id="2151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rtl="1">
              <a:defRPr/>
            </a:pPr>
            <a:r>
              <a:rPr lang="ar-SA" sz="3000" dirty="0" smtClean="0">
                <a:cs typeface="Arial" pitchFamily="34" charset="0"/>
              </a:rPr>
              <a:t>15. هل الدالة                       دالة زوجية؟</a:t>
            </a: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US" sz="30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r>
              <a:rPr lang="ar-SA" sz="3000" dirty="0" smtClean="0">
                <a:cs typeface="Arial" pitchFamily="34" charset="0"/>
              </a:rPr>
              <a:t>            </a:t>
            </a:r>
            <a:r>
              <a:rPr lang="ar-SA" sz="3000" dirty="0" err="1" smtClean="0">
                <a:cs typeface="Arial" pitchFamily="34" charset="0"/>
              </a:rPr>
              <a:t>اذاً</a:t>
            </a:r>
            <a:r>
              <a:rPr lang="ar-SA" sz="3000" dirty="0" smtClean="0">
                <a:cs typeface="Arial" pitchFamily="34" charset="0"/>
              </a:rPr>
              <a:t> ليست زوجية.  </a:t>
            </a:r>
          </a:p>
          <a:p>
            <a:pPr>
              <a:defRPr/>
            </a:pPr>
            <a:r>
              <a:rPr lang="en-US" sz="3000" dirty="0" smtClean="0">
                <a:solidFill>
                  <a:srgbClr val="FF0000"/>
                </a:solidFill>
                <a:cs typeface="Arial" pitchFamily="34" charset="0"/>
              </a:rPr>
              <a:t>     </a:t>
            </a: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5334000" y="1676400"/>
          <a:ext cx="23336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4" name="Equation" r:id="rId3" imgW="1002960" imgH="228600" progId="Equation.3">
                  <p:embed/>
                </p:oleObj>
              </mc:Choice>
              <mc:Fallback>
                <p:oleObj name="Equation" r:id="rId3" imgW="10029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676400"/>
                        <a:ext cx="23336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3606800" y="2819400"/>
          <a:ext cx="3971925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5" name="Equation" r:id="rId5" imgW="1473120" imgH="711000" progId="Equation.3">
                  <p:embed/>
                </p:oleObj>
              </mc:Choice>
              <mc:Fallback>
                <p:oleObj name="Equation" r:id="rId5" imgW="147312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6800" y="2819400"/>
                        <a:ext cx="3971925" cy="142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983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/>
              <a:t> </a:t>
            </a:r>
            <a:endParaRPr lang="ar-SA" sz="3000" b="1" dirty="0"/>
          </a:p>
        </p:txBody>
      </p:sp>
      <p:sp>
        <p:nvSpPr>
          <p:cNvPr id="1434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rtl="1"/>
            <a:r>
              <a:rPr lang="ar-SA" sz="3000" dirty="0" smtClean="0">
                <a:cs typeface="Arial" pitchFamily="34" charset="0"/>
              </a:rPr>
              <a:t>16. هل الدالة                       دالة فردية ؟</a:t>
            </a:r>
          </a:p>
          <a:p>
            <a:pPr marL="514350" indent="-514350"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   </a:t>
            </a:r>
          </a:p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14338" name="Object 4"/>
          <p:cNvGraphicFramePr>
            <a:graphicFrameLocks noChangeAspect="1"/>
          </p:cNvGraphicFramePr>
          <p:nvPr/>
        </p:nvGraphicFramePr>
        <p:xfrm>
          <a:off x="5334000" y="1676400"/>
          <a:ext cx="23050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8" name="Equation" r:id="rId3" imgW="990360" imgH="228600" progId="Equation.3">
                  <p:embed/>
                </p:oleObj>
              </mc:Choice>
              <mc:Fallback>
                <p:oleObj name="Equation" r:id="rId3" imgW="990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676400"/>
                        <a:ext cx="23050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3505200" y="2743200"/>
          <a:ext cx="4378325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9" name="Equation" r:id="rId5" imgW="1460160" imgH="482400" progId="Equation.3">
                  <p:embed/>
                </p:oleObj>
              </mc:Choice>
              <mc:Fallback>
                <p:oleObj name="Equation" r:id="rId5" imgW="14601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743200"/>
                        <a:ext cx="4378325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096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/>
              <a:t> </a:t>
            </a:r>
            <a:endParaRPr lang="ar-SA" sz="3000" b="1" dirty="0"/>
          </a:p>
        </p:txBody>
      </p:sp>
      <p:sp>
        <p:nvSpPr>
          <p:cNvPr id="15364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endParaRPr lang="ar-SA" sz="3000" smtClean="0">
              <a:solidFill>
                <a:srgbClr val="FF0000"/>
              </a:solidFill>
              <a:cs typeface="Arial" pitchFamily="34" charset="0"/>
            </a:endParaRP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         اذاً فردية.  </a:t>
            </a: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1676400" y="1930400"/>
          <a:ext cx="5662613" cy="20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5" name="Equation" r:id="rId3" imgW="1295280" imgH="711000" progId="Equation.3">
                  <p:embed/>
                </p:oleObj>
              </mc:Choice>
              <mc:Fallback>
                <p:oleObj name="Equation" r:id="rId3" imgW="129528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930400"/>
                        <a:ext cx="5662613" cy="203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487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7"/>
              <a:defRPr/>
            </a:pPr>
            <a:endParaRPr lang="ar-SA" sz="2800" dirty="0" smtClean="0"/>
          </a:p>
          <a:p>
            <a:pPr marL="0" indent="0" rtl="1">
              <a:defRPr/>
            </a:pPr>
            <a:r>
              <a:rPr lang="ar-SA" sz="2800" dirty="0" smtClean="0"/>
              <a:t>17. إذا كان                </a:t>
            </a:r>
          </a:p>
          <a:p>
            <a:pPr marL="0" indent="0" rtl="1">
              <a:defRPr/>
            </a:pPr>
            <a:endParaRPr lang="ar-SA" sz="2800" dirty="0" smtClean="0"/>
          </a:p>
          <a:p>
            <a:pPr marL="0" indent="0" rtl="1">
              <a:defRPr/>
            </a:pPr>
            <a:r>
              <a:rPr lang="ar-SA" sz="2800" dirty="0" smtClean="0"/>
              <a:t>فأوجد          ،         ،          ،          ،        </a:t>
            </a:r>
          </a:p>
          <a:p>
            <a:pPr marL="514350" indent="-514350" rtl="1">
              <a:defRPr/>
            </a:pPr>
            <a:r>
              <a:rPr lang="ar-SA" sz="2800" dirty="0" smtClean="0"/>
              <a:t>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5240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pic>
        <p:nvPicPr>
          <p:cNvPr id="28" name="Picture 1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5" y="3024187"/>
            <a:ext cx="714375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475" y="3017838"/>
            <a:ext cx="69532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8758623"/>
              </p:ext>
            </p:extLst>
          </p:nvPr>
        </p:nvGraphicFramePr>
        <p:xfrm>
          <a:off x="5562600" y="1752600"/>
          <a:ext cx="23304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86" name="معادلة" r:id="rId5" imgW="812520" imgH="393480" progId="Equation.3">
                  <p:embed/>
                </p:oleObj>
              </mc:Choice>
              <mc:Fallback>
                <p:oleObj name="معادلة" r:id="rId5" imgW="8125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1752600"/>
                        <a:ext cx="233045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0242885"/>
              </p:ext>
            </p:extLst>
          </p:nvPr>
        </p:nvGraphicFramePr>
        <p:xfrm>
          <a:off x="5870575" y="3017838"/>
          <a:ext cx="974725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87" name="معادلة" r:id="rId7" imgW="482400" imgH="203040" progId="Equation.3">
                  <p:embed/>
                </p:oleObj>
              </mc:Choice>
              <mc:Fallback>
                <p:oleObj name="معادلة" r:id="rId7" imgW="482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0575" y="3017838"/>
                        <a:ext cx="974725" cy="41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4299020"/>
              </p:ext>
            </p:extLst>
          </p:nvPr>
        </p:nvGraphicFramePr>
        <p:xfrm>
          <a:off x="4660900" y="2971800"/>
          <a:ext cx="10398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88" name="معادلة" r:id="rId9" imgW="482400" imgH="203040" progId="Equation.3">
                  <p:embed/>
                </p:oleObj>
              </mc:Choice>
              <mc:Fallback>
                <p:oleObj name="معادلة" r:id="rId9" imgW="482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0900" y="2971800"/>
                        <a:ext cx="10398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7188496"/>
              </p:ext>
            </p:extLst>
          </p:nvPr>
        </p:nvGraphicFramePr>
        <p:xfrm>
          <a:off x="3549650" y="2971800"/>
          <a:ext cx="1158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89" name="معادلة" r:id="rId11" imgW="482400" imgH="203040" progId="Equation.3">
                  <p:embed/>
                </p:oleObj>
              </mc:Choice>
              <mc:Fallback>
                <p:oleObj name="معادلة" r:id="rId11" imgW="482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50" y="2971800"/>
                        <a:ext cx="11588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957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الحل: 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endParaRPr lang="ar-SA" sz="3000" dirty="0" smtClean="0">
              <a:cs typeface="Arial" pitchFamily="34" charset="0"/>
            </a:endParaRPr>
          </a:p>
          <a:p>
            <a:pPr rtl="1"/>
            <a:r>
              <a:rPr lang="ar-SA" sz="3000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sz="3000" dirty="0" smtClean="0">
                <a:cs typeface="Arial" pitchFamily="34" charset="0"/>
              </a:rPr>
              <a:t>   </a:t>
            </a:r>
            <a:endParaRPr lang="en-US" sz="30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4000" dirty="0" smtClean="0">
              <a:cs typeface="Arial" pitchFamily="34" charset="0"/>
            </a:endParaRPr>
          </a:p>
          <a:p>
            <a:pPr rtl="1"/>
            <a:endParaRPr lang="en-GB" sz="4000" dirty="0" smtClean="0">
              <a:cs typeface="Arial" pitchFamily="34" charset="0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18" name="Object 15"/>
          <p:cNvGraphicFramePr>
            <a:graphicFrameLocks noChangeAspect="1"/>
          </p:cNvGraphicFramePr>
          <p:nvPr/>
        </p:nvGraphicFramePr>
        <p:xfrm>
          <a:off x="7620000" y="1600200"/>
          <a:ext cx="304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67" name="Equation" r:id="rId3" imgW="152280" imgH="164880" progId="Equation.3">
                  <p:embed/>
                </p:oleObj>
              </mc:Choice>
              <mc:Fallback>
                <p:oleObj name="Equation" r:id="rId3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1600200"/>
                        <a:ext cx="3048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6" name="مثلث قائم الزاوية 15"/>
          <p:cNvSpPr/>
          <p:nvPr/>
        </p:nvSpPr>
        <p:spPr>
          <a:xfrm rot="16200000">
            <a:off x="5266531" y="1496219"/>
            <a:ext cx="1889125" cy="3043238"/>
          </a:xfrm>
          <a:prstGeom prst="rt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9219" name="Object 4"/>
          <p:cNvGraphicFramePr>
            <a:graphicFrameLocks noChangeAspect="1"/>
          </p:cNvGraphicFramePr>
          <p:nvPr/>
        </p:nvGraphicFramePr>
        <p:xfrm>
          <a:off x="7620000" y="4038600"/>
          <a:ext cx="304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68" name="Equation" r:id="rId5" imgW="152280" imgH="164880" progId="Equation.3">
                  <p:embed/>
                </p:oleObj>
              </mc:Choice>
              <mc:Fallback>
                <p:oleObj name="Equation" r:id="rId5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4038600"/>
                        <a:ext cx="3048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5"/>
          <p:cNvGraphicFramePr>
            <a:graphicFrameLocks noChangeAspect="1"/>
          </p:cNvGraphicFramePr>
          <p:nvPr/>
        </p:nvGraphicFramePr>
        <p:xfrm>
          <a:off x="4267200" y="3797300"/>
          <a:ext cx="3048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69" name="Equation" r:id="rId7" imgW="152280" imgH="177480" progId="Equation.3">
                  <p:embed/>
                </p:oleObj>
              </mc:Choice>
              <mc:Fallback>
                <p:oleObj name="Equation" r:id="rId7" imgW="1522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3797300"/>
                        <a:ext cx="3048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رابط مستقيم 19"/>
          <p:cNvCxnSpPr/>
          <p:nvPr/>
        </p:nvCxnSpPr>
        <p:spPr>
          <a:xfrm flipH="1">
            <a:off x="7391400" y="3733800"/>
            <a:ext cx="34131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مستقيم 21"/>
          <p:cNvCxnSpPr/>
          <p:nvPr/>
        </p:nvCxnSpPr>
        <p:spPr>
          <a:xfrm rot="5400000">
            <a:off x="7277100" y="3848100"/>
            <a:ext cx="228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2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061994"/>
              </p:ext>
            </p:extLst>
          </p:nvPr>
        </p:nvGraphicFramePr>
        <p:xfrm>
          <a:off x="7797800" y="2730500"/>
          <a:ext cx="36195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70" name="معادلة" r:id="rId9" imgW="177480" imgH="177480" progId="Equation.3">
                  <p:embed/>
                </p:oleObj>
              </mc:Choice>
              <mc:Fallback>
                <p:oleObj name="معادلة" r:id="rId9" imgW="1774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7800" y="2730500"/>
                        <a:ext cx="361950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8783567"/>
              </p:ext>
            </p:extLst>
          </p:nvPr>
        </p:nvGraphicFramePr>
        <p:xfrm>
          <a:off x="6262688" y="4038600"/>
          <a:ext cx="233362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71" name="معادلة" r:id="rId11" imgW="114120" imgH="177480" progId="Equation.3">
                  <p:embed/>
                </p:oleObj>
              </mc:Choice>
              <mc:Fallback>
                <p:oleObj name="معادلة" r:id="rId11" imgW="114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2688" y="4038600"/>
                        <a:ext cx="233362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قوس 34"/>
          <p:cNvSpPr/>
          <p:nvPr/>
        </p:nvSpPr>
        <p:spPr>
          <a:xfrm>
            <a:off x="5029200" y="3733800"/>
            <a:ext cx="122238" cy="457200"/>
          </a:xfrm>
          <a:prstGeom prst="arc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922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1690632"/>
              </p:ext>
            </p:extLst>
          </p:nvPr>
        </p:nvGraphicFramePr>
        <p:xfrm>
          <a:off x="5346700" y="3581400"/>
          <a:ext cx="2286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72" name="معادلة" r:id="rId13" imgW="114120" imgH="177480" progId="Equation.3">
                  <p:embed/>
                </p:oleObj>
              </mc:Choice>
              <mc:Fallback>
                <p:oleObj name="معادلة" r:id="rId13" imgW="114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6700" y="3581400"/>
                        <a:ext cx="2286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7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2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9675147"/>
              </p:ext>
            </p:extLst>
          </p:nvPr>
        </p:nvGraphicFramePr>
        <p:xfrm>
          <a:off x="5632450" y="2684463"/>
          <a:ext cx="388938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73" name="معادلة" r:id="rId15" imgW="190440" imgH="177480" progId="Equation.3">
                  <p:embed/>
                </p:oleObj>
              </mc:Choice>
              <mc:Fallback>
                <p:oleObj name="معادلة" r:id="rId15" imgW="1904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2450" y="2684463"/>
                        <a:ext cx="388938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30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0432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054146"/>
              </p:ext>
            </p:extLst>
          </p:nvPr>
        </p:nvGraphicFramePr>
        <p:xfrm>
          <a:off x="595313" y="5334000"/>
          <a:ext cx="8154987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74" name="معادلة" r:id="rId17" imgW="3517560" imgH="393480" progId="Equation.3">
                  <p:embed/>
                </p:oleObj>
              </mc:Choice>
              <mc:Fallback>
                <p:oleObj name="معادلة" r:id="rId17" imgW="3517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313" y="5334000"/>
                        <a:ext cx="8154987" cy="68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468124"/>
              </p:ext>
            </p:extLst>
          </p:nvPr>
        </p:nvGraphicFramePr>
        <p:xfrm>
          <a:off x="1954213" y="4495800"/>
          <a:ext cx="56610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75" name="معادلة" r:id="rId19" imgW="2286000" imgH="393480" progId="Equation.3">
                  <p:embed/>
                </p:oleObj>
              </mc:Choice>
              <mc:Fallback>
                <p:oleObj name="معادلة" r:id="rId19" imgW="2286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4213" y="4495800"/>
                        <a:ext cx="566102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9688670"/>
              </p:ext>
            </p:extLst>
          </p:nvPr>
        </p:nvGraphicFramePr>
        <p:xfrm>
          <a:off x="742950" y="1589088"/>
          <a:ext cx="3367088" cy="191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76" name="معادلة" r:id="rId21" imgW="1358640" imgH="990360" progId="Equation.3">
                  <p:embed/>
                </p:oleObj>
              </mc:Choice>
              <mc:Fallback>
                <p:oleObj name="معادلة" r:id="rId21" imgW="1358640" imgH="990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1589088"/>
                        <a:ext cx="3367088" cy="191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2079168"/>
              </p:ext>
            </p:extLst>
          </p:nvPr>
        </p:nvGraphicFramePr>
        <p:xfrm>
          <a:off x="582613" y="404813"/>
          <a:ext cx="2219325" cy="966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77" name="معادلة" r:id="rId23" imgW="799920" imgH="393480" progId="Equation.3">
                  <p:embed/>
                </p:oleObj>
              </mc:Choice>
              <mc:Fallback>
                <p:oleObj name="معادلة" r:id="rId23" imgW="7999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613" y="404813"/>
                        <a:ext cx="2219325" cy="966787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11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3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0" indent="0" rtl="1">
              <a:defRPr/>
            </a:pPr>
            <a:r>
              <a:rPr lang="ar-SA" sz="2800" dirty="0" smtClean="0"/>
              <a:t>18. إذا دالة الطلب على سلعة معينة:                            فأوجد</a:t>
            </a:r>
          </a:p>
          <a:p>
            <a:pPr marL="514350" indent="-514350" rtl="1">
              <a:defRPr/>
            </a:pPr>
            <a:r>
              <a:rPr lang="ar-SA" sz="2800" dirty="0" smtClean="0"/>
              <a:t>   أ) الكمية المطلوبة من هذه السلعة عندما             .</a:t>
            </a:r>
          </a:p>
          <a:p>
            <a:pPr marL="514350" indent="-514350" rtl="1">
              <a:defRPr/>
            </a:pPr>
            <a:r>
              <a:rPr lang="ar-SA" sz="2800" dirty="0" smtClean="0"/>
              <a:t>  ب) سعر وحدة السلعة إذا كانت الكمية المطلوبة                 .</a:t>
            </a:r>
          </a:p>
          <a:p>
            <a:pPr marL="514350" indent="-514350" rtl="1">
              <a:defRPr/>
            </a:pPr>
            <a:r>
              <a:rPr lang="ar-SA" sz="2800" dirty="0" smtClean="0"/>
              <a:t>  جـ</a:t>
            </a:r>
            <a:r>
              <a:rPr lang="ar-SA" sz="2800" dirty="0"/>
              <a:t>) الكمية المطلوبة من هذه السلعة إذا كانت بدون مقابل، أي           .</a:t>
            </a:r>
          </a:p>
          <a:p>
            <a:pPr marL="514350" indent="-514350" rtl="1">
              <a:defRPr/>
            </a:pPr>
            <a:endParaRPr lang="en-US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en-US" sz="30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86" name="Object 10"/>
          <p:cNvGraphicFramePr>
            <a:graphicFrameLocks noChangeAspect="1"/>
          </p:cNvGraphicFramePr>
          <p:nvPr/>
        </p:nvGraphicFramePr>
        <p:xfrm>
          <a:off x="2847975" y="1981200"/>
          <a:ext cx="218281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2" name="Equation" r:id="rId3" imgW="901440" imgH="215640" progId="Equation.3">
                  <p:embed/>
                </p:oleObj>
              </mc:Choice>
              <mc:Fallback>
                <p:oleObj name="Equation" r:id="rId3" imgW="9014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7975" y="1981200"/>
                        <a:ext cx="2182813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3217548"/>
              </p:ext>
            </p:extLst>
          </p:nvPr>
        </p:nvGraphicFramePr>
        <p:xfrm>
          <a:off x="3505200" y="2514600"/>
          <a:ext cx="104457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3" name="Equation" r:id="rId5" imgW="431640" imgH="177480" progId="Equation.3">
                  <p:embed/>
                </p:oleObj>
              </mc:Choice>
              <mc:Fallback>
                <p:oleObj name="Equation" r:id="rId5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514600"/>
                        <a:ext cx="1044575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30"/>
          <p:cNvGraphicFramePr>
            <a:graphicFrameLocks noChangeAspect="1"/>
          </p:cNvGraphicFramePr>
          <p:nvPr/>
        </p:nvGraphicFramePr>
        <p:xfrm>
          <a:off x="2366963" y="2895600"/>
          <a:ext cx="1290637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4" name="Equation" r:id="rId7" imgW="533160" imgH="215640" progId="Equation.3">
                  <p:embed/>
                </p:oleObj>
              </mc:Choice>
              <mc:Fallback>
                <p:oleObj name="Equation" r:id="rId7" imgW="5331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6963" y="2895600"/>
                        <a:ext cx="1290637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0867028"/>
              </p:ext>
            </p:extLst>
          </p:nvPr>
        </p:nvGraphicFramePr>
        <p:xfrm>
          <a:off x="1509713" y="3581400"/>
          <a:ext cx="920750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5" name="معادلة" r:id="rId9" imgW="380880" imgH="177480" progId="Equation.3">
                  <p:embed/>
                </p:oleObj>
              </mc:Choice>
              <mc:Fallback>
                <p:oleObj name="معادلة" r:id="rId9" imgW="3808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9713" y="3581400"/>
                        <a:ext cx="920750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384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7415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   </a:t>
            </a:r>
          </a:p>
          <a:p>
            <a:pPr marL="514350" indent="-514350" rtl="1">
              <a:buFont typeface="Times New Roman" pitchFamily="18" charset="0"/>
              <a:buAutoNum type="arabic1Minus"/>
            </a:pPr>
            <a:r>
              <a:rPr lang="ar-SA" sz="2800" smtClean="0">
                <a:cs typeface="Arial" pitchFamily="34" charset="0"/>
              </a:rPr>
              <a:t>عندما</a:t>
            </a:r>
          </a:p>
          <a:p>
            <a:pPr marL="514350" indent="-514350" rtl="1"/>
            <a:endParaRPr lang="ar-SA" sz="2800" smtClean="0">
              <a:cs typeface="Arial" pitchFamily="34" charset="0"/>
            </a:endParaRPr>
          </a:p>
          <a:p>
            <a:pPr marL="514350" indent="-514350" rtl="1"/>
            <a:endParaRPr lang="ar-SA" sz="2800" smtClean="0">
              <a:cs typeface="Arial" pitchFamily="34" charset="0"/>
            </a:endParaRPr>
          </a:p>
          <a:p>
            <a:pPr marL="514350" indent="-514350" rtl="1">
              <a:buFont typeface="Times New Roman" pitchFamily="18" charset="0"/>
              <a:buAutoNum type="arabic2Minus" startAt="2"/>
            </a:pPr>
            <a:r>
              <a:rPr lang="ar-SA" sz="2800" smtClean="0">
                <a:cs typeface="Arial" pitchFamily="34" charset="0"/>
              </a:rPr>
              <a:t>عندما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95855" y="1388625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382588"/>
              </p:ext>
            </p:extLst>
          </p:nvPr>
        </p:nvGraphicFramePr>
        <p:xfrm>
          <a:off x="6858000" y="1828800"/>
          <a:ext cx="1133475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58" name="Equation" r:id="rId3" imgW="431640" imgH="177480" progId="Equation.3">
                  <p:embed/>
                </p:oleObj>
              </mc:Choice>
              <mc:Fallback>
                <p:oleObj name="Equation" r:id="rId3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1828800"/>
                        <a:ext cx="1133475" cy="373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11"/>
          <p:cNvGraphicFramePr>
            <a:graphicFrameLocks noChangeAspect="1"/>
          </p:cNvGraphicFramePr>
          <p:nvPr/>
        </p:nvGraphicFramePr>
        <p:xfrm>
          <a:off x="4011613" y="2209800"/>
          <a:ext cx="2424112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59" name="Equation" r:id="rId5" imgW="1054080" imgH="672840" progId="Equation.3">
                  <p:embed/>
                </p:oleObj>
              </mc:Choice>
              <mc:Fallback>
                <p:oleObj name="Equation" r:id="rId5" imgW="1054080" imgH="672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1613" y="2209800"/>
                        <a:ext cx="2424112" cy="127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6043218"/>
              </p:ext>
            </p:extLst>
          </p:nvPr>
        </p:nvGraphicFramePr>
        <p:xfrm>
          <a:off x="6677025" y="3363913"/>
          <a:ext cx="1400175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0" name="Equation" r:id="rId7" imgW="533160" imgH="215640" progId="Equation.3">
                  <p:embed/>
                </p:oleObj>
              </mc:Choice>
              <mc:Fallback>
                <p:oleObj name="Equation" r:id="rId7" imgW="5331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7025" y="3363913"/>
                        <a:ext cx="1400175" cy="446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7"/>
          <p:cNvGraphicFramePr>
            <a:graphicFrameLocks noChangeAspect="1"/>
          </p:cNvGraphicFramePr>
          <p:nvPr/>
        </p:nvGraphicFramePr>
        <p:xfrm>
          <a:off x="3886200" y="3962400"/>
          <a:ext cx="2479675" cy="197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1" name="Equation" r:id="rId9" imgW="1168200" imgH="1091880" progId="Equation.3">
                  <p:embed/>
                </p:oleObj>
              </mc:Choice>
              <mc:Fallback>
                <p:oleObj name="Equation" r:id="rId9" imgW="1168200" imgH="1091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3962400"/>
                        <a:ext cx="2479675" cy="197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7596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7415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</a:p>
          <a:p>
            <a:pPr marL="0" indent="0" rtl="1"/>
            <a:r>
              <a:rPr lang="ar-SA" sz="2800" dirty="0" smtClean="0">
                <a:cs typeface="Arial" pitchFamily="34" charset="0"/>
              </a:rPr>
              <a:t>ج. عندما</a:t>
            </a:r>
          </a:p>
          <a:p>
            <a:pPr marL="514350" indent="-514350" rtl="1"/>
            <a:endParaRPr lang="ar-SA" sz="2800" dirty="0" smtClean="0">
              <a:cs typeface="Arial" pitchFamily="34" charset="0"/>
            </a:endParaRPr>
          </a:p>
          <a:p>
            <a:pPr marL="514350" indent="-514350" rtl="1"/>
            <a:endParaRPr lang="ar-SA" sz="28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95855" y="1388625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662011"/>
              </p:ext>
            </p:extLst>
          </p:nvPr>
        </p:nvGraphicFramePr>
        <p:xfrm>
          <a:off x="7094538" y="1828800"/>
          <a:ext cx="1000125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2" name="معادلة" r:id="rId3" imgW="380880" imgH="177480" progId="Equation.3">
                  <p:embed/>
                </p:oleObj>
              </mc:Choice>
              <mc:Fallback>
                <p:oleObj name="معادلة" r:id="rId3" imgW="3808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4538" y="1828800"/>
                        <a:ext cx="1000125" cy="373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1622676"/>
              </p:ext>
            </p:extLst>
          </p:nvPr>
        </p:nvGraphicFramePr>
        <p:xfrm>
          <a:off x="3886200" y="2947987"/>
          <a:ext cx="4876800" cy="116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3" name="معادلة" r:id="rId5" imgW="990360" imgH="457200" progId="Equation.3">
                  <p:embed/>
                </p:oleObj>
              </mc:Choice>
              <mc:Fallback>
                <p:oleObj name="معادلة" r:id="rId5" imgW="9903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947987"/>
                        <a:ext cx="4876800" cy="11668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12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0" indent="0" rtl="1">
              <a:defRPr/>
            </a:pPr>
            <a:r>
              <a:rPr lang="ar-SA" sz="2800" dirty="0" smtClean="0"/>
              <a:t>19. إذا علمت أن دالة الطلب على سلعة معينة هي</a:t>
            </a:r>
            <a:r>
              <a:rPr lang="en-US" sz="2800" dirty="0" smtClean="0"/>
              <a:t> </a:t>
            </a:r>
            <a:r>
              <a:rPr lang="ar-SA" sz="2800" dirty="0" smtClean="0"/>
              <a:t>                       .</a:t>
            </a:r>
            <a:endParaRPr lang="en-US" sz="2800" dirty="0" smtClean="0"/>
          </a:p>
          <a:p>
            <a:pPr rtl="1">
              <a:defRPr/>
            </a:pPr>
            <a:r>
              <a:rPr lang="ar-SA" sz="2800" dirty="0" smtClean="0"/>
              <a:t>وان دالة العرض لنفس السلعة هي                        .</a:t>
            </a:r>
          </a:p>
          <a:p>
            <a:pPr rtl="1">
              <a:defRPr/>
            </a:pPr>
            <a:r>
              <a:rPr lang="ar-SA" sz="2800" dirty="0" smtClean="0"/>
              <a:t>أوجد سعر التوازن والكمية التي يحدث عندها التوازن</a:t>
            </a:r>
            <a:endParaRPr lang="en-US" sz="2800" dirty="0" smtClean="0"/>
          </a:p>
          <a:p>
            <a:pPr marL="514350" indent="-514350" rtl="1">
              <a:defRPr/>
            </a:pPr>
            <a:endParaRPr lang="en-US" sz="30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97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1921799"/>
              </p:ext>
            </p:extLst>
          </p:nvPr>
        </p:nvGraphicFramePr>
        <p:xfrm>
          <a:off x="1752600" y="1905000"/>
          <a:ext cx="1874837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58" name="Equation" r:id="rId3" imgW="774364" imgH="215806" progId="Equation.3">
                  <p:embed/>
                </p:oleObj>
              </mc:Choice>
              <mc:Fallback>
                <p:oleObj name="Equation" r:id="rId3" imgW="774364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905000"/>
                        <a:ext cx="1874837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2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281159"/>
              </p:ext>
            </p:extLst>
          </p:nvPr>
        </p:nvGraphicFramePr>
        <p:xfrm>
          <a:off x="3429000" y="2514600"/>
          <a:ext cx="20288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59" name="Equation" r:id="rId5" imgW="838200" imgH="228600" progId="Equation.3">
                  <p:embed/>
                </p:oleObj>
              </mc:Choice>
              <mc:Fallback>
                <p:oleObj name="Equation" r:id="rId5" imgW="838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514600"/>
                        <a:ext cx="202882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342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يحدث التوازن عندما تتساوي الكميتان المطلوبة والمعروضة .</a:t>
            </a: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13" name="Rectangle 2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458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2562350"/>
              </p:ext>
            </p:extLst>
          </p:nvPr>
        </p:nvGraphicFramePr>
        <p:xfrm>
          <a:off x="1749425" y="2571750"/>
          <a:ext cx="2522538" cy="308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82" name="معادلة" r:id="rId3" imgW="1041120" imgH="1320480" progId="Equation.3">
                  <p:embed/>
                </p:oleObj>
              </mc:Choice>
              <mc:Fallback>
                <p:oleObj name="معادلة" r:id="rId3" imgW="1041120" imgH="1320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9425" y="2571750"/>
                        <a:ext cx="2522538" cy="308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805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dirty="0" smtClean="0"/>
              <a:t>نعوض سعر التوازن في إحدى </a:t>
            </a:r>
            <a:r>
              <a:rPr lang="ar-SA" sz="3000" dirty="0" err="1" smtClean="0"/>
              <a:t>الدالتين</a:t>
            </a:r>
            <a:r>
              <a:rPr lang="ar-SA" sz="3000" dirty="0" smtClean="0"/>
              <a:t>، ولتكن دالة العرض</a:t>
            </a:r>
            <a:endParaRPr lang="en-US" sz="3000" dirty="0" smtClean="0"/>
          </a:p>
          <a:p>
            <a:pPr marL="514350" indent="-514350"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56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4081212"/>
              </p:ext>
            </p:extLst>
          </p:nvPr>
        </p:nvGraphicFramePr>
        <p:xfrm>
          <a:off x="2251075" y="2212975"/>
          <a:ext cx="2887663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06" name="معادلة" r:id="rId3" imgW="1193760" imgH="457200" progId="Equation.3">
                  <p:embed/>
                </p:oleObj>
              </mc:Choice>
              <mc:Fallback>
                <p:oleObj name="معادلة" r:id="rId3" imgW="11937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1075" y="2212975"/>
                        <a:ext cx="2887663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099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20. أوجد مجالات الدوال التالية:</a:t>
            </a:r>
          </a:p>
          <a:p>
            <a:pPr marL="571500" indent="-571500" algn="l">
              <a:buFont typeface="+mj-lt"/>
              <a:buAutoNum type="romanUcPeriod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   </a:t>
            </a:r>
          </a:p>
          <a:p>
            <a:pPr marL="571500" indent="-571500" algn="l">
              <a:buFont typeface="+mj-lt"/>
              <a:buAutoNum type="romanUcPeriod" startAt="2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</a:p>
          <a:p>
            <a:pPr marL="571500" indent="-571500" algn="l">
              <a:buFont typeface="+mj-lt"/>
              <a:buAutoNum type="romanUcPeriod" startAt="3"/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</a:t>
            </a:r>
          </a:p>
          <a:p>
            <a:pPr marL="571500" indent="-571500" algn="l">
              <a:buFont typeface="+mj-lt"/>
              <a:buAutoNum type="romanUcPeriod" startAt="4"/>
              <a:defRPr/>
            </a:pPr>
            <a:r>
              <a:rPr lang="en-US" sz="3000" dirty="0" smtClean="0"/>
              <a:t>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066800" y="2133600"/>
          <a:ext cx="2590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46" name="Equation" r:id="rId3" imgW="1206360" imgH="228600" progId="Equation.3">
                  <p:embed/>
                </p:oleObj>
              </mc:Choice>
              <mc:Fallback>
                <p:oleObj name="Equation" r:id="rId3" imgW="1206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133600"/>
                        <a:ext cx="2590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1100138" y="3352800"/>
          <a:ext cx="286226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47" name="Equation" r:id="rId5" imgW="1155600" imgH="203040" progId="Equation.3">
                  <p:embed/>
                </p:oleObj>
              </mc:Choice>
              <mc:Fallback>
                <p:oleObj name="Equation" r:id="rId5" imgW="1155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3352800"/>
                        <a:ext cx="286226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1166813" y="4089400"/>
          <a:ext cx="203358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48" name="Equation" r:id="rId7" imgW="876240" imgH="393480" progId="Equation.3">
                  <p:embed/>
                </p:oleObj>
              </mc:Choice>
              <mc:Fallback>
                <p:oleObj name="Equation" r:id="rId7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6813" y="4089400"/>
                        <a:ext cx="203358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6"/>
          <p:cNvGraphicFramePr>
            <a:graphicFrameLocks noChangeAspect="1"/>
          </p:cNvGraphicFramePr>
          <p:nvPr/>
        </p:nvGraphicFramePr>
        <p:xfrm>
          <a:off x="1219200" y="5334000"/>
          <a:ext cx="2209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49" name="Equation" r:id="rId9" imgW="876240" imgH="241200" progId="Equation.3">
                  <p:embed/>
                </p:oleObj>
              </mc:Choice>
              <mc:Fallback>
                <p:oleObj name="Equation" r:id="rId9" imgW="8762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334000"/>
                        <a:ext cx="2209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1126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71500" indent="-571500" algn="l">
              <a:buFont typeface="+mj-lt"/>
              <a:buAutoNum type="romanUcPeriod" startAt="5"/>
            </a:pPr>
            <a:r>
              <a:rPr lang="en-US" sz="2800" dirty="0" smtClean="0">
                <a:cs typeface="Arial" pitchFamily="34" charset="0"/>
              </a:rPr>
              <a:t> </a:t>
            </a:r>
          </a:p>
          <a:p>
            <a:pPr marL="514350" indent="-514350" algn="l">
              <a:buFont typeface="Calibri" pitchFamily="34" charset="0"/>
              <a:buAutoNum type="romanUcPeriod" startAt="5"/>
            </a:pPr>
            <a:endParaRPr lang="en-US" sz="2800" dirty="0" smtClean="0">
              <a:cs typeface="Arial" pitchFamily="34" charset="0"/>
            </a:endParaRPr>
          </a:p>
          <a:p>
            <a:pPr marL="514350" indent="-514350" algn="l"/>
            <a:r>
              <a:rPr lang="en-US" sz="2800" dirty="0" smtClean="0">
                <a:cs typeface="Arial" pitchFamily="34" charset="0"/>
              </a:rPr>
              <a:t> </a:t>
            </a:r>
          </a:p>
          <a:p>
            <a:pPr marL="514350" indent="-514350" algn="l"/>
            <a:endParaRPr lang="en-US" sz="2800" dirty="0" smtClean="0">
              <a:cs typeface="Arial" pitchFamily="34" charset="0"/>
            </a:endParaRPr>
          </a:p>
          <a:p>
            <a:pPr marL="571500" indent="-571500" algn="l">
              <a:buFont typeface="+mj-lt"/>
              <a:buAutoNum type="romanUcPeriod" startAt="6"/>
            </a:pPr>
            <a:r>
              <a:rPr lang="en-US" sz="2800" dirty="0" smtClean="0">
                <a:cs typeface="Arial" pitchFamily="34" charset="0"/>
              </a:rPr>
              <a:t>                                                 </a:t>
            </a:r>
          </a:p>
          <a:p>
            <a:pPr marL="514350" indent="-514350" algn="l">
              <a:buFont typeface="Calibri" pitchFamily="34" charset="0"/>
              <a:buAutoNum type="romanUcPeriod" startAt="6"/>
            </a:pPr>
            <a:endParaRPr lang="en-US" dirty="0" smtClean="0">
              <a:cs typeface="Arial" pitchFamily="34" charset="0"/>
            </a:endParaRPr>
          </a:p>
          <a:p>
            <a:pPr marL="514350" indent="-514350" algn="l"/>
            <a:r>
              <a:rPr lang="en-US" dirty="0" smtClean="0">
                <a:cs typeface="Arial" pitchFamily="34" charset="0"/>
              </a:rPr>
              <a:t> </a:t>
            </a:r>
            <a:endParaRPr lang="ar-SA" dirty="0" smtClean="0">
              <a:cs typeface="Arial" pitchFamily="34" charset="0"/>
            </a:endParaRP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/>
        </p:nvGraphicFramePr>
        <p:xfrm>
          <a:off x="1143000" y="3429000"/>
          <a:ext cx="5389563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40" name="Equation" r:id="rId3" imgW="1663560" imgH="863280" progId="Equation.3">
                  <p:embed/>
                </p:oleObj>
              </mc:Choice>
              <mc:Fallback>
                <p:oleObj name="Equation" r:id="rId3" imgW="166356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429000"/>
                        <a:ext cx="5389563" cy="198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295400" y="1981200"/>
          <a:ext cx="2667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41" name="Equation" r:id="rId5" imgW="863280" imgH="393480" progId="Equation.3">
                  <p:embed/>
                </p:oleObj>
              </mc:Choice>
              <mc:Fallback>
                <p:oleObj name="Equation" r:id="rId5" imgW="863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981200"/>
                        <a:ext cx="2667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693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/>
              <a:defRPr/>
            </a:pPr>
            <a:r>
              <a:rPr lang="en-US" sz="3000" dirty="0" smtClean="0"/>
              <a:t>                              </a:t>
            </a:r>
          </a:p>
          <a:p>
            <a:pPr marL="0" indent="0">
              <a:defRPr/>
            </a:pPr>
            <a:r>
              <a:rPr lang="ar-SA" sz="3000" dirty="0" smtClean="0"/>
              <a:t>الحل:</a:t>
            </a:r>
          </a:p>
          <a:p>
            <a:pPr marL="0" indent="0">
              <a:defRPr/>
            </a:pPr>
            <a:r>
              <a:rPr lang="ar-SA" sz="3000" dirty="0" smtClean="0"/>
              <a:t>مجالها كافة الاعداد الحقيقية (      ) </a:t>
            </a:r>
            <a:r>
              <a:rPr lang="ar-SA" sz="3000" dirty="0" err="1" smtClean="0"/>
              <a:t>لانها</a:t>
            </a:r>
            <a:r>
              <a:rPr lang="ar-SA" sz="3000" dirty="0" smtClean="0"/>
              <a:t> دالة كثيرة الحدود. </a:t>
            </a:r>
            <a:endParaRPr lang="en-US" sz="3000" dirty="0" smtClean="0"/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</a:p>
          <a:p>
            <a:pPr marL="0" indent="0" algn="l"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</a:t>
            </a:r>
          </a:p>
          <a:p>
            <a:pPr marL="0" indent="0" algn="l">
              <a:defRPr/>
            </a:pPr>
            <a:r>
              <a:rPr lang="en-US" sz="3000" dirty="0" smtClean="0"/>
              <a:t>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0640919"/>
              </p:ext>
            </p:extLst>
          </p:nvPr>
        </p:nvGraphicFramePr>
        <p:xfrm>
          <a:off x="1066800" y="1600200"/>
          <a:ext cx="2590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74" name="Equation" r:id="rId3" imgW="1206360" imgH="228600" progId="Equation.3">
                  <p:embed/>
                </p:oleObj>
              </mc:Choice>
              <mc:Fallback>
                <p:oleObj name="Equation" r:id="rId3" imgW="1206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600200"/>
                        <a:ext cx="2590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3847202"/>
              </p:ext>
            </p:extLst>
          </p:nvPr>
        </p:nvGraphicFramePr>
        <p:xfrm>
          <a:off x="5235575" y="2667000"/>
          <a:ext cx="32702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75" name="معادلة" r:id="rId5" imgW="152280" imgH="164880" progId="Equation.3">
                  <p:embed/>
                </p:oleObj>
              </mc:Choice>
              <mc:Fallback>
                <p:oleObj name="معادلة" r:id="rId5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5575" y="2667000"/>
                        <a:ext cx="327025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 startAt="2"/>
              <a:defRPr/>
            </a:pPr>
            <a:r>
              <a:rPr lang="ar-SA" sz="3000" dirty="0" smtClean="0"/>
              <a:t> </a:t>
            </a:r>
            <a:endParaRPr lang="en-US" sz="3000" dirty="0" smtClean="0"/>
          </a:p>
          <a:p>
            <a:pPr marL="514350" indent="-514350">
              <a:defRPr/>
            </a:pPr>
            <a:r>
              <a:rPr lang="en-US" sz="3000" dirty="0" smtClean="0"/>
              <a:t>                          </a:t>
            </a:r>
            <a:r>
              <a:rPr lang="ar-SA" sz="3000" dirty="0" smtClean="0"/>
              <a:t>الحل:</a:t>
            </a:r>
          </a:p>
          <a:p>
            <a:pPr marL="514350" lvl="0" indent="-514350" rtl="1"/>
            <a:r>
              <a:rPr lang="ar-SA" dirty="0">
                <a:solidFill>
                  <a:prstClr val="black"/>
                </a:solidFill>
                <a:cs typeface="Arial" pitchFamily="34" charset="0"/>
              </a:rPr>
              <a:t>بسبب وجود  اللوغاريتم يجب أن </a:t>
            </a:r>
            <a:r>
              <a:rPr lang="ar-SA" dirty="0" smtClean="0">
                <a:solidFill>
                  <a:prstClr val="black"/>
                </a:solidFill>
                <a:cs typeface="Arial" pitchFamily="34" charset="0"/>
              </a:rPr>
              <a:t>يكون:</a:t>
            </a:r>
            <a:endParaRPr lang="ar-SA" dirty="0">
              <a:solidFill>
                <a:prstClr val="black"/>
              </a:solidFill>
              <a:cs typeface="Arial" pitchFamily="34" charset="0"/>
            </a:endParaRPr>
          </a:p>
          <a:p>
            <a:pPr marL="0" indent="0" algn="l">
              <a:defRPr/>
            </a:pPr>
            <a:r>
              <a:rPr lang="en-US" sz="3000" dirty="0" smtClean="0"/>
              <a:t>  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 marL="514350" indent="-514350" algn="l">
              <a:defRPr/>
            </a:pPr>
            <a:endParaRPr lang="ar-SA" sz="3000" dirty="0" smtClean="0"/>
          </a:p>
          <a:p>
            <a:pPr>
              <a:defRPr/>
            </a:pPr>
            <a:r>
              <a:rPr lang="ar-SA" dirty="0" smtClean="0"/>
              <a:t>                 اذا المجال هو الفترة </a:t>
            </a:r>
            <a:endParaRPr lang="ar-SA" dirty="0"/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1104132"/>
              </p:ext>
            </p:extLst>
          </p:nvPr>
        </p:nvGraphicFramePr>
        <p:xfrm>
          <a:off x="1066800" y="1600200"/>
          <a:ext cx="286226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2" name="معادلة" r:id="rId3" imgW="1155600" imgH="203040" progId="Equation.3">
                  <p:embed/>
                </p:oleObj>
              </mc:Choice>
              <mc:Fallback>
                <p:oleObj name="معادلة" r:id="rId3" imgW="1155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600200"/>
                        <a:ext cx="286226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7405775"/>
              </p:ext>
            </p:extLst>
          </p:nvPr>
        </p:nvGraphicFramePr>
        <p:xfrm>
          <a:off x="5741987" y="3267075"/>
          <a:ext cx="1573213" cy="191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3" name="معادلة" r:id="rId5" imgW="634680" imgH="850680" progId="Equation.3">
                  <p:embed/>
                </p:oleObj>
              </mc:Choice>
              <mc:Fallback>
                <p:oleObj name="معادلة" r:id="rId5" imgW="634680" imgH="850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1987" y="3267075"/>
                        <a:ext cx="1573213" cy="191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8212703"/>
              </p:ext>
            </p:extLst>
          </p:nvPr>
        </p:nvGraphicFramePr>
        <p:xfrm>
          <a:off x="3403600" y="5286375"/>
          <a:ext cx="132080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4" name="معادلة" r:id="rId7" imgW="533160" imgH="393480" progId="Equation.3">
                  <p:embed/>
                </p:oleObj>
              </mc:Choice>
              <mc:Fallback>
                <p:oleObj name="معادلة" r:id="rId7" imgW="5331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3600" y="5286375"/>
                        <a:ext cx="1320800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 startAt="3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الحل:</a:t>
            </a:r>
          </a:p>
          <a:p>
            <a:pPr marL="514350" indent="-514350" rtl="1"/>
            <a:r>
              <a:rPr lang="ar-SA" sz="2800" dirty="0">
                <a:cs typeface="Arial" pitchFamily="34" charset="0"/>
              </a:rPr>
              <a:t> يجب أن لا يكون المقام صفراً ، ويكون </a:t>
            </a:r>
            <a:r>
              <a:rPr lang="en-US" sz="2800" dirty="0" smtClean="0">
                <a:cs typeface="Arial" pitchFamily="34" charset="0"/>
              </a:rPr>
              <a:t>x+4=0</a:t>
            </a:r>
            <a:r>
              <a:rPr lang="ar-SA" sz="2800" dirty="0" smtClean="0">
                <a:cs typeface="Arial" pitchFamily="34" charset="0"/>
              </a:rPr>
              <a:t> </a:t>
            </a:r>
            <a:r>
              <a:rPr lang="ar-SA" sz="2800" dirty="0">
                <a:cs typeface="Arial" pitchFamily="34" charset="0"/>
              </a:rPr>
              <a:t>عندما </a:t>
            </a:r>
            <a:r>
              <a:rPr lang="en-US" sz="2800" dirty="0">
                <a:cs typeface="Arial" pitchFamily="34" charset="0"/>
              </a:rPr>
              <a:t>x</a:t>
            </a:r>
            <a:r>
              <a:rPr lang="en-US" sz="2800" dirty="0" smtClean="0">
                <a:cs typeface="Arial" pitchFamily="34" charset="0"/>
              </a:rPr>
              <a:t>=-4 </a:t>
            </a:r>
            <a:r>
              <a:rPr lang="ar-SA" sz="2800" dirty="0">
                <a:cs typeface="Arial" pitchFamily="34" charset="0"/>
              </a:rPr>
              <a:t>، اذاً المجال </a:t>
            </a:r>
            <a:r>
              <a:rPr lang="ar-SA" sz="2800" dirty="0" smtClean="0">
                <a:cs typeface="Arial" pitchFamily="34" charset="0"/>
              </a:rPr>
              <a:t>هو</a:t>
            </a:r>
            <a:endParaRPr lang="ar-SA" sz="3000" dirty="0" smtClean="0">
              <a:solidFill>
                <a:prstClr val="black"/>
              </a:solidFill>
            </a:endParaRPr>
          </a:p>
          <a:p>
            <a:pPr marL="514350" indent="-514350">
              <a:defRPr/>
            </a:pPr>
            <a:endParaRPr lang="ar-SA" sz="3000" dirty="0" smtClean="0"/>
          </a:p>
          <a:p>
            <a:pPr marL="514350" indent="-514350">
              <a:defRPr/>
            </a:pPr>
            <a:endParaRPr lang="ar-SA" sz="3000" dirty="0"/>
          </a:p>
          <a:p>
            <a:pPr marL="514350" indent="-514350">
              <a:defRPr/>
            </a:pPr>
            <a:endParaRPr lang="ar-SA" sz="3000" dirty="0" smtClean="0"/>
          </a:p>
          <a:p>
            <a:pPr marL="514350" indent="-514350">
              <a:defRPr/>
            </a:pPr>
            <a:endParaRPr lang="en-US" sz="3000" dirty="0" smtClean="0"/>
          </a:p>
          <a:p>
            <a:pPr marL="514350" indent="-514350" algn="l">
              <a:defRPr/>
            </a:pPr>
            <a:r>
              <a:rPr lang="en-US" sz="3000" dirty="0" smtClean="0"/>
              <a:t>                                               </a:t>
            </a:r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1290446"/>
              </p:ext>
            </p:extLst>
          </p:nvPr>
        </p:nvGraphicFramePr>
        <p:xfrm>
          <a:off x="914400" y="1447800"/>
          <a:ext cx="203358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34" name="Equation" r:id="rId3" imgW="876240" imgH="393480" progId="Equation.3">
                  <p:embed/>
                </p:oleObj>
              </mc:Choice>
              <mc:Fallback>
                <p:oleObj name="Equation" r:id="rId3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447800"/>
                        <a:ext cx="203358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5237064"/>
              </p:ext>
            </p:extLst>
          </p:nvPr>
        </p:nvGraphicFramePr>
        <p:xfrm>
          <a:off x="7875588" y="3810000"/>
          <a:ext cx="1268412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35" name="معادلة" r:id="rId5" imgW="545760" imgH="203040" progId="Equation.3">
                  <p:embed/>
                </p:oleObj>
              </mc:Choice>
              <mc:Fallback>
                <p:oleObj name="معادلة" r:id="rId5" imgW="545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5588" y="3810000"/>
                        <a:ext cx="1268412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524000"/>
            <a:ext cx="8915400" cy="4525963"/>
          </a:xfrm>
        </p:spPr>
        <p:txBody>
          <a:bodyPr/>
          <a:lstStyle/>
          <a:p>
            <a:pPr marL="571500" indent="-571500" algn="l">
              <a:buFont typeface="+mj-lt"/>
              <a:buAutoNum type="romanUcPeriod" startAt="4"/>
              <a:defRPr/>
            </a:pPr>
            <a:r>
              <a:rPr lang="en-US" sz="3000" dirty="0" smtClean="0"/>
              <a:t>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الحل:</a:t>
            </a:r>
            <a:r>
              <a:rPr lang="en-US" sz="3000" dirty="0" smtClean="0"/>
              <a:t>                         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بما ان الدليل زوجي يجب ان يكون               أي             اذاً </a:t>
            </a: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r>
              <a:rPr lang="ar-SA" dirty="0" smtClean="0"/>
              <a:t>المجال هو </a:t>
            </a:r>
            <a:endParaRPr lang="ar-SA" dirty="0"/>
          </a:p>
        </p:txBody>
      </p:sp>
      <p:graphicFrame>
        <p:nvGraphicFramePr>
          <p:cNvPr id="1024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8237124"/>
              </p:ext>
            </p:extLst>
          </p:nvPr>
        </p:nvGraphicFramePr>
        <p:xfrm>
          <a:off x="1143000" y="1447800"/>
          <a:ext cx="2209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48" name="Equation" r:id="rId3" imgW="876240" imgH="241200" progId="Equation.3">
                  <p:embed/>
                </p:oleObj>
              </mc:Choice>
              <mc:Fallback>
                <p:oleObj name="Equation" r:id="rId3" imgW="8762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447800"/>
                        <a:ext cx="2209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5898788"/>
              </p:ext>
            </p:extLst>
          </p:nvPr>
        </p:nvGraphicFramePr>
        <p:xfrm>
          <a:off x="3759200" y="2743200"/>
          <a:ext cx="1346200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49" name="معادلة" r:id="rId5" imgW="533160" imgH="177480" progId="Equation.3">
                  <p:embed/>
                </p:oleObj>
              </mc:Choice>
              <mc:Fallback>
                <p:oleObj name="معادلة" r:id="rId5" imgW="5331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9200" y="2743200"/>
                        <a:ext cx="1346200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9366373"/>
              </p:ext>
            </p:extLst>
          </p:nvPr>
        </p:nvGraphicFramePr>
        <p:xfrm>
          <a:off x="6650037" y="3276600"/>
          <a:ext cx="1122363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50" name="معادلة" r:id="rId7" imgW="444240" imgH="215640" progId="Equation.3">
                  <p:embed/>
                </p:oleObj>
              </mc:Choice>
              <mc:Fallback>
                <p:oleObj name="معادلة" r:id="rId7" imgW="4442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0037" y="3276600"/>
                        <a:ext cx="1122363" cy="544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7797841"/>
              </p:ext>
            </p:extLst>
          </p:nvPr>
        </p:nvGraphicFramePr>
        <p:xfrm>
          <a:off x="2133600" y="2743200"/>
          <a:ext cx="1057275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51" name="معادلة" r:id="rId9" imgW="419040" imgH="177480" progId="Equation.3">
                  <p:embed/>
                </p:oleObj>
              </mc:Choice>
              <mc:Fallback>
                <p:oleObj name="معادلة" r:id="rId9" imgW="4190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743200"/>
                        <a:ext cx="1057275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3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+mj-lt"/>
              <a:buAutoNum type="romanUcPeriod" startAt="5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>
              <a:defRPr/>
            </a:pPr>
            <a:r>
              <a:rPr lang="ar-SA" sz="3000" dirty="0" smtClean="0"/>
              <a:t>الحل:</a:t>
            </a:r>
          </a:p>
          <a:p>
            <a:pPr marL="514350" indent="-514350">
              <a:defRPr/>
            </a:pPr>
            <a:r>
              <a:rPr lang="ar-SA" sz="3000" dirty="0" smtClean="0"/>
              <a:t>يجب ان لا يكون المقام صفرا،</a:t>
            </a:r>
            <a:r>
              <a:rPr lang="ar-SA" sz="3000" dirty="0"/>
              <a:t> </a:t>
            </a:r>
            <a:r>
              <a:rPr lang="ar-SA" sz="3000" dirty="0" smtClean="0"/>
              <a:t>والقيمة الوحيدة في     التي تجعل مقام هذه </a:t>
            </a:r>
            <a:r>
              <a:rPr lang="ar-SA" sz="3000" dirty="0"/>
              <a:t>الدالة </a:t>
            </a:r>
            <a:r>
              <a:rPr lang="ar-SA" sz="3000" dirty="0" smtClean="0"/>
              <a:t>صفراً هي   اذاً المجال هو </a:t>
            </a:r>
            <a:r>
              <a:rPr lang="en-US" sz="3000" dirty="0" smtClean="0"/>
              <a:t> </a:t>
            </a:r>
            <a:r>
              <a:rPr lang="ar-SA" sz="3000" dirty="0" smtClean="0"/>
              <a:t> </a:t>
            </a:r>
            <a:r>
              <a:rPr lang="en-US" sz="3000" dirty="0" smtClean="0"/>
              <a:t>                                              </a:t>
            </a:r>
          </a:p>
          <a:p>
            <a:pPr marL="514350" indent="-514350">
              <a:defRPr/>
            </a:pP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2878598"/>
              </p:ext>
            </p:extLst>
          </p:nvPr>
        </p:nvGraphicFramePr>
        <p:xfrm>
          <a:off x="6423025" y="3733800"/>
          <a:ext cx="206375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56" name="معادلة" r:id="rId3" imgW="88560" imgH="164880" progId="Equation.3">
                  <p:embed/>
                </p:oleObj>
              </mc:Choice>
              <mc:Fallback>
                <p:oleObj name="معادلة" r:id="rId3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3025" y="3733800"/>
                        <a:ext cx="206375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2226764"/>
              </p:ext>
            </p:extLst>
          </p:nvPr>
        </p:nvGraphicFramePr>
        <p:xfrm>
          <a:off x="2895600" y="3352800"/>
          <a:ext cx="354013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57" name="معادلة" r:id="rId5" imgW="152280" imgH="164880" progId="Equation.3">
                  <p:embed/>
                </p:oleObj>
              </mc:Choice>
              <mc:Fallback>
                <p:oleObj name="معادلة" r:id="rId5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352800"/>
                        <a:ext cx="354013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5546257"/>
              </p:ext>
            </p:extLst>
          </p:nvPr>
        </p:nvGraphicFramePr>
        <p:xfrm>
          <a:off x="1066800" y="1371600"/>
          <a:ext cx="2667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58" name="Equation" r:id="rId7" imgW="863225" imgH="393529" progId="Equation.3">
                  <p:embed/>
                </p:oleObj>
              </mc:Choice>
              <mc:Fallback>
                <p:oleObj name="Equation" r:id="rId7" imgW="863225" imgH="39352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371600"/>
                        <a:ext cx="2667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0246850"/>
              </p:ext>
            </p:extLst>
          </p:nvPr>
        </p:nvGraphicFramePr>
        <p:xfrm>
          <a:off x="3657600" y="3781425"/>
          <a:ext cx="103187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59" name="معادلة" r:id="rId9" imgW="444240" imgH="203040" progId="Equation.3">
                  <p:embed/>
                </p:oleObj>
              </mc:Choice>
              <mc:Fallback>
                <p:oleObj name="معادلة" r:id="rId9" imgW="444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781425"/>
                        <a:ext cx="103187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892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1126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71500" indent="-571500" algn="l">
              <a:buFont typeface="+mj-lt"/>
              <a:buAutoNum type="romanUcPeriod" startAt="6"/>
            </a:pPr>
            <a:r>
              <a:rPr lang="en-US" sz="2800" dirty="0" smtClean="0">
                <a:cs typeface="Arial" pitchFamily="34" charset="0"/>
              </a:rPr>
              <a:t>                                                 </a:t>
            </a:r>
          </a:p>
          <a:p>
            <a:pPr marL="514350" indent="-514350" algn="l">
              <a:buFont typeface="Calibri" pitchFamily="34" charset="0"/>
              <a:buAutoNum type="romanUcPeriod" startAt="6"/>
            </a:pPr>
            <a:endParaRPr lang="en-US" dirty="0" smtClean="0">
              <a:cs typeface="Arial" pitchFamily="34" charset="0"/>
            </a:endParaRPr>
          </a:p>
          <a:p>
            <a:pPr marL="514350" indent="-514350"/>
            <a:r>
              <a:rPr lang="ar-SA" dirty="0" smtClean="0">
                <a:cs typeface="Arial" pitchFamily="34" charset="0"/>
              </a:rPr>
              <a:t>الحل: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>
                <a:cs typeface="Arial" pitchFamily="34" charset="0"/>
              </a:rPr>
              <a:t>الدالة معرفة بقاعدتين وهناك قيدا بان </a:t>
            </a:r>
            <a:r>
              <a:rPr lang="ar-SA" dirty="0" smtClean="0">
                <a:cs typeface="Arial" pitchFamily="34" charset="0"/>
              </a:rPr>
              <a:t>               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اذاً </a:t>
            </a:r>
            <a:r>
              <a:rPr lang="ar-SA" dirty="0">
                <a:cs typeface="Arial" pitchFamily="34" charset="0"/>
              </a:rPr>
              <a:t>المجال هو </a:t>
            </a:r>
            <a:r>
              <a:rPr lang="ar-SA" dirty="0" smtClean="0">
                <a:cs typeface="Arial" pitchFamily="34" charset="0"/>
              </a:rPr>
              <a:t>الفترة</a:t>
            </a:r>
            <a:endParaRPr lang="ar-SA" dirty="0">
              <a:cs typeface="Arial" pitchFamily="34" charset="0"/>
            </a:endParaRPr>
          </a:p>
          <a:p>
            <a:pPr marL="514350" indent="-514350"/>
            <a:endParaRPr lang="ar-SA" dirty="0">
              <a:cs typeface="Arial" pitchFamily="34" charset="0"/>
            </a:endParaRP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9326297"/>
              </p:ext>
            </p:extLst>
          </p:nvPr>
        </p:nvGraphicFramePr>
        <p:xfrm>
          <a:off x="1239837" y="1524000"/>
          <a:ext cx="5389563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18" name="معادلة" r:id="rId3" imgW="1663560" imgH="863280" progId="Equation.3">
                  <p:embed/>
                </p:oleObj>
              </mc:Choice>
              <mc:Fallback>
                <p:oleObj name="معادلة" r:id="rId3" imgW="166356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9837" y="1524000"/>
                        <a:ext cx="5389563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265692"/>
              </p:ext>
            </p:extLst>
          </p:nvPr>
        </p:nvGraphicFramePr>
        <p:xfrm>
          <a:off x="7089775" y="4419600"/>
          <a:ext cx="98742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19" name="معادلة" r:id="rId5" imgW="304560" imgH="215640" progId="Equation.3">
                  <p:embed/>
                </p:oleObj>
              </mc:Choice>
              <mc:Fallback>
                <p:oleObj name="معادلة" r:id="rId5" imgW="304560" imgH="215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9775" y="4419600"/>
                        <a:ext cx="987425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5581995"/>
              </p:ext>
            </p:extLst>
          </p:nvPr>
        </p:nvGraphicFramePr>
        <p:xfrm>
          <a:off x="2819400" y="3962400"/>
          <a:ext cx="1851025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20" name="معادلة" r:id="rId7" imgW="571320" imgH="177480" progId="Equation.3">
                  <p:embed/>
                </p:oleObj>
              </mc:Choice>
              <mc:Fallback>
                <p:oleObj name="معادلة" r:id="rId7" imgW="571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962400"/>
                        <a:ext cx="1851025" cy="407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693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  <a:noFill/>
        </p:spPr>
        <p:txBody>
          <a:bodyPr/>
          <a:lstStyle/>
          <a:p>
            <a:pPr rtl="1">
              <a:defRPr/>
            </a:pPr>
            <a:r>
              <a:rPr lang="ar-SA" dirty="0" smtClean="0">
                <a:cs typeface="Arial" pitchFamily="34" charset="0"/>
              </a:rPr>
              <a:t>21. الامثلة الواردة تحت هذا التنبيه من تمارين رسم الدوال :</a:t>
            </a:r>
          </a:p>
          <a:p>
            <a:pPr marL="514350" indent="-514350" rtl="1">
              <a:defRPr/>
            </a:pPr>
            <a:r>
              <a:rPr lang="en-US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تنبيه هام: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أسئلة الجزء الخاص برسم الدوال في الاختبار النهائي تكون بالصيغة التالية:</a:t>
            </a:r>
            <a:r>
              <a:rPr lang="ar-SA" dirty="0" smtClean="0">
                <a:cs typeface="Arial" pitchFamily="34" charset="0"/>
              </a:rPr>
              <a:t> أمثلةً   </a:t>
            </a:r>
          </a:p>
          <a:p>
            <a:pPr marL="0" indent="0" rtl="1">
              <a:defRPr/>
            </a:pPr>
            <a:r>
              <a:rPr lang="ar-SA" dirty="0" smtClean="0">
                <a:cs typeface="Arial" pitchFamily="34" charset="0"/>
              </a:rPr>
              <a:t>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أ.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يمكن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الحصول على منحنى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الدالة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                     بإزاحة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منحنى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        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بمقدار .....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أ.   4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وحدات إلى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اليمين 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ب.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4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وحدات إلى اليسار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cs typeface="Arial" pitchFamily="34" charset="0"/>
              </a:rPr>
              <a:t> </a:t>
            </a:r>
            <a:r>
              <a:rPr lang="ar-SA" sz="2400" dirty="0" smtClean="0">
                <a:ln>
                  <a:solidFill>
                    <a:srgbClr val="FFFF00"/>
                  </a:solidFill>
                </a:ln>
                <a:cs typeface="Arial" pitchFamily="34" charset="0"/>
              </a:rPr>
              <a:t>ج. 4 </a:t>
            </a:r>
            <a:r>
              <a:rPr lang="ar-SA" sz="2400" dirty="0">
                <a:ln>
                  <a:solidFill>
                    <a:srgbClr val="FFFF00"/>
                  </a:solidFill>
                </a:ln>
                <a:cs typeface="Arial" pitchFamily="34" charset="0"/>
              </a:rPr>
              <a:t>وحدات إلى أسفل</a:t>
            </a:r>
            <a:r>
              <a:rPr lang="en-US" sz="2400" dirty="0">
                <a:cs typeface="Arial" pitchFamily="34" charset="0"/>
              </a:rPr>
              <a:t>   </a:t>
            </a:r>
            <a:r>
              <a:rPr lang="ar-SA" sz="2400" dirty="0" smtClean="0"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د. 4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وحدات إلى أعلى</a:t>
            </a:r>
            <a:endParaRPr lang="en-US" sz="2400" dirty="0" smtClean="0">
              <a:cs typeface="Arial" pitchFamily="34" charset="0"/>
            </a:endParaRPr>
          </a:p>
          <a:p>
            <a:pPr marL="0" indent="0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2954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264997"/>
              </p:ext>
            </p:extLst>
          </p:nvPr>
        </p:nvGraphicFramePr>
        <p:xfrm>
          <a:off x="3733800" y="3048000"/>
          <a:ext cx="1905000" cy="413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70" name="Equation" r:id="rId3" imgW="850900" imgH="228600" progId="Equation.3">
                  <p:embed/>
                </p:oleObj>
              </mc:Choice>
              <mc:Fallback>
                <p:oleObj name="Equation" r:id="rId3" imgW="85090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3048000"/>
                        <a:ext cx="1905000" cy="4138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6217839"/>
              </p:ext>
            </p:extLst>
          </p:nvPr>
        </p:nvGraphicFramePr>
        <p:xfrm>
          <a:off x="892175" y="3048000"/>
          <a:ext cx="139382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71" name="معادلة" r:id="rId5" imgW="622080" imgH="228600" progId="Equation.3">
                  <p:embed/>
                </p:oleObj>
              </mc:Choice>
              <mc:Fallback>
                <p:oleObj name="معادلة" r:id="rId5" imgW="622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175" y="3048000"/>
                        <a:ext cx="1393825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8929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  <a:effectLst/>
        </p:spPr>
        <p:txBody>
          <a:bodyPr/>
          <a:lstStyle/>
          <a:p>
            <a:pPr rtl="1">
              <a:defRPr/>
            </a:pPr>
            <a:endParaRPr lang="ar-SA" sz="2400" b="1" dirty="0" smtClean="0">
              <a:solidFill>
                <a:prstClr val="black"/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ب. يمكن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الحصول على منحنى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الدالة 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                     بإزاحة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منحنى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        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بمقدار .....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أ.    وحدة واحدة إلى اليمين 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ب.  وحدة واحدة إلى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اليسار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ج.  وحدة واحدة إلى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أسفل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</a:t>
            </a:r>
            <a:r>
              <a:rPr lang="ar-SA" sz="2400" b="1" dirty="0" smtClean="0">
                <a:cs typeface="Arial" pitchFamily="34" charset="0"/>
              </a:rPr>
              <a:t>د. وحدة واحدة إلى </a:t>
            </a:r>
            <a:r>
              <a:rPr lang="ar-SA" sz="2400" b="1" dirty="0">
                <a:cs typeface="Arial" pitchFamily="34" charset="0"/>
              </a:rPr>
              <a:t>أعلى</a:t>
            </a:r>
            <a:endParaRPr lang="en-US" sz="2400" b="1" dirty="0" smtClean="0">
              <a:cs typeface="Arial" pitchFamily="34" charset="0"/>
            </a:endParaRPr>
          </a:p>
          <a:p>
            <a:pPr marL="0" indent="0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6740533"/>
              </p:ext>
            </p:extLst>
          </p:nvPr>
        </p:nvGraphicFramePr>
        <p:xfrm>
          <a:off x="663575" y="1752600"/>
          <a:ext cx="139382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83" name="معادلة" r:id="rId3" imgW="622080" imgH="228600" progId="Equation.3">
                  <p:embed/>
                </p:oleObj>
              </mc:Choice>
              <mc:Fallback>
                <p:oleObj name="معادلة" r:id="rId3" imgW="622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575" y="1752600"/>
                        <a:ext cx="1393825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0855830"/>
              </p:ext>
            </p:extLst>
          </p:nvPr>
        </p:nvGraphicFramePr>
        <p:xfrm>
          <a:off x="3657600" y="1676400"/>
          <a:ext cx="2154351" cy="482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84" name="Equation" r:id="rId5" imgW="825500" imgH="228600" progId="Equation.3">
                  <p:embed/>
                </p:oleObj>
              </mc:Choice>
              <mc:Fallback>
                <p:oleObj name="Equation" r:id="rId5" imgW="8255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1676400"/>
                        <a:ext cx="2154351" cy="482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34648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400" b="1" dirty="0" smtClean="0">
              <a:solidFill>
                <a:prstClr val="black"/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ج. يمكن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الحصول على منحنى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الدالة 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                     بإزاحة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منحنى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        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بمقدار .....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أ.    وحدتين الى اليمين  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ب.  وحدتين الى اليسار </a:t>
            </a:r>
          </a:p>
          <a:p>
            <a:pPr rtl="1">
              <a:defRPr/>
            </a:pP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ج.  وحدتين الى اليمين ثم وحدة واحدة إلى أعلى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د. وحدتين الى اليسار ثم وحدة واحدة إلى أسفل</a:t>
            </a:r>
            <a:endParaRPr lang="en-US" sz="2400" b="1" dirty="0" smtClean="0">
              <a:cs typeface="Arial" pitchFamily="34" charset="0"/>
            </a:endParaRPr>
          </a:p>
          <a:p>
            <a:pPr marL="0" indent="0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7616271"/>
              </p:ext>
            </p:extLst>
          </p:nvPr>
        </p:nvGraphicFramePr>
        <p:xfrm>
          <a:off x="663575" y="1752600"/>
          <a:ext cx="139382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09" name="معادلة" r:id="rId3" imgW="622080" imgH="228600" progId="Equation.3">
                  <p:embed/>
                </p:oleObj>
              </mc:Choice>
              <mc:Fallback>
                <p:oleObj name="معادلة" r:id="rId3" imgW="622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575" y="1752600"/>
                        <a:ext cx="1393825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2213286"/>
              </p:ext>
            </p:extLst>
          </p:nvPr>
        </p:nvGraphicFramePr>
        <p:xfrm>
          <a:off x="3733800" y="1676400"/>
          <a:ext cx="2133600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10" name="Equation" r:id="rId5" imgW="1130300" imgH="228600" progId="Equation.3">
                  <p:embed/>
                </p:oleObj>
              </mc:Choice>
              <mc:Fallback>
                <p:oleObj name="Equation" r:id="rId5" imgW="1130300" imgH="2286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1676400"/>
                        <a:ext cx="2133600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95307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400" b="1" dirty="0" smtClean="0">
              <a:solidFill>
                <a:prstClr val="black"/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د. يمكن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الحصول على منحنى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الدالة    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                     بإزاحة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منحنى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         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بمقدار .....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b="1" dirty="0" smtClean="0">
                <a:cs typeface="Arial" pitchFamily="34" charset="0"/>
              </a:rPr>
              <a:t>أ. ثلاث وحدات  </a:t>
            </a:r>
            <a:r>
              <a:rPr lang="ar-SA" sz="2400" b="1" dirty="0">
                <a:cs typeface="Arial" pitchFamily="34" charset="0"/>
              </a:rPr>
              <a:t>الى اليمين ثم </a:t>
            </a:r>
            <a:r>
              <a:rPr lang="ar-SA" sz="2400" b="1" dirty="0" smtClean="0">
                <a:cs typeface="Arial" pitchFamily="34" charset="0"/>
              </a:rPr>
              <a:t>أربع وحدات إلى أعلى</a:t>
            </a:r>
            <a:r>
              <a:rPr lang="en-US" sz="2400" b="1" dirty="0" smtClean="0">
                <a:cs typeface="Arial" pitchFamily="34" charset="0"/>
              </a:rPr>
              <a:t> 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ب. ثلاث وحدات الى اليسار ثم أربع وحدات إلى أسفل</a:t>
            </a:r>
            <a:endParaRPr lang="en-US" sz="2400" dirty="0">
              <a:cs typeface="Arial" pitchFamily="34" charset="0"/>
            </a:endParaRPr>
          </a:p>
          <a:p>
            <a:pPr rtl="1">
              <a:defRPr/>
            </a:pP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ج.  أربع وحدات الى اليمين ثم ثلاث وحدات الى أسفل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د. أربع وحدات الى اليسار ثم ثلاث وحدات الى أعلى</a:t>
            </a:r>
            <a:endParaRPr lang="en-US" sz="2400" dirty="0" smtClean="0">
              <a:cs typeface="Arial" pitchFamily="34" charset="0"/>
            </a:endParaRPr>
          </a:p>
          <a:p>
            <a:pPr marL="0" indent="0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 dirty="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 dirty="0">
              <a:latin typeface="+mn-lt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6171253"/>
              </p:ext>
            </p:extLst>
          </p:nvPr>
        </p:nvGraphicFramePr>
        <p:xfrm>
          <a:off x="676275" y="1730375"/>
          <a:ext cx="1366838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27" name="معادلة" r:id="rId4" imgW="609480" imgH="253800" progId="Equation.3">
                  <p:embed/>
                </p:oleObj>
              </mc:Choice>
              <mc:Fallback>
                <p:oleObj name="معادلة" r:id="rId4" imgW="60948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275" y="1730375"/>
                        <a:ext cx="1366838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7678576"/>
              </p:ext>
            </p:extLst>
          </p:nvPr>
        </p:nvGraphicFramePr>
        <p:xfrm>
          <a:off x="3581400" y="1727200"/>
          <a:ext cx="22860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28" name="Equation" r:id="rId6" imgW="1028254" imgH="253890" progId="Equation.3">
                  <p:embed/>
                </p:oleObj>
              </mc:Choice>
              <mc:Fallback>
                <p:oleObj name="Equation" r:id="rId6" imgW="1028254" imgH="25389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1727200"/>
                        <a:ext cx="22860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13832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400" b="1" dirty="0" smtClean="0">
              <a:solidFill>
                <a:prstClr val="black"/>
              </a:solidFill>
              <a:cs typeface="Arial" pitchFamily="34" charset="0"/>
            </a:endParaRPr>
          </a:p>
          <a:p>
            <a:pPr rtl="1">
              <a:defRPr/>
            </a:pP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هـ. يمكن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الحصول على منحنى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الدالة   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                      </a:t>
            </a:r>
            <a:r>
              <a:rPr lang="ar-SA" sz="2400" b="1" dirty="0" err="1" smtClean="0">
                <a:solidFill>
                  <a:prstClr val="black"/>
                </a:solidFill>
                <a:cs typeface="Arial" pitchFamily="34" charset="0"/>
              </a:rPr>
              <a:t>بإنعكاس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منحنى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        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على محور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x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ثم إزاحته بمقدار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.....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أ.  وحدتين الى اليمين  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ب. وحدتين الى اليسار </a:t>
            </a:r>
          </a:p>
          <a:p>
            <a:pPr rtl="1">
              <a:defRPr/>
            </a:pP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ج.  وحدتين إلى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أسفل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د. وحدتين الى أعلى</a:t>
            </a:r>
            <a:endParaRPr lang="en-US" sz="2400" dirty="0" smtClean="0">
              <a:cs typeface="Arial" pitchFamily="34" charset="0"/>
            </a:endParaRPr>
          </a:p>
          <a:p>
            <a:pPr marL="0" indent="0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34143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721149"/>
              </p:ext>
            </p:extLst>
          </p:nvPr>
        </p:nvGraphicFramePr>
        <p:xfrm>
          <a:off x="533400" y="1730375"/>
          <a:ext cx="1366838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67" name="معادلة" r:id="rId3" imgW="609480" imgH="253800" progId="Equation.3">
                  <p:embed/>
                </p:oleObj>
              </mc:Choice>
              <mc:Fallback>
                <p:oleObj name="معادلة" r:id="rId3" imgW="60948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730375"/>
                        <a:ext cx="1366838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3075715"/>
              </p:ext>
            </p:extLst>
          </p:nvPr>
        </p:nvGraphicFramePr>
        <p:xfrm>
          <a:off x="3429000" y="1676400"/>
          <a:ext cx="2507502" cy="5241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68" name="Equation" r:id="rId5" imgW="914400" imgH="254000" progId="Equation.3">
                  <p:embed/>
                </p:oleObj>
              </mc:Choice>
              <mc:Fallback>
                <p:oleObj name="Equation" r:id="rId5" imgW="914400" imgH="2540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1676400"/>
                        <a:ext cx="2507502" cy="5241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75183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cs typeface="Arial" pitchFamily="34" charset="0"/>
              </a:rPr>
              <a:t> </a:t>
            </a:r>
          </a:p>
          <a:p>
            <a:pPr rtl="1">
              <a:defRPr/>
            </a:pP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و. يمكن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الحصول على منحنى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الدالة   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                       بإزاحة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منحنى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          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b="1" dirty="0">
                <a:solidFill>
                  <a:prstClr val="black"/>
                </a:solidFill>
                <a:cs typeface="Arial" pitchFamily="34" charset="0"/>
              </a:rPr>
              <a:t>بمقدار .....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b="1" dirty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b="1" dirty="0" smtClean="0">
                <a:solidFill>
                  <a:prstClr val="black"/>
                </a:solidFill>
                <a:cs typeface="Arial" pitchFamily="34" charset="0"/>
              </a:rPr>
              <a:t>أ.   وحدتين إلى اليمين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ب. وحدتين إلى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اليسار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ج. وحدتين إلى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أسفل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   </a:t>
            </a: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ar-SA" sz="2400" dirty="0">
                <a:solidFill>
                  <a:prstClr val="black"/>
                </a:solidFill>
                <a:cs typeface="Arial" pitchFamily="34" charset="0"/>
              </a:rPr>
            </a:br>
            <a:r>
              <a:rPr lang="ar-SA" sz="2400" dirty="0" smtClean="0">
                <a:solidFill>
                  <a:prstClr val="black"/>
                </a:solidFill>
                <a:cs typeface="Arial" pitchFamily="34" charset="0"/>
              </a:rPr>
              <a:t>   د. وحدتين إلى </a:t>
            </a:r>
            <a:r>
              <a:rPr lang="ar-SA" sz="2400" dirty="0">
                <a:solidFill>
                  <a:prstClr val="black"/>
                </a:solidFill>
                <a:cs typeface="Arial" pitchFamily="34" charset="0"/>
              </a:rPr>
              <a:t>أعلى</a:t>
            </a:r>
            <a:endParaRPr lang="en-US" sz="2400" dirty="0" smtClean="0">
              <a:cs typeface="Arial" pitchFamily="34" charset="0"/>
            </a:endParaRPr>
          </a:p>
          <a:p>
            <a:pPr marL="0" indent="0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r>
              <a:rPr lang="en-US" dirty="0" smtClean="0">
                <a:cs typeface="Arial" pitchFamily="34" charset="0"/>
              </a:rPr>
              <a:t> </a:t>
            </a:r>
          </a:p>
          <a:p>
            <a:pPr marL="0" indent="0" algn="l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rtl="1">
              <a:defRPr/>
            </a:pPr>
            <a:endParaRPr lang="ar-SA" dirty="0" smtClean="0">
              <a:cs typeface="Arial" pitchFamily="34" charset="0"/>
            </a:endParaRPr>
          </a:p>
          <a:p>
            <a:pPr marL="514350" indent="-514350">
              <a:defRPr/>
            </a:pPr>
            <a:endParaRPr lang="ar-SA" sz="24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 dirty="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0278150"/>
              </p:ext>
            </p:extLst>
          </p:nvPr>
        </p:nvGraphicFramePr>
        <p:xfrm>
          <a:off x="914400" y="1828800"/>
          <a:ext cx="139382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11" name="معادلة" r:id="rId3" imgW="622080" imgH="228600" progId="Equation.3">
                  <p:embed/>
                </p:oleObj>
              </mc:Choice>
              <mc:Fallback>
                <p:oleObj name="معادلة" r:id="rId3" imgW="622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828800"/>
                        <a:ext cx="1393825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7123198"/>
              </p:ext>
            </p:extLst>
          </p:nvPr>
        </p:nvGraphicFramePr>
        <p:xfrm>
          <a:off x="3530600" y="1851025"/>
          <a:ext cx="241300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12" name="Equation" r:id="rId5" imgW="927100" imgH="228600" progId="Equation.3">
                  <p:embed/>
                </p:oleObj>
              </mc:Choice>
              <mc:Fallback>
                <p:oleObj name="Equation" r:id="rId5" imgW="92710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0600" y="1851025"/>
                        <a:ext cx="2413000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56281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0" indent="0" rtl="1">
              <a:defRPr/>
            </a:pPr>
            <a:r>
              <a:rPr lang="ar-SA" sz="2800" dirty="0" smtClean="0"/>
              <a:t>22. اذا كانت                        ،                        و</a:t>
            </a:r>
          </a:p>
          <a:p>
            <a:pPr marL="514350" indent="-514350" rtl="1">
              <a:defRPr/>
            </a:pPr>
            <a:r>
              <a:rPr lang="ar-SA" sz="2800" dirty="0" smtClean="0"/>
              <a:t>فأوجد مما يلي:</a:t>
            </a:r>
            <a:endParaRPr lang="en-US" sz="2800" dirty="0" smtClean="0"/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4315045"/>
              </p:ext>
            </p:extLst>
          </p:nvPr>
        </p:nvGraphicFramePr>
        <p:xfrm>
          <a:off x="3048000" y="1828800"/>
          <a:ext cx="2325688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58" name="Equation" r:id="rId3" imgW="888840" imgH="368280" progId="Equation.3">
                  <p:embed/>
                </p:oleObj>
              </mc:Choice>
              <mc:Fallback>
                <p:oleObj name="Equation" r:id="rId3" imgW="8888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828800"/>
                        <a:ext cx="2325688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9"/>
          <p:cNvGraphicFramePr>
            <a:graphicFrameLocks noChangeAspect="1"/>
          </p:cNvGraphicFramePr>
          <p:nvPr/>
        </p:nvGraphicFramePr>
        <p:xfrm>
          <a:off x="5756275" y="1752600"/>
          <a:ext cx="2157413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59" name="Equation" r:id="rId5" imgW="812520" imgH="368280" progId="Equation.3">
                  <p:embed/>
                </p:oleObj>
              </mc:Choice>
              <mc:Fallback>
                <p:oleObj name="Equation" r:id="rId5" imgW="81252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6275" y="1752600"/>
                        <a:ext cx="2157413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10"/>
          <p:cNvGraphicFramePr>
            <a:graphicFrameLocks noChangeAspect="1"/>
          </p:cNvGraphicFramePr>
          <p:nvPr/>
        </p:nvGraphicFramePr>
        <p:xfrm>
          <a:off x="1222375" y="2779713"/>
          <a:ext cx="3103563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60" name="Equation" r:id="rId7" imgW="1168200" imgH="368280" progId="Equation.3">
                  <p:embed/>
                </p:oleObj>
              </mc:Choice>
              <mc:Fallback>
                <p:oleObj name="Equation" r:id="rId7" imgW="11682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375" y="2779713"/>
                        <a:ext cx="3103563" cy="72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7308368"/>
              </p:ext>
            </p:extLst>
          </p:nvPr>
        </p:nvGraphicFramePr>
        <p:xfrm>
          <a:off x="381000" y="1828800"/>
          <a:ext cx="2409825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61" name="Equation" r:id="rId9" imgW="965160" imgH="368280" progId="Equation.3">
                  <p:embed/>
                </p:oleObj>
              </mc:Choice>
              <mc:Fallback>
                <p:oleObj name="Equation" r:id="rId9" imgW="9651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828800"/>
                        <a:ext cx="2409825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1295400" y="3810000"/>
          <a:ext cx="3406775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62" name="Equation" r:id="rId11" imgW="1282680" imgH="431640" progId="Equation.3">
                  <p:embed/>
                </p:oleObj>
              </mc:Choice>
              <mc:Fallback>
                <p:oleObj name="Equation" r:id="rId11" imgW="12826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810000"/>
                        <a:ext cx="3406775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1295400" y="5257800"/>
          <a:ext cx="4754563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63" name="Equation" r:id="rId13" imgW="1790640" imgH="368280" progId="Equation.3">
                  <p:embed/>
                </p:oleObj>
              </mc:Choice>
              <mc:Fallback>
                <p:oleObj name="Equation" r:id="rId13" imgW="17906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257800"/>
                        <a:ext cx="4754563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401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 algn="l">
              <a:buFont typeface="+mj-lt"/>
              <a:buAutoNum type="romanLcPeriod"/>
              <a:defRPr/>
            </a:pPr>
            <a:endParaRPr lang="ar-SA" sz="2800" dirty="0" smtClean="0"/>
          </a:p>
          <a:p>
            <a:pPr marL="571500" indent="-571500" algn="l">
              <a:buFont typeface="+mj-lt"/>
              <a:buAutoNum type="romanLcPeriod" startAt="4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050" name="Object 11"/>
          <p:cNvGraphicFramePr>
            <a:graphicFrameLocks noChangeAspect="1"/>
          </p:cNvGraphicFramePr>
          <p:nvPr/>
        </p:nvGraphicFramePr>
        <p:xfrm>
          <a:off x="1143000" y="1828800"/>
          <a:ext cx="39465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24" name="Equation" r:id="rId3" imgW="1485720" imgH="368280" progId="Equation.3">
                  <p:embed/>
                </p:oleObj>
              </mc:Choice>
              <mc:Fallback>
                <p:oleObj name="Equation" r:id="rId3" imgW="148572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28800"/>
                        <a:ext cx="394652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9"/>
          <p:cNvGraphicFramePr>
            <a:graphicFrameLocks noChangeAspect="1"/>
          </p:cNvGraphicFramePr>
          <p:nvPr/>
        </p:nvGraphicFramePr>
        <p:xfrm>
          <a:off x="1436688" y="3325813"/>
          <a:ext cx="1744662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25" name="Equation" r:id="rId5" imgW="583920" imgH="419040" progId="Equation.3">
                  <p:embed/>
                </p:oleObj>
              </mc:Choice>
              <mc:Fallback>
                <p:oleObj name="Equation" r:id="rId5" imgW="5839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6688" y="3325813"/>
                        <a:ext cx="1744662" cy="82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1246188" y="4760913"/>
          <a:ext cx="1898650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26" name="Equation" r:id="rId7" imgW="660240" imgH="419040" progId="Equation.3">
                  <p:embed/>
                </p:oleObj>
              </mc:Choice>
              <mc:Fallback>
                <p:oleObj name="Equation" r:id="rId7" imgW="6602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6188" y="4760913"/>
                        <a:ext cx="1898650" cy="82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381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/>
              <a:t> </a:t>
            </a:r>
            <a:endParaRPr lang="ar-SA" sz="2800" b="1" dirty="0" smtClean="0">
              <a:solidFill>
                <a:srgbClr val="FF0000"/>
              </a:solidFill>
            </a:endParaRP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2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2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2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3074" name="Object 10"/>
          <p:cNvGraphicFramePr>
            <a:graphicFrameLocks noChangeAspect="1"/>
          </p:cNvGraphicFramePr>
          <p:nvPr/>
        </p:nvGraphicFramePr>
        <p:xfrm>
          <a:off x="941388" y="1668463"/>
          <a:ext cx="8278812" cy="1303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62" name="Equation" r:id="rId3" imgW="3200400" imgH="583920" progId="Equation.3">
                  <p:embed/>
                </p:oleObj>
              </mc:Choice>
              <mc:Fallback>
                <p:oleObj name="Equation" r:id="rId3" imgW="3200400" imgH="583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1388" y="1668463"/>
                        <a:ext cx="8278812" cy="1303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6"/>
          <p:cNvGraphicFramePr>
            <a:graphicFrameLocks noChangeAspect="1"/>
          </p:cNvGraphicFramePr>
          <p:nvPr/>
        </p:nvGraphicFramePr>
        <p:xfrm>
          <a:off x="1331913" y="3657600"/>
          <a:ext cx="7354887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63" name="Equation" r:id="rId5" imgW="2768400" imgH="838080" progId="Equation.3">
                  <p:embed/>
                </p:oleObj>
              </mc:Choice>
              <mc:Fallback>
                <p:oleObj name="Equation" r:id="rId5" imgW="276840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657600"/>
                        <a:ext cx="7354887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34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4098" name="Object 7"/>
          <p:cNvGraphicFramePr>
            <a:graphicFrameLocks noChangeAspect="1"/>
          </p:cNvGraphicFramePr>
          <p:nvPr/>
        </p:nvGraphicFramePr>
        <p:xfrm>
          <a:off x="1143000" y="1801813"/>
          <a:ext cx="8458200" cy="177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86" name="Equation" r:id="rId3" imgW="4127400" imgH="825480" progId="Equation.3">
                  <p:embed/>
                </p:oleObj>
              </mc:Choice>
              <mc:Fallback>
                <p:oleObj name="Equation" r:id="rId3" imgW="4127400" imgH="825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01813"/>
                        <a:ext cx="8458200" cy="1779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8"/>
          <p:cNvGraphicFramePr>
            <a:graphicFrameLocks noChangeAspect="1"/>
          </p:cNvGraphicFramePr>
          <p:nvPr/>
        </p:nvGraphicFramePr>
        <p:xfrm>
          <a:off x="914400" y="3810000"/>
          <a:ext cx="838200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87" name="Equation" r:id="rId5" imgW="3492360" imgH="825480" progId="Equation.3">
                  <p:embed/>
                </p:oleObj>
              </mc:Choice>
              <mc:Fallback>
                <p:oleObj name="Equation" r:id="rId5" imgW="3492360" imgH="825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810000"/>
                        <a:ext cx="8382000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936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 algn="l">
              <a:buFont typeface="+mj-lt"/>
              <a:buAutoNum type="romanLcPeriod"/>
              <a:defRPr/>
            </a:pPr>
            <a:endParaRPr lang="ar-SA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1289050" y="1577975"/>
          <a:ext cx="5264150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10" name="Equation" r:id="rId3" imgW="1981080" imgH="711000" progId="Equation.3">
                  <p:embed/>
                </p:oleObj>
              </mc:Choice>
              <mc:Fallback>
                <p:oleObj name="Equation" r:id="rId3" imgW="198108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9050" y="1577975"/>
                        <a:ext cx="5264150" cy="140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1384300" y="3321050"/>
          <a:ext cx="5397500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11" name="Equation" r:id="rId5" imgW="2031840" imgH="711000" progId="Equation.3">
                  <p:embed/>
                </p:oleObj>
              </mc:Choice>
              <mc:Fallback>
                <p:oleObj name="Equation" r:id="rId5" imgW="203184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4300" y="3321050"/>
                        <a:ext cx="5397500" cy="140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50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schemeClr val="tx1"/>
                </a:solidFill>
              </a:rPr>
              <a:t>أوجد النهايات التالية إذا وجدت</a:t>
            </a:r>
            <a:r>
              <a:rPr lang="ar-SA" sz="3200" dirty="0" smtClean="0">
                <a:solidFill>
                  <a:schemeClr val="tx1"/>
                </a:solidFill>
              </a:rPr>
              <a:t>: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663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0856191"/>
              </p:ext>
            </p:extLst>
          </p:nvPr>
        </p:nvGraphicFramePr>
        <p:xfrm>
          <a:off x="352425" y="1828800"/>
          <a:ext cx="7800975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74" name="معادلة" r:id="rId3" imgW="2933640" imgH="368280" progId="Equation.3">
                  <p:embed/>
                </p:oleObj>
              </mc:Choice>
              <mc:Fallback>
                <p:oleObj name="معادلة" r:id="rId3" imgW="29336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25" y="1828800"/>
                        <a:ext cx="7800975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6718283"/>
              </p:ext>
            </p:extLst>
          </p:nvPr>
        </p:nvGraphicFramePr>
        <p:xfrm>
          <a:off x="303212" y="2719388"/>
          <a:ext cx="9374188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75" name="معادلة" r:id="rId5" imgW="3530520" imgH="444240" progId="Equation.3">
                  <p:embed/>
                </p:oleObj>
              </mc:Choice>
              <mc:Fallback>
                <p:oleObj name="معادلة" r:id="rId5" imgW="353052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212" y="2719388"/>
                        <a:ext cx="9374188" cy="874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3380710"/>
              </p:ext>
            </p:extLst>
          </p:nvPr>
        </p:nvGraphicFramePr>
        <p:xfrm>
          <a:off x="304800" y="5105400"/>
          <a:ext cx="3035300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76" name="معادلة" r:id="rId7" imgW="1143000" imgH="368280" progId="Equation.3">
                  <p:embed/>
                </p:oleObj>
              </mc:Choice>
              <mc:Fallback>
                <p:oleObj name="معادلة" r:id="rId7" imgW="11430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105400"/>
                        <a:ext cx="3035300" cy="72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2836744"/>
              </p:ext>
            </p:extLst>
          </p:nvPr>
        </p:nvGraphicFramePr>
        <p:xfrm>
          <a:off x="304800" y="4114800"/>
          <a:ext cx="6948488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77" name="معادلة" r:id="rId9" imgW="2616120" imgH="393480" progId="Equation.3">
                  <p:embed/>
                </p:oleObj>
              </mc:Choice>
              <mc:Fallback>
                <p:oleObj name="معادلة" r:id="rId9" imgW="26161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114800"/>
                        <a:ext cx="6948488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82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469158"/>
              </p:ext>
            </p:extLst>
          </p:nvPr>
        </p:nvGraphicFramePr>
        <p:xfrm>
          <a:off x="647700" y="1474788"/>
          <a:ext cx="84201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26" name="معادلة" r:id="rId3" imgW="4444920" imgH="419040" progId="Equation.3">
                  <p:embed/>
                </p:oleObj>
              </mc:Choice>
              <mc:Fallback>
                <p:oleObj name="معادلة" r:id="rId3" imgW="44449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474788"/>
                        <a:ext cx="842010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2127524"/>
              </p:ext>
            </p:extLst>
          </p:nvPr>
        </p:nvGraphicFramePr>
        <p:xfrm>
          <a:off x="700087" y="2438400"/>
          <a:ext cx="7453313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27" name="معادلة" r:id="rId5" imgW="2806560" imgH="368280" progId="Equation.3">
                  <p:embed/>
                </p:oleObj>
              </mc:Choice>
              <mc:Fallback>
                <p:oleObj name="معادلة" r:id="rId5" imgW="28065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087" y="2438400"/>
                        <a:ext cx="7453313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7106464"/>
              </p:ext>
            </p:extLst>
          </p:nvPr>
        </p:nvGraphicFramePr>
        <p:xfrm>
          <a:off x="820738" y="4203700"/>
          <a:ext cx="8796337" cy="92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28" name="معادلة" r:id="rId7" imgW="5752800" imgH="469800" progId="Equation.3">
                  <p:embed/>
                </p:oleObj>
              </mc:Choice>
              <mc:Fallback>
                <p:oleObj name="معادلة" r:id="rId7" imgW="575280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738" y="4203700"/>
                        <a:ext cx="8796337" cy="925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0320568"/>
              </p:ext>
            </p:extLst>
          </p:nvPr>
        </p:nvGraphicFramePr>
        <p:xfrm>
          <a:off x="685800" y="3313113"/>
          <a:ext cx="5459413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29" name="معادلة" r:id="rId9" imgW="2057400" imgH="368280" progId="Equation.3">
                  <p:embed/>
                </p:oleObj>
              </mc:Choice>
              <mc:Fallback>
                <p:oleObj name="معادلة" r:id="rId9" imgW="20574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313113"/>
                        <a:ext cx="5459413" cy="72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4351905"/>
              </p:ext>
            </p:extLst>
          </p:nvPr>
        </p:nvGraphicFramePr>
        <p:xfrm>
          <a:off x="696912" y="5132388"/>
          <a:ext cx="4789488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30" name="معادلة" r:id="rId11" imgW="1803240" imgH="419040" progId="Equation.3">
                  <p:embed/>
                </p:oleObj>
              </mc:Choice>
              <mc:Fallback>
                <p:oleObj name="معادلة" r:id="rId11" imgW="18032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12" y="5132388"/>
                        <a:ext cx="4789488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718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أوجد النهايات التالية:</a:t>
            </a:r>
            <a:endParaRPr lang="en-US" sz="3600" dirty="0" smtClean="0">
              <a:solidFill>
                <a:schemeClr val="tx1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r>
              <a:rPr lang="ar-SA" sz="2800" dirty="0" smtClean="0"/>
              <a:t>بالتعويض المباشر نجد أن</a:t>
            </a:r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r>
              <a:rPr lang="ar-SA" sz="2800" dirty="0" smtClean="0"/>
              <a:t> كمية غير معينة</a:t>
            </a:r>
          </a:p>
          <a:p>
            <a:pPr rtl="1">
              <a:defRPr/>
            </a:pPr>
            <a:r>
              <a:rPr lang="ar-SA" sz="2800" dirty="0" smtClean="0"/>
              <a:t> </a:t>
            </a:r>
          </a:p>
          <a:p>
            <a:pPr marL="742950" indent="-742950" rtl="1">
              <a:defRPr/>
            </a:pPr>
            <a:r>
              <a:rPr lang="ar-SA" sz="2800" dirty="0" smtClean="0"/>
              <a:t>لإزالة هذه الحالة نحلل المقام إلى عوامله الأولية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102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5780121"/>
              </p:ext>
            </p:extLst>
          </p:nvPr>
        </p:nvGraphicFramePr>
        <p:xfrm>
          <a:off x="1439863" y="1600200"/>
          <a:ext cx="3062287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50" name="معادلة" r:id="rId3" imgW="990360" imgH="393480" progId="Equation.3">
                  <p:embed/>
                </p:oleObj>
              </mc:Choice>
              <mc:Fallback>
                <p:oleObj name="معادلة" r:id="rId3" imgW="9903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9863" y="1600200"/>
                        <a:ext cx="3062287" cy="10572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10"/>
          <p:cNvGraphicFramePr>
            <a:graphicFrameLocks noChangeAspect="1"/>
          </p:cNvGraphicFramePr>
          <p:nvPr/>
        </p:nvGraphicFramePr>
        <p:xfrm>
          <a:off x="914400" y="3305175"/>
          <a:ext cx="64008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51" name="Equation" r:id="rId5" imgW="3263760" imgH="419040" progId="Equation.3">
                  <p:embed/>
                </p:oleObj>
              </mc:Choice>
              <mc:Fallback>
                <p:oleObj name="Equation" r:id="rId5" imgW="32637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305175"/>
                        <a:ext cx="6400800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90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0" name="Object 13"/>
          <p:cNvGraphicFramePr>
            <a:graphicFrameLocks noChangeAspect="1"/>
          </p:cNvGraphicFramePr>
          <p:nvPr/>
        </p:nvGraphicFramePr>
        <p:xfrm>
          <a:off x="596900" y="1447800"/>
          <a:ext cx="8791575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99" name="Equation" r:id="rId3" imgW="3682800" imgH="838080" progId="Equation.3">
                  <p:embed/>
                </p:oleObj>
              </mc:Choice>
              <mc:Fallback>
                <p:oleObj name="Equation" r:id="rId3" imgW="368280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900" y="1447800"/>
                        <a:ext cx="8791575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رابط مستقيم 14"/>
          <p:cNvCxnSpPr/>
          <p:nvPr/>
        </p:nvCxnSpPr>
        <p:spPr>
          <a:xfrm rot="10800000" flipV="1">
            <a:off x="5029200" y="1600200"/>
            <a:ext cx="7620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مستقيم 17"/>
          <p:cNvCxnSpPr/>
          <p:nvPr/>
        </p:nvCxnSpPr>
        <p:spPr>
          <a:xfrm rot="10800000" flipV="1">
            <a:off x="4572000" y="2133600"/>
            <a:ext cx="6096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195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307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Arial" charset="0"/>
              <a:buNone/>
            </a:pPr>
            <a:endParaRPr lang="ar-SA" sz="2400" smtClean="0"/>
          </a:p>
          <a:p>
            <a:pPr marL="514350" indent="-514350" rtl="1">
              <a:buFont typeface="Arial" charset="0"/>
              <a:buNone/>
            </a:pPr>
            <a:endParaRPr lang="ar-SA" sz="2400" smtClean="0"/>
          </a:p>
          <a:p>
            <a:pPr marL="514350" indent="-514350" rtl="1">
              <a:buFont typeface="Arial" charset="0"/>
              <a:buNone/>
            </a:pPr>
            <a:endParaRPr lang="ar-SA" sz="2400" smtClean="0"/>
          </a:p>
          <a:p>
            <a:pPr marL="514350" indent="-514350" rtl="1">
              <a:buFont typeface="Arial" charset="0"/>
              <a:buNone/>
            </a:pPr>
            <a:r>
              <a:rPr lang="ar-SA" smtClean="0">
                <a:solidFill>
                  <a:srgbClr val="FF0000"/>
                </a:solidFill>
              </a:rPr>
              <a:t>الحل:</a:t>
            </a:r>
            <a:endParaRPr lang="en-US" smtClean="0">
              <a:solidFill>
                <a:srgbClr val="FF0000"/>
              </a:solidFill>
            </a:endParaRPr>
          </a:p>
          <a:p>
            <a:pPr marL="514350" indent="-514350" algn="l">
              <a:buFont typeface="Arial" charset="0"/>
              <a:buNone/>
            </a:pPr>
            <a:endParaRPr lang="en-US" sz="2400" smtClean="0"/>
          </a:p>
          <a:p>
            <a:pPr marL="514350" indent="-514350" algn="l">
              <a:buFont typeface="Arial" charset="0"/>
              <a:buNone/>
            </a:pPr>
            <a:r>
              <a:rPr lang="en-US" sz="2400" smtClean="0"/>
              <a:t> </a:t>
            </a:r>
          </a:p>
          <a:p>
            <a:pPr marL="514350" indent="-514350" algn="l">
              <a:buFont typeface="Arial" charset="0"/>
              <a:buNone/>
            </a:pPr>
            <a:r>
              <a:rPr lang="en-US" sz="2400" smtClean="0"/>
              <a:t> </a:t>
            </a:r>
          </a:p>
          <a:p>
            <a:pPr marL="514350" indent="-514350" algn="l">
              <a:buFont typeface="Arial" charset="0"/>
              <a:buNone/>
            </a:pPr>
            <a:endParaRPr lang="en-US" sz="2400" smtClean="0"/>
          </a:p>
          <a:p>
            <a:pPr marL="514350" indent="-514350" rtl="1">
              <a:buFont typeface="Arial" charset="0"/>
              <a:buNone/>
            </a:pPr>
            <a:r>
              <a:rPr lang="en-US" sz="2400" smtClean="0"/>
              <a:t> </a:t>
            </a:r>
            <a:r>
              <a:rPr lang="ar-SA" sz="2800" smtClean="0"/>
              <a:t>لإزالة هذه الحالة نضرب كل من البسط والمقام بمرافق البسط (              )</a:t>
            </a:r>
            <a:endParaRPr lang="en-US" sz="2400" smtClean="0"/>
          </a:p>
          <a:p>
            <a:pPr marL="514350" indent="-514350" rtl="1">
              <a:buFont typeface="Arial" charset="0"/>
              <a:buNone/>
            </a:pPr>
            <a:endParaRPr lang="ar-SA" sz="3000" smtClean="0"/>
          </a:p>
          <a:p>
            <a:pPr marL="514350" indent="-514350" rtl="1">
              <a:buFont typeface="Arial" charset="0"/>
              <a:buNone/>
            </a:pPr>
            <a:endParaRPr lang="ar-SA" sz="2400" b="1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4" name="Object 8"/>
          <p:cNvGraphicFramePr>
            <a:graphicFrameLocks noChangeAspect="1"/>
          </p:cNvGraphicFramePr>
          <p:nvPr/>
        </p:nvGraphicFramePr>
        <p:xfrm>
          <a:off x="914400" y="3505200"/>
          <a:ext cx="71628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72" name="Equation" r:id="rId3" imgW="2133360" imgH="431640" progId="Equation.3">
                  <p:embed/>
                </p:oleObj>
              </mc:Choice>
              <mc:Fallback>
                <p:oleObj name="Equation" r:id="rId3" imgW="21333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505200"/>
                        <a:ext cx="71628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9855509"/>
              </p:ext>
            </p:extLst>
          </p:nvPr>
        </p:nvGraphicFramePr>
        <p:xfrm>
          <a:off x="1066800" y="1524000"/>
          <a:ext cx="2836863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73" name="معادلة" r:id="rId5" imgW="685800" imgH="431640" progId="Equation.3">
                  <p:embed/>
                </p:oleObj>
              </mc:Choice>
              <mc:Fallback>
                <p:oleObj name="معادلة" r:id="rId5" imgW="6858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524000"/>
                        <a:ext cx="2836863" cy="14478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16"/>
          <p:cNvGraphicFramePr>
            <a:graphicFrameLocks noChangeAspect="1"/>
          </p:cNvGraphicFramePr>
          <p:nvPr/>
        </p:nvGraphicFramePr>
        <p:xfrm>
          <a:off x="1023938" y="5029200"/>
          <a:ext cx="1185862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74" name="Equation" r:id="rId7" imgW="444240" imgH="228600" progId="Equation.3">
                  <p:embed/>
                </p:oleObj>
              </mc:Choice>
              <mc:Fallback>
                <p:oleObj name="Equation" r:id="rId7" imgW="4442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3938" y="5029200"/>
                        <a:ext cx="1185862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00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8" name="Object 8"/>
          <p:cNvGraphicFramePr>
            <a:graphicFrameLocks noChangeAspect="1"/>
          </p:cNvGraphicFramePr>
          <p:nvPr/>
        </p:nvGraphicFramePr>
        <p:xfrm>
          <a:off x="320675" y="1600200"/>
          <a:ext cx="8959850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47" name="Equation" r:id="rId3" imgW="3644640" imgH="1803240" progId="Equation.3">
                  <p:embed/>
                </p:oleObj>
              </mc:Choice>
              <mc:Fallback>
                <p:oleObj name="Equation" r:id="rId3" imgW="3644640" imgH="1803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675" y="1600200"/>
                        <a:ext cx="8959850" cy="403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73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تابع: الحلول: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بما أن درجة البسط </a:t>
            </a:r>
            <a:r>
              <a:rPr lang="en-US" sz="2800" dirty="0" smtClean="0"/>
              <a:t> </a:t>
            </a:r>
            <a:r>
              <a:rPr lang="ar-SA" sz="2800" dirty="0" smtClean="0"/>
              <a:t>أقل من درجة المقام اذاً:  </a:t>
            </a:r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9528973"/>
              </p:ext>
            </p:extLst>
          </p:nvPr>
        </p:nvGraphicFramePr>
        <p:xfrm>
          <a:off x="1295400" y="1474788"/>
          <a:ext cx="3267075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49" name="معادلة" r:id="rId3" imgW="1333440" imgH="419040" progId="Equation.3">
                  <p:embed/>
                </p:oleObj>
              </mc:Choice>
              <mc:Fallback>
                <p:oleObj name="معادلة" r:id="rId3" imgW="1333440" imgH="41904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474788"/>
                        <a:ext cx="3267075" cy="963612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3399309"/>
              </p:ext>
            </p:extLst>
          </p:nvPr>
        </p:nvGraphicFramePr>
        <p:xfrm>
          <a:off x="1354138" y="4267200"/>
          <a:ext cx="3827462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50" name="معادلة" r:id="rId5" imgW="1562040" imgH="419040" progId="Equation.3">
                  <p:embed/>
                </p:oleObj>
              </mc:Choice>
              <mc:Fallback>
                <p:oleObj name="معادلة" r:id="rId5" imgW="1562040" imgH="419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4138" y="4267200"/>
                        <a:ext cx="3827462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531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تابع: الحلول: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بما أن درجة البسط = درجة المقام اذاً:  </a:t>
            </a:r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1732799"/>
              </p:ext>
            </p:extLst>
          </p:nvPr>
        </p:nvGraphicFramePr>
        <p:xfrm>
          <a:off x="1143000" y="1676400"/>
          <a:ext cx="2489200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37" name="معادلة" r:id="rId3" imgW="1015920" imgH="419040" progId="Equation.3">
                  <p:embed/>
                </p:oleObj>
              </mc:Choice>
              <mc:Fallback>
                <p:oleObj name="معادلة" r:id="rId3" imgW="1015920" imgH="419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676400"/>
                        <a:ext cx="2489200" cy="96361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307521"/>
              </p:ext>
            </p:extLst>
          </p:nvPr>
        </p:nvGraphicFramePr>
        <p:xfrm>
          <a:off x="1231900" y="4114800"/>
          <a:ext cx="3111500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38" name="معادلة" r:id="rId5" imgW="1269720" imgH="419040" progId="Equation.3">
                  <p:embed/>
                </p:oleObj>
              </mc:Choice>
              <mc:Fallback>
                <p:oleObj name="معادلة" r:id="rId5" imgW="1269720" imgH="419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1900" y="4114800"/>
                        <a:ext cx="3111500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984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</a:rPr>
              <a:t>تابع: الحلول:</a:t>
            </a:r>
            <a:endParaRPr lang="en-GB" sz="320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بما أن درجة البسط </a:t>
            </a:r>
            <a:r>
              <a:rPr lang="en-US" sz="2800" dirty="0" smtClean="0"/>
              <a:t> </a:t>
            </a:r>
            <a:r>
              <a:rPr lang="ar-SA" sz="2800" dirty="0" smtClean="0"/>
              <a:t>أكبر من درجة المقام اذاً:  </a:t>
            </a:r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367867"/>
              </p:ext>
            </p:extLst>
          </p:nvPr>
        </p:nvGraphicFramePr>
        <p:xfrm>
          <a:off x="1219200" y="1676400"/>
          <a:ext cx="3824287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58" name="معادلة" r:id="rId3" imgW="1079280" imgH="419040" progId="Equation.3">
                  <p:embed/>
                </p:oleObj>
              </mc:Choice>
              <mc:Fallback>
                <p:oleObj name="معادلة" r:id="rId3" imgW="10792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676400"/>
                        <a:ext cx="3824287" cy="1219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11"/>
          <p:cNvGraphicFramePr>
            <a:graphicFrameLocks noChangeAspect="1"/>
          </p:cNvGraphicFramePr>
          <p:nvPr/>
        </p:nvGraphicFramePr>
        <p:xfrm>
          <a:off x="1403350" y="4114800"/>
          <a:ext cx="47688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59" name="Equation" r:id="rId5" imgW="1346040" imgH="419040" progId="Equation.3">
                  <p:embed/>
                </p:oleObj>
              </mc:Choice>
              <mc:Fallback>
                <p:oleObj name="Equation" r:id="rId5" imgW="13460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4114800"/>
                        <a:ext cx="476885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788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dirty="0" smtClean="0">
                <a:cs typeface="Arial" pitchFamily="34" charset="0"/>
              </a:rPr>
              <a:t>هل الدالة المعرفة </a:t>
            </a:r>
            <a:r>
              <a:rPr lang="ar-SA" sz="2800" dirty="0" err="1" smtClean="0">
                <a:cs typeface="Arial" pitchFamily="34" charset="0"/>
              </a:rPr>
              <a:t>بـ</a:t>
            </a: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متصلة في </a:t>
            </a:r>
            <a:r>
              <a:rPr lang="en-US" sz="2800" dirty="0" smtClean="0">
                <a:cs typeface="Arial" pitchFamily="34" charset="0"/>
              </a:rPr>
              <a:t>x=-1</a:t>
            </a:r>
            <a:r>
              <a:rPr lang="ar-SA" sz="2800" dirty="0" smtClean="0">
                <a:cs typeface="Arial" pitchFamily="34" charset="0"/>
              </a:rPr>
              <a:t> ؟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6066903"/>
              </p:ext>
            </p:extLst>
          </p:nvPr>
        </p:nvGraphicFramePr>
        <p:xfrm>
          <a:off x="406400" y="1905000"/>
          <a:ext cx="7415213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6" name="معادلة" r:id="rId3" imgW="1765080" imgH="863280" progId="Equation.3">
                  <p:embed/>
                </p:oleObj>
              </mc:Choice>
              <mc:Fallback>
                <p:oleObj name="معادلة" r:id="rId3" imgW="176508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1905000"/>
                        <a:ext cx="7415213" cy="2743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67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الحل: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717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523884"/>
              </p:ext>
            </p:extLst>
          </p:nvPr>
        </p:nvGraphicFramePr>
        <p:xfrm>
          <a:off x="1371600" y="1752600"/>
          <a:ext cx="4800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68" name="Equation" r:id="rId3" imgW="1218960" imgH="203040" progId="Equation.3">
                  <p:embed/>
                </p:oleObj>
              </mc:Choice>
              <mc:Fallback>
                <p:oleObj name="Equation" r:id="rId3" imgW="12189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752600"/>
                        <a:ext cx="48006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1811408"/>
              </p:ext>
            </p:extLst>
          </p:nvPr>
        </p:nvGraphicFramePr>
        <p:xfrm>
          <a:off x="1293813" y="2762250"/>
          <a:ext cx="6327775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69" name="معادلة" r:id="rId5" imgW="2070000" imgH="393480" progId="Equation.3">
                  <p:embed/>
                </p:oleObj>
              </mc:Choice>
              <mc:Fallback>
                <p:oleObj name="معادلة" r:id="rId5" imgW="2070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3813" y="2762250"/>
                        <a:ext cx="6327775" cy="1220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9397319"/>
              </p:ext>
            </p:extLst>
          </p:nvPr>
        </p:nvGraphicFramePr>
        <p:xfrm>
          <a:off x="1325563" y="4287838"/>
          <a:ext cx="6521450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70" name="معادلة" r:id="rId7" imgW="2247840" imgH="393480" progId="Equation.3">
                  <p:embed/>
                </p:oleObj>
              </mc:Choice>
              <mc:Fallback>
                <p:oleObj name="معادلة" r:id="rId7" imgW="2247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5563" y="4287838"/>
                        <a:ext cx="6521450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125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بما أن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err="1" smtClean="0">
                <a:cs typeface="Arial" pitchFamily="34" charset="0"/>
              </a:rPr>
              <a:t>اذاً</a:t>
            </a: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و بما أن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  <a:r>
              <a:rPr lang="ar-SA" sz="3000" dirty="0" err="1" smtClean="0">
                <a:cs typeface="Arial" pitchFamily="34" charset="0"/>
              </a:rPr>
              <a:t>اذاً</a:t>
            </a:r>
            <a:r>
              <a:rPr lang="ar-SA" sz="3000" dirty="0" smtClean="0">
                <a:cs typeface="Arial" pitchFamily="34" charset="0"/>
              </a:rPr>
              <a:t> الدالة متصلة في </a:t>
            </a:r>
            <a:r>
              <a:rPr lang="en-US" sz="3000" dirty="0" smtClean="0">
                <a:cs typeface="Arial" pitchFamily="34" charset="0"/>
              </a:rPr>
              <a:t>x=-1</a:t>
            </a:r>
            <a:r>
              <a:rPr lang="ar-SA" sz="3000" dirty="0" smtClean="0">
                <a:cs typeface="Arial" pitchFamily="34" charset="0"/>
              </a:rPr>
              <a:t>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982663" y="1447800"/>
          <a:ext cx="4122737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92" name="Equation" r:id="rId3" imgW="1384200" imgH="368280" progId="Equation.3">
                  <p:embed/>
                </p:oleObj>
              </mc:Choice>
              <mc:Fallback>
                <p:oleObj name="Equation" r:id="rId3" imgW="13842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2663" y="1447800"/>
                        <a:ext cx="4122737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4"/>
          <p:cNvGraphicFramePr>
            <a:graphicFrameLocks noChangeAspect="1"/>
          </p:cNvGraphicFramePr>
          <p:nvPr/>
        </p:nvGraphicFramePr>
        <p:xfrm>
          <a:off x="1143000" y="2514600"/>
          <a:ext cx="32004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93" name="Equation" r:id="rId5" imgW="901440" imgH="368280" progId="Equation.3">
                  <p:embed/>
                </p:oleObj>
              </mc:Choice>
              <mc:Fallback>
                <p:oleObj name="Equation" r:id="rId5" imgW="9014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514600"/>
                        <a:ext cx="32004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8"/>
          <p:cNvGraphicFramePr>
            <a:graphicFrameLocks noChangeAspect="1"/>
          </p:cNvGraphicFramePr>
          <p:nvPr/>
        </p:nvGraphicFramePr>
        <p:xfrm>
          <a:off x="1104900" y="3657600"/>
          <a:ext cx="419893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94" name="Equation" r:id="rId7" imgW="1409400" imgH="368280" progId="Equation.3">
                  <p:embed/>
                </p:oleObj>
              </mc:Choice>
              <mc:Fallback>
                <p:oleObj name="Equation" r:id="rId7" imgW="14094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3657600"/>
                        <a:ext cx="4198938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282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2800" dirty="0" smtClean="0">
                <a:cs typeface="Arial" pitchFamily="34" charset="0"/>
              </a:rPr>
              <a:t>هل الدالة المعرفة </a:t>
            </a:r>
            <a:r>
              <a:rPr lang="ar-SA" sz="2800" dirty="0" err="1" smtClean="0">
                <a:cs typeface="Arial" pitchFamily="34" charset="0"/>
              </a:rPr>
              <a:t>بـ</a:t>
            </a: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متصلة في </a:t>
            </a:r>
            <a:r>
              <a:rPr lang="en-US" sz="2800" dirty="0" smtClean="0">
                <a:cs typeface="Arial" pitchFamily="34" charset="0"/>
              </a:rPr>
              <a:t>x=2</a:t>
            </a:r>
            <a:r>
              <a:rPr lang="ar-SA" sz="2800" dirty="0" smtClean="0">
                <a:cs typeface="Arial" pitchFamily="34" charset="0"/>
              </a:rPr>
              <a:t>؟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2859862"/>
              </p:ext>
            </p:extLst>
          </p:nvPr>
        </p:nvGraphicFramePr>
        <p:xfrm>
          <a:off x="603250" y="2057400"/>
          <a:ext cx="8007350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68" name="معادلة" r:id="rId3" imgW="1714320" imgH="863280" progId="Equation.3">
                  <p:embed/>
                </p:oleObj>
              </mc:Choice>
              <mc:Fallback>
                <p:oleObj name="معادلة" r:id="rId3" imgW="171432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50" y="2057400"/>
                        <a:ext cx="8007350" cy="281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122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الحل: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                </a:t>
            </a:r>
          </a:p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742950" indent="-742950" rtl="1">
              <a:buFont typeface="+mj-lt"/>
              <a:buAutoNum type="arabicPeriod"/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10242" name="Object 14"/>
          <p:cNvGraphicFramePr>
            <a:graphicFrameLocks noChangeAspect="1"/>
          </p:cNvGraphicFramePr>
          <p:nvPr/>
        </p:nvGraphicFramePr>
        <p:xfrm>
          <a:off x="1447800" y="1752600"/>
          <a:ext cx="210026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40" name="Equation" r:id="rId3" imgW="533160" imgH="203040" progId="Equation.3">
                  <p:embed/>
                </p:oleObj>
              </mc:Choice>
              <mc:Fallback>
                <p:oleObj name="Equation" r:id="rId3" imgW="533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752600"/>
                        <a:ext cx="2100263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2163093"/>
              </p:ext>
            </p:extLst>
          </p:nvPr>
        </p:nvGraphicFramePr>
        <p:xfrm>
          <a:off x="1333500" y="2762250"/>
          <a:ext cx="6249988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41" name="معادلة" r:id="rId5" imgW="2044440" imgH="393480" progId="Equation.3">
                  <p:embed/>
                </p:oleObj>
              </mc:Choice>
              <mc:Fallback>
                <p:oleObj name="معادلة" r:id="rId5" imgW="2044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500" y="2762250"/>
                        <a:ext cx="6249988" cy="1220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8399188"/>
              </p:ext>
            </p:extLst>
          </p:nvPr>
        </p:nvGraphicFramePr>
        <p:xfrm>
          <a:off x="1298575" y="4287838"/>
          <a:ext cx="5821363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42" name="معادلة" r:id="rId7" imgW="2006280" imgH="393480" progId="Equation.3">
                  <p:embed/>
                </p:oleObj>
              </mc:Choice>
              <mc:Fallback>
                <p:oleObj name="معادلة" r:id="rId7" imgW="2006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8575" y="4287838"/>
                        <a:ext cx="5821363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543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915400" cy="4830763"/>
          </a:xfrm>
        </p:spPr>
        <p:txBody>
          <a:bodyPr/>
          <a:lstStyle/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بما أن</a:t>
            </a:r>
          </a:p>
          <a:p>
            <a:pPr marL="742950" indent="-7429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err="1" smtClean="0">
                <a:cs typeface="Arial" pitchFamily="34" charset="0"/>
              </a:rPr>
              <a:t>اذاً</a:t>
            </a:r>
            <a:endParaRPr lang="ar-SA" sz="3000" dirty="0" smtClean="0">
              <a:cs typeface="Arial" pitchFamily="34" charset="0"/>
            </a:endParaRP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و بما أن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  </a:t>
            </a:r>
          </a:p>
          <a:p>
            <a:pPr marL="742950" indent="-742950" rtl="1">
              <a:defRPr/>
            </a:pPr>
            <a:r>
              <a:rPr lang="ar-SA" sz="3000" dirty="0" smtClean="0">
                <a:cs typeface="Arial" pitchFamily="34" charset="0"/>
              </a:rPr>
              <a:t>           </a:t>
            </a:r>
            <a:r>
              <a:rPr lang="ar-SA" sz="3000" dirty="0" err="1" smtClean="0">
                <a:cs typeface="Arial" pitchFamily="34" charset="0"/>
              </a:rPr>
              <a:t>اذاً</a:t>
            </a:r>
            <a:r>
              <a:rPr lang="ar-SA" sz="3000" dirty="0" smtClean="0">
                <a:cs typeface="Arial" pitchFamily="34" charset="0"/>
              </a:rPr>
              <a:t> الدالة غير متصلة في </a:t>
            </a:r>
            <a:r>
              <a:rPr lang="en-US" sz="3000" dirty="0" smtClean="0">
                <a:cs typeface="Arial" pitchFamily="34" charset="0"/>
              </a:rPr>
              <a:t>x=2</a:t>
            </a:r>
            <a:r>
              <a:rPr lang="ar-SA" sz="3000" dirty="0" smtClean="0">
                <a:cs typeface="Arial" pitchFamily="34" charset="0"/>
              </a:rPr>
              <a:t>   </a:t>
            </a:r>
          </a:p>
          <a:p>
            <a:pPr marL="742950" indent="-74295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1285875" y="1447800"/>
          <a:ext cx="389572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64" name="Equation" r:id="rId3" imgW="1307880" imgH="368280" progId="Equation.3">
                  <p:embed/>
                </p:oleObj>
              </mc:Choice>
              <mc:Fallback>
                <p:oleObj name="Equation" r:id="rId3" imgW="130788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1447800"/>
                        <a:ext cx="389572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4"/>
          <p:cNvGraphicFramePr>
            <a:graphicFrameLocks noChangeAspect="1"/>
          </p:cNvGraphicFramePr>
          <p:nvPr/>
        </p:nvGraphicFramePr>
        <p:xfrm>
          <a:off x="1339850" y="2514600"/>
          <a:ext cx="27495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65" name="Equation" r:id="rId5" imgW="774360" imgH="368280" progId="Equation.3">
                  <p:embed/>
                </p:oleObj>
              </mc:Choice>
              <mc:Fallback>
                <p:oleObj name="Equation" r:id="rId5" imgW="7743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9850" y="2514600"/>
                        <a:ext cx="274955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1409700" y="3657600"/>
          <a:ext cx="298767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66" name="Equation" r:id="rId7" imgW="1002960" imgH="368280" progId="Equation.3">
                  <p:embed/>
                </p:oleObj>
              </mc:Choice>
              <mc:Fallback>
                <p:oleObj name="Equation" r:id="rId7" imgW="10029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9700" y="3657600"/>
                        <a:ext cx="298767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238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أوجد مشتقات الدوال التالية:</a:t>
            </a:r>
            <a:endParaRPr lang="en-GB" sz="2800" dirty="0" smtClean="0">
              <a:solidFill>
                <a:schemeClr val="tx1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 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  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2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651392"/>
              </p:ext>
            </p:extLst>
          </p:nvPr>
        </p:nvGraphicFramePr>
        <p:xfrm>
          <a:off x="663575" y="4111625"/>
          <a:ext cx="8456613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51" name="Equation" r:id="rId3" imgW="2349360" imgH="406080" progId="Equation.3">
                  <p:embed/>
                </p:oleObj>
              </mc:Choice>
              <mc:Fallback>
                <p:oleObj name="Equation" r:id="rId3" imgW="234936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575" y="4111625"/>
                        <a:ext cx="8456613" cy="106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0999280"/>
              </p:ext>
            </p:extLst>
          </p:nvPr>
        </p:nvGraphicFramePr>
        <p:xfrm>
          <a:off x="685800" y="1676400"/>
          <a:ext cx="2192338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52" name="معادلة" r:id="rId5" imgW="825480" imgH="266400" progId="Equation.3">
                  <p:embed/>
                </p:oleObj>
              </mc:Choice>
              <mc:Fallback>
                <p:oleObj name="معادلة" r:id="rId5" imgW="82548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76400"/>
                        <a:ext cx="2192338" cy="68738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494185"/>
              </p:ext>
            </p:extLst>
          </p:nvPr>
        </p:nvGraphicFramePr>
        <p:xfrm>
          <a:off x="938213" y="3067050"/>
          <a:ext cx="226060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53" name="Equation" r:id="rId7" imgW="850680" imgH="317160" progId="Equation.3">
                  <p:embed/>
                </p:oleObj>
              </mc:Choice>
              <mc:Fallback>
                <p:oleObj name="Equation" r:id="rId7" imgW="850680" imgH="317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8213" y="3067050"/>
                        <a:ext cx="226060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385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  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/>
        </p:nvGraphicFramePr>
        <p:xfrm>
          <a:off x="914400" y="3276600"/>
          <a:ext cx="8086725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04" name="Equation" r:id="rId3" imgW="1866600" imgH="685800" progId="Equation.3">
                  <p:embed/>
                </p:oleObj>
              </mc:Choice>
              <mc:Fallback>
                <p:oleObj name="Equation" r:id="rId3" imgW="1866600" imgH="685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276600"/>
                        <a:ext cx="8086725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3174107"/>
              </p:ext>
            </p:extLst>
          </p:nvPr>
        </p:nvGraphicFramePr>
        <p:xfrm>
          <a:off x="762000" y="1676400"/>
          <a:ext cx="47752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05" name="معادلة" r:id="rId5" imgW="1130040" imgH="266400" progId="Equation.3">
                  <p:embed/>
                </p:oleObj>
              </mc:Choice>
              <mc:Fallback>
                <p:oleObj name="معادلة" r:id="rId5" imgW="113004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676400"/>
                        <a:ext cx="4775200" cy="10668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907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  </a:t>
            </a:r>
          </a:p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5178498"/>
              </p:ext>
            </p:extLst>
          </p:nvPr>
        </p:nvGraphicFramePr>
        <p:xfrm>
          <a:off x="838200" y="2590800"/>
          <a:ext cx="158591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18" name="معادلة" r:id="rId3" imgW="723600" imgH="393480" progId="Equation.3">
                  <p:embed/>
                </p:oleObj>
              </mc:Choice>
              <mc:Fallback>
                <p:oleObj name="معادلة" r:id="rId3" imgW="723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590800"/>
                        <a:ext cx="1585912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8438031"/>
              </p:ext>
            </p:extLst>
          </p:nvPr>
        </p:nvGraphicFramePr>
        <p:xfrm>
          <a:off x="914400" y="3429000"/>
          <a:ext cx="1212850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19" name="معادلة" r:id="rId5" imgW="457200" imgH="393480" progId="Equation.3">
                  <p:embed/>
                </p:oleObj>
              </mc:Choice>
              <mc:Fallback>
                <p:oleObj name="معادلة" r:id="rId5" imgW="4572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429000"/>
                        <a:ext cx="1212850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2885436"/>
              </p:ext>
            </p:extLst>
          </p:nvPr>
        </p:nvGraphicFramePr>
        <p:xfrm>
          <a:off x="533400" y="1752600"/>
          <a:ext cx="5867400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20" name="معادلة" r:id="rId7" imgW="1485720" imgH="228600" progId="Equation.3">
                  <p:embed/>
                </p:oleObj>
              </mc:Choice>
              <mc:Fallback>
                <p:oleObj name="معادلة" r:id="rId7" imgW="14857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752600"/>
                        <a:ext cx="5867400" cy="58261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0678383"/>
              </p:ext>
            </p:extLst>
          </p:nvPr>
        </p:nvGraphicFramePr>
        <p:xfrm>
          <a:off x="838200" y="4267200"/>
          <a:ext cx="7070725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21" name="معادلة" r:id="rId9" imgW="3695400" imgH="1307880" progId="Equation.3">
                  <p:embed/>
                </p:oleObj>
              </mc:Choice>
              <mc:Fallback>
                <p:oleObj name="معادلة" r:id="rId9" imgW="3695400" imgH="1307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267200"/>
                        <a:ext cx="7070725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366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  </a:t>
            </a:r>
          </a:p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9235585"/>
              </p:ext>
            </p:extLst>
          </p:nvPr>
        </p:nvGraphicFramePr>
        <p:xfrm>
          <a:off x="823913" y="3276600"/>
          <a:ext cx="161448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533" name="معادلة" r:id="rId3" imgW="736560" imgH="393480" progId="Equation.3">
                  <p:embed/>
                </p:oleObj>
              </mc:Choice>
              <mc:Fallback>
                <p:oleObj name="معادلة" r:id="rId3" imgW="736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913" y="3276600"/>
                        <a:ext cx="161448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0056059"/>
              </p:ext>
            </p:extLst>
          </p:nvPr>
        </p:nvGraphicFramePr>
        <p:xfrm>
          <a:off x="796925" y="4495800"/>
          <a:ext cx="1449388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534" name="معادلة" r:id="rId5" imgW="545760" imgH="393480" progId="Equation.3">
                  <p:embed/>
                </p:oleObj>
              </mc:Choice>
              <mc:Fallback>
                <p:oleObj name="معادلة" r:id="rId5" imgW="5457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925" y="4495800"/>
                        <a:ext cx="1449388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1755897"/>
              </p:ext>
            </p:extLst>
          </p:nvPr>
        </p:nvGraphicFramePr>
        <p:xfrm>
          <a:off x="685800" y="1828800"/>
          <a:ext cx="3846513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535" name="معادلة" r:id="rId7" imgW="1447560" imgH="393480" progId="Equation.3">
                  <p:embed/>
                </p:oleObj>
              </mc:Choice>
              <mc:Fallback>
                <p:oleObj name="معادلة" r:id="rId7" imgW="1447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828800"/>
                        <a:ext cx="3846513" cy="787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0816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4127579"/>
              </p:ext>
            </p:extLst>
          </p:nvPr>
        </p:nvGraphicFramePr>
        <p:xfrm>
          <a:off x="457200" y="1219200"/>
          <a:ext cx="8315844" cy="51012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83" name="معادلة" r:id="rId3" imgW="3288960" imgH="2387520" progId="Equation.3">
                  <p:embed/>
                </p:oleObj>
              </mc:Choice>
              <mc:Fallback>
                <p:oleObj name="معادلة" r:id="rId3" imgW="3288960" imgH="2387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219200"/>
                        <a:ext cx="8315844" cy="51012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987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أوجد المشتقات الثلاث الاولى :</a:t>
            </a:r>
            <a:endParaRPr lang="en-GB" sz="2800" dirty="0" smtClean="0">
              <a:solidFill>
                <a:schemeClr val="tx1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2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151524"/>
              </p:ext>
            </p:extLst>
          </p:nvPr>
        </p:nvGraphicFramePr>
        <p:xfrm>
          <a:off x="1174750" y="3227387"/>
          <a:ext cx="3063875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18" name="معادلة" r:id="rId3" imgW="1371600" imgH="228600" progId="Equation.3">
                  <p:embed/>
                </p:oleObj>
              </mc:Choice>
              <mc:Fallback>
                <p:oleObj name="معادلة" r:id="rId3" imgW="1371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4750" y="3227387"/>
                        <a:ext cx="3063875" cy="58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4799791"/>
              </p:ext>
            </p:extLst>
          </p:nvPr>
        </p:nvGraphicFramePr>
        <p:xfrm>
          <a:off x="1219200" y="4143375"/>
          <a:ext cx="2865438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19" name="معادلة" r:id="rId5" imgW="1282680" imgH="228600" progId="Equation.3">
                  <p:embed/>
                </p:oleObj>
              </mc:Choice>
              <mc:Fallback>
                <p:oleObj name="معادلة" r:id="rId5" imgW="1282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143375"/>
                        <a:ext cx="2865438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4647388"/>
              </p:ext>
            </p:extLst>
          </p:nvPr>
        </p:nvGraphicFramePr>
        <p:xfrm>
          <a:off x="838200" y="1676400"/>
          <a:ext cx="4267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20" name="Equation" r:id="rId7" imgW="1384300" imgH="228600" progId="Equation.3">
                  <p:embed/>
                </p:oleObj>
              </mc:Choice>
              <mc:Fallback>
                <p:oleObj name="Equation" r:id="rId7" imgW="13843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676400"/>
                        <a:ext cx="4267200" cy="6096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5784326"/>
              </p:ext>
            </p:extLst>
          </p:nvPr>
        </p:nvGraphicFramePr>
        <p:xfrm>
          <a:off x="1219200" y="4968875"/>
          <a:ext cx="2014538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21" name="معادلة" r:id="rId9" imgW="901440" imgH="203040" progId="Equation.3">
                  <p:embed/>
                </p:oleObj>
              </mc:Choice>
              <mc:Fallback>
                <p:oleObj name="معادلة" r:id="rId9" imgW="9014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968875"/>
                        <a:ext cx="2014538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701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أوجد المشتقات الثلاث الاولى :</a:t>
            </a:r>
            <a:endParaRPr lang="en-GB" sz="2800" dirty="0" smtClean="0">
              <a:solidFill>
                <a:schemeClr val="tx1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2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2322557"/>
              </p:ext>
            </p:extLst>
          </p:nvPr>
        </p:nvGraphicFramePr>
        <p:xfrm>
          <a:off x="838200" y="1524000"/>
          <a:ext cx="212725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92" name="معادلة" r:id="rId3" imgW="799920" imgH="393480" progId="Equation.3">
                  <p:embed/>
                </p:oleObj>
              </mc:Choice>
              <mc:Fallback>
                <p:oleObj name="معادلة" r:id="rId3" imgW="7999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524000"/>
                        <a:ext cx="2127250" cy="11430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6"/>
          <p:cNvGraphicFramePr>
            <a:graphicFrameLocks noChangeAspect="1"/>
          </p:cNvGraphicFramePr>
          <p:nvPr/>
        </p:nvGraphicFramePr>
        <p:xfrm>
          <a:off x="990600" y="3048000"/>
          <a:ext cx="343217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93" name="Equation" r:id="rId5" imgW="1536480" imgH="419040" progId="Equation.3">
                  <p:embed/>
                </p:oleObj>
              </mc:Choice>
              <mc:Fallback>
                <p:oleObj name="Equation" r:id="rId5" imgW="15364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048000"/>
                        <a:ext cx="3432175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10"/>
          <p:cNvGraphicFramePr>
            <a:graphicFrameLocks noChangeAspect="1"/>
          </p:cNvGraphicFramePr>
          <p:nvPr/>
        </p:nvGraphicFramePr>
        <p:xfrm>
          <a:off x="1030288" y="4419600"/>
          <a:ext cx="6665912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94" name="Equation" r:id="rId7" imgW="2984400" imgH="419040" progId="Equation.3">
                  <p:embed/>
                </p:oleObj>
              </mc:Choice>
              <mc:Fallback>
                <p:oleObj name="Equation" r:id="rId7" imgW="29844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0288" y="4419600"/>
                        <a:ext cx="6665912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5680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46" name="Object 6"/>
          <p:cNvGraphicFramePr>
            <a:graphicFrameLocks noChangeAspect="1"/>
          </p:cNvGraphicFramePr>
          <p:nvPr/>
        </p:nvGraphicFramePr>
        <p:xfrm>
          <a:off x="1516063" y="2262188"/>
          <a:ext cx="7024687" cy="1211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29" name="Equation" r:id="rId3" imgW="2209680" imgH="444240" progId="Equation.3">
                  <p:embed/>
                </p:oleObj>
              </mc:Choice>
              <mc:Fallback>
                <p:oleObj name="Equation" r:id="rId3" imgW="22096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6063" y="2262188"/>
                        <a:ext cx="7024687" cy="1211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537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dirty="0" smtClean="0">
                <a:cs typeface="Arial" pitchFamily="34" charset="0"/>
              </a:rPr>
              <a:t>اذا كانت                         فأوجد      </a:t>
            </a:r>
          </a:p>
          <a:p>
            <a:pPr marL="514350" indent="-514350" rtl="1">
              <a:defRPr/>
            </a:pPr>
            <a:r>
              <a:rPr lang="en-US" sz="2800" dirty="0" smtClean="0"/>
              <a:t>  </a:t>
            </a:r>
          </a:p>
          <a:p>
            <a:pPr marL="514350" indent="-514350" rtl="1">
              <a:defRPr/>
            </a:pPr>
            <a:r>
              <a:rPr lang="ar-SA" sz="2800" dirty="0" smtClean="0"/>
              <a:t>الحل: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en-US" sz="30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87114" y="1445173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3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8749970"/>
              </p:ext>
            </p:extLst>
          </p:nvPr>
        </p:nvGraphicFramePr>
        <p:xfrm>
          <a:off x="4016375" y="1143000"/>
          <a:ext cx="941388" cy="106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43" name="معادلة" r:id="rId3" imgW="406080" imgH="444240" progId="Equation.3">
                  <p:embed/>
                </p:oleObj>
              </mc:Choice>
              <mc:Fallback>
                <p:oleObj name="معادلة" r:id="rId3" imgW="4060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6375" y="1143000"/>
                        <a:ext cx="941388" cy="106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6217047"/>
              </p:ext>
            </p:extLst>
          </p:nvPr>
        </p:nvGraphicFramePr>
        <p:xfrm>
          <a:off x="6021388" y="1371600"/>
          <a:ext cx="1973262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44" name="معادلة" r:id="rId5" imgW="850680" imgH="228600" progId="Equation.3">
                  <p:embed/>
                </p:oleObj>
              </mc:Choice>
              <mc:Fallback>
                <p:oleObj name="معادلة" r:id="rId5" imgW="850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1388" y="1371600"/>
                        <a:ext cx="1973262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9578306"/>
              </p:ext>
            </p:extLst>
          </p:nvPr>
        </p:nvGraphicFramePr>
        <p:xfrm>
          <a:off x="1312863" y="3290888"/>
          <a:ext cx="5830887" cy="257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45" name="معادلة" r:id="rId7" imgW="2514600" imgH="1079280" progId="Equation.3">
                  <p:embed/>
                </p:oleObj>
              </mc:Choice>
              <mc:Fallback>
                <p:oleObj name="معادلة" r:id="rId7" imgW="2514600" imgH="1079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2863" y="3290888"/>
                        <a:ext cx="5830887" cy="257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285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3200" dirty="0">
                <a:solidFill>
                  <a:schemeClr val="tx1"/>
                </a:solidFill>
              </a:rPr>
              <a:t>أوجد مشتقات الدوال التالية</a:t>
            </a:r>
            <a:r>
              <a:rPr lang="ar-SA" sz="3200" dirty="0" smtClean="0">
                <a:solidFill>
                  <a:schemeClr val="tx1"/>
                </a:solidFill>
              </a:rPr>
              <a:t>: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rtl="1">
              <a:defRPr/>
            </a:pPr>
            <a:endParaRPr lang="en-US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</a:p>
          <a:p>
            <a:pPr marL="0" indent="0" rtl="1">
              <a:defRPr/>
            </a:pP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5488401"/>
              </p:ext>
            </p:extLst>
          </p:nvPr>
        </p:nvGraphicFramePr>
        <p:xfrm>
          <a:off x="819150" y="1752600"/>
          <a:ext cx="1619250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86" name="معادلة" r:id="rId3" imgW="609480" imgH="253800" progId="Equation.3">
                  <p:embed/>
                </p:oleObj>
              </mc:Choice>
              <mc:Fallback>
                <p:oleObj name="معادلة" r:id="rId3" imgW="60948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9150" y="1752600"/>
                        <a:ext cx="1619250" cy="6524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676008"/>
              </p:ext>
            </p:extLst>
          </p:nvPr>
        </p:nvGraphicFramePr>
        <p:xfrm>
          <a:off x="571500" y="3255963"/>
          <a:ext cx="3238500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87" name="معادلة" r:id="rId5" imgW="1218960" imgH="393480" progId="Equation.3">
                  <p:embed/>
                </p:oleObj>
              </mc:Choice>
              <mc:Fallback>
                <p:oleObj name="معادلة" r:id="rId5" imgW="1218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3255963"/>
                        <a:ext cx="3238500" cy="1011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18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rtl="1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rtl="1">
              <a:defRPr/>
            </a:pP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r>
              <a:rPr lang="ar-SA" sz="2400" b="1" dirty="0" smtClean="0">
                <a:cs typeface="Arial" pitchFamily="34" charset="0"/>
              </a:rPr>
              <a:t>ملاحظة: تم تطبيق قانون مشتقة حاصل ضرب دالتين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7922985"/>
              </p:ext>
            </p:extLst>
          </p:nvPr>
        </p:nvGraphicFramePr>
        <p:xfrm>
          <a:off x="685800" y="1676400"/>
          <a:ext cx="3124200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74" name="Equation" r:id="rId3" imgW="977760" imgH="228600" progId="Equation.3">
                  <p:embed/>
                </p:oleObj>
              </mc:Choice>
              <mc:Fallback>
                <p:oleObj name="Equation" r:id="rId3" imgW="9777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76400"/>
                        <a:ext cx="3124200" cy="677862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9591762"/>
              </p:ext>
            </p:extLst>
          </p:nvPr>
        </p:nvGraphicFramePr>
        <p:xfrm>
          <a:off x="715963" y="2767013"/>
          <a:ext cx="6370637" cy="150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75" name="معادلة" r:id="rId5" imgW="1993680" imgH="634680" progId="Equation.3">
                  <p:embed/>
                </p:oleObj>
              </mc:Choice>
              <mc:Fallback>
                <p:oleObj name="معادلة" r:id="rId5" imgW="199368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963" y="2767013"/>
                        <a:ext cx="6370637" cy="1500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998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547153"/>
              </p:ext>
            </p:extLst>
          </p:nvPr>
        </p:nvGraphicFramePr>
        <p:xfrm>
          <a:off x="749300" y="3810000"/>
          <a:ext cx="36703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98" name="معادلة" r:id="rId3" imgW="1155600" imgH="393480" progId="Equation.3">
                  <p:embed/>
                </p:oleObj>
              </mc:Choice>
              <mc:Fallback>
                <p:oleObj name="معادلة" r:id="rId3" imgW="1155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300" y="3810000"/>
                        <a:ext cx="3670300" cy="954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9877888"/>
              </p:ext>
            </p:extLst>
          </p:nvPr>
        </p:nvGraphicFramePr>
        <p:xfrm>
          <a:off x="533400" y="1676400"/>
          <a:ext cx="2286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99" name="Equation" r:id="rId5" imgW="533160" imgH="228600" progId="Equation.3">
                  <p:embed/>
                </p:oleObj>
              </mc:Choice>
              <mc:Fallback>
                <p:oleObj name="Equation" r:id="rId5" imgW="533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676400"/>
                        <a:ext cx="2286000" cy="838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998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2275934"/>
              </p:ext>
            </p:extLst>
          </p:nvPr>
        </p:nvGraphicFramePr>
        <p:xfrm>
          <a:off x="457200" y="1455683"/>
          <a:ext cx="3306762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18" name="Equation" r:id="rId3" imgW="1041120" imgH="393480" progId="Equation.3">
                  <p:embed/>
                </p:oleObj>
              </mc:Choice>
              <mc:Fallback>
                <p:oleObj name="Equation" r:id="rId3" imgW="10411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455683"/>
                        <a:ext cx="3306762" cy="95408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7059604"/>
              </p:ext>
            </p:extLst>
          </p:nvPr>
        </p:nvGraphicFramePr>
        <p:xfrm>
          <a:off x="638174" y="3316287"/>
          <a:ext cx="4314826" cy="209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19" name="معادلة" r:id="rId5" imgW="1625400" imgH="812520" progId="Equation.3">
                  <p:embed/>
                </p:oleObj>
              </mc:Choice>
              <mc:Fallback>
                <p:oleObj name="معادلة" r:id="rId5" imgW="1625400" imgH="812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4" y="3316287"/>
                        <a:ext cx="4314826" cy="209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086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8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28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1348" y="143991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4484247"/>
              </p:ext>
            </p:extLst>
          </p:nvPr>
        </p:nvGraphicFramePr>
        <p:xfrm>
          <a:off x="1152525" y="1600200"/>
          <a:ext cx="1890713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46" name="معادلة" r:id="rId3" imgW="711000" imgH="215640" progId="Equation.3">
                  <p:embed/>
                </p:oleObj>
              </mc:Choice>
              <mc:Fallback>
                <p:oleObj name="معادلة" r:id="rId3" imgW="7110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2525" y="1600200"/>
                        <a:ext cx="1890713" cy="55403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237916"/>
              </p:ext>
            </p:extLst>
          </p:nvPr>
        </p:nvGraphicFramePr>
        <p:xfrm>
          <a:off x="1066800" y="3714750"/>
          <a:ext cx="3881438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47" name="معادلة" r:id="rId5" imgW="1460160" imgH="393480" progId="Equation.3">
                  <p:embed/>
                </p:oleObj>
              </mc:Choice>
              <mc:Fallback>
                <p:oleObj name="معادلة" r:id="rId5" imgW="14601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714750"/>
                        <a:ext cx="3881438" cy="1009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165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8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28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1348" y="143991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8122246"/>
              </p:ext>
            </p:extLst>
          </p:nvPr>
        </p:nvGraphicFramePr>
        <p:xfrm>
          <a:off x="1371600" y="1981200"/>
          <a:ext cx="1214437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62" name="معادلة" r:id="rId3" imgW="457200" imgH="253800" progId="Equation.3">
                  <p:embed/>
                </p:oleObj>
              </mc:Choice>
              <mc:Fallback>
                <p:oleObj name="معادلة" r:id="rId3" imgW="4572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981200"/>
                        <a:ext cx="1214437" cy="6778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6472433"/>
              </p:ext>
            </p:extLst>
          </p:nvPr>
        </p:nvGraphicFramePr>
        <p:xfrm>
          <a:off x="1066800" y="3657600"/>
          <a:ext cx="3103563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63" name="معادلة" r:id="rId5" imgW="1168200" imgH="393480" progId="Equation.3">
                  <p:embed/>
                </p:oleObj>
              </mc:Choice>
              <mc:Fallback>
                <p:oleObj name="معادلة" r:id="rId5" imgW="11682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657600"/>
                        <a:ext cx="3103563" cy="1050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608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endParaRPr lang="ar-SA" sz="2800" dirty="0" smtClean="0"/>
          </a:p>
          <a:p>
            <a:pPr marL="0" indent="0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8343131"/>
              </p:ext>
            </p:extLst>
          </p:nvPr>
        </p:nvGraphicFramePr>
        <p:xfrm>
          <a:off x="723900" y="3810000"/>
          <a:ext cx="62103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71" name="معادلة" r:id="rId3" imgW="1955520" imgH="393480" progId="Equation.3">
                  <p:embed/>
                </p:oleObj>
              </mc:Choice>
              <mc:Fallback>
                <p:oleObj name="معادلة" r:id="rId3" imgW="19555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3810000"/>
                        <a:ext cx="6210300" cy="954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051800"/>
              </p:ext>
            </p:extLst>
          </p:nvPr>
        </p:nvGraphicFramePr>
        <p:xfrm>
          <a:off x="914400" y="1676400"/>
          <a:ext cx="32004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72" name="Equation" r:id="rId5" imgW="787320" imgH="203040" progId="Equation.3">
                  <p:embed/>
                </p:oleObj>
              </mc:Choice>
              <mc:Fallback>
                <p:oleObj name="Equation" r:id="rId5" imgW="787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676400"/>
                        <a:ext cx="3200400" cy="838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385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endParaRPr lang="ar-SA" sz="2800" dirty="0" smtClean="0"/>
          </a:p>
          <a:p>
            <a:pPr marL="0" indent="0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en-US" sz="2800" dirty="0" smtClean="0"/>
              <a:t>      </a:t>
            </a:r>
          </a:p>
          <a:p>
            <a:pPr marL="0" indent="0">
              <a:defRPr/>
            </a:pPr>
            <a:r>
              <a:rPr lang="ar-SA" sz="2000" b="1" dirty="0" smtClean="0">
                <a:cs typeface="Arial" pitchFamily="34" charset="0"/>
              </a:rPr>
              <a:t>               ملاحظة</a:t>
            </a:r>
            <a:r>
              <a:rPr lang="ar-SA" sz="2000" b="1" dirty="0">
                <a:cs typeface="Arial" pitchFamily="34" charset="0"/>
              </a:rPr>
              <a:t>: تم تطبيق قانون مشتقة حاصل ضرب </a:t>
            </a:r>
            <a:r>
              <a:rPr lang="ar-SA" sz="2000" b="1" dirty="0" smtClean="0">
                <a:cs typeface="Arial" pitchFamily="34" charset="0"/>
              </a:rPr>
              <a:t>دالتين</a:t>
            </a:r>
            <a:r>
              <a:rPr lang="en-US" sz="2000" b="1" dirty="0" smtClean="0">
                <a:cs typeface="Arial" pitchFamily="34" charset="0"/>
              </a:rPr>
              <a:t>                </a:t>
            </a: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5493986"/>
              </p:ext>
            </p:extLst>
          </p:nvPr>
        </p:nvGraphicFramePr>
        <p:xfrm>
          <a:off x="1295400" y="1676400"/>
          <a:ext cx="2895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88" name="Equation" r:id="rId3" imgW="596880" imgH="228600" progId="Equation.3">
                  <p:embed/>
                </p:oleObj>
              </mc:Choice>
              <mc:Fallback>
                <p:oleObj name="Equation" r:id="rId3" imgW="5968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676400"/>
                        <a:ext cx="2895600" cy="914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7535496"/>
              </p:ext>
            </p:extLst>
          </p:nvPr>
        </p:nvGraphicFramePr>
        <p:xfrm>
          <a:off x="1138238" y="3048000"/>
          <a:ext cx="6053137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89" name="معادلة" r:id="rId5" imgW="1562040" imgH="634680" progId="Equation.3">
                  <p:embed/>
                </p:oleObj>
              </mc:Choice>
              <mc:Fallback>
                <p:oleObj name="معادلة" r:id="rId5" imgW="156204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8238" y="3048000"/>
                        <a:ext cx="6053137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297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endParaRPr lang="ar-SA" sz="2800" dirty="0" smtClean="0"/>
          </a:p>
          <a:p>
            <a:pPr marL="0" indent="0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ar-SA" sz="2000" b="1" dirty="0" smtClean="0">
                <a:cs typeface="Arial" pitchFamily="34" charset="0"/>
              </a:rPr>
              <a:t>           ملاحظة</a:t>
            </a:r>
            <a:r>
              <a:rPr lang="ar-SA" sz="2000" b="1" dirty="0">
                <a:cs typeface="Arial" pitchFamily="34" charset="0"/>
              </a:rPr>
              <a:t>: تم تطبيق قانون مشتقة حاصل ضرب دالتين</a:t>
            </a: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8220915"/>
              </p:ext>
            </p:extLst>
          </p:nvPr>
        </p:nvGraphicFramePr>
        <p:xfrm>
          <a:off x="762000" y="1905000"/>
          <a:ext cx="3429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15" name="Equation" r:id="rId3" imgW="863280" imgH="228600" progId="Equation.3">
                  <p:embed/>
                </p:oleObj>
              </mc:Choice>
              <mc:Fallback>
                <p:oleObj name="Equation" r:id="rId3" imgW="863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905000"/>
                        <a:ext cx="3429000" cy="914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9224893"/>
              </p:ext>
            </p:extLst>
          </p:nvPr>
        </p:nvGraphicFramePr>
        <p:xfrm>
          <a:off x="828675" y="3276600"/>
          <a:ext cx="8086725" cy="184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16" name="معادلة" r:id="rId5" imgW="2298600" imgH="634680" progId="Equation.3">
                  <p:embed/>
                </p:oleObj>
              </mc:Choice>
              <mc:Fallback>
                <p:oleObj name="معادلة" r:id="rId5" imgW="229860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675" y="3276600"/>
                        <a:ext cx="8086725" cy="184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297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r>
              <a:rPr lang="ar-SA" sz="2400" b="1" dirty="0" smtClean="0">
                <a:cs typeface="Arial" pitchFamily="34" charset="0"/>
              </a:rPr>
              <a:t>       ملاحظة</a:t>
            </a:r>
            <a:r>
              <a:rPr lang="ar-SA" sz="2400" b="1" dirty="0">
                <a:cs typeface="Arial" pitchFamily="34" charset="0"/>
              </a:rPr>
              <a:t>: تم تطبيق </a:t>
            </a:r>
            <a:r>
              <a:rPr lang="ar-SA" sz="2400" b="1" dirty="0" smtClean="0">
                <a:cs typeface="Arial" pitchFamily="34" charset="0"/>
              </a:rPr>
              <a:t>اسلوب الاشتقاق الضمني</a:t>
            </a:r>
            <a:endParaRPr lang="ar-SA" sz="24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457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4315248"/>
              </p:ext>
            </p:extLst>
          </p:nvPr>
        </p:nvGraphicFramePr>
        <p:xfrm>
          <a:off x="1200150" y="1524000"/>
          <a:ext cx="2497138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41" name="معادلة" r:id="rId4" imgW="939600" imgH="228600" progId="Equation.3">
                  <p:embed/>
                </p:oleObj>
              </mc:Choice>
              <mc:Fallback>
                <p:oleObj name="معادلة" r:id="rId4" imgW="939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0150" y="1524000"/>
                        <a:ext cx="2497138" cy="5873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224725"/>
              </p:ext>
            </p:extLst>
          </p:nvPr>
        </p:nvGraphicFramePr>
        <p:xfrm>
          <a:off x="1271588" y="2843213"/>
          <a:ext cx="4214812" cy="2566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42" name="معادلة" r:id="rId6" imgW="1168200" imgH="1257120" progId="Equation.3">
                  <p:embed/>
                </p:oleObj>
              </mc:Choice>
              <mc:Fallback>
                <p:oleObj name="معادلة" r:id="rId6" imgW="1168200" imgH="125712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1588" y="2843213"/>
                        <a:ext cx="4214812" cy="2566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880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</a:t>
            </a:r>
          </a:p>
          <a:p>
            <a:pPr marL="571500" indent="-571500" rtl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 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>
              <a:defRPr/>
            </a:pPr>
            <a:r>
              <a:rPr lang="ar-SA" sz="2400" b="1" dirty="0" smtClean="0">
                <a:cs typeface="Arial" pitchFamily="34" charset="0"/>
              </a:rPr>
              <a:t>            ملاحظة</a:t>
            </a:r>
            <a:r>
              <a:rPr lang="ar-SA" sz="2400" b="1" dirty="0">
                <a:cs typeface="Arial" pitchFamily="34" charset="0"/>
              </a:rPr>
              <a:t>: تم تطبيق </a:t>
            </a:r>
            <a:r>
              <a:rPr lang="ar-SA" sz="2400" b="1" dirty="0" smtClean="0">
                <a:cs typeface="Arial" pitchFamily="34" charset="0"/>
              </a:rPr>
              <a:t>اسلوب الاشتقاق </a:t>
            </a:r>
            <a:r>
              <a:rPr lang="ar-SA" sz="2400" b="1" dirty="0">
                <a:cs typeface="Arial" pitchFamily="34" charset="0"/>
              </a:rPr>
              <a:t>الضمني</a:t>
            </a: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762000" y="12954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9791942"/>
              </p:ext>
            </p:extLst>
          </p:nvPr>
        </p:nvGraphicFramePr>
        <p:xfrm>
          <a:off x="1371600" y="2362200"/>
          <a:ext cx="4495800" cy="342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15" name="Equation" r:id="rId3" imgW="1511280" imgH="1676160" progId="Equation.3">
                  <p:embed/>
                </p:oleObj>
              </mc:Choice>
              <mc:Fallback>
                <p:oleObj name="Equation" r:id="rId3" imgW="1511280" imgH="1676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362200"/>
                        <a:ext cx="4495800" cy="342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6540836"/>
              </p:ext>
            </p:extLst>
          </p:nvPr>
        </p:nvGraphicFramePr>
        <p:xfrm>
          <a:off x="1022350" y="1447800"/>
          <a:ext cx="3541713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16" name="معادلة" r:id="rId5" imgW="1333440" imgH="228600" progId="Equation.3">
                  <p:embed/>
                </p:oleObj>
              </mc:Choice>
              <mc:Fallback>
                <p:oleObj name="معادلة" r:id="rId5" imgW="1333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2350" y="1447800"/>
                        <a:ext cx="3541713" cy="7540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656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71500" indent="-571500" rtl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 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>
              <a:defRPr/>
            </a:pPr>
            <a:r>
              <a:rPr lang="ar-SA" sz="2400" b="1" dirty="0" smtClean="0">
                <a:cs typeface="Arial" pitchFamily="34" charset="0"/>
              </a:rPr>
              <a:t>          ملاحظة</a:t>
            </a:r>
            <a:r>
              <a:rPr lang="ar-SA" sz="2400" b="1" dirty="0">
                <a:cs typeface="Arial" pitchFamily="34" charset="0"/>
              </a:rPr>
              <a:t>: تم تطبيق اسلوب الاشتقاق </a:t>
            </a:r>
            <a:r>
              <a:rPr lang="ar-SA" sz="2400" b="1" dirty="0" smtClean="0">
                <a:cs typeface="Arial" pitchFamily="34" charset="0"/>
              </a:rPr>
              <a:t>الضمني</a:t>
            </a:r>
            <a:r>
              <a:rPr lang="en-US" sz="2400" b="1" dirty="0" smtClean="0">
                <a:cs typeface="Arial" pitchFamily="34" charset="0"/>
              </a:rPr>
              <a:t>    </a:t>
            </a:r>
            <a:r>
              <a:rPr lang="en-US" sz="2400" dirty="0" smtClean="0">
                <a:cs typeface="Arial" pitchFamily="34" charset="0"/>
              </a:rPr>
              <a:t> 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826055"/>
              </p:ext>
            </p:extLst>
          </p:nvPr>
        </p:nvGraphicFramePr>
        <p:xfrm>
          <a:off x="457200" y="1524000"/>
          <a:ext cx="8839200" cy="3751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8" name="Equation" r:id="rId3" imgW="2971800" imgH="1650960" progId="Equation.3">
                  <p:embed/>
                </p:oleObj>
              </mc:Choice>
              <mc:Fallback>
                <p:oleObj name="Equation" r:id="rId3" imgW="2971800" imgH="1650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524000"/>
                        <a:ext cx="8839200" cy="3751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0753575"/>
              </p:ext>
            </p:extLst>
          </p:nvPr>
        </p:nvGraphicFramePr>
        <p:xfrm>
          <a:off x="609600" y="381000"/>
          <a:ext cx="3238500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9" name="معادلة" r:id="rId5" imgW="1218960" imgH="228600" progId="Equation.3">
                  <p:embed/>
                </p:oleObj>
              </mc:Choice>
              <mc:Fallback>
                <p:oleObj name="معادلة" r:id="rId5" imgW="12189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81000"/>
                        <a:ext cx="3238500" cy="7540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679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إذا كانت                         فأوجد         عند              </a:t>
            </a:r>
            <a:r>
              <a:rPr lang="ar-SA" sz="2800" dirty="0" err="1" smtClean="0"/>
              <a:t>و</a:t>
            </a:r>
            <a:r>
              <a:rPr lang="ar-SA" sz="2800" dirty="0" smtClean="0"/>
              <a:t>  </a:t>
            </a:r>
            <a:endParaRPr lang="en-US" sz="2800" dirty="0" smtClean="0"/>
          </a:p>
          <a:p>
            <a:pPr marL="571500" indent="-571500" rtl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0302597"/>
              </p:ext>
            </p:extLst>
          </p:nvPr>
        </p:nvGraphicFramePr>
        <p:xfrm>
          <a:off x="6134100" y="1295400"/>
          <a:ext cx="2095500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51" name="Equation" r:id="rId3" imgW="787320" imgH="228600" progId="Equation.3">
                  <p:embed/>
                </p:oleObj>
              </mc:Choice>
              <mc:Fallback>
                <p:oleObj name="Equation" r:id="rId3" imgW="7873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4100" y="1295400"/>
                        <a:ext cx="2095500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615955"/>
              </p:ext>
            </p:extLst>
          </p:nvPr>
        </p:nvGraphicFramePr>
        <p:xfrm>
          <a:off x="4648200" y="1371600"/>
          <a:ext cx="609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52" name="Equation" r:id="rId5" imgW="228600" imgH="393480" progId="Equation.3">
                  <p:embed/>
                </p:oleObj>
              </mc:Choice>
              <mc:Fallback>
                <p:oleObj name="Equation" r:id="rId5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371600"/>
                        <a:ext cx="6096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4288902"/>
              </p:ext>
            </p:extLst>
          </p:nvPr>
        </p:nvGraphicFramePr>
        <p:xfrm>
          <a:off x="2738437" y="1373188"/>
          <a:ext cx="1147763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53" name="Equation" r:id="rId7" imgW="431640" imgH="177480" progId="Equation.3">
                  <p:embed/>
                </p:oleObj>
              </mc:Choice>
              <mc:Fallback>
                <p:oleObj name="Equation" r:id="rId7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8437" y="1373188"/>
                        <a:ext cx="1147763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8387889"/>
              </p:ext>
            </p:extLst>
          </p:nvPr>
        </p:nvGraphicFramePr>
        <p:xfrm>
          <a:off x="1265237" y="1447800"/>
          <a:ext cx="9445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54" name="Equation" r:id="rId9" imgW="355320" imgH="203040" progId="Equation.3">
                  <p:embed/>
                </p:oleObj>
              </mc:Choice>
              <mc:Fallback>
                <p:oleObj name="Equation" r:id="rId9" imgW="355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5237" y="1447800"/>
                        <a:ext cx="9445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8" name="Object 3"/>
          <p:cNvGraphicFramePr>
            <a:graphicFrameLocks noChangeAspect="1"/>
          </p:cNvGraphicFramePr>
          <p:nvPr/>
        </p:nvGraphicFramePr>
        <p:xfrm>
          <a:off x="811213" y="2235200"/>
          <a:ext cx="5618162" cy="378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55" name="Equation" r:id="rId11" imgW="1523880" imgH="1726920" progId="Equation.3">
                  <p:embed/>
                </p:oleObj>
              </mc:Choice>
              <mc:Fallback>
                <p:oleObj name="Equation" r:id="rId11" imgW="1523880" imgH="1726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213" y="2235200"/>
                        <a:ext cx="5618162" cy="378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320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 </a:t>
            </a:r>
            <a:r>
              <a:rPr lang="en-US" sz="2800" dirty="0" smtClean="0"/>
              <a:t> </a:t>
            </a:r>
            <a:r>
              <a:rPr lang="ar-SA" sz="2800" dirty="0" smtClean="0"/>
              <a:t>إذا كانت                         فأوجد         عند              </a:t>
            </a:r>
            <a:r>
              <a:rPr lang="ar-SA" sz="2800" dirty="0" err="1" smtClean="0"/>
              <a:t>و</a:t>
            </a:r>
            <a:r>
              <a:rPr lang="ar-SA" sz="2800" dirty="0" smtClean="0"/>
              <a:t>  </a:t>
            </a:r>
            <a:endParaRPr lang="en-US" sz="2800" dirty="0" smtClean="0"/>
          </a:p>
          <a:p>
            <a:pPr marL="571500" indent="-571500" rtl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382358"/>
              </p:ext>
            </p:extLst>
          </p:nvPr>
        </p:nvGraphicFramePr>
        <p:xfrm>
          <a:off x="5854700" y="1295400"/>
          <a:ext cx="2298700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75" name="Equation" r:id="rId3" imgW="863280" imgH="228600" progId="Equation.3">
                  <p:embed/>
                </p:oleObj>
              </mc:Choice>
              <mc:Fallback>
                <p:oleObj name="Equation" r:id="rId3" imgW="863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4700" y="1295400"/>
                        <a:ext cx="2298700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7879842"/>
              </p:ext>
            </p:extLst>
          </p:nvPr>
        </p:nvGraphicFramePr>
        <p:xfrm>
          <a:off x="4343400" y="1371600"/>
          <a:ext cx="609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76" name="Equation" r:id="rId5" imgW="228600" imgH="393480" progId="Equation.3">
                  <p:embed/>
                </p:oleObj>
              </mc:Choice>
              <mc:Fallback>
                <p:oleObj name="Equation" r:id="rId5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1371600"/>
                        <a:ext cx="6096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0322727"/>
              </p:ext>
            </p:extLst>
          </p:nvPr>
        </p:nvGraphicFramePr>
        <p:xfrm>
          <a:off x="2636837" y="1373188"/>
          <a:ext cx="944563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77" name="Equation" r:id="rId7" imgW="355320" imgH="177480" progId="Equation.3">
                  <p:embed/>
                </p:oleObj>
              </mc:Choice>
              <mc:Fallback>
                <p:oleObj name="Equation" r:id="rId7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6837" y="1373188"/>
                        <a:ext cx="944563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482126"/>
              </p:ext>
            </p:extLst>
          </p:nvPr>
        </p:nvGraphicFramePr>
        <p:xfrm>
          <a:off x="1112837" y="1447800"/>
          <a:ext cx="9445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78" name="Equation" r:id="rId9" imgW="355320" imgH="203040" progId="Equation.3">
                  <p:embed/>
                </p:oleObj>
              </mc:Choice>
              <mc:Fallback>
                <p:oleObj name="Equation" r:id="rId9" imgW="355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2837" y="1447800"/>
                        <a:ext cx="9445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ct 3"/>
          <p:cNvGraphicFramePr>
            <a:graphicFrameLocks noChangeAspect="1"/>
          </p:cNvGraphicFramePr>
          <p:nvPr/>
        </p:nvGraphicFramePr>
        <p:xfrm>
          <a:off x="533400" y="2286000"/>
          <a:ext cx="68580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79" name="Equation" r:id="rId11" imgW="2145960" imgH="2158920" progId="Equation.3">
                  <p:embed/>
                </p:oleObj>
              </mc:Choice>
              <mc:Fallback>
                <p:oleObj name="Equation" r:id="rId11" imgW="2145960" imgH="2158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286000"/>
                        <a:ext cx="6858000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132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prstClr val="black"/>
                </a:solidFill>
              </a:rPr>
              <a:t>أوجد           و        اذا كانت: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rtl="1">
              <a:defRPr/>
            </a:pPr>
            <a:endParaRPr lang="en-US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5477809"/>
              </p:ext>
            </p:extLst>
          </p:nvPr>
        </p:nvGraphicFramePr>
        <p:xfrm>
          <a:off x="7543800" y="304800"/>
          <a:ext cx="573088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90" name="معادلة" r:id="rId3" imgW="215640" imgH="393480" progId="Equation.3">
                  <p:embed/>
                </p:oleObj>
              </mc:Choice>
              <mc:Fallback>
                <p:oleObj name="معادلة" r:id="rId3" imgW="21564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304800"/>
                        <a:ext cx="573088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5168130"/>
              </p:ext>
            </p:extLst>
          </p:nvPr>
        </p:nvGraphicFramePr>
        <p:xfrm>
          <a:off x="6361113" y="304800"/>
          <a:ext cx="573087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91" name="Equation" r:id="rId5" imgW="215806" imgH="418918" progId="Equation.3">
                  <p:embed/>
                </p:oleObj>
              </mc:Choice>
              <mc:Fallback>
                <p:oleObj name="Equation" r:id="rId5" imgW="215806" imgH="418918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1113" y="304800"/>
                        <a:ext cx="573087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789448"/>
              </p:ext>
            </p:extLst>
          </p:nvPr>
        </p:nvGraphicFramePr>
        <p:xfrm>
          <a:off x="1371600" y="1981200"/>
          <a:ext cx="33337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92" name="معادلة" r:id="rId7" imgW="1041120" imgH="228600" progId="Equation.3">
                  <p:embed/>
                </p:oleObj>
              </mc:Choice>
              <mc:Fallback>
                <p:oleObj name="معادلة" r:id="rId7" imgW="104112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981200"/>
                        <a:ext cx="3333750" cy="6096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9121889"/>
              </p:ext>
            </p:extLst>
          </p:nvPr>
        </p:nvGraphicFramePr>
        <p:xfrm>
          <a:off x="1295400" y="3122612"/>
          <a:ext cx="3290888" cy="221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93" name="Equation" r:id="rId9" imgW="1002865" imgH="837836" progId="Equation.3">
                  <p:embed/>
                </p:oleObj>
              </mc:Choice>
              <mc:Fallback>
                <p:oleObj name="Equation" r:id="rId9" imgW="1002865" imgH="837836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122612"/>
                        <a:ext cx="3290888" cy="221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173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prstClr val="black"/>
                </a:solidFill>
              </a:rPr>
              <a:t>أوجد           و        اذا كانت: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rtl="1">
              <a:defRPr/>
            </a:pPr>
            <a:endParaRPr lang="en-US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90600" y="1442545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662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6284288"/>
              </p:ext>
            </p:extLst>
          </p:nvPr>
        </p:nvGraphicFramePr>
        <p:xfrm>
          <a:off x="1219200" y="1574800"/>
          <a:ext cx="35052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712" name="Equation" r:id="rId3" imgW="838080" imgH="203040" progId="Equation.3">
                  <p:embed/>
                </p:oleObj>
              </mc:Choice>
              <mc:Fallback>
                <p:oleObj name="Equation" r:id="rId3" imgW="8380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574800"/>
                        <a:ext cx="3505200" cy="5588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917445"/>
              </p:ext>
            </p:extLst>
          </p:nvPr>
        </p:nvGraphicFramePr>
        <p:xfrm>
          <a:off x="7543800" y="304800"/>
          <a:ext cx="573088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713" name="معادلة" r:id="rId5" imgW="215640" imgH="393480" progId="Equation.3">
                  <p:embed/>
                </p:oleObj>
              </mc:Choice>
              <mc:Fallback>
                <p:oleObj name="معادلة" r:id="rId5" imgW="215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304800"/>
                        <a:ext cx="573088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0537621"/>
              </p:ext>
            </p:extLst>
          </p:nvPr>
        </p:nvGraphicFramePr>
        <p:xfrm>
          <a:off x="6361113" y="304800"/>
          <a:ext cx="573087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714" name="Equation" r:id="rId7" imgW="215806" imgH="418918" progId="Equation.3">
                  <p:embed/>
                </p:oleObj>
              </mc:Choice>
              <mc:Fallback>
                <p:oleObj name="Equation" r:id="rId7" imgW="215806" imgH="4189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1113" y="304800"/>
                        <a:ext cx="573087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6117816"/>
              </p:ext>
            </p:extLst>
          </p:nvPr>
        </p:nvGraphicFramePr>
        <p:xfrm>
          <a:off x="1057275" y="3014663"/>
          <a:ext cx="4581525" cy="227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715" name="معادلة" r:id="rId9" imgW="1396800" imgH="863280" progId="Equation.3">
                  <p:embed/>
                </p:oleObj>
              </mc:Choice>
              <mc:Fallback>
                <p:oleObj name="معادلة" r:id="rId9" imgW="139680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7275" y="3014663"/>
                        <a:ext cx="4581525" cy="227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116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prstClr val="black"/>
                </a:solidFill>
              </a:rPr>
              <a:t>أوجد           و        اذا كانت: </a:t>
            </a:r>
            <a:r>
              <a:rPr lang="ar-SA" sz="3200" dirty="0" smtClean="0">
                <a:solidFill>
                  <a:srgbClr val="FF0000"/>
                </a:solidFill>
              </a:rPr>
              <a:t>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6149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buFont typeface="Arial" charset="0"/>
              <a:buNone/>
            </a:pPr>
            <a:r>
              <a:rPr lang="ar-SA" sz="2400" b="1" smtClean="0"/>
              <a:t>   </a:t>
            </a:r>
          </a:p>
          <a:p>
            <a:pPr marL="514350" indent="-514350" rtl="1">
              <a:buFont typeface="Arial" charset="0"/>
              <a:buNone/>
            </a:pPr>
            <a:endParaRPr lang="ar-SA" sz="2400" b="1" smtClean="0"/>
          </a:p>
          <a:p>
            <a:pPr marL="514350" indent="-514350" rtl="1">
              <a:buFont typeface="Arial" charset="0"/>
              <a:buNone/>
            </a:pPr>
            <a:r>
              <a:rPr lang="ar-SA" sz="2800" b="1" smtClean="0">
                <a:solidFill>
                  <a:srgbClr val="FF0000"/>
                </a:solidFill>
              </a:rPr>
              <a:t>الحل: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3261607"/>
              </p:ext>
            </p:extLst>
          </p:nvPr>
        </p:nvGraphicFramePr>
        <p:xfrm>
          <a:off x="1130300" y="1600200"/>
          <a:ext cx="4595813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32" name="معادلة" r:id="rId3" imgW="1434960" imgH="228600" progId="Equation.3">
                  <p:embed/>
                </p:oleObj>
              </mc:Choice>
              <mc:Fallback>
                <p:oleObj name="معادلة" r:id="rId3" imgW="14349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0300" y="1600200"/>
                        <a:ext cx="4595813" cy="6000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5"/>
          <p:cNvGraphicFramePr>
            <a:graphicFrameLocks noChangeAspect="1"/>
          </p:cNvGraphicFramePr>
          <p:nvPr/>
        </p:nvGraphicFramePr>
        <p:xfrm>
          <a:off x="990600" y="2514600"/>
          <a:ext cx="5791200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33" name="Equation" r:id="rId5" imgW="2019240" imgH="1701720" progId="Equation.3">
                  <p:embed/>
                </p:oleObj>
              </mc:Choice>
              <mc:Fallback>
                <p:oleObj name="Equation" r:id="rId5" imgW="2019240" imgH="1701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514600"/>
                        <a:ext cx="5791200" cy="350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917445"/>
              </p:ext>
            </p:extLst>
          </p:nvPr>
        </p:nvGraphicFramePr>
        <p:xfrm>
          <a:off x="7543800" y="304800"/>
          <a:ext cx="573088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34" name="معادلة" r:id="rId7" imgW="215713" imgH="393359" progId="Equation.3">
                  <p:embed/>
                </p:oleObj>
              </mc:Choice>
              <mc:Fallback>
                <p:oleObj name="معادلة" r:id="rId7" imgW="215713" imgH="393359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304800"/>
                        <a:ext cx="573088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0537621"/>
              </p:ext>
            </p:extLst>
          </p:nvPr>
        </p:nvGraphicFramePr>
        <p:xfrm>
          <a:off x="6361113" y="304800"/>
          <a:ext cx="573087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35" name="Equation" r:id="rId9" imgW="215806" imgH="418918" progId="Equation.3">
                  <p:embed/>
                </p:oleObj>
              </mc:Choice>
              <mc:Fallback>
                <p:oleObj name="Equation" r:id="rId9" imgW="215806" imgH="418918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1113" y="304800"/>
                        <a:ext cx="573087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347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3200" dirty="0">
                <a:solidFill>
                  <a:prstClr val="black"/>
                </a:solidFill>
              </a:rPr>
              <a:t>ما هي نقط القيم العظمى والصغرى إن وجدت؟ للدوال التالية: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7308497"/>
              </p:ext>
            </p:extLst>
          </p:nvPr>
        </p:nvGraphicFramePr>
        <p:xfrm>
          <a:off x="1101725" y="2895600"/>
          <a:ext cx="37560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83" name="معادلة" r:id="rId3" imgW="1371600" imgH="228600" progId="Equation.3">
                  <p:embed/>
                </p:oleObj>
              </mc:Choice>
              <mc:Fallback>
                <p:oleObj name="معادلة" r:id="rId3" imgW="1371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1725" y="2895600"/>
                        <a:ext cx="375602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334330"/>
              </p:ext>
            </p:extLst>
          </p:nvPr>
        </p:nvGraphicFramePr>
        <p:xfrm>
          <a:off x="1012825" y="3581400"/>
          <a:ext cx="4241800" cy="22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84" name="معادلة" r:id="rId5" imgW="1549080" imgH="965160" progId="Equation.3">
                  <p:embed/>
                </p:oleObj>
              </mc:Choice>
              <mc:Fallback>
                <p:oleObj name="معادلة" r:id="rId5" imgW="154908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825" y="3581400"/>
                        <a:ext cx="4241800" cy="225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7326045"/>
              </p:ext>
            </p:extLst>
          </p:nvPr>
        </p:nvGraphicFramePr>
        <p:xfrm>
          <a:off x="628650" y="1411288"/>
          <a:ext cx="47053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85" name="معادلة" r:id="rId7" imgW="1498320" imgH="228600" progId="Equation.3">
                  <p:embed/>
                </p:oleObj>
              </mc:Choice>
              <mc:Fallback>
                <p:oleObj name="معادلة" r:id="rId7" imgW="149832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50" y="1411288"/>
                        <a:ext cx="4705350" cy="6096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69360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20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cs typeface="Arial" pitchFamily="34" charset="0"/>
              </a:rPr>
              <a:t> إما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أو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1759720"/>
              </p:ext>
            </p:extLst>
          </p:nvPr>
        </p:nvGraphicFramePr>
        <p:xfrm>
          <a:off x="6497638" y="2009775"/>
          <a:ext cx="1808162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65" name="معادلة" r:id="rId3" imgW="660240" imgH="203040" progId="Equation.3">
                  <p:embed/>
                </p:oleObj>
              </mc:Choice>
              <mc:Fallback>
                <p:oleObj name="معادلة" r:id="rId3" imgW="660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7638" y="2009775"/>
                        <a:ext cx="1808162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5757616"/>
              </p:ext>
            </p:extLst>
          </p:nvPr>
        </p:nvGraphicFramePr>
        <p:xfrm>
          <a:off x="6423025" y="4419600"/>
          <a:ext cx="2678113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66" name="معادلة" r:id="rId5" imgW="977760" imgH="203040" progId="Equation.3">
                  <p:embed/>
                </p:oleObj>
              </mc:Choice>
              <mc:Fallback>
                <p:oleObj name="معادلة" r:id="rId5" imgW="977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3025" y="4419600"/>
                        <a:ext cx="2678113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1378393"/>
              </p:ext>
            </p:extLst>
          </p:nvPr>
        </p:nvGraphicFramePr>
        <p:xfrm>
          <a:off x="6969125" y="2543175"/>
          <a:ext cx="97472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67" name="معادلة" r:id="rId7" imgW="355320" imgH="177480" progId="Equation.3">
                  <p:embed/>
                </p:oleObj>
              </mc:Choice>
              <mc:Fallback>
                <p:oleObj name="معادلة" r:id="rId7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125" y="2543175"/>
                        <a:ext cx="974725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4417402"/>
              </p:ext>
            </p:extLst>
          </p:nvPr>
        </p:nvGraphicFramePr>
        <p:xfrm>
          <a:off x="6705600" y="3124200"/>
          <a:ext cx="180816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68" name="معادلة" r:id="rId9" imgW="660240" imgH="203040" progId="Equation.3">
                  <p:embed/>
                </p:oleObj>
              </mc:Choice>
              <mc:Fallback>
                <p:oleObj name="معادلة" r:id="rId9" imgW="660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3124200"/>
                        <a:ext cx="1808163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4752696"/>
              </p:ext>
            </p:extLst>
          </p:nvPr>
        </p:nvGraphicFramePr>
        <p:xfrm>
          <a:off x="7146925" y="3657600"/>
          <a:ext cx="9731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69" name="معادلة" r:id="rId11" imgW="355320" imgH="177480" progId="Equation.3">
                  <p:embed/>
                </p:oleObj>
              </mc:Choice>
              <mc:Fallback>
                <p:oleObj name="معادلة" r:id="rId11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6925" y="3657600"/>
                        <a:ext cx="9731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81865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توجد قيمة عظمى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8632000"/>
              </p:ext>
            </p:extLst>
          </p:nvPr>
        </p:nvGraphicFramePr>
        <p:xfrm>
          <a:off x="2362200" y="2057400"/>
          <a:ext cx="53546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407" name="معادلة" r:id="rId3" imgW="1955520" imgH="203040" progId="Equation.3">
                  <p:embed/>
                </p:oleObj>
              </mc:Choice>
              <mc:Fallback>
                <p:oleObj name="معادلة" r:id="rId3" imgW="19555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057400"/>
                        <a:ext cx="5354637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7043169"/>
              </p:ext>
            </p:extLst>
          </p:nvPr>
        </p:nvGraphicFramePr>
        <p:xfrm>
          <a:off x="7348538" y="1447800"/>
          <a:ext cx="97472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408" name="معادلة" r:id="rId5" imgW="355320" imgH="177480" progId="Equation.3">
                  <p:embed/>
                </p:oleObj>
              </mc:Choice>
              <mc:Fallback>
                <p:oleObj name="معادلة" r:id="rId5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8538" y="1447800"/>
                        <a:ext cx="974725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0822875"/>
              </p:ext>
            </p:extLst>
          </p:nvPr>
        </p:nvGraphicFramePr>
        <p:xfrm>
          <a:off x="8736013" y="3894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409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6013" y="3894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4487477"/>
              </p:ext>
            </p:extLst>
          </p:nvPr>
        </p:nvGraphicFramePr>
        <p:xfrm>
          <a:off x="3640138" y="3810000"/>
          <a:ext cx="9747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410" name="معادلة" r:id="rId9" imgW="355320" imgH="177480" progId="Equation.3">
                  <p:embed/>
                </p:oleObj>
              </mc:Choice>
              <mc:Fallback>
                <p:oleObj name="معادلة" r:id="rId9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0138" y="3810000"/>
                        <a:ext cx="9747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3078068"/>
              </p:ext>
            </p:extLst>
          </p:nvPr>
        </p:nvGraphicFramePr>
        <p:xfrm>
          <a:off x="1879600" y="4572000"/>
          <a:ext cx="545782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411" name="معادلة" r:id="rId11" imgW="1993680" imgH="457200" progId="Equation.3">
                  <p:embed/>
                </p:oleObj>
              </mc:Choice>
              <mc:Fallback>
                <p:oleObj name="معادلة" r:id="rId11" imgW="19936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9600" y="4572000"/>
                        <a:ext cx="5457825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4114456"/>
              </p:ext>
            </p:extLst>
          </p:nvPr>
        </p:nvGraphicFramePr>
        <p:xfrm>
          <a:off x="2514600" y="2955925"/>
          <a:ext cx="20510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412" name="معادلة" r:id="rId13" imgW="749160" imgH="203040" progId="Equation.3">
                  <p:embed/>
                </p:oleObj>
              </mc:Choice>
              <mc:Fallback>
                <p:oleObj name="معادلة" r:id="rId13" imgW="749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955925"/>
                        <a:ext cx="205105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02481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توجد قيمة صغرى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2007250"/>
              </p:ext>
            </p:extLst>
          </p:nvPr>
        </p:nvGraphicFramePr>
        <p:xfrm>
          <a:off x="7532688" y="1524000"/>
          <a:ext cx="973137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431" name="معادلة" r:id="rId3" imgW="355320" imgH="177480" progId="Equation.3">
                  <p:embed/>
                </p:oleObj>
              </mc:Choice>
              <mc:Fallback>
                <p:oleObj name="معادلة" r:id="rId3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2688" y="1524000"/>
                        <a:ext cx="973137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6720589"/>
              </p:ext>
            </p:extLst>
          </p:nvPr>
        </p:nvGraphicFramePr>
        <p:xfrm>
          <a:off x="2895600" y="2057400"/>
          <a:ext cx="5183188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432" name="معادلة" r:id="rId5" imgW="1892160" imgH="203040" progId="Equation.3">
                  <p:embed/>
                </p:oleObj>
              </mc:Choice>
              <mc:Fallback>
                <p:oleObj name="معادلة" r:id="rId5" imgW="1892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057400"/>
                        <a:ext cx="5183188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6109715"/>
              </p:ext>
            </p:extLst>
          </p:nvPr>
        </p:nvGraphicFramePr>
        <p:xfrm>
          <a:off x="8761413" y="3894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433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1413" y="3894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5298485"/>
              </p:ext>
            </p:extLst>
          </p:nvPr>
        </p:nvGraphicFramePr>
        <p:xfrm>
          <a:off x="3749675" y="3810000"/>
          <a:ext cx="9747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434" name="معادلة" r:id="rId9" imgW="355320" imgH="177480" progId="Equation.3">
                  <p:embed/>
                </p:oleObj>
              </mc:Choice>
              <mc:Fallback>
                <p:oleObj name="معادلة" r:id="rId9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9675" y="3810000"/>
                        <a:ext cx="9747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776205"/>
              </p:ext>
            </p:extLst>
          </p:nvPr>
        </p:nvGraphicFramePr>
        <p:xfrm>
          <a:off x="1531938" y="4648200"/>
          <a:ext cx="6154737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435" name="معادلة" r:id="rId11" imgW="2247840" imgH="457200" progId="Equation.3">
                  <p:embed/>
                </p:oleObj>
              </mc:Choice>
              <mc:Fallback>
                <p:oleObj name="معادلة" r:id="rId11" imgW="224784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1938" y="4648200"/>
                        <a:ext cx="6154737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3782483"/>
              </p:ext>
            </p:extLst>
          </p:nvPr>
        </p:nvGraphicFramePr>
        <p:xfrm>
          <a:off x="2819400" y="3032125"/>
          <a:ext cx="20510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436" name="معادلة" r:id="rId13" imgW="749160" imgH="203040" progId="Equation.3">
                  <p:embed/>
                </p:oleObj>
              </mc:Choice>
              <mc:Fallback>
                <p:oleObj name="معادلة" r:id="rId13" imgW="749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032125"/>
                        <a:ext cx="205105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90945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4463505"/>
              </p:ext>
            </p:extLst>
          </p:nvPr>
        </p:nvGraphicFramePr>
        <p:xfrm>
          <a:off x="1204913" y="2895600"/>
          <a:ext cx="35480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24" name="معادلة" r:id="rId3" imgW="1295280" imgH="228600" progId="Equation.3">
                  <p:embed/>
                </p:oleObj>
              </mc:Choice>
              <mc:Fallback>
                <p:oleObj name="معادلة" r:id="rId3" imgW="1295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4913" y="2895600"/>
                        <a:ext cx="354806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647083"/>
              </p:ext>
            </p:extLst>
          </p:nvPr>
        </p:nvGraphicFramePr>
        <p:xfrm>
          <a:off x="995363" y="3581400"/>
          <a:ext cx="4276725" cy="22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25" name="معادلة" r:id="rId5" imgW="1562040" imgH="965160" progId="Equation.3">
                  <p:embed/>
                </p:oleObj>
              </mc:Choice>
              <mc:Fallback>
                <p:oleObj name="معادلة" r:id="rId5" imgW="156204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5363" y="3581400"/>
                        <a:ext cx="4276725" cy="225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1605179"/>
              </p:ext>
            </p:extLst>
          </p:nvPr>
        </p:nvGraphicFramePr>
        <p:xfrm>
          <a:off x="647700" y="1676400"/>
          <a:ext cx="3860800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26" name="معادلة" r:id="rId7" imgW="1663560" imgH="228600" progId="Equation.3">
                  <p:embed/>
                </p:oleObj>
              </mc:Choice>
              <mc:Fallback>
                <p:oleObj name="معادلة" r:id="rId7" imgW="166356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676400"/>
                        <a:ext cx="3860800" cy="54451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67420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20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cs typeface="Arial" pitchFamily="34" charset="0"/>
              </a:rPr>
              <a:t> إما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أو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7774585"/>
              </p:ext>
            </p:extLst>
          </p:nvPr>
        </p:nvGraphicFramePr>
        <p:xfrm>
          <a:off x="6532563" y="2009775"/>
          <a:ext cx="1738312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80" name="معادلة" r:id="rId3" imgW="634680" imgH="203040" progId="Equation.3">
                  <p:embed/>
                </p:oleObj>
              </mc:Choice>
              <mc:Fallback>
                <p:oleObj name="معادلة" r:id="rId3" imgW="634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2563" y="2009775"/>
                        <a:ext cx="1738312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6143411"/>
              </p:ext>
            </p:extLst>
          </p:nvPr>
        </p:nvGraphicFramePr>
        <p:xfrm>
          <a:off x="6407150" y="4419600"/>
          <a:ext cx="27114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81" name="معادلة" r:id="rId5" imgW="990360" imgH="203040" progId="Equation.3">
                  <p:embed/>
                </p:oleObj>
              </mc:Choice>
              <mc:Fallback>
                <p:oleObj name="معادلة" r:id="rId5" imgW="990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7150" y="4419600"/>
                        <a:ext cx="271145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3965504"/>
              </p:ext>
            </p:extLst>
          </p:nvPr>
        </p:nvGraphicFramePr>
        <p:xfrm>
          <a:off x="6862763" y="2543175"/>
          <a:ext cx="1185862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82" name="معادلة" r:id="rId7" imgW="431640" imgH="177480" progId="Equation.3">
                  <p:embed/>
                </p:oleObj>
              </mc:Choice>
              <mc:Fallback>
                <p:oleObj name="معادلة" r:id="rId7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2763" y="2543175"/>
                        <a:ext cx="1185862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4190820"/>
              </p:ext>
            </p:extLst>
          </p:nvPr>
        </p:nvGraphicFramePr>
        <p:xfrm>
          <a:off x="6705600" y="3124200"/>
          <a:ext cx="180816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83" name="معادلة" r:id="rId9" imgW="660240" imgH="203040" progId="Equation.3">
                  <p:embed/>
                </p:oleObj>
              </mc:Choice>
              <mc:Fallback>
                <p:oleObj name="معادلة" r:id="rId9" imgW="660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3124200"/>
                        <a:ext cx="1808163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9353676"/>
              </p:ext>
            </p:extLst>
          </p:nvPr>
        </p:nvGraphicFramePr>
        <p:xfrm>
          <a:off x="7043738" y="3657600"/>
          <a:ext cx="11811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84" name="معادلة" r:id="rId11" imgW="431640" imgH="177480" progId="Equation.3">
                  <p:embed/>
                </p:oleObj>
              </mc:Choice>
              <mc:Fallback>
                <p:oleObj name="معادلة" r:id="rId11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3738" y="3657600"/>
                        <a:ext cx="11811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53380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endParaRPr lang="ar-SA" dirty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توجد قيمة صغرى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43835"/>
              </p:ext>
            </p:extLst>
          </p:nvPr>
        </p:nvGraphicFramePr>
        <p:xfrm>
          <a:off x="3184525" y="2057400"/>
          <a:ext cx="556260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33" name="معادلة" r:id="rId3" imgW="2031840" imgH="203040" progId="Equation.3">
                  <p:embed/>
                </p:oleObj>
              </mc:Choice>
              <mc:Fallback>
                <p:oleObj name="معادلة" r:id="rId3" imgW="2031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4525" y="2057400"/>
                        <a:ext cx="556260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387333"/>
              </p:ext>
            </p:extLst>
          </p:nvPr>
        </p:nvGraphicFramePr>
        <p:xfrm>
          <a:off x="7243763" y="1447800"/>
          <a:ext cx="118427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34" name="معادلة" r:id="rId5" imgW="431640" imgH="177480" progId="Equation.3">
                  <p:embed/>
                </p:oleObj>
              </mc:Choice>
              <mc:Fallback>
                <p:oleObj name="معادلة" r:id="rId5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3763" y="1447800"/>
                        <a:ext cx="1184275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2267021"/>
              </p:ext>
            </p:extLst>
          </p:nvPr>
        </p:nvGraphicFramePr>
        <p:xfrm>
          <a:off x="8610600" y="3894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35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10600" y="3894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9500840"/>
              </p:ext>
            </p:extLst>
          </p:nvPr>
        </p:nvGraphicFramePr>
        <p:xfrm>
          <a:off x="3535363" y="3810000"/>
          <a:ext cx="11842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36" name="معادلة" r:id="rId9" imgW="431640" imgH="177480" progId="Equation.3">
                  <p:embed/>
                </p:oleObj>
              </mc:Choice>
              <mc:Fallback>
                <p:oleObj name="معادلة" r:id="rId9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5363" y="3810000"/>
                        <a:ext cx="11842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4267778"/>
              </p:ext>
            </p:extLst>
          </p:nvPr>
        </p:nvGraphicFramePr>
        <p:xfrm>
          <a:off x="1776413" y="4800600"/>
          <a:ext cx="5665787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37" name="معادلة" r:id="rId11" imgW="2070000" imgH="457200" progId="Equation.3">
                  <p:embed/>
                </p:oleObj>
              </mc:Choice>
              <mc:Fallback>
                <p:oleObj name="معادلة" r:id="rId11" imgW="20700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6413" y="4800600"/>
                        <a:ext cx="5665787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9336416"/>
              </p:ext>
            </p:extLst>
          </p:nvPr>
        </p:nvGraphicFramePr>
        <p:xfrm>
          <a:off x="3062288" y="3032125"/>
          <a:ext cx="2259012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38" name="معادلة" r:id="rId13" imgW="825480" imgH="203040" progId="Equation.3">
                  <p:embed/>
                </p:oleObj>
              </mc:Choice>
              <mc:Fallback>
                <p:oleObj name="معادلة" r:id="rId13" imgW="825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2288" y="3032125"/>
                        <a:ext cx="2259012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12131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توجد قيمة عظمى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4339060"/>
              </p:ext>
            </p:extLst>
          </p:nvPr>
        </p:nvGraphicFramePr>
        <p:xfrm>
          <a:off x="7429500" y="1524000"/>
          <a:ext cx="11811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57" name="معادلة" r:id="rId3" imgW="431640" imgH="177480" progId="Equation.3">
                  <p:embed/>
                </p:oleObj>
              </mc:Choice>
              <mc:Fallback>
                <p:oleObj name="معادلة" r:id="rId3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0" y="1524000"/>
                        <a:ext cx="11811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8133905"/>
              </p:ext>
            </p:extLst>
          </p:nvPr>
        </p:nvGraphicFramePr>
        <p:xfrm>
          <a:off x="2555875" y="2041525"/>
          <a:ext cx="60515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58" name="معادلة" r:id="rId5" imgW="2209680" imgH="203040" progId="Equation.3">
                  <p:embed/>
                </p:oleObj>
              </mc:Choice>
              <mc:Fallback>
                <p:oleObj name="معادلة" r:id="rId5" imgW="2209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2041525"/>
                        <a:ext cx="605155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043756"/>
              </p:ext>
            </p:extLst>
          </p:nvPr>
        </p:nvGraphicFramePr>
        <p:xfrm>
          <a:off x="8458200" y="3894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59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8200" y="3894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4236266"/>
              </p:ext>
            </p:extLst>
          </p:nvPr>
        </p:nvGraphicFramePr>
        <p:xfrm>
          <a:off x="3357563" y="3810000"/>
          <a:ext cx="11842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60" name="معادلة" r:id="rId9" imgW="431640" imgH="177480" progId="Equation.3">
                  <p:embed/>
                </p:oleObj>
              </mc:Choice>
              <mc:Fallback>
                <p:oleObj name="معادلة" r:id="rId9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563" y="3810000"/>
                        <a:ext cx="11842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6717021"/>
              </p:ext>
            </p:extLst>
          </p:nvPr>
        </p:nvGraphicFramePr>
        <p:xfrm>
          <a:off x="1957387" y="4724400"/>
          <a:ext cx="5738813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61" name="معادلة" r:id="rId11" imgW="2095200" imgH="457200" progId="Equation.3">
                  <p:embed/>
                </p:oleObj>
              </mc:Choice>
              <mc:Fallback>
                <p:oleObj name="معادلة" r:id="rId11" imgW="2095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7387" y="4724400"/>
                        <a:ext cx="5738813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7542836"/>
              </p:ext>
            </p:extLst>
          </p:nvPr>
        </p:nvGraphicFramePr>
        <p:xfrm>
          <a:off x="2362200" y="2955925"/>
          <a:ext cx="226060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62" name="معادلة" r:id="rId13" imgW="825480" imgH="203040" progId="Equation.3">
                  <p:embed/>
                </p:oleObj>
              </mc:Choice>
              <mc:Fallback>
                <p:oleObj name="معادلة" r:id="rId13" imgW="825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955925"/>
                        <a:ext cx="226060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36893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4962103"/>
              </p:ext>
            </p:extLst>
          </p:nvPr>
        </p:nvGraphicFramePr>
        <p:xfrm>
          <a:off x="1568450" y="2667000"/>
          <a:ext cx="2435225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507" name="معادلة" r:id="rId3" imgW="888840" imgH="203040" progId="Equation.3">
                  <p:embed/>
                </p:oleObj>
              </mc:Choice>
              <mc:Fallback>
                <p:oleObj name="معادلة" r:id="rId3" imgW="888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8450" y="2667000"/>
                        <a:ext cx="2435225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3637898"/>
              </p:ext>
            </p:extLst>
          </p:nvPr>
        </p:nvGraphicFramePr>
        <p:xfrm>
          <a:off x="1676400" y="3276600"/>
          <a:ext cx="3268663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508" name="معادلة" r:id="rId5" imgW="1193760" imgH="863280" progId="Equation.3">
                  <p:embed/>
                </p:oleObj>
              </mc:Choice>
              <mc:Fallback>
                <p:oleObj name="معادلة" r:id="rId5" imgW="119376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276600"/>
                        <a:ext cx="3268663" cy="2016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3383842"/>
              </p:ext>
            </p:extLst>
          </p:nvPr>
        </p:nvGraphicFramePr>
        <p:xfrm>
          <a:off x="735013" y="1431925"/>
          <a:ext cx="3556000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509" name="معادلة" r:id="rId7" imgW="1409400" imgH="228600" progId="Equation.3">
                  <p:embed/>
                </p:oleObj>
              </mc:Choice>
              <mc:Fallback>
                <p:oleObj name="معادلة" r:id="rId7" imgW="140940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013" y="1431925"/>
                        <a:ext cx="3556000" cy="5778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1677360"/>
              </p:ext>
            </p:extLst>
          </p:nvPr>
        </p:nvGraphicFramePr>
        <p:xfrm>
          <a:off x="1765300" y="5410200"/>
          <a:ext cx="173831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510" name="معادلة" r:id="rId9" imgW="634680" imgH="203040" progId="Equation.3">
                  <p:embed/>
                </p:oleObj>
              </mc:Choice>
              <mc:Fallback>
                <p:oleObj name="معادلة" r:id="rId9" imgW="634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300" y="5410200"/>
                        <a:ext cx="1738313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32466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توجد قيمة صغرى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3716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8287134"/>
              </p:ext>
            </p:extLst>
          </p:nvPr>
        </p:nvGraphicFramePr>
        <p:xfrm>
          <a:off x="3544888" y="2057400"/>
          <a:ext cx="19113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658" name="معادلة" r:id="rId3" imgW="698400" imgH="203040" progId="Equation.3">
                  <p:embed/>
                </p:oleObj>
              </mc:Choice>
              <mc:Fallback>
                <p:oleObj name="معادلة" r:id="rId3" imgW="698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4888" y="2057400"/>
                        <a:ext cx="191135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0323793"/>
              </p:ext>
            </p:extLst>
          </p:nvPr>
        </p:nvGraphicFramePr>
        <p:xfrm>
          <a:off x="7243763" y="1447800"/>
          <a:ext cx="118427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659" name="معادلة" r:id="rId5" imgW="431640" imgH="177480" progId="Equation.3">
                  <p:embed/>
                </p:oleObj>
              </mc:Choice>
              <mc:Fallback>
                <p:oleObj name="معادلة" r:id="rId5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3763" y="1447800"/>
                        <a:ext cx="1184275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6068705"/>
              </p:ext>
            </p:extLst>
          </p:nvPr>
        </p:nvGraphicFramePr>
        <p:xfrm>
          <a:off x="8686800" y="3894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660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6800" y="3894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4894101"/>
              </p:ext>
            </p:extLst>
          </p:nvPr>
        </p:nvGraphicFramePr>
        <p:xfrm>
          <a:off x="3535363" y="3733800"/>
          <a:ext cx="11842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661" name="معادلة" r:id="rId9" imgW="431640" imgH="177480" progId="Equation.3">
                  <p:embed/>
                </p:oleObj>
              </mc:Choice>
              <mc:Fallback>
                <p:oleObj name="معادلة" r:id="rId9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5363" y="3733800"/>
                        <a:ext cx="11842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9174801"/>
              </p:ext>
            </p:extLst>
          </p:nvPr>
        </p:nvGraphicFramePr>
        <p:xfrm>
          <a:off x="2401888" y="4648200"/>
          <a:ext cx="441642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662" name="معادلة" r:id="rId11" imgW="1612800" imgH="457200" progId="Equation.3">
                  <p:embed/>
                </p:oleObj>
              </mc:Choice>
              <mc:Fallback>
                <p:oleObj name="معادلة" r:id="rId11" imgW="1612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1888" y="4648200"/>
                        <a:ext cx="4416425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5908466"/>
              </p:ext>
            </p:extLst>
          </p:nvPr>
        </p:nvGraphicFramePr>
        <p:xfrm>
          <a:off x="3367088" y="2971800"/>
          <a:ext cx="2259012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663" name="معادلة" r:id="rId13" imgW="825480" imgH="203040" progId="Equation.3">
                  <p:embed/>
                </p:oleObj>
              </mc:Choice>
              <mc:Fallback>
                <p:oleObj name="معادلة" r:id="rId13" imgW="825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7088" y="2971800"/>
                        <a:ext cx="2259012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37675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/>
            <a:r>
              <a:rPr lang="ar-SA" sz="3600" dirty="0">
                <a:solidFill>
                  <a:schemeClr val="tx1"/>
                </a:solidFill>
                <a:cs typeface="Arial" pitchFamily="34" charset="0"/>
              </a:rPr>
              <a:t> أوجد نقطة الانقلاب (ان وجدت) </a:t>
            </a:r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للدالة :</a:t>
            </a:r>
            <a:endParaRPr lang="ar-SA" sz="3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4266598"/>
              </p:ext>
            </p:extLst>
          </p:nvPr>
        </p:nvGraphicFramePr>
        <p:xfrm>
          <a:off x="812800" y="2725738"/>
          <a:ext cx="35798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03" name="معادلة" r:id="rId3" imgW="1307880" imgH="228600" progId="Equation.3">
                  <p:embed/>
                </p:oleObj>
              </mc:Choice>
              <mc:Fallback>
                <p:oleObj name="معادلة" r:id="rId3" imgW="13078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800" y="2725738"/>
                        <a:ext cx="35798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099549"/>
              </p:ext>
            </p:extLst>
          </p:nvPr>
        </p:nvGraphicFramePr>
        <p:xfrm>
          <a:off x="933450" y="4298950"/>
          <a:ext cx="1701800" cy="173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04" name="معادلة" r:id="rId5" imgW="698400" imgH="838080" progId="Equation.3">
                  <p:embed/>
                </p:oleObj>
              </mc:Choice>
              <mc:Fallback>
                <p:oleObj name="معادلة" r:id="rId5" imgW="69840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450" y="4298950"/>
                        <a:ext cx="1701800" cy="173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6000464"/>
              </p:ext>
            </p:extLst>
          </p:nvPr>
        </p:nvGraphicFramePr>
        <p:xfrm>
          <a:off x="741363" y="3595688"/>
          <a:ext cx="26416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05" name="معادلة" r:id="rId7" imgW="965160" imgH="203040" progId="Equation.3">
                  <p:embed/>
                </p:oleObj>
              </mc:Choice>
              <mc:Fallback>
                <p:oleObj name="معادلة" r:id="rId7" imgW="965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363" y="3595688"/>
                        <a:ext cx="2641600" cy="474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3042252"/>
              </p:ext>
            </p:extLst>
          </p:nvPr>
        </p:nvGraphicFramePr>
        <p:xfrm>
          <a:off x="703263" y="1676400"/>
          <a:ext cx="418782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06" name="معادلة" r:id="rId9" imgW="1612800" imgH="228600" progId="Equation.3">
                  <p:embed/>
                </p:oleObj>
              </mc:Choice>
              <mc:Fallback>
                <p:oleObj name="معادلة" r:id="rId9" imgW="16128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263" y="1676400"/>
                        <a:ext cx="4187825" cy="6096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28557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algn="l">
              <a:defRPr/>
            </a:pPr>
            <a:r>
              <a:rPr lang="en-US" sz="3000" dirty="0" smtClean="0"/>
              <a:t>        </a:t>
            </a:r>
          </a:p>
          <a:p>
            <a:pPr algn="l">
              <a:defRPr/>
            </a:pPr>
            <a:r>
              <a:rPr lang="en-US" sz="3000" dirty="0" smtClean="0"/>
              <a:t>                                 </a:t>
            </a:r>
            <a:r>
              <a:rPr lang="ar-SA" sz="3000" dirty="0" smtClean="0"/>
              <a:t>   </a:t>
            </a:r>
            <a:r>
              <a:rPr lang="en-US" sz="3000" dirty="0" smtClean="0"/>
              <a:t>-      </a:t>
            </a:r>
            <a:r>
              <a:rPr lang="ar-SA" sz="3000" dirty="0" smtClean="0"/>
              <a:t>   </a:t>
            </a:r>
            <a:r>
              <a:rPr lang="en-US" sz="3000" dirty="0" smtClean="0"/>
              <a:t>           +  </a:t>
            </a: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بما أن حصل تغير في التقعر قبل وبعد         اذا توجد نقطة انقلاب عند </a:t>
            </a:r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            وهي</a:t>
            </a: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000" b="1" dirty="0" smtClean="0">
                <a:cs typeface="Arial" pitchFamily="34" charset="0"/>
              </a:rPr>
              <a:t>              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3716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cxnSp>
        <p:nvCxnSpPr>
          <p:cNvPr id="24" name="رابط كسهم مستقيم 23"/>
          <p:cNvCxnSpPr/>
          <p:nvPr/>
        </p:nvCxnSpPr>
        <p:spPr>
          <a:xfrm rot="10800000">
            <a:off x="762000" y="2514600"/>
            <a:ext cx="7467600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38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5467650"/>
              </p:ext>
            </p:extLst>
          </p:nvPr>
        </p:nvGraphicFramePr>
        <p:xfrm>
          <a:off x="4527550" y="2590800"/>
          <a:ext cx="273050" cy="70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18" name="معادلة" r:id="rId3" imgW="152280" imgH="393480" progId="Equation.3">
                  <p:embed/>
                </p:oleObj>
              </mc:Choice>
              <mc:Fallback>
                <p:oleObj name="معادلة" r:id="rId3" imgW="152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7550" y="2590800"/>
                        <a:ext cx="273050" cy="706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3832475"/>
              </p:ext>
            </p:extLst>
          </p:nvPr>
        </p:nvGraphicFramePr>
        <p:xfrm>
          <a:off x="3581400" y="2667000"/>
          <a:ext cx="228600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19" name="Equation" r:id="rId5" imgW="126720" imgH="190440" progId="Equation.3">
                  <p:embed/>
                </p:oleObj>
              </mc:Choice>
              <mc:Fallback>
                <p:oleObj name="Equation" r:id="rId5" imgW="12672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667000"/>
                        <a:ext cx="228600" cy="341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08743"/>
              </p:ext>
            </p:extLst>
          </p:nvPr>
        </p:nvGraphicFramePr>
        <p:xfrm>
          <a:off x="5556250" y="2667000"/>
          <a:ext cx="158750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20" name="معادلة" r:id="rId7" imgW="88560" imgH="164880" progId="Equation.3">
                  <p:embed/>
                </p:oleObj>
              </mc:Choice>
              <mc:Fallback>
                <p:oleObj name="معادلة" r:id="rId7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250" y="2667000"/>
                        <a:ext cx="158750" cy="296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7676442"/>
              </p:ext>
            </p:extLst>
          </p:nvPr>
        </p:nvGraphicFramePr>
        <p:xfrm>
          <a:off x="1676400" y="3646488"/>
          <a:ext cx="31019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21" name="معادلة" r:id="rId9" imgW="1371600" imgH="203040" progId="Equation.3">
                  <p:embed/>
                </p:oleObj>
              </mc:Choice>
              <mc:Fallback>
                <p:oleObj name="معادلة" r:id="rId9" imgW="1371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646488"/>
                        <a:ext cx="3101975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133227"/>
              </p:ext>
            </p:extLst>
          </p:nvPr>
        </p:nvGraphicFramePr>
        <p:xfrm>
          <a:off x="1366838" y="4186237"/>
          <a:ext cx="4033837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22" name="معادلة" r:id="rId11" imgW="1815840" imgH="203040" progId="Equation.3">
                  <p:embed/>
                </p:oleObj>
              </mc:Choice>
              <mc:Fallback>
                <p:oleObj name="معادلة" r:id="rId11" imgW="1815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6838" y="4186237"/>
                        <a:ext cx="4033837" cy="385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شكل حر 25"/>
          <p:cNvSpPr/>
          <p:nvPr/>
        </p:nvSpPr>
        <p:spPr>
          <a:xfrm rot="21423662">
            <a:off x="5422183" y="1487488"/>
            <a:ext cx="530225" cy="481012"/>
          </a:xfrm>
          <a:custGeom>
            <a:avLst/>
            <a:gdLst>
              <a:gd name="connsiteX0" fmla="*/ 0 w 491319"/>
              <a:gd name="connsiteY0" fmla="*/ 25021 h 552735"/>
              <a:gd name="connsiteX1" fmla="*/ 191068 w 491319"/>
              <a:gd name="connsiteY1" fmla="*/ 543636 h 552735"/>
              <a:gd name="connsiteX2" fmla="*/ 450376 w 491319"/>
              <a:gd name="connsiteY2" fmla="*/ 79612 h 552735"/>
              <a:gd name="connsiteX3" fmla="*/ 436728 w 491319"/>
              <a:gd name="connsiteY3" fmla="*/ 65965 h 552735"/>
              <a:gd name="connsiteX4" fmla="*/ 436728 w 491319"/>
              <a:gd name="connsiteY4" fmla="*/ 65965 h 552735"/>
              <a:gd name="connsiteX5" fmla="*/ 450376 w 491319"/>
              <a:gd name="connsiteY5" fmla="*/ 52317 h 55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319" h="552735">
                <a:moveTo>
                  <a:pt x="0" y="25021"/>
                </a:moveTo>
                <a:cubicBezTo>
                  <a:pt x="58002" y="279779"/>
                  <a:pt x="116005" y="534538"/>
                  <a:pt x="191068" y="543636"/>
                </a:cubicBezTo>
                <a:cubicBezTo>
                  <a:pt x="266131" y="552735"/>
                  <a:pt x="409433" y="159224"/>
                  <a:pt x="450376" y="79612"/>
                </a:cubicBezTo>
                <a:cubicBezTo>
                  <a:pt x="491319" y="0"/>
                  <a:pt x="436728" y="65965"/>
                  <a:pt x="436728" y="65965"/>
                </a:cubicBezTo>
                <a:lnTo>
                  <a:pt x="436728" y="65965"/>
                </a:lnTo>
                <a:cubicBezTo>
                  <a:pt x="439003" y="63690"/>
                  <a:pt x="452651" y="54592"/>
                  <a:pt x="450376" y="5231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27" name="شكل حر 26"/>
          <p:cNvSpPr/>
          <p:nvPr/>
        </p:nvSpPr>
        <p:spPr>
          <a:xfrm>
            <a:off x="3581400" y="1524000"/>
            <a:ext cx="450850" cy="400050"/>
          </a:xfrm>
          <a:custGeom>
            <a:avLst/>
            <a:gdLst>
              <a:gd name="connsiteX0" fmla="*/ 0 w 450376"/>
              <a:gd name="connsiteY0" fmla="*/ 400334 h 400334"/>
              <a:gd name="connsiteX1" fmla="*/ 204717 w 450376"/>
              <a:gd name="connsiteY1" fmla="*/ 4549 h 400334"/>
              <a:gd name="connsiteX2" fmla="*/ 450376 w 450376"/>
              <a:gd name="connsiteY2" fmla="*/ 373039 h 400334"/>
              <a:gd name="connsiteX3" fmla="*/ 450376 w 450376"/>
              <a:gd name="connsiteY3" fmla="*/ 373039 h 40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376" h="400334">
                <a:moveTo>
                  <a:pt x="0" y="400334"/>
                </a:moveTo>
                <a:cubicBezTo>
                  <a:pt x="64827" y="204716"/>
                  <a:pt x="129654" y="9098"/>
                  <a:pt x="204717" y="4549"/>
                </a:cubicBezTo>
                <a:cubicBezTo>
                  <a:pt x="279780" y="0"/>
                  <a:pt x="450376" y="373039"/>
                  <a:pt x="450376" y="373039"/>
                </a:cubicBezTo>
                <a:lnTo>
                  <a:pt x="450376" y="373039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28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866568"/>
              </p:ext>
            </p:extLst>
          </p:nvPr>
        </p:nvGraphicFramePr>
        <p:xfrm>
          <a:off x="609600" y="4614862"/>
          <a:ext cx="1316037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23" name="معادلة" r:id="rId13" imgW="672840" imgH="431640" progId="Equation.3">
                  <p:embed/>
                </p:oleObj>
              </mc:Choice>
              <mc:Fallback>
                <p:oleObj name="معادلة" r:id="rId13" imgW="6728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614862"/>
                        <a:ext cx="1316037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9648974"/>
              </p:ext>
            </p:extLst>
          </p:nvPr>
        </p:nvGraphicFramePr>
        <p:xfrm>
          <a:off x="7010400" y="2689225"/>
          <a:ext cx="228600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24" name="معادلة" r:id="rId15" imgW="126720" imgH="164880" progId="Equation.3">
                  <p:embed/>
                </p:oleObj>
              </mc:Choice>
              <mc:Fallback>
                <p:oleObj name="معادلة" r:id="rId15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2689225"/>
                        <a:ext cx="228600" cy="295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5170561"/>
              </p:ext>
            </p:extLst>
          </p:nvPr>
        </p:nvGraphicFramePr>
        <p:xfrm>
          <a:off x="5791200" y="4551362"/>
          <a:ext cx="273050" cy="70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25" name="معادلة" r:id="rId17" imgW="152280" imgH="393480" progId="Equation.3">
                  <p:embed/>
                </p:oleObj>
              </mc:Choice>
              <mc:Fallback>
                <p:oleObj name="معادلة" r:id="rId17" imgW="152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4551362"/>
                        <a:ext cx="273050" cy="70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0547252"/>
              </p:ext>
            </p:extLst>
          </p:nvPr>
        </p:nvGraphicFramePr>
        <p:xfrm>
          <a:off x="2667000" y="4551362"/>
          <a:ext cx="682625" cy="70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26" name="معادلة" r:id="rId18" imgW="380880" imgH="393480" progId="Equation.3">
                  <p:embed/>
                </p:oleObj>
              </mc:Choice>
              <mc:Fallback>
                <p:oleObj name="معادلة" r:id="rId18" imgW="380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551362"/>
                        <a:ext cx="682625" cy="70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62285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/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ar-SA" sz="3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b="1" dirty="0" smtClean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endParaRPr lang="ar-SA" b="1" dirty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endParaRPr lang="ar-SA" b="1" dirty="0" smtClean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endParaRPr lang="ar-SA" b="1" dirty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    </a:t>
            </a:r>
            <a:r>
              <a:rPr lang="ar-SA" sz="2400" b="1" dirty="0" smtClean="0">
                <a:cs typeface="Arial" pitchFamily="34" charset="0"/>
              </a:rPr>
              <a:t>نقطة الانقلاب هي</a:t>
            </a:r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5716923"/>
              </p:ext>
            </p:extLst>
          </p:nvPr>
        </p:nvGraphicFramePr>
        <p:xfrm>
          <a:off x="5700713" y="4648200"/>
          <a:ext cx="1360487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29" name="معادلة" r:id="rId3" imgW="558720" imgH="431640" progId="Equation.3">
                  <p:embed/>
                </p:oleObj>
              </mc:Choice>
              <mc:Fallback>
                <p:oleObj name="معادلة" r:id="rId3" imgW="5587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0713" y="4648200"/>
                        <a:ext cx="1360487" cy="89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217480"/>
              </p:ext>
            </p:extLst>
          </p:nvPr>
        </p:nvGraphicFramePr>
        <p:xfrm>
          <a:off x="1276350" y="1828800"/>
          <a:ext cx="7199313" cy="210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30" name="معادلة" r:id="rId5" imgW="2628720" imgH="876240" progId="Equation.3">
                  <p:embed/>
                </p:oleObj>
              </mc:Choice>
              <mc:Fallback>
                <p:oleObj name="معادلة" r:id="rId5" imgW="2628720" imgH="8762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6350" y="1828800"/>
                        <a:ext cx="7199313" cy="2109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37230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/>
            <a:r>
              <a:rPr lang="ar-SA" sz="3600" dirty="0">
                <a:solidFill>
                  <a:schemeClr val="tx1"/>
                </a:solidFill>
                <a:cs typeface="Arial" pitchFamily="34" charset="0"/>
              </a:rPr>
              <a:t> أوجد نقطة الانقلاب (ان وجدت) </a:t>
            </a:r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للدالة :</a:t>
            </a:r>
            <a:endParaRPr lang="ar-SA" sz="3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4324880"/>
              </p:ext>
            </p:extLst>
          </p:nvPr>
        </p:nvGraphicFramePr>
        <p:xfrm>
          <a:off x="692150" y="2725738"/>
          <a:ext cx="38227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735" name="معادلة" r:id="rId3" imgW="1396800" imgH="228600" progId="Equation.3">
                  <p:embed/>
                </p:oleObj>
              </mc:Choice>
              <mc:Fallback>
                <p:oleObj name="معادلة" r:id="rId3" imgW="1396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150" y="2725738"/>
                        <a:ext cx="38227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3714505"/>
              </p:ext>
            </p:extLst>
          </p:nvPr>
        </p:nvGraphicFramePr>
        <p:xfrm>
          <a:off x="919163" y="4286250"/>
          <a:ext cx="1731962" cy="176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736" name="معادلة" r:id="rId5" imgW="711000" imgH="850680" progId="Equation.3">
                  <p:embed/>
                </p:oleObj>
              </mc:Choice>
              <mc:Fallback>
                <p:oleObj name="معادلة" r:id="rId5" imgW="711000" imgH="850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9163" y="4286250"/>
                        <a:ext cx="1731962" cy="1766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69004"/>
              </p:ext>
            </p:extLst>
          </p:nvPr>
        </p:nvGraphicFramePr>
        <p:xfrm>
          <a:off x="706438" y="3595688"/>
          <a:ext cx="271145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737" name="معادلة" r:id="rId7" imgW="990360" imgH="203040" progId="Equation.3">
                  <p:embed/>
                </p:oleObj>
              </mc:Choice>
              <mc:Fallback>
                <p:oleObj name="معادلة" r:id="rId7" imgW="990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438" y="3595688"/>
                        <a:ext cx="2711450" cy="474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2344653"/>
              </p:ext>
            </p:extLst>
          </p:nvPr>
        </p:nvGraphicFramePr>
        <p:xfrm>
          <a:off x="685800" y="1600200"/>
          <a:ext cx="3886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738" name="Equation" r:id="rId9" imgW="1637589" imgH="266584" progId="Equation.3">
                  <p:embed/>
                </p:oleObj>
              </mc:Choice>
              <mc:Fallback>
                <p:oleObj name="Equation" r:id="rId9" imgW="1637589" imgH="266584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00200"/>
                        <a:ext cx="3886200" cy="6096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8886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algn="l">
              <a:defRPr/>
            </a:pPr>
            <a:r>
              <a:rPr lang="en-US" sz="3000" dirty="0" smtClean="0"/>
              <a:t>        </a:t>
            </a:r>
          </a:p>
          <a:p>
            <a:pPr algn="l">
              <a:defRPr/>
            </a:pPr>
            <a:r>
              <a:rPr lang="en-US" sz="3000" dirty="0" smtClean="0"/>
              <a:t>        </a:t>
            </a:r>
            <a:r>
              <a:rPr lang="ar-SA" sz="3000" dirty="0" smtClean="0"/>
              <a:t>                      </a:t>
            </a:r>
            <a:r>
              <a:rPr lang="en-US" sz="3000" dirty="0" smtClean="0"/>
              <a:t>                         </a:t>
            </a:r>
            <a:r>
              <a:rPr lang="ar-SA" sz="3000" dirty="0" smtClean="0"/>
              <a:t>   </a:t>
            </a:r>
            <a:r>
              <a:rPr lang="en-US" sz="3000" dirty="0" smtClean="0"/>
              <a:t>-      </a:t>
            </a:r>
            <a:r>
              <a:rPr lang="ar-SA" sz="3000" dirty="0" smtClean="0"/>
              <a:t>   </a:t>
            </a:r>
            <a:r>
              <a:rPr lang="en-US" sz="3000" dirty="0" smtClean="0"/>
              <a:t>           + </a:t>
            </a: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بما أن حصل تغير في التقعر قبل وبعد         اذا توجد نقطة انقلاب عند </a:t>
            </a:r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            وهي</a:t>
            </a: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000" b="1" dirty="0" smtClean="0">
                <a:cs typeface="Arial" pitchFamily="34" charset="0"/>
              </a:rPr>
              <a:t>              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762000" y="1345324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cxnSp>
        <p:nvCxnSpPr>
          <p:cNvPr id="24" name="رابط كسهم مستقيم 23"/>
          <p:cNvCxnSpPr/>
          <p:nvPr/>
        </p:nvCxnSpPr>
        <p:spPr>
          <a:xfrm flipH="1" flipV="1">
            <a:off x="762000" y="2514600"/>
            <a:ext cx="8153400" cy="1589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38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7888227"/>
              </p:ext>
            </p:extLst>
          </p:nvPr>
        </p:nvGraphicFramePr>
        <p:xfrm>
          <a:off x="4343400" y="2590800"/>
          <a:ext cx="158750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15" name="معادلة" r:id="rId3" imgW="88560" imgH="164880" progId="Equation.3">
                  <p:embed/>
                </p:oleObj>
              </mc:Choice>
              <mc:Fallback>
                <p:oleObj name="معادلة" r:id="rId3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590800"/>
                        <a:ext cx="158750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050864"/>
              </p:ext>
            </p:extLst>
          </p:nvPr>
        </p:nvGraphicFramePr>
        <p:xfrm>
          <a:off x="3581400" y="2590800"/>
          <a:ext cx="228600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16" name="معادلة" r:id="rId5" imgW="126720" imgH="177480" progId="Equation.3">
                  <p:embed/>
                </p:oleObj>
              </mc:Choice>
              <mc:Fallback>
                <p:oleObj name="معادلة" r:id="rId5" imgW="1267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590800"/>
                        <a:ext cx="228600" cy="31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2303653"/>
              </p:ext>
            </p:extLst>
          </p:nvPr>
        </p:nvGraphicFramePr>
        <p:xfrm>
          <a:off x="5181600" y="2590800"/>
          <a:ext cx="227012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17" name="معادلة" r:id="rId7" imgW="126720" imgH="164880" progId="Equation.3">
                  <p:embed/>
                </p:oleObj>
              </mc:Choice>
              <mc:Fallback>
                <p:oleObj name="معادلة" r:id="rId7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590800"/>
                        <a:ext cx="227012" cy="296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1835155"/>
              </p:ext>
            </p:extLst>
          </p:nvPr>
        </p:nvGraphicFramePr>
        <p:xfrm>
          <a:off x="1016000" y="3646488"/>
          <a:ext cx="44227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18" name="معادلة" r:id="rId9" imgW="1955520" imgH="203040" progId="Equation.3">
                  <p:embed/>
                </p:oleObj>
              </mc:Choice>
              <mc:Fallback>
                <p:oleObj name="معادلة" r:id="rId9" imgW="19555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0" y="3646488"/>
                        <a:ext cx="4422775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1388782"/>
              </p:ext>
            </p:extLst>
          </p:nvPr>
        </p:nvGraphicFramePr>
        <p:xfrm>
          <a:off x="1198563" y="4186238"/>
          <a:ext cx="4371975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19" name="معادلة" r:id="rId11" imgW="1968480" imgH="203040" progId="Equation.3">
                  <p:embed/>
                </p:oleObj>
              </mc:Choice>
              <mc:Fallback>
                <p:oleObj name="معادلة" r:id="rId11" imgW="1968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8563" y="4186238"/>
                        <a:ext cx="4371975" cy="385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شكل حر 25"/>
          <p:cNvSpPr/>
          <p:nvPr/>
        </p:nvSpPr>
        <p:spPr>
          <a:xfrm rot="21423662">
            <a:off x="7763592" y="1487488"/>
            <a:ext cx="530225" cy="481012"/>
          </a:xfrm>
          <a:custGeom>
            <a:avLst/>
            <a:gdLst>
              <a:gd name="connsiteX0" fmla="*/ 0 w 491319"/>
              <a:gd name="connsiteY0" fmla="*/ 25021 h 552735"/>
              <a:gd name="connsiteX1" fmla="*/ 191068 w 491319"/>
              <a:gd name="connsiteY1" fmla="*/ 543636 h 552735"/>
              <a:gd name="connsiteX2" fmla="*/ 450376 w 491319"/>
              <a:gd name="connsiteY2" fmla="*/ 79612 h 552735"/>
              <a:gd name="connsiteX3" fmla="*/ 436728 w 491319"/>
              <a:gd name="connsiteY3" fmla="*/ 65965 h 552735"/>
              <a:gd name="connsiteX4" fmla="*/ 436728 w 491319"/>
              <a:gd name="connsiteY4" fmla="*/ 65965 h 552735"/>
              <a:gd name="connsiteX5" fmla="*/ 450376 w 491319"/>
              <a:gd name="connsiteY5" fmla="*/ 52317 h 55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319" h="552735">
                <a:moveTo>
                  <a:pt x="0" y="25021"/>
                </a:moveTo>
                <a:cubicBezTo>
                  <a:pt x="58002" y="279779"/>
                  <a:pt x="116005" y="534538"/>
                  <a:pt x="191068" y="543636"/>
                </a:cubicBezTo>
                <a:cubicBezTo>
                  <a:pt x="266131" y="552735"/>
                  <a:pt x="409433" y="159224"/>
                  <a:pt x="450376" y="79612"/>
                </a:cubicBezTo>
                <a:cubicBezTo>
                  <a:pt x="491319" y="0"/>
                  <a:pt x="436728" y="65965"/>
                  <a:pt x="436728" y="65965"/>
                </a:cubicBezTo>
                <a:lnTo>
                  <a:pt x="436728" y="65965"/>
                </a:lnTo>
                <a:cubicBezTo>
                  <a:pt x="439003" y="63690"/>
                  <a:pt x="452651" y="54592"/>
                  <a:pt x="450376" y="5231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27" name="شكل حر 26"/>
          <p:cNvSpPr/>
          <p:nvPr/>
        </p:nvSpPr>
        <p:spPr>
          <a:xfrm>
            <a:off x="5873750" y="1524000"/>
            <a:ext cx="450850" cy="400050"/>
          </a:xfrm>
          <a:custGeom>
            <a:avLst/>
            <a:gdLst>
              <a:gd name="connsiteX0" fmla="*/ 0 w 450376"/>
              <a:gd name="connsiteY0" fmla="*/ 400334 h 400334"/>
              <a:gd name="connsiteX1" fmla="*/ 204717 w 450376"/>
              <a:gd name="connsiteY1" fmla="*/ 4549 h 400334"/>
              <a:gd name="connsiteX2" fmla="*/ 450376 w 450376"/>
              <a:gd name="connsiteY2" fmla="*/ 373039 h 400334"/>
              <a:gd name="connsiteX3" fmla="*/ 450376 w 450376"/>
              <a:gd name="connsiteY3" fmla="*/ 373039 h 40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376" h="400334">
                <a:moveTo>
                  <a:pt x="0" y="400334"/>
                </a:moveTo>
                <a:cubicBezTo>
                  <a:pt x="64827" y="204716"/>
                  <a:pt x="129654" y="9098"/>
                  <a:pt x="204717" y="4549"/>
                </a:cubicBezTo>
                <a:cubicBezTo>
                  <a:pt x="279780" y="0"/>
                  <a:pt x="450376" y="373039"/>
                  <a:pt x="450376" y="373039"/>
                </a:cubicBezTo>
                <a:lnTo>
                  <a:pt x="450376" y="373039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28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7253925"/>
              </p:ext>
            </p:extLst>
          </p:nvPr>
        </p:nvGraphicFramePr>
        <p:xfrm>
          <a:off x="720725" y="4794250"/>
          <a:ext cx="10922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20" name="معادلة" r:id="rId13" imgW="558720" imgH="215640" progId="Equation.3">
                  <p:embed/>
                </p:oleObj>
              </mc:Choice>
              <mc:Fallback>
                <p:oleObj name="معادلة" r:id="rId13" imgW="5587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725" y="4794250"/>
                        <a:ext cx="1092200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0211975"/>
              </p:ext>
            </p:extLst>
          </p:nvPr>
        </p:nvGraphicFramePr>
        <p:xfrm>
          <a:off x="6030913" y="2579688"/>
          <a:ext cx="204787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21" name="معادلة" r:id="rId15" imgW="114120" imgH="177480" progId="Equation.3">
                  <p:embed/>
                </p:oleObj>
              </mc:Choice>
              <mc:Fallback>
                <p:oleObj name="معادلة" r:id="rId15" imgW="114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0913" y="2579688"/>
                        <a:ext cx="204787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4095966"/>
              </p:ext>
            </p:extLst>
          </p:nvPr>
        </p:nvGraphicFramePr>
        <p:xfrm>
          <a:off x="5813425" y="4756150"/>
          <a:ext cx="227013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22" name="معادلة" r:id="rId17" imgW="126720" imgH="164880" progId="Equation.3">
                  <p:embed/>
                </p:oleObj>
              </mc:Choice>
              <mc:Fallback>
                <p:oleObj name="معادلة" r:id="rId17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425" y="4756150"/>
                        <a:ext cx="227013" cy="296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6058584"/>
              </p:ext>
            </p:extLst>
          </p:nvPr>
        </p:nvGraphicFramePr>
        <p:xfrm>
          <a:off x="2689225" y="4745038"/>
          <a:ext cx="636588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23" name="معادلة" r:id="rId19" imgW="355320" imgH="177480" progId="Equation.3">
                  <p:embed/>
                </p:oleObj>
              </mc:Choice>
              <mc:Fallback>
                <p:oleObj name="معادلة" r:id="rId19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9225" y="4745038"/>
                        <a:ext cx="636588" cy="31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5119769"/>
              </p:ext>
            </p:extLst>
          </p:nvPr>
        </p:nvGraphicFramePr>
        <p:xfrm>
          <a:off x="7011988" y="2555875"/>
          <a:ext cx="227012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24" name="معادلة" r:id="rId21" imgW="126720" imgH="164880" progId="Equation.3">
                  <p:embed/>
                </p:oleObj>
              </mc:Choice>
              <mc:Fallback>
                <p:oleObj name="معادلة" r:id="rId21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1988" y="2555875"/>
                        <a:ext cx="227012" cy="293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674128"/>
              </p:ext>
            </p:extLst>
          </p:nvPr>
        </p:nvGraphicFramePr>
        <p:xfrm>
          <a:off x="7950200" y="2514600"/>
          <a:ext cx="203200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25" name="معادلة" r:id="rId23" imgW="114120" imgH="177480" progId="Equation.3">
                  <p:embed/>
                </p:oleObj>
              </mc:Choice>
              <mc:Fallback>
                <p:oleObj name="معادلة" r:id="rId23" imgW="114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0200" y="2514600"/>
                        <a:ext cx="203200" cy="315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78988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/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ar-SA" sz="3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b="1" dirty="0" smtClean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endParaRPr lang="ar-SA" b="1" dirty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    </a:t>
            </a:r>
            <a:r>
              <a:rPr lang="ar-SA" sz="2400" b="1" dirty="0" smtClean="0">
                <a:cs typeface="Arial" pitchFamily="34" charset="0"/>
              </a:rPr>
              <a:t>نقطة الانقلاب هي</a:t>
            </a:r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8849808"/>
              </p:ext>
            </p:extLst>
          </p:nvPr>
        </p:nvGraphicFramePr>
        <p:xfrm>
          <a:off x="6096000" y="3863181"/>
          <a:ext cx="927100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80" name="معادلة" r:id="rId3" imgW="380880" imgH="215640" progId="Equation.3">
                  <p:embed/>
                </p:oleObj>
              </mc:Choice>
              <mc:Fallback>
                <p:oleObj name="معادلة" r:id="rId3" imgW="3808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3863181"/>
                        <a:ext cx="927100" cy="449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2862576"/>
              </p:ext>
            </p:extLst>
          </p:nvPr>
        </p:nvGraphicFramePr>
        <p:xfrm>
          <a:off x="265113" y="2332038"/>
          <a:ext cx="6365875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81" name="معادلة" r:id="rId5" imgW="2323800" imgH="457200" progId="Equation.3">
                  <p:embed/>
                </p:oleObj>
              </mc:Choice>
              <mc:Fallback>
                <p:oleObj name="معادلة" r:id="rId5" imgW="2323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3" y="2332038"/>
                        <a:ext cx="6365875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9791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schemeClr val="tx1"/>
                </a:solidFill>
              </a:rPr>
              <a:t>أوجد ناتج التكاملات الآتية: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048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2262545"/>
              </p:ext>
            </p:extLst>
          </p:nvPr>
        </p:nvGraphicFramePr>
        <p:xfrm>
          <a:off x="900113" y="1752600"/>
          <a:ext cx="5180012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03" name="معادلة" r:id="rId3" imgW="1663560" imgH="279360" progId="Equation.3">
                  <p:embed/>
                </p:oleObj>
              </mc:Choice>
              <mc:Fallback>
                <p:oleObj name="معادلة" r:id="rId3" imgW="16635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1752600"/>
                        <a:ext cx="5180012" cy="7175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9787715"/>
              </p:ext>
            </p:extLst>
          </p:nvPr>
        </p:nvGraphicFramePr>
        <p:xfrm>
          <a:off x="946150" y="3095625"/>
          <a:ext cx="7558088" cy="277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04" name="معادلة" r:id="rId5" imgW="3162240" imgH="1079280" progId="Equation.3">
                  <p:embed/>
                </p:oleObj>
              </mc:Choice>
              <mc:Fallback>
                <p:oleObj name="معادلة" r:id="rId5" imgW="3162240" imgH="1079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6150" y="3095625"/>
                        <a:ext cx="7558088" cy="277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136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</a:rPr>
              <a:t>   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1270258"/>
              </p:ext>
            </p:extLst>
          </p:nvPr>
        </p:nvGraphicFramePr>
        <p:xfrm>
          <a:off x="1127125" y="2884488"/>
          <a:ext cx="7194550" cy="319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918" name="معادلة" r:id="rId3" imgW="3009600" imgH="1244520" progId="Equation.3">
                  <p:embed/>
                </p:oleObj>
              </mc:Choice>
              <mc:Fallback>
                <p:oleObj name="معادلة" r:id="rId3" imgW="3009600" imgH="1244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7125" y="2884488"/>
                        <a:ext cx="7194550" cy="3195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1977661"/>
              </p:ext>
            </p:extLst>
          </p:nvPr>
        </p:nvGraphicFramePr>
        <p:xfrm>
          <a:off x="763588" y="1905000"/>
          <a:ext cx="4452937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919" name="معادلة" r:id="rId5" imgW="1676160" imgH="279360" progId="Equation.3">
                  <p:embed/>
                </p:oleObj>
              </mc:Choice>
              <mc:Fallback>
                <p:oleObj name="معادلة" r:id="rId5" imgW="1676160" imgH="27936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588" y="1905000"/>
                        <a:ext cx="4452937" cy="7175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841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4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8845323"/>
              </p:ext>
            </p:extLst>
          </p:nvPr>
        </p:nvGraphicFramePr>
        <p:xfrm>
          <a:off x="838200" y="3340100"/>
          <a:ext cx="2579687" cy="228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39" name="معادلة" r:id="rId3" imgW="1079280" imgH="888840" progId="Equation.3">
                  <p:embed/>
                </p:oleObj>
              </mc:Choice>
              <mc:Fallback>
                <p:oleObj name="معادلة" r:id="rId3" imgW="1079280" imgH="888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340100"/>
                        <a:ext cx="2579687" cy="228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4464548"/>
              </p:ext>
            </p:extLst>
          </p:nvPr>
        </p:nvGraphicFramePr>
        <p:xfrm>
          <a:off x="908050" y="1828800"/>
          <a:ext cx="1920875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40" name="معادلة" r:id="rId5" imgW="723600" imgH="279360" progId="Equation.3">
                  <p:embed/>
                </p:oleObj>
              </mc:Choice>
              <mc:Fallback>
                <p:oleObj name="معادلة" r:id="rId5" imgW="723600" imgH="27936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8050" y="1828800"/>
                        <a:ext cx="1920875" cy="7175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637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</a:p>
          <a:p>
            <a:pPr marL="0" indent="0">
              <a:defRPr/>
            </a:pP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1589429"/>
              </p:ext>
            </p:extLst>
          </p:nvPr>
        </p:nvGraphicFramePr>
        <p:xfrm>
          <a:off x="846138" y="1822450"/>
          <a:ext cx="3514725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32" name="معادلة" r:id="rId3" imgW="1320480" imgH="279360" progId="Equation.3">
                  <p:embed/>
                </p:oleObj>
              </mc:Choice>
              <mc:Fallback>
                <p:oleObj name="معادلة" r:id="rId3" imgW="13204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138" y="1822450"/>
                        <a:ext cx="3514725" cy="7159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8503070"/>
              </p:ext>
            </p:extLst>
          </p:nvPr>
        </p:nvGraphicFramePr>
        <p:xfrm>
          <a:off x="817563" y="3713163"/>
          <a:ext cx="6759575" cy="162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33" name="معادلة" r:id="rId5" imgW="2539800" imgH="660240" progId="Equation.3">
                  <p:embed/>
                </p:oleObj>
              </mc:Choice>
              <mc:Fallback>
                <p:oleObj name="معادلة" r:id="rId5" imgW="253980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563" y="3713163"/>
                        <a:ext cx="6759575" cy="162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119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  </a:t>
            </a:r>
          </a:p>
          <a:p>
            <a:pPr marL="0" indent="0" rtl="1">
              <a:defRPr/>
            </a:pPr>
            <a:endParaRPr lang="ar-SA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5498439"/>
              </p:ext>
            </p:extLst>
          </p:nvPr>
        </p:nvGraphicFramePr>
        <p:xfrm>
          <a:off x="647700" y="1476703"/>
          <a:ext cx="3211512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64" name="معادلة" r:id="rId3" imgW="1206360" imgH="279360" progId="Equation.3">
                  <p:embed/>
                </p:oleObj>
              </mc:Choice>
              <mc:Fallback>
                <p:oleObj name="معادلة" r:id="rId3" imgW="12063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476703"/>
                        <a:ext cx="3211512" cy="7159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0191142"/>
              </p:ext>
            </p:extLst>
          </p:nvPr>
        </p:nvGraphicFramePr>
        <p:xfrm>
          <a:off x="793750" y="3627438"/>
          <a:ext cx="8078788" cy="71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65" name="معادلة" r:id="rId5" imgW="3035160" imgH="279360" progId="Equation.3">
                  <p:embed/>
                </p:oleObj>
              </mc:Choice>
              <mc:Fallback>
                <p:oleObj name="معادلة" r:id="rId5" imgW="30351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50" y="3627438"/>
                        <a:ext cx="8078788" cy="715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92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191143"/>
              </p:ext>
            </p:extLst>
          </p:nvPr>
        </p:nvGraphicFramePr>
        <p:xfrm>
          <a:off x="792163" y="1828800"/>
          <a:ext cx="2903537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90" name="معادلة" r:id="rId3" imgW="914400" imgH="279360" progId="Equation.3">
                  <p:embed/>
                </p:oleObj>
              </mc:Choice>
              <mc:Fallback>
                <p:oleObj name="معادلة" r:id="rId3" imgW="9144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1828800"/>
                        <a:ext cx="2903537" cy="6778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9615247"/>
              </p:ext>
            </p:extLst>
          </p:nvPr>
        </p:nvGraphicFramePr>
        <p:xfrm>
          <a:off x="1036637" y="3208338"/>
          <a:ext cx="3992563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91" name="معادلة" r:id="rId5" imgW="1257120" imgH="279360" progId="Equation.3">
                  <p:embed/>
                </p:oleObj>
              </mc:Choice>
              <mc:Fallback>
                <p:oleObj name="معادلة" r:id="rId5" imgW="125712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6637" y="3208338"/>
                        <a:ext cx="3992563" cy="677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92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4275001"/>
              </p:ext>
            </p:extLst>
          </p:nvPr>
        </p:nvGraphicFramePr>
        <p:xfrm>
          <a:off x="990600" y="1676400"/>
          <a:ext cx="3103562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014" name="معادلة" r:id="rId3" imgW="1168200" imgH="419040" progId="Equation.3">
                  <p:embed/>
                </p:oleObj>
              </mc:Choice>
              <mc:Fallback>
                <p:oleObj name="معادلة" r:id="rId3" imgW="11682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76400"/>
                        <a:ext cx="3103562" cy="82391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124671"/>
              </p:ext>
            </p:extLst>
          </p:nvPr>
        </p:nvGraphicFramePr>
        <p:xfrm>
          <a:off x="825499" y="3276600"/>
          <a:ext cx="8318501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015" name="معادلة" r:id="rId5" imgW="2844720" imgH="863280" progId="Equation.3">
                  <p:embed/>
                </p:oleObj>
              </mc:Choice>
              <mc:Fallback>
                <p:oleObj name="معادلة" r:id="rId5" imgW="284472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499" y="3276600"/>
                        <a:ext cx="8318501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92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3200" dirty="0">
                <a:solidFill>
                  <a:schemeClr val="tx1"/>
                </a:solidFill>
              </a:rPr>
              <a:t> أوجد التكاملات التالية: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7430611"/>
              </p:ext>
            </p:extLst>
          </p:nvPr>
        </p:nvGraphicFramePr>
        <p:xfrm>
          <a:off x="1192213" y="2771775"/>
          <a:ext cx="1584325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77" name="معادلة" r:id="rId3" imgW="596880" imgH="431640" progId="Equation.3">
                  <p:embed/>
                </p:oleObj>
              </mc:Choice>
              <mc:Fallback>
                <p:oleObj name="معادلة" r:id="rId3" imgW="5968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2213" y="2771775"/>
                        <a:ext cx="1584325" cy="11557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4729707"/>
              </p:ext>
            </p:extLst>
          </p:nvPr>
        </p:nvGraphicFramePr>
        <p:xfrm>
          <a:off x="808038" y="4051300"/>
          <a:ext cx="7996237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78" name="معادلة" r:id="rId5" imgW="3276360" imgH="812520" progId="Equation.3">
                  <p:embed/>
                </p:oleObj>
              </mc:Choice>
              <mc:Fallback>
                <p:oleObj name="معادلة" r:id="rId5" imgW="3276360" imgH="812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038" y="4051300"/>
                        <a:ext cx="7996237" cy="204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395861"/>
              </p:ext>
            </p:extLst>
          </p:nvPr>
        </p:nvGraphicFramePr>
        <p:xfrm>
          <a:off x="762000" y="1600200"/>
          <a:ext cx="1824038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79" name="Equation" r:id="rId7" imgW="685800" imgH="279400" progId="Equation.3">
                  <p:embed/>
                </p:oleObj>
              </mc:Choice>
              <mc:Fallback>
                <p:oleObj name="Equation" r:id="rId7" imgW="685800" imgH="2794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600200"/>
                        <a:ext cx="1824038" cy="71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171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755999"/>
              </p:ext>
            </p:extLst>
          </p:nvPr>
        </p:nvGraphicFramePr>
        <p:xfrm>
          <a:off x="1192213" y="2771775"/>
          <a:ext cx="1584325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101" name="معادلة" r:id="rId3" imgW="596880" imgH="431640" progId="Equation.3">
                  <p:embed/>
                </p:oleObj>
              </mc:Choice>
              <mc:Fallback>
                <p:oleObj name="معادلة" r:id="rId3" imgW="5968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2213" y="2771775"/>
                        <a:ext cx="1584325" cy="11557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8700439"/>
              </p:ext>
            </p:extLst>
          </p:nvPr>
        </p:nvGraphicFramePr>
        <p:xfrm>
          <a:off x="1333500" y="4051300"/>
          <a:ext cx="6943725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102" name="معادلة" r:id="rId5" imgW="2844720" imgH="812520" progId="Equation.3">
                  <p:embed/>
                </p:oleObj>
              </mc:Choice>
              <mc:Fallback>
                <p:oleObj name="معادلة" r:id="rId5" imgW="2844720" imgH="812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500" y="4051300"/>
                        <a:ext cx="6943725" cy="204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2557637"/>
              </p:ext>
            </p:extLst>
          </p:nvPr>
        </p:nvGraphicFramePr>
        <p:xfrm>
          <a:off x="914400" y="1600200"/>
          <a:ext cx="1450975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103" name="Equation" r:id="rId7" imgW="457200" imgH="279400" progId="Equation.3">
                  <p:embed/>
                </p:oleObj>
              </mc:Choice>
              <mc:Fallback>
                <p:oleObj name="Equation" r:id="rId7" imgW="457200" imgH="279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600200"/>
                        <a:ext cx="1450975" cy="677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88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ar-SA" sz="3200" dirty="0" smtClean="0">
                <a:solidFill>
                  <a:schemeClr val="tx1"/>
                </a:solidFill>
              </a:rPr>
              <a:t/>
            </a:r>
            <a:br>
              <a:rPr lang="ar-SA" sz="3200" dirty="0" smtClean="0">
                <a:solidFill>
                  <a:schemeClr val="tx1"/>
                </a:solidFill>
              </a:rPr>
            </a:br>
            <a:r>
              <a:rPr lang="ar-SA" sz="3200" dirty="0" smtClean="0">
                <a:solidFill>
                  <a:schemeClr val="tx1"/>
                </a:solidFill>
              </a:rPr>
              <a:t>الحل: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1938801"/>
              </p:ext>
            </p:extLst>
          </p:nvPr>
        </p:nvGraphicFramePr>
        <p:xfrm>
          <a:off x="685800" y="2895600"/>
          <a:ext cx="1955800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67" name="معادلة" r:id="rId3" imgW="736560" imgH="482400" progId="Equation.3">
                  <p:embed/>
                </p:oleObj>
              </mc:Choice>
              <mc:Fallback>
                <p:oleObj name="معادلة" r:id="rId3" imgW="7365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895600"/>
                        <a:ext cx="1955800" cy="9937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0654028"/>
              </p:ext>
            </p:extLst>
          </p:nvPr>
        </p:nvGraphicFramePr>
        <p:xfrm>
          <a:off x="544513" y="4419600"/>
          <a:ext cx="9043987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68" name="معادلة" r:id="rId5" imgW="4825800" imgH="393480" progId="Equation.3">
                  <p:embed/>
                </p:oleObj>
              </mc:Choice>
              <mc:Fallback>
                <p:oleObj name="معادلة" r:id="rId5" imgW="48258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513" y="4419600"/>
                        <a:ext cx="9043987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8314492"/>
              </p:ext>
            </p:extLst>
          </p:nvPr>
        </p:nvGraphicFramePr>
        <p:xfrm>
          <a:off x="457200" y="228600"/>
          <a:ext cx="2833687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69" name="Equation" r:id="rId7" imgW="1066800" imgH="419100" progId="Equation.3">
                  <p:embed/>
                </p:oleObj>
              </mc:Choice>
              <mc:Fallback>
                <p:oleObj name="Equation" r:id="rId7" imgW="1066800" imgH="419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28600"/>
                        <a:ext cx="2833687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226556"/>
              </p:ext>
            </p:extLst>
          </p:nvPr>
        </p:nvGraphicFramePr>
        <p:xfrm>
          <a:off x="552449" y="1676400"/>
          <a:ext cx="4552951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70" name="معادلة" r:id="rId9" imgW="1714320" imgH="419040" progId="Equation.3">
                  <p:embed/>
                </p:oleObj>
              </mc:Choice>
              <mc:Fallback>
                <p:oleObj name="معادلة" r:id="rId9" imgW="17143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49" y="1676400"/>
                        <a:ext cx="4552951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400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حل المعادلة التفاضلية المعطاة: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  <a:r>
              <a:rPr lang="ar-SA" sz="2800" dirty="0" smtClean="0"/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68721" y="142940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8734100"/>
              </p:ext>
            </p:extLst>
          </p:nvPr>
        </p:nvGraphicFramePr>
        <p:xfrm>
          <a:off x="457200" y="3429000"/>
          <a:ext cx="5129212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144" name="معادلة" r:id="rId3" imgW="1143000" imgH="965160" progId="Equation.3">
                  <p:embed/>
                </p:oleObj>
              </mc:Choice>
              <mc:Fallback>
                <p:oleObj name="معادلة" r:id="rId3" imgW="114300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429000"/>
                        <a:ext cx="5129212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10566"/>
              </p:ext>
            </p:extLst>
          </p:nvPr>
        </p:nvGraphicFramePr>
        <p:xfrm>
          <a:off x="647700" y="1460938"/>
          <a:ext cx="1957388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145" name="معادلة" r:id="rId5" imgW="736560" imgH="393480" progId="Equation.3">
                  <p:embed/>
                </p:oleObj>
              </mc:Choice>
              <mc:Fallback>
                <p:oleObj name="معادلة" r:id="rId5" imgW="736560" imgH="3934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460938"/>
                        <a:ext cx="1957388" cy="787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8918899"/>
              </p:ext>
            </p:extLst>
          </p:nvPr>
        </p:nvGraphicFramePr>
        <p:xfrm>
          <a:off x="712788" y="2565400"/>
          <a:ext cx="256381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146" name="معادلة" r:id="rId7" imgW="965160" imgH="203040" progId="Equation.3">
                  <p:embed/>
                </p:oleObj>
              </mc:Choice>
              <mc:Fallback>
                <p:oleObj name="معادلة" r:id="rId7" imgW="965160" imgH="2030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88" y="2565400"/>
                        <a:ext cx="2563812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798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حل المعادلة التفاضلية المعطاة:</a:t>
            </a:r>
            <a:endParaRPr lang="en-GB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  <a:r>
              <a:rPr lang="ar-SA" sz="2800" dirty="0" smtClean="0"/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68721" y="142940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541964"/>
              </p:ext>
            </p:extLst>
          </p:nvPr>
        </p:nvGraphicFramePr>
        <p:xfrm>
          <a:off x="969964" y="3805238"/>
          <a:ext cx="4156458" cy="168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61" name="معادلة" r:id="rId3" imgW="876240" imgH="711000" progId="Equation.3">
                  <p:embed/>
                </p:oleObj>
              </mc:Choice>
              <mc:Fallback>
                <p:oleObj name="معادلة" r:id="rId3" imgW="87624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4" y="3805238"/>
                        <a:ext cx="4156458" cy="168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6621226"/>
              </p:ext>
            </p:extLst>
          </p:nvPr>
        </p:nvGraphicFramePr>
        <p:xfrm>
          <a:off x="838200" y="2794000"/>
          <a:ext cx="22098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62" name="معادلة" r:id="rId5" imgW="698400" imgH="203040" progId="Equation.3">
                  <p:embed/>
                </p:oleObj>
              </mc:Choice>
              <mc:Fallback>
                <p:oleObj name="معادلة" r:id="rId5" imgW="698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794000"/>
                        <a:ext cx="22098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2520444"/>
              </p:ext>
            </p:extLst>
          </p:nvPr>
        </p:nvGraphicFramePr>
        <p:xfrm>
          <a:off x="762000" y="1295400"/>
          <a:ext cx="2286000" cy="1116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63" name="Equation" r:id="rId7" imgW="482391" imgH="418918" progId="Equation.3">
                  <p:embed/>
                </p:oleObj>
              </mc:Choice>
              <mc:Fallback>
                <p:oleObj name="Equation" r:id="rId7" imgW="482391" imgH="418918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295400"/>
                        <a:ext cx="2286000" cy="1116724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238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   </a:t>
            </a:r>
            <a:r>
              <a:rPr lang="en-US" sz="2800" dirty="0" smtClean="0"/>
              <a:t>  </a:t>
            </a:r>
            <a:r>
              <a:rPr lang="ar-SA" sz="2800" dirty="0" smtClean="0"/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68721" y="142940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6497004"/>
              </p:ext>
            </p:extLst>
          </p:nvPr>
        </p:nvGraphicFramePr>
        <p:xfrm>
          <a:off x="1219200" y="3276600"/>
          <a:ext cx="327660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189" name="معادلة" r:id="rId3" imgW="1091880" imgH="1384200" progId="Equation.3">
                  <p:embed/>
                </p:oleObj>
              </mc:Choice>
              <mc:Fallback>
                <p:oleObj name="معادلة" r:id="rId3" imgW="1091880" imgH="13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276600"/>
                        <a:ext cx="327660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5441931"/>
              </p:ext>
            </p:extLst>
          </p:nvPr>
        </p:nvGraphicFramePr>
        <p:xfrm>
          <a:off x="609600" y="228600"/>
          <a:ext cx="2057400" cy="10089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190" name="Equation" r:id="rId5" imgW="634725" imgH="393529" progId="Equation.3">
                  <p:embed/>
                </p:oleObj>
              </mc:Choice>
              <mc:Fallback>
                <p:oleObj name="Equation" r:id="rId5" imgW="634725" imgH="393529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28600"/>
                        <a:ext cx="2057400" cy="100899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2524773"/>
              </p:ext>
            </p:extLst>
          </p:nvPr>
        </p:nvGraphicFramePr>
        <p:xfrm>
          <a:off x="804862" y="1600201"/>
          <a:ext cx="2700338" cy="1447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191" name="معادلة" r:id="rId7" imgW="1091880" imgH="660240" progId="Equation.3">
                  <p:embed/>
                </p:oleObj>
              </mc:Choice>
              <mc:Fallback>
                <p:oleObj name="معادلة" r:id="rId7" imgW="109188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862" y="1600201"/>
                        <a:ext cx="2700338" cy="14477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757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800" dirty="0" smtClean="0">
                <a:solidFill>
                  <a:schemeClr val="tx1"/>
                </a:solidFill>
                <a:cs typeface="Arial" pitchFamily="34" charset="0"/>
              </a:rPr>
              <a:t>أوجد التكاملات التالية :</a:t>
            </a:r>
            <a:endParaRPr lang="en-GB" sz="2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7617078"/>
              </p:ext>
            </p:extLst>
          </p:nvPr>
        </p:nvGraphicFramePr>
        <p:xfrm>
          <a:off x="838200" y="3122613"/>
          <a:ext cx="7162800" cy="305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2" name="معادلة" r:id="rId3" imgW="2781000" imgH="1231560" progId="Equation.3">
                  <p:embed/>
                </p:oleObj>
              </mc:Choice>
              <mc:Fallback>
                <p:oleObj name="معادلة" r:id="rId3" imgW="2781000" imgH="1231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122613"/>
                        <a:ext cx="7162800" cy="305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8758699"/>
              </p:ext>
            </p:extLst>
          </p:nvPr>
        </p:nvGraphicFramePr>
        <p:xfrm>
          <a:off x="609600" y="1560513"/>
          <a:ext cx="3463925" cy="1182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3" name="Equation" r:id="rId5" imgW="1307532" imgH="482391" progId="Equation.3">
                  <p:embed/>
                </p:oleObj>
              </mc:Choice>
              <mc:Fallback>
                <p:oleObj name="Equation" r:id="rId5" imgW="1307532" imgH="482391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60513"/>
                        <a:ext cx="3463925" cy="1182687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354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1170159"/>
              </p:ext>
            </p:extLst>
          </p:nvPr>
        </p:nvGraphicFramePr>
        <p:xfrm>
          <a:off x="779463" y="2971800"/>
          <a:ext cx="6138862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83" name="معادلة" r:id="rId3" imgW="1981080" imgH="927000" progId="Equation.3">
                  <p:embed/>
                </p:oleObj>
              </mc:Choice>
              <mc:Fallback>
                <p:oleObj name="معادلة" r:id="rId3" imgW="1981080" imgH="927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3" y="2971800"/>
                        <a:ext cx="6138862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0711633"/>
              </p:ext>
            </p:extLst>
          </p:nvPr>
        </p:nvGraphicFramePr>
        <p:xfrm>
          <a:off x="650328" y="1447800"/>
          <a:ext cx="164782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84" name="معادلة" r:id="rId5" imgW="622080" imgH="469800" progId="Equation.3">
                  <p:embed/>
                </p:oleObj>
              </mc:Choice>
              <mc:Fallback>
                <p:oleObj name="معادلة" r:id="rId5" imgW="622080" imgH="4698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328" y="1447800"/>
                        <a:ext cx="1647825" cy="11525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561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3974877"/>
              </p:ext>
            </p:extLst>
          </p:nvPr>
        </p:nvGraphicFramePr>
        <p:xfrm>
          <a:off x="1219200" y="3352800"/>
          <a:ext cx="3030538" cy="123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05" name="معادلة" r:id="rId3" imgW="977760" imgH="469800" progId="Equation.3">
                  <p:embed/>
                </p:oleObj>
              </mc:Choice>
              <mc:Fallback>
                <p:oleObj name="معادلة" r:id="rId3" imgW="97776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352800"/>
                        <a:ext cx="3030538" cy="1235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7551679"/>
              </p:ext>
            </p:extLst>
          </p:nvPr>
        </p:nvGraphicFramePr>
        <p:xfrm>
          <a:off x="647700" y="1447800"/>
          <a:ext cx="282575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06" name="معادلة" r:id="rId5" imgW="1066680" imgH="469800" progId="Equation.3">
                  <p:embed/>
                </p:oleObj>
              </mc:Choice>
              <mc:Fallback>
                <p:oleObj name="معادلة" r:id="rId5" imgW="1066680" imgH="469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447800"/>
                        <a:ext cx="2825750" cy="11525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667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20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811111"/>
              </p:ext>
            </p:extLst>
          </p:nvPr>
        </p:nvGraphicFramePr>
        <p:xfrm>
          <a:off x="609600" y="2514600"/>
          <a:ext cx="754380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229" name="معادلة" r:id="rId3" imgW="2831760" imgH="1726920" progId="Equation.3">
                  <p:embed/>
                </p:oleObj>
              </mc:Choice>
              <mc:Fallback>
                <p:oleObj name="معادلة" r:id="rId3" imgW="2831760" imgH="1726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514600"/>
                        <a:ext cx="7543800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6466528"/>
              </p:ext>
            </p:extLst>
          </p:nvPr>
        </p:nvGraphicFramePr>
        <p:xfrm>
          <a:off x="457200" y="685800"/>
          <a:ext cx="2690813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230" name="معادلة" r:id="rId5" imgW="1015920" imgH="469800" progId="Equation.3">
                  <p:embed/>
                </p:oleObj>
              </mc:Choice>
              <mc:Fallback>
                <p:oleObj name="معادلة" r:id="rId5" imgW="1015920" imgH="469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685800"/>
                        <a:ext cx="2690813" cy="11525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468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20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b="1" dirty="0" smtClean="0">
              <a:solidFill>
                <a:srgbClr val="FF0000"/>
              </a:solidFill>
            </a:endParaRP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5567578"/>
              </p:ext>
            </p:extLst>
          </p:nvPr>
        </p:nvGraphicFramePr>
        <p:xfrm>
          <a:off x="501650" y="1447800"/>
          <a:ext cx="59690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214" name="معادلة" r:id="rId3" imgW="1815840" imgH="1676160" progId="Equation.3">
                  <p:embed/>
                </p:oleObj>
              </mc:Choice>
              <mc:Fallback>
                <p:oleObj name="معادلة" r:id="rId3" imgW="1815840" imgH="1676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" y="1447800"/>
                        <a:ext cx="5969000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029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US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74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9726387"/>
              </p:ext>
            </p:extLst>
          </p:nvPr>
        </p:nvGraphicFramePr>
        <p:xfrm>
          <a:off x="533400" y="1676400"/>
          <a:ext cx="2387600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39" name="Equation" r:id="rId3" imgW="901440" imgH="482400" progId="Equation.3">
                  <p:embed/>
                </p:oleObj>
              </mc:Choice>
              <mc:Fallback>
                <p:oleObj name="Equation" r:id="rId3" imgW="9014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676400"/>
                        <a:ext cx="2387600" cy="11842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3506795"/>
              </p:ext>
            </p:extLst>
          </p:nvPr>
        </p:nvGraphicFramePr>
        <p:xfrm>
          <a:off x="1049338" y="3270250"/>
          <a:ext cx="6589712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40" name="معادلة" r:id="rId5" imgW="2489040" imgH="482400" progId="Equation.3">
                  <p:embed/>
                </p:oleObj>
              </mc:Choice>
              <mc:Fallback>
                <p:oleObj name="معادلة" r:id="rId5" imgW="24890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9338" y="3270250"/>
                        <a:ext cx="6589712" cy="118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265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6082964"/>
              </p:ext>
            </p:extLst>
          </p:nvPr>
        </p:nvGraphicFramePr>
        <p:xfrm>
          <a:off x="838200" y="1828800"/>
          <a:ext cx="2524125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62" name="Equation" r:id="rId3" imgW="952200" imgH="482400" progId="Equation.3">
                  <p:embed/>
                </p:oleObj>
              </mc:Choice>
              <mc:Fallback>
                <p:oleObj name="Equation" r:id="rId3" imgW="9522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828800"/>
                        <a:ext cx="2524125" cy="11842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4653329"/>
              </p:ext>
            </p:extLst>
          </p:nvPr>
        </p:nvGraphicFramePr>
        <p:xfrm>
          <a:off x="1219200" y="3657600"/>
          <a:ext cx="4611688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63" name="معادلة" r:id="rId5" imgW="1739880" imgH="711000" progId="Equation.3">
                  <p:embed/>
                </p:oleObj>
              </mc:Choice>
              <mc:Fallback>
                <p:oleObj name="معادلة" r:id="rId5" imgW="173988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657600"/>
                        <a:ext cx="4611688" cy="174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849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2471</TotalTime>
  <Words>1899</Words>
  <Application>Microsoft Office PowerPoint</Application>
  <PresentationFormat>A4 Paper (210x297 mm)</PresentationFormat>
  <Paragraphs>1549</Paragraphs>
  <Slides>136</Slides>
  <Notes>4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3</vt:i4>
      </vt:variant>
      <vt:variant>
        <vt:lpstr>عناوين الشرائح</vt:lpstr>
      </vt:variant>
      <vt:variant>
        <vt:i4>136</vt:i4>
      </vt:variant>
    </vt:vector>
  </HeadingPairs>
  <TitlesOfParts>
    <vt:vector size="140" baseType="lpstr">
      <vt:lpstr>Office Theme</vt:lpstr>
      <vt:lpstr>معادلة</vt:lpstr>
      <vt:lpstr>Equation</vt:lpstr>
      <vt:lpstr>Microsoft Equation 3.0</vt:lpstr>
      <vt:lpstr>     </vt:lpstr>
      <vt:lpstr> </vt:lpstr>
      <vt:lpstr>الحل:</vt:lpstr>
      <vt:lpstr>2.    للدالة g(x)=x +1    أوجد</vt:lpstr>
      <vt:lpstr>3.    للدالة f(x)=2x2 –1    أوجد f(1)+f(2)+f(3)  </vt:lpstr>
      <vt:lpstr>  4.  للدالة f(x)=x2 +2x-3    أوجد</vt:lpstr>
      <vt:lpstr> 5.   للدالة g(x)=x2 -5x+8    أوجد</vt:lpstr>
      <vt:lpstr> </vt:lpstr>
      <vt:lpstr>الحل:</vt:lpstr>
      <vt:lpstr>  </vt:lpstr>
      <vt:lpstr>  </vt:lpstr>
      <vt:lpstr>  </vt:lpstr>
      <vt:lpstr>9- أوجد كل خط من الخطوط المستقيمة الذي يحقق الشروط المعطاة فيما يلي: </vt:lpstr>
      <vt:lpstr>  </vt:lpstr>
      <vt:lpstr>   </vt:lpstr>
      <vt:lpstr>  </vt:lpstr>
      <vt:lpstr> </vt:lpstr>
      <vt:lpstr>   </vt:lpstr>
      <vt:lpstr>   </vt:lpstr>
      <vt:lpstr>  </vt:lpstr>
      <vt:lpstr>   </vt:lpstr>
      <vt:lpstr>  </vt:lpstr>
      <vt:lpstr>  </vt:lpstr>
      <vt:lpstr>  </vt:lpstr>
      <vt:lpstr> </vt:lpstr>
      <vt:lpstr>  </vt:lpstr>
      <vt:lpstr>  </vt:lpstr>
      <vt:lpstr> </vt:lpstr>
      <vt:lpstr> </vt:lpstr>
      <vt:lpstr> </vt:lpstr>
      <vt:lpstr> </vt:lpstr>
      <vt:lpstr>  </vt:lpstr>
      <vt:lpstr> الحل: </vt:lpstr>
      <vt:lpstr> </vt:lpstr>
      <vt:lpstr>الحل:</vt:lpstr>
      <vt:lpstr>  </vt:lpstr>
      <vt:lpstr> </vt:lpstr>
      <vt:lpstr>  </vt:lpstr>
      <vt:lpstr>تابع: الحل:</vt:lpstr>
      <vt:lpstr> </vt:lpstr>
      <vt:lpstr>  </vt:lpstr>
      <vt:lpstr> </vt:lpstr>
      <vt:lpstr> </vt:lpstr>
      <vt:lpstr>  </vt:lpstr>
      <vt:lpstr>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 الحل:</vt:lpstr>
      <vt:lpstr>   </vt:lpstr>
      <vt:lpstr>  </vt:lpstr>
      <vt:lpstr>أوجد النهايات التالية إذا وجدت:</vt:lpstr>
      <vt:lpstr> </vt:lpstr>
      <vt:lpstr>أوجد النهايات التالية:</vt:lpstr>
      <vt:lpstr>تابع: الحلول:</vt:lpstr>
      <vt:lpstr>تابع: الحلول:</vt:lpstr>
      <vt:lpstr>تابع: الحلول:</vt:lpstr>
      <vt:lpstr>تابع: الحلول:</vt:lpstr>
      <vt:lpstr>تابع: الحلول:</vt:lpstr>
      <vt:lpstr>تابع: الحلول:</vt:lpstr>
      <vt:lpstr> </vt:lpstr>
      <vt:lpstr>الحل:</vt:lpstr>
      <vt:lpstr>  </vt:lpstr>
      <vt:lpstr> </vt:lpstr>
      <vt:lpstr>الحل:</vt:lpstr>
      <vt:lpstr> </vt:lpstr>
      <vt:lpstr>أوجد مشتقات الدوال التالية:</vt:lpstr>
      <vt:lpstr> </vt:lpstr>
      <vt:lpstr> </vt:lpstr>
      <vt:lpstr> </vt:lpstr>
      <vt:lpstr>  </vt:lpstr>
      <vt:lpstr>أوجد المشتقات الثلاث الاولى :</vt:lpstr>
      <vt:lpstr>أوجد المشتقات الثلاث الاولى :</vt:lpstr>
      <vt:lpstr>  </vt:lpstr>
      <vt:lpstr> </vt:lpstr>
      <vt:lpstr> أوجد مشتقات الدوال التالية:</vt:lpstr>
      <vt:lpstr> </vt:lpstr>
      <vt:lpstr>  </vt:lpstr>
      <vt:lpstr>  </vt:lpstr>
      <vt:lpstr>  </vt:lpstr>
      <vt:lpstr>  </vt:lpstr>
      <vt:lpstr> </vt:lpstr>
      <vt:lpstr> </vt:lpstr>
      <vt:lpstr> </vt:lpstr>
      <vt:lpstr> </vt:lpstr>
      <vt:lpstr> </vt:lpstr>
      <vt:lpstr>   </vt:lpstr>
      <vt:lpstr>  </vt:lpstr>
      <vt:lpstr> </vt:lpstr>
      <vt:lpstr>أوجد           و        اذا كانت: </vt:lpstr>
      <vt:lpstr>أوجد           و        اذا كانت: </vt:lpstr>
      <vt:lpstr>أوجد           و        اذا كانت:   </vt:lpstr>
      <vt:lpstr> ما هي نقط القيم العظمى والصغرى إن وجدت؟ للدوال التالية:</vt:lpstr>
      <vt:lpstr>  </vt:lpstr>
      <vt:lpstr>  </vt:lpstr>
      <vt:lpstr> </vt:lpstr>
      <vt:lpstr>  </vt:lpstr>
      <vt:lpstr>  </vt:lpstr>
      <vt:lpstr>  </vt:lpstr>
      <vt:lpstr> </vt:lpstr>
      <vt:lpstr>  </vt:lpstr>
      <vt:lpstr>  </vt:lpstr>
      <vt:lpstr> أوجد نقطة الانقلاب (ان وجدت) للدالة :</vt:lpstr>
      <vt:lpstr>تابع: الحل:</vt:lpstr>
      <vt:lpstr> </vt:lpstr>
      <vt:lpstr> أوجد نقطة الانقلاب (ان وجدت) للدالة :</vt:lpstr>
      <vt:lpstr>تابع: الحل:</vt:lpstr>
      <vt:lpstr> </vt:lpstr>
      <vt:lpstr>أوجد ناتج التكاملات الآتية:</vt:lpstr>
      <vt:lpstr>   </vt:lpstr>
      <vt:lpstr>  </vt:lpstr>
      <vt:lpstr> </vt:lpstr>
      <vt:lpstr>  </vt:lpstr>
      <vt:lpstr>  </vt:lpstr>
      <vt:lpstr>    </vt:lpstr>
      <vt:lpstr> أوجد التكاملات التالية:</vt:lpstr>
      <vt:lpstr> </vt:lpstr>
      <vt:lpstr>  الحل:</vt:lpstr>
      <vt:lpstr>حل المعادلة التفاضلية المعطاة:</vt:lpstr>
      <vt:lpstr>حل المعادلة التفاضلية المعطاة:</vt:lpstr>
      <vt:lpstr>  </vt:lpstr>
      <vt:lpstr>أوجد التكاملات التالية :</vt:lpstr>
      <vt:lpstr>  </vt:lpstr>
      <vt:lpstr>  </vt:lpstr>
      <vt:lpstr>  </vt:lpstr>
      <vt:lpstr>  </vt:lpstr>
      <vt:lpstr>  </vt:lpstr>
      <vt:lpstr>  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251</cp:revision>
  <cp:lastPrinted>2012-04-12T17:49:27Z</cp:lastPrinted>
  <dcterms:created xsi:type="dcterms:W3CDTF">2009-10-14T19:14:34Z</dcterms:created>
  <dcterms:modified xsi:type="dcterms:W3CDTF">2012-12-17T18:21:00Z</dcterms:modified>
</cp:coreProperties>
</file>