
<file path=[Content_Types].xml><?xml version="1.0" encoding="utf-8"?>
<Types xmlns="http://schemas.openxmlformats.org/package/2006/content-types">
  <Override PartName="/ppt/slides/slide5.xml" ContentType="application/vnd.openxmlformats-officedocument.presentationml.slide+xml"/>
  <Override PartName="/ppt/slides/slide6.xml" ContentType="application/vnd.openxmlformats-officedocument.presentationml.slide+xml"/>
  <Override PartName="/ppt/slideLayouts/slideLayout7.xml" ContentType="application/vnd.openxmlformats-officedocument.presentationml.slideLayout+xml"/>
  <Override PartName="/ppt/slideLayouts/slideLayout8.xml" ContentType="application/vnd.openxmlformats-officedocument.presentationml.slideLayout+xml"/>
  <Default Extension="png" ContentType="image/png"/>
  <Override PartName="/ppt/slideMasters/slideMaster1.xml" ContentType="application/vnd.openxmlformats-officedocument.presentationml.slideMaster+xml"/>
  <Override PartName="/ppt/slides/slide3.xml" ContentType="application/vnd.openxmlformats-officedocument.presentationml.slide+xml"/>
  <Override PartName="/ppt/slides/slide4.xml" ContentType="application/vnd.openxmlformats-officedocument.presentationml.slide+xml"/>
  <Override PartName="/ppt/presProps.xml" ContentType="application/vnd.openxmlformats-officedocument.presentationml.presProps+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theme/theme2.xml" ContentType="application/vnd.openxmlformats-officedocument.theme+xml"/>
  <Override PartName="/ppt/slides/slide1.xml" ContentType="application/vnd.openxmlformats-officedocument.presentationml.slide+xml"/>
  <Override PartName="/ppt/slides/slide2.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slideLayouts/slideLayout3.xml" ContentType="application/vnd.openxmlformats-officedocument.presentationml.slideLayout+xml"/>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notesMasters/notesMaster1.xml" ContentType="application/vnd.openxmlformats-officedocument.presentationml.notesMaster+xml"/>
  <Override PartName="/ppt/slideLayouts/slideLayout1.xml" ContentType="application/vnd.openxmlformats-officedocument.presentationml.slideLayout+xml"/>
  <Override PartName="/docProps/app.xml" ContentType="application/vnd.openxmlformats-officedocument.extended-properties+xml"/>
  <Override PartName="/ppt/slides/slide10.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12"/>
  </p:notesMasterIdLst>
  <p:sldIdLst>
    <p:sldId id="256" r:id="rId2"/>
    <p:sldId id="257" r:id="rId3"/>
    <p:sldId id="259" r:id="rId4"/>
    <p:sldId id="287" r:id="rId5"/>
    <p:sldId id="288" r:id="rId6"/>
    <p:sldId id="290" r:id="rId7"/>
    <p:sldId id="291" r:id="rId8"/>
    <p:sldId id="297" r:id="rId9"/>
    <p:sldId id="298" r:id="rId10"/>
    <p:sldId id="266" r:id="rId11"/>
  </p:sldIdLst>
  <p:sldSz cx="9906000" cy="6858000" type="A4"/>
  <p:notesSz cx="6858000" cy="9144000"/>
  <p:defaultTextStyle>
    <a:defPPr>
      <a:defRPr lang="en-US"/>
    </a:defPPr>
    <a:lvl1pPr algn="r" rtl="1" fontAlgn="base">
      <a:spcBef>
        <a:spcPct val="0"/>
      </a:spcBef>
      <a:spcAft>
        <a:spcPct val="0"/>
      </a:spcAft>
      <a:defRPr kern="1200">
        <a:solidFill>
          <a:schemeClr val="tx1"/>
        </a:solidFill>
        <a:latin typeface="Arial" pitchFamily="34" charset="0"/>
        <a:ea typeface="+mn-ea"/>
        <a:cs typeface="Arial" pitchFamily="34" charset="0"/>
      </a:defRPr>
    </a:lvl1pPr>
    <a:lvl2pPr marL="457200" algn="r" rtl="1" fontAlgn="base">
      <a:spcBef>
        <a:spcPct val="0"/>
      </a:spcBef>
      <a:spcAft>
        <a:spcPct val="0"/>
      </a:spcAft>
      <a:defRPr kern="1200">
        <a:solidFill>
          <a:schemeClr val="tx1"/>
        </a:solidFill>
        <a:latin typeface="Arial" pitchFamily="34" charset="0"/>
        <a:ea typeface="+mn-ea"/>
        <a:cs typeface="Arial" pitchFamily="34" charset="0"/>
      </a:defRPr>
    </a:lvl2pPr>
    <a:lvl3pPr marL="914400" algn="r" rtl="1" fontAlgn="base">
      <a:spcBef>
        <a:spcPct val="0"/>
      </a:spcBef>
      <a:spcAft>
        <a:spcPct val="0"/>
      </a:spcAft>
      <a:defRPr kern="1200">
        <a:solidFill>
          <a:schemeClr val="tx1"/>
        </a:solidFill>
        <a:latin typeface="Arial" pitchFamily="34" charset="0"/>
        <a:ea typeface="+mn-ea"/>
        <a:cs typeface="Arial" pitchFamily="34" charset="0"/>
      </a:defRPr>
    </a:lvl3pPr>
    <a:lvl4pPr marL="1371600" algn="r" rtl="1" fontAlgn="base">
      <a:spcBef>
        <a:spcPct val="0"/>
      </a:spcBef>
      <a:spcAft>
        <a:spcPct val="0"/>
      </a:spcAft>
      <a:defRPr kern="1200">
        <a:solidFill>
          <a:schemeClr val="tx1"/>
        </a:solidFill>
        <a:latin typeface="Arial" pitchFamily="34" charset="0"/>
        <a:ea typeface="+mn-ea"/>
        <a:cs typeface="Arial" pitchFamily="34" charset="0"/>
      </a:defRPr>
    </a:lvl4pPr>
    <a:lvl5pPr marL="1828800" algn="r" rtl="1" fontAlgn="base">
      <a:spcBef>
        <a:spcPct val="0"/>
      </a:spcBef>
      <a:spcAft>
        <a:spcPct val="0"/>
      </a:spcAft>
      <a:defRPr kern="1200">
        <a:solidFill>
          <a:schemeClr val="tx1"/>
        </a:solidFill>
        <a:latin typeface="Arial" pitchFamily="34" charset="0"/>
        <a:ea typeface="+mn-ea"/>
        <a:cs typeface="Arial" pitchFamily="34" charset="0"/>
      </a:defRPr>
    </a:lvl5pPr>
    <a:lvl6pPr marL="2286000" algn="r" defTabSz="914400" rtl="1" eaLnBrk="1" latinLnBrk="0" hangingPunct="1">
      <a:defRPr kern="1200">
        <a:solidFill>
          <a:schemeClr val="tx1"/>
        </a:solidFill>
        <a:latin typeface="Arial" pitchFamily="34" charset="0"/>
        <a:ea typeface="+mn-ea"/>
        <a:cs typeface="Arial" pitchFamily="34" charset="0"/>
      </a:defRPr>
    </a:lvl6pPr>
    <a:lvl7pPr marL="2743200" algn="r" defTabSz="914400" rtl="1" eaLnBrk="1" latinLnBrk="0" hangingPunct="1">
      <a:defRPr kern="1200">
        <a:solidFill>
          <a:schemeClr val="tx1"/>
        </a:solidFill>
        <a:latin typeface="Arial" pitchFamily="34" charset="0"/>
        <a:ea typeface="+mn-ea"/>
        <a:cs typeface="Arial" pitchFamily="34" charset="0"/>
      </a:defRPr>
    </a:lvl7pPr>
    <a:lvl8pPr marL="3200400" algn="r" defTabSz="914400" rtl="1" eaLnBrk="1" latinLnBrk="0" hangingPunct="1">
      <a:defRPr kern="1200">
        <a:solidFill>
          <a:schemeClr val="tx1"/>
        </a:solidFill>
        <a:latin typeface="Arial" pitchFamily="34" charset="0"/>
        <a:ea typeface="+mn-ea"/>
        <a:cs typeface="Arial" pitchFamily="34" charset="0"/>
      </a:defRPr>
    </a:lvl8pPr>
    <a:lvl9pPr marL="3657600" algn="r" defTabSz="914400" rtl="1" eaLnBrk="1" latinLnBrk="0" hangingPunct="1">
      <a:defRPr kern="1200">
        <a:solidFill>
          <a:schemeClr val="tx1"/>
        </a:solidFill>
        <a:latin typeface="Arial" pitchFamily="34" charset="0"/>
        <a:ea typeface="+mn-ea"/>
        <a:cs typeface="Arial" pitchFamily="34" charset="0"/>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AD9968"/>
    <a:srgbClr val="3B84AF"/>
    <a:srgbClr val="FF3300"/>
    <a:srgbClr val="009900"/>
    <a:srgbClr val="000000"/>
    <a:srgbClr val="FF0066"/>
  </p:clrMru>
  <p:extLst>
    <p:ext uri="{E76CE94A-603C-4142-B9EB-6D1370010A27}">
      <p14:discardImageEditData xmlns:p14="http://schemas.microsoft.com/office/powerpoint/2010/main" xmlns="" val="0"/>
    </p:ext>
    <p:ext uri="{D31A062A-798A-4329-ABDD-BBA856620510}">
      <p14:defaultImageDpi xmlns:p14="http://schemas.microsoft.com/office/powerpoint/2010/main" xmlns=""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19" autoAdjust="0"/>
    <p:restoredTop sz="94664" autoAdjust="0"/>
  </p:normalViewPr>
  <p:slideViewPr>
    <p:cSldViewPr>
      <p:cViewPr varScale="1">
        <p:scale>
          <a:sx n="69" d="100"/>
          <a:sy n="69" d="100"/>
        </p:scale>
        <p:origin x="-1254" y="-102"/>
      </p:cViewPr>
      <p:guideLst>
        <p:guide orient="horz" pos="2160"/>
        <p:guide pos="3120"/>
      </p:guideLst>
    </p:cSldViewPr>
  </p:slideViewPr>
  <p:notesTextViewPr>
    <p:cViewPr>
      <p:scale>
        <a:sx n="100" d="100"/>
        <a:sy n="100" d="100"/>
      </p:scale>
      <p:origin x="0" y="0"/>
    </p:cViewPr>
  </p:notesTextViewPr>
  <p:gridSpacing cx="78028800" cy="780288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presProps" Target="presProp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notesMaster" Target="notesMasters/notesMaster1.xml"/><Relationship Id="rId2" Type="http://schemas.openxmlformats.org/officeDocument/2006/relationships/slide" Target="slides/slide1.xml"/><Relationship Id="rId16"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theme" Target="theme/theme1.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viewProps" Target="view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rtl="0" fontAlgn="auto">
              <a:spcBef>
                <a:spcPts val="0"/>
              </a:spcBef>
              <a:spcAft>
                <a:spcPts val="0"/>
              </a:spcAft>
              <a:defRPr sz="1200">
                <a:latin typeface="+mn-lt"/>
                <a:cs typeface="+mn-cs"/>
              </a:defRPr>
            </a:lvl1pPr>
          </a:lstStyle>
          <a:p>
            <a:pPr>
              <a:defRPr/>
            </a:pPr>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rtl="0" fontAlgn="auto">
              <a:spcBef>
                <a:spcPts val="0"/>
              </a:spcBef>
              <a:spcAft>
                <a:spcPts val="0"/>
              </a:spcAft>
              <a:defRPr sz="1200">
                <a:latin typeface="+mn-lt"/>
                <a:cs typeface="+mn-cs"/>
              </a:defRPr>
            </a:lvl1pPr>
          </a:lstStyle>
          <a:p>
            <a:pPr>
              <a:defRPr/>
            </a:pPr>
            <a:fld id="{4AB5CE1D-9A7D-4D00-832B-AB80E83F9F84}" type="datetimeFigureOut">
              <a:rPr lang="en-US"/>
              <a:pPr>
                <a:defRPr/>
              </a:pPr>
              <a:t>3/6/2011</a:t>
            </a:fld>
            <a:endParaRPr lang="en-US"/>
          </a:p>
        </p:txBody>
      </p:sp>
      <p:sp>
        <p:nvSpPr>
          <p:cNvPr id="4" name="Slide Image Placeholder 3"/>
          <p:cNvSpPr>
            <a:spLocks noGrp="1" noRot="1" noChangeAspect="1"/>
          </p:cNvSpPr>
          <p:nvPr>
            <p:ph type="sldImg" idx="2"/>
          </p:nvPr>
        </p:nvSpPr>
        <p:spPr>
          <a:xfrm>
            <a:off x="952500" y="685800"/>
            <a:ext cx="4953000" cy="3429000"/>
          </a:xfrm>
          <a:prstGeom prst="rect">
            <a:avLst/>
          </a:prstGeom>
          <a:noFill/>
          <a:ln w="12700">
            <a:solidFill>
              <a:prstClr val="black"/>
            </a:solidFill>
          </a:ln>
        </p:spPr>
        <p:txBody>
          <a:bodyPr vert="horz" lIns="91440" tIns="45720" rIns="91440" bIns="45720" rtlCol="0" anchor="ctr"/>
          <a:lstStyle/>
          <a:p>
            <a:pPr lvl="0"/>
            <a:endParaRPr lang="en-US" noProof="0" smtClean="0"/>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en-US" noProof="0" smtClean="0"/>
              <a:t>Click to edit Master text styles</a:t>
            </a:r>
          </a:p>
          <a:p>
            <a:pPr lvl="1"/>
            <a:r>
              <a:rPr lang="en-US" noProof="0" smtClean="0"/>
              <a:t>Second level</a:t>
            </a:r>
          </a:p>
          <a:p>
            <a:pPr lvl="2"/>
            <a:r>
              <a:rPr lang="en-US" noProof="0" smtClean="0"/>
              <a:t>Third level</a:t>
            </a:r>
          </a:p>
          <a:p>
            <a:pPr lvl="3"/>
            <a:r>
              <a:rPr lang="en-US" noProof="0" smtClean="0"/>
              <a:t>Fourth level</a:t>
            </a:r>
          </a:p>
          <a:p>
            <a:pPr lvl="4"/>
            <a:r>
              <a:rPr lang="en-US" noProof="0" smtClean="0"/>
              <a:t>Fifth level</a:t>
            </a:r>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rtl="0" fontAlgn="auto">
              <a:spcBef>
                <a:spcPts val="0"/>
              </a:spcBef>
              <a:spcAft>
                <a:spcPts val="0"/>
              </a:spcAft>
              <a:defRPr sz="1200">
                <a:latin typeface="+mn-lt"/>
                <a:cs typeface="+mn-cs"/>
              </a:defRPr>
            </a:lvl1pPr>
          </a:lstStyle>
          <a:p>
            <a:pPr>
              <a:defRPr/>
            </a:pPr>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wrap="square" lIns="91440" tIns="45720" rIns="91440" bIns="45720" numCol="1" anchor="b" anchorCtr="0" compatLnSpc="1">
            <a:prstTxWarp prst="textNoShape">
              <a:avLst/>
            </a:prstTxWarp>
          </a:bodyPr>
          <a:lstStyle>
            <a:lvl1pPr rtl="0">
              <a:defRPr sz="1200">
                <a:latin typeface="Calibri" pitchFamily="34" charset="0"/>
                <a:cs typeface="Arial" charset="0"/>
              </a:defRPr>
            </a:lvl1pPr>
          </a:lstStyle>
          <a:p>
            <a:pPr>
              <a:defRPr/>
            </a:pPr>
            <a:fld id="{CC3E2321-BEA1-483A-B63E-43351015782E}" type="slidenum">
              <a:rPr lang="ar-SA"/>
              <a:pPr>
                <a:defRPr/>
              </a:pPr>
              <a:t>‹#›</a:t>
            </a:fld>
            <a:endParaRPr lang="en-US"/>
          </a:p>
        </p:txBody>
      </p:sp>
    </p:spTree>
    <p:extLst>
      <p:ext uri="{BB962C8B-B14F-4D97-AF65-F5344CB8AC3E}">
        <p14:creationId xmlns:p14="http://schemas.microsoft.com/office/powerpoint/2010/main" xmlns="" val="1934345498"/>
      </p:ext>
    </p:extLst>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mn-lt"/>
        <a:ea typeface="+mn-ea"/>
        <a:cs typeface="+mn-cs"/>
      </a:defRPr>
    </a:lvl1pPr>
    <a:lvl2pPr marL="457200" algn="l" rtl="0" eaLnBrk="0" fontAlgn="base" hangingPunct="0">
      <a:spcBef>
        <a:spcPct val="30000"/>
      </a:spcBef>
      <a:spcAft>
        <a:spcPct val="0"/>
      </a:spcAft>
      <a:defRPr sz="1200" kern="1200">
        <a:solidFill>
          <a:schemeClr val="tx1"/>
        </a:solidFill>
        <a:latin typeface="+mn-lt"/>
        <a:ea typeface="+mn-ea"/>
        <a:cs typeface="+mn-cs"/>
      </a:defRPr>
    </a:lvl2pPr>
    <a:lvl3pPr marL="914400" algn="l" rtl="0" eaLnBrk="0" fontAlgn="base" hangingPunct="0">
      <a:spcBef>
        <a:spcPct val="30000"/>
      </a:spcBef>
      <a:spcAft>
        <a:spcPct val="0"/>
      </a:spcAft>
      <a:defRPr sz="1200" kern="1200">
        <a:solidFill>
          <a:schemeClr val="tx1"/>
        </a:solidFill>
        <a:latin typeface="+mn-lt"/>
        <a:ea typeface="+mn-ea"/>
        <a:cs typeface="+mn-cs"/>
      </a:defRPr>
    </a:lvl3pPr>
    <a:lvl4pPr marL="1371600" algn="l" rtl="0" eaLnBrk="0" fontAlgn="base" hangingPunct="0">
      <a:spcBef>
        <a:spcPct val="30000"/>
      </a:spcBef>
      <a:spcAft>
        <a:spcPct val="0"/>
      </a:spcAft>
      <a:defRPr sz="1200" kern="1200">
        <a:solidFill>
          <a:schemeClr val="tx1"/>
        </a:solidFill>
        <a:latin typeface="+mn-lt"/>
        <a:ea typeface="+mn-ea"/>
        <a:cs typeface="+mn-cs"/>
      </a:defRPr>
    </a:lvl4pPr>
    <a:lvl5pPr marL="1828800" algn="l" rtl="0" eaLnBrk="0" fontAlgn="base" hangingPunct="0">
      <a:spcBef>
        <a:spcPct val="30000"/>
      </a:spcBef>
      <a:spcAft>
        <a:spcPct val="0"/>
      </a:spcAft>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7" name="Rectangle 6"/>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
        <p:nvSpPr>
          <p:cNvPr id="4" name="Rectangle 9"/>
          <p:cNvSpPr/>
          <p:nvPr/>
        </p:nvSpPr>
        <p:spPr>
          <a:xfrm>
            <a:off x="0" y="2133600"/>
            <a:ext cx="2667000" cy="1447800"/>
          </a:xfrm>
          <a:prstGeom prst="rect">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sp>
        <p:nvSpPr>
          <p:cNvPr id="5" name="Rectangle 11"/>
          <p:cNvSpPr/>
          <p:nvPr/>
        </p:nvSpPr>
        <p:spPr>
          <a:xfrm>
            <a:off x="7239000" y="2133600"/>
            <a:ext cx="2667000" cy="1447800"/>
          </a:xfrm>
          <a:prstGeom prst="rect">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sp>
        <p:nvSpPr>
          <p:cNvPr id="2" name="Title 1"/>
          <p:cNvSpPr>
            <a:spLocks noGrp="1"/>
          </p:cNvSpPr>
          <p:nvPr>
            <p:ph type="ctrTitle"/>
          </p:nvPr>
        </p:nvSpPr>
        <p:spPr>
          <a:xfrm>
            <a:off x="742950" y="2130426"/>
            <a:ext cx="8420100" cy="1470025"/>
          </a:xfrm>
        </p:spPr>
        <p:txBody>
          <a:bodyPr/>
          <a:lstStyle>
            <a:lvl1pPr algn="ctr">
              <a:defRPr>
                <a:solidFill>
                  <a:schemeClr val="accent1">
                    <a:lumMod val="75000"/>
                  </a:schemeClr>
                </a:solidFill>
              </a:defRPr>
            </a:lvl1pPr>
          </a:lstStyle>
          <a:p>
            <a:r>
              <a:rPr lang="en-US" smtClean="0"/>
              <a:t>Click to edit Master title style</a:t>
            </a:r>
            <a:endParaRPr lang="en-US" dirty="0"/>
          </a:p>
        </p:txBody>
      </p:sp>
      <p:sp>
        <p:nvSpPr>
          <p:cNvPr id="3" name="Subtitle 2"/>
          <p:cNvSpPr>
            <a:spLocks noGrp="1"/>
          </p:cNvSpPr>
          <p:nvPr>
            <p:ph type="subTitle" idx="1"/>
          </p:nvPr>
        </p:nvSpPr>
        <p:spPr>
          <a:xfrm>
            <a:off x="1485900" y="3886200"/>
            <a:ext cx="69342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dirty="0"/>
          </a:p>
        </p:txBody>
      </p:sp>
      <p:sp>
        <p:nvSpPr>
          <p:cNvPr id="6" name="Slide Number Placeholder 5"/>
          <p:cNvSpPr>
            <a:spLocks noGrp="1"/>
          </p:cNvSpPr>
          <p:nvPr>
            <p:ph type="sldNum" sz="quarter" idx="10"/>
          </p:nvPr>
        </p:nvSpPr>
        <p:spPr>
          <a:xfrm>
            <a:off x="4927600" y="6356350"/>
            <a:ext cx="482600" cy="365125"/>
          </a:xfrm>
          <a:prstGeom prst="rect">
            <a:avLst/>
          </a:prstGeom>
        </p:spPr>
        <p:txBody>
          <a:bodyPr/>
          <a:lstStyle>
            <a:lvl1pPr>
              <a:defRPr/>
            </a:lvl1pPr>
          </a:lstStyle>
          <a:p>
            <a:pPr>
              <a:defRPr/>
            </a:pPr>
            <a:fld id="{7B8EA862-7DD5-4A06-BDE1-DB7EC5FAA60C}" type="slidenum">
              <a:rPr lang="ar-SA"/>
              <a:pPr>
                <a:defRPr/>
              </a:pPr>
              <a:t>‹#›</a:t>
            </a:fld>
            <a:endParaRPr 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4" name="Rectangle 9"/>
          <p:cNvSpPr/>
          <p:nvPr/>
        </p:nvSpPr>
        <p:spPr>
          <a:xfrm>
            <a:off x="9424988" y="280988"/>
            <a:ext cx="304800" cy="1090612"/>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cxnSp>
        <p:nvCxnSpPr>
          <p:cNvPr id="5" name="Straight Connector 11"/>
          <p:cNvCxnSpPr/>
          <p:nvPr/>
        </p:nvCxnSpPr>
        <p:spPr>
          <a:xfrm>
            <a:off x="415925" y="1365250"/>
            <a:ext cx="9296400" cy="6350"/>
          </a:xfrm>
          <a:prstGeom prst="line">
            <a:avLst/>
          </a:prstGeom>
        </p:spPr>
        <p:style>
          <a:lnRef idx="1">
            <a:schemeClr val="accent1"/>
          </a:lnRef>
          <a:fillRef idx="0">
            <a:schemeClr val="accent1"/>
          </a:fillRef>
          <a:effectRef idx="0">
            <a:schemeClr val="accent1"/>
          </a:effectRef>
          <a:fontRef idx="minor">
            <a:schemeClr val="tx1"/>
          </a:fontRef>
        </p:style>
      </p:cxnSp>
      <p:sp>
        <p:nvSpPr>
          <p:cNvPr id="6" name="Rectangle 12"/>
          <p:cNvSpPr/>
          <p:nvPr/>
        </p:nvSpPr>
        <p:spPr>
          <a:xfrm>
            <a:off x="9424988" y="0"/>
            <a:ext cx="304800" cy="301625"/>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sp>
        <p:nvSpPr>
          <p:cNvPr id="2" name="Title 1"/>
          <p:cNvSpPr>
            <a:spLocks noGrp="1"/>
          </p:cNvSpPr>
          <p:nvPr>
            <p:ph type="title"/>
          </p:nvPr>
        </p:nvSpPr>
        <p:spPr/>
        <p:txBody>
          <a:bodyPr/>
          <a:lstStyle>
            <a:lvl1pPr algn="r">
              <a:defRPr baseline="0">
                <a:solidFill>
                  <a:schemeClr val="accent1">
                    <a:lumMod val="75000"/>
                  </a:schemeClr>
                </a:solidFill>
              </a:defRPr>
            </a:lvl1pPr>
          </a:lstStyle>
          <a:p>
            <a:r>
              <a:rPr lang="en-US" smtClean="0"/>
              <a:t>Click to edit Master title style</a:t>
            </a:r>
            <a:endParaRPr lang="en-US" dirty="0"/>
          </a:p>
        </p:txBody>
      </p:sp>
      <p:sp>
        <p:nvSpPr>
          <p:cNvPr id="3" name="Content Placeholder 2"/>
          <p:cNvSpPr>
            <a:spLocks noGrp="1"/>
          </p:cNvSpPr>
          <p:nvPr>
            <p:ph idx="1"/>
          </p:nvPr>
        </p:nvSpPr>
        <p:spPr/>
        <p:txBody>
          <a:bodyPr/>
          <a:lstStyle>
            <a:lvl1pPr algn="r">
              <a:buFont typeface="Arial" pitchFamily="34" charset="0"/>
              <a:buNone/>
              <a:defRPr>
                <a:solidFill>
                  <a:schemeClr val="tx1"/>
                </a:solidFill>
              </a:defRPr>
            </a:lvl1pPr>
            <a:lvl2pPr algn="r">
              <a:buFont typeface="Arial" pitchFamily="34" charset="0"/>
              <a:buNone/>
              <a:defRPr>
                <a:solidFill>
                  <a:schemeClr val="tx1"/>
                </a:solidFill>
              </a:defRPr>
            </a:lvl2pPr>
            <a:lvl3pPr algn="r">
              <a:buFont typeface="Arial" pitchFamily="34" charset="0"/>
              <a:buNone/>
              <a:defRPr>
                <a:solidFill>
                  <a:schemeClr val="tx1"/>
                </a:solidFill>
              </a:defRPr>
            </a:lvl3pPr>
            <a:lvl4pPr algn="r">
              <a:buFont typeface="Arial" pitchFamily="34" charset="0"/>
              <a:buNone/>
              <a:defRPr>
                <a:solidFill>
                  <a:schemeClr val="tx1"/>
                </a:solidFill>
              </a:defRPr>
            </a:lvl4pPr>
            <a:lvl5pPr algn="r">
              <a:buFont typeface="Arial" pitchFamily="34" charset="0"/>
              <a:buNone/>
              <a:defRPr>
                <a:solidFill>
                  <a:schemeClr val="tx1"/>
                </a:solidFill>
              </a:defRPr>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ar-EG" dirty="0" smtClean="0"/>
          </a:p>
        </p:txBody>
      </p:sp>
      <p:sp>
        <p:nvSpPr>
          <p:cNvPr id="8" name="Rectangle 7"/>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82506" y="4406901"/>
            <a:ext cx="8420100" cy="1362075"/>
          </a:xfrm>
        </p:spPr>
        <p:txBody>
          <a:bodyPr anchor="t"/>
          <a:lstStyle>
            <a:lvl1pPr algn="l">
              <a:defRPr sz="4000" b="1" cap="all"/>
            </a:lvl1pPr>
          </a:lstStyle>
          <a:p>
            <a:r>
              <a:rPr lang="en-US" dirty="0" smtClean="0"/>
              <a:t>Click to edit Master title style</a:t>
            </a:r>
            <a:endParaRPr lang="en-US" dirty="0"/>
          </a:p>
        </p:txBody>
      </p:sp>
      <p:sp>
        <p:nvSpPr>
          <p:cNvPr id="3" name="Text Placeholder 2"/>
          <p:cNvSpPr>
            <a:spLocks noGrp="1"/>
          </p:cNvSpPr>
          <p:nvPr>
            <p:ph type="body" idx="1"/>
          </p:nvPr>
        </p:nvSpPr>
        <p:spPr>
          <a:xfrm>
            <a:off x="782506" y="2906713"/>
            <a:ext cx="84201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5" name="Rectangle 4"/>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Two Content">
    <p:spTree>
      <p:nvGrpSpPr>
        <p:cNvPr id="1" name=""/>
        <p:cNvGrpSpPr/>
        <p:nvPr/>
      </p:nvGrpSpPr>
      <p:grpSpPr>
        <a:xfrm>
          <a:off x="0" y="0"/>
          <a:ext cx="0" cy="0"/>
          <a:chOff x="0" y="0"/>
          <a:chExt cx="0" cy="0"/>
        </a:xfrm>
      </p:grpSpPr>
      <p:sp>
        <p:nvSpPr>
          <p:cNvPr id="5" name="Rectangle 9"/>
          <p:cNvSpPr/>
          <p:nvPr/>
        </p:nvSpPr>
        <p:spPr>
          <a:xfrm>
            <a:off x="9424988" y="280988"/>
            <a:ext cx="304800" cy="1090612"/>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cxnSp>
        <p:nvCxnSpPr>
          <p:cNvPr id="6" name="Straight Connector 11"/>
          <p:cNvCxnSpPr/>
          <p:nvPr/>
        </p:nvCxnSpPr>
        <p:spPr>
          <a:xfrm>
            <a:off x="415925" y="1365250"/>
            <a:ext cx="9296400" cy="6350"/>
          </a:xfrm>
          <a:prstGeom prst="line">
            <a:avLst/>
          </a:prstGeom>
        </p:spPr>
        <p:style>
          <a:lnRef idx="1">
            <a:schemeClr val="accent1"/>
          </a:lnRef>
          <a:fillRef idx="0">
            <a:schemeClr val="accent1"/>
          </a:fillRef>
          <a:effectRef idx="0">
            <a:schemeClr val="accent1"/>
          </a:effectRef>
          <a:fontRef idx="minor">
            <a:schemeClr val="tx1"/>
          </a:fontRef>
        </p:style>
      </p:cxnSp>
      <p:sp>
        <p:nvSpPr>
          <p:cNvPr id="7" name="Rectangle 12"/>
          <p:cNvSpPr/>
          <p:nvPr/>
        </p:nvSpPr>
        <p:spPr>
          <a:xfrm>
            <a:off x="9424988" y="0"/>
            <a:ext cx="304800" cy="301625"/>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sp>
        <p:nvSpPr>
          <p:cNvPr id="2" name="Title 1"/>
          <p:cNvSpPr>
            <a:spLocks noGrp="1"/>
          </p:cNvSpPr>
          <p:nvPr>
            <p:ph type="title"/>
          </p:nvPr>
        </p:nvSpPr>
        <p:spPr/>
        <p:txBody>
          <a:bodyPr/>
          <a:lstStyle>
            <a:lvl1pPr algn="r">
              <a:defRPr>
                <a:solidFill>
                  <a:schemeClr val="accent1">
                    <a:lumMod val="75000"/>
                  </a:schemeClr>
                </a:solidFill>
              </a:defRPr>
            </a:lvl1pPr>
          </a:lstStyle>
          <a:p>
            <a:r>
              <a:rPr lang="en-US" smtClean="0"/>
              <a:t>Click to edit Master title style</a:t>
            </a:r>
            <a:endParaRPr lang="en-US" dirty="0"/>
          </a:p>
        </p:txBody>
      </p:sp>
      <p:sp>
        <p:nvSpPr>
          <p:cNvPr id="11" name="Content Placeholder 2"/>
          <p:cNvSpPr>
            <a:spLocks noGrp="1"/>
          </p:cNvSpPr>
          <p:nvPr>
            <p:ph sz="half" idx="13"/>
          </p:nvPr>
        </p:nvSpPr>
        <p:spPr>
          <a:xfrm>
            <a:off x="5025242" y="1600201"/>
            <a:ext cx="4389120" cy="4525963"/>
          </a:xfrm>
        </p:spPr>
        <p:txBody>
          <a:bodyPr/>
          <a:lstStyle>
            <a:lvl1pPr marL="171450" marR="0" indent="-285750" algn="r" defTabSz="914400" rtl="1" eaLnBrk="1" fontAlgn="auto" latinLnBrk="0" hangingPunct="1">
              <a:lnSpc>
                <a:spcPct val="100000"/>
              </a:lnSpc>
              <a:spcBef>
                <a:spcPct val="20000"/>
              </a:spcBef>
              <a:spcAft>
                <a:spcPts val="0"/>
              </a:spcAft>
              <a:buClrTx/>
              <a:buSzTx/>
              <a:buFont typeface="Arial" pitchFamily="34" charset="0"/>
              <a:buNone/>
              <a:tabLst/>
              <a:defRPr sz="2800"/>
            </a:lvl1pPr>
            <a:lvl2pPr marL="742950" marR="0" indent="-285750" algn="r" defTabSz="914400" rtl="0" eaLnBrk="1" fontAlgn="auto" latinLnBrk="0" hangingPunct="1">
              <a:lnSpc>
                <a:spcPct val="100000"/>
              </a:lnSpc>
              <a:spcBef>
                <a:spcPct val="20000"/>
              </a:spcBef>
              <a:spcAft>
                <a:spcPts val="0"/>
              </a:spcAft>
              <a:buClrTx/>
              <a:buSzTx/>
              <a:buFont typeface="Arial" pitchFamily="34" charset="0"/>
              <a:buNone/>
              <a:tabLst/>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p:txBody>
      </p:sp>
      <p:sp>
        <p:nvSpPr>
          <p:cNvPr id="12" name="Content Placeholder 2"/>
          <p:cNvSpPr>
            <a:spLocks noGrp="1"/>
          </p:cNvSpPr>
          <p:nvPr>
            <p:ph sz="half" idx="1"/>
          </p:nvPr>
        </p:nvSpPr>
        <p:spPr>
          <a:xfrm>
            <a:off x="457200" y="1600201"/>
            <a:ext cx="4389120" cy="4525963"/>
          </a:xfrm>
        </p:spPr>
        <p:txBody>
          <a:bodyPr/>
          <a:lstStyle>
            <a:lvl1pPr marL="171450" marR="0" indent="-285750" algn="r" defTabSz="914400" rtl="1" eaLnBrk="1" fontAlgn="auto" latinLnBrk="0" hangingPunct="1">
              <a:lnSpc>
                <a:spcPct val="100000"/>
              </a:lnSpc>
              <a:spcBef>
                <a:spcPct val="20000"/>
              </a:spcBef>
              <a:spcAft>
                <a:spcPts val="0"/>
              </a:spcAft>
              <a:buClrTx/>
              <a:buSzTx/>
              <a:buFont typeface="Arial" pitchFamily="34" charset="0"/>
              <a:buNone/>
              <a:tabLst/>
              <a:defRPr sz="2800"/>
            </a:lvl1pPr>
            <a:lvl2pPr marL="742950" marR="0" indent="-285750" algn="r" defTabSz="914400" rtl="0" eaLnBrk="1" fontAlgn="auto" latinLnBrk="0" hangingPunct="1">
              <a:lnSpc>
                <a:spcPct val="100000"/>
              </a:lnSpc>
              <a:spcBef>
                <a:spcPct val="20000"/>
              </a:spcBef>
              <a:spcAft>
                <a:spcPts val="0"/>
              </a:spcAft>
              <a:buClrTx/>
              <a:buSzTx/>
              <a:buFont typeface="Arial" pitchFamily="34" charset="0"/>
              <a:buNone/>
              <a:tabLst/>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p:txBody>
      </p:sp>
      <p:sp>
        <p:nvSpPr>
          <p:cNvPr id="9" name="Rectangle 8"/>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95300" y="274638"/>
            <a:ext cx="8915400" cy="11430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95300" y="1535113"/>
            <a:ext cx="4376870"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95300" y="2174875"/>
            <a:ext cx="4376870"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5032111" y="1535113"/>
            <a:ext cx="4378590"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5032111" y="2174875"/>
            <a:ext cx="4378590"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8" name="Rectangle 7"/>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4" name="Rectangle 3"/>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3" name="Rectangle 2"/>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95300" y="273050"/>
            <a:ext cx="3259006"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872971" y="273051"/>
            <a:ext cx="5537729"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95300" y="1435101"/>
            <a:ext cx="3259006"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Slide Number Placeholder 5"/>
          <p:cNvSpPr>
            <a:spLocks noGrp="1"/>
          </p:cNvSpPr>
          <p:nvPr>
            <p:ph type="sldNum" sz="quarter" idx="10"/>
          </p:nvPr>
        </p:nvSpPr>
        <p:spPr>
          <a:xfrm>
            <a:off x="2105025" y="6376988"/>
            <a:ext cx="571500" cy="365125"/>
          </a:xfrm>
          <a:prstGeom prst="rect">
            <a:avLst/>
          </a:prstGeom>
        </p:spPr>
        <p:txBody>
          <a:bodyPr/>
          <a:lstStyle>
            <a:lvl1pPr>
              <a:defRPr/>
            </a:lvl1pPr>
          </a:lstStyle>
          <a:p>
            <a:pPr>
              <a:defRPr/>
            </a:pPr>
            <a:fld id="{1CD0D710-FEE9-4DD8-AEED-EBF044EACABA}" type="slidenum">
              <a:rPr lang="ar-SA"/>
              <a:pPr>
                <a:defRPr/>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941645" y="4800600"/>
            <a:ext cx="59436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941645" y="612775"/>
            <a:ext cx="5943600" cy="4114800"/>
          </a:xfrm>
        </p:spPr>
        <p:txBody>
          <a:bodyPr rtlCol="0">
            <a:normAutofit/>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smtClean="0"/>
          </a:p>
        </p:txBody>
      </p:sp>
      <p:sp>
        <p:nvSpPr>
          <p:cNvPr id="4" name="Text Placeholder 3"/>
          <p:cNvSpPr>
            <a:spLocks noGrp="1"/>
          </p:cNvSpPr>
          <p:nvPr>
            <p:ph type="body" sz="half" idx="2"/>
          </p:nvPr>
        </p:nvSpPr>
        <p:spPr>
          <a:xfrm>
            <a:off x="1941645" y="5367338"/>
            <a:ext cx="59436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Slide Number Placeholder 5"/>
          <p:cNvSpPr>
            <a:spLocks noGrp="1"/>
          </p:cNvSpPr>
          <p:nvPr>
            <p:ph type="sldNum" sz="quarter" idx="10"/>
          </p:nvPr>
        </p:nvSpPr>
        <p:spPr>
          <a:xfrm>
            <a:off x="2105025" y="6376988"/>
            <a:ext cx="571500" cy="365125"/>
          </a:xfrm>
          <a:prstGeom prst="rect">
            <a:avLst/>
          </a:prstGeom>
        </p:spPr>
        <p:txBody>
          <a:bodyPr/>
          <a:lstStyle>
            <a:lvl1pPr>
              <a:defRPr/>
            </a:lvl1pPr>
          </a:lstStyle>
          <a:p>
            <a:pPr>
              <a:defRPr/>
            </a:pPr>
            <a:fld id="{3CD681FE-95EB-43BB-90BC-9DFA564FD6CC}" type="slidenum">
              <a:rPr lang="ar-SA"/>
              <a:pPr>
                <a:defRPr/>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Slide Number Placeholder 5"/>
          <p:cNvSpPr>
            <a:spLocks noGrp="1"/>
          </p:cNvSpPr>
          <p:nvPr>
            <p:ph type="sldNum" sz="quarter" idx="10"/>
          </p:nvPr>
        </p:nvSpPr>
        <p:spPr>
          <a:xfrm>
            <a:off x="2105025" y="6376988"/>
            <a:ext cx="571500" cy="365125"/>
          </a:xfrm>
          <a:prstGeom prst="rect">
            <a:avLst/>
          </a:prstGeom>
        </p:spPr>
        <p:txBody>
          <a:bodyPr/>
          <a:lstStyle>
            <a:lvl1pPr>
              <a:defRPr/>
            </a:lvl1pPr>
          </a:lstStyle>
          <a:p>
            <a:pPr>
              <a:defRPr/>
            </a:pPr>
            <a:fld id="{94E2D931-4EC8-4CD2-97D6-9D3F541B751A}" type="slidenum">
              <a:rPr lang="ar-SA"/>
              <a:pPr>
                <a:defRPr/>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7780337" y="274639"/>
            <a:ext cx="2414588"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536575" y="274639"/>
            <a:ext cx="7078663"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Slide Number Placeholder 5"/>
          <p:cNvSpPr>
            <a:spLocks noGrp="1"/>
          </p:cNvSpPr>
          <p:nvPr>
            <p:ph type="sldNum" sz="quarter" idx="10"/>
          </p:nvPr>
        </p:nvSpPr>
        <p:spPr>
          <a:xfrm>
            <a:off x="2105025" y="6376988"/>
            <a:ext cx="571500" cy="365125"/>
          </a:xfrm>
          <a:prstGeom prst="rect">
            <a:avLst/>
          </a:prstGeom>
        </p:spPr>
        <p:txBody>
          <a:bodyPr/>
          <a:lstStyle>
            <a:lvl1pPr>
              <a:defRPr/>
            </a:lvl1pPr>
          </a:lstStyle>
          <a:p>
            <a:pPr>
              <a:defRPr/>
            </a:pPr>
            <a:fld id="{9FE1D026-1D84-4E55-B04D-2B54F501D563}" type="slidenum">
              <a:rPr lang="ar-SA"/>
              <a:pPr>
                <a:defRPr/>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e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2.pn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029" name="Title Placeholder 1"/>
          <p:cNvSpPr>
            <a:spLocks noGrp="1"/>
          </p:cNvSpPr>
          <p:nvPr>
            <p:ph type="title"/>
          </p:nvPr>
        </p:nvSpPr>
        <p:spPr bwMode="auto">
          <a:xfrm>
            <a:off x="495300" y="274638"/>
            <a:ext cx="8915400" cy="1143000"/>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lvl="0"/>
            <a:r>
              <a:rPr lang="ar-EG" smtClean="0"/>
              <a:t>العنوان الرئيسي</a:t>
            </a:r>
            <a:endParaRPr lang="en-US" smtClean="0"/>
          </a:p>
        </p:txBody>
      </p:sp>
      <p:sp>
        <p:nvSpPr>
          <p:cNvPr id="1030" name="Text Placeholder 2"/>
          <p:cNvSpPr>
            <a:spLocks noGrp="1"/>
          </p:cNvSpPr>
          <p:nvPr>
            <p:ph type="body" idx="1"/>
          </p:nvPr>
        </p:nvSpPr>
        <p:spPr bwMode="auto">
          <a:xfrm>
            <a:off x="495300" y="1600200"/>
            <a:ext cx="8915400" cy="4525963"/>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ar-EG" smtClean="0"/>
              <a:t>المحتوى المستوى الأول</a:t>
            </a:r>
            <a:endParaRPr lang="en-US" smtClean="0"/>
          </a:p>
          <a:p>
            <a:pPr lvl="1"/>
            <a:r>
              <a:rPr lang="ar-EG" smtClean="0"/>
              <a:t>المحتوى المستوى الثاني</a:t>
            </a:r>
            <a:endParaRPr lang="en-US" smtClean="0"/>
          </a:p>
          <a:p>
            <a:pPr lvl="2"/>
            <a:r>
              <a:rPr lang="ar-EG" smtClean="0"/>
              <a:t>المحتوى المستوى الثالث</a:t>
            </a:r>
            <a:endParaRPr lang="en-US" smtClean="0"/>
          </a:p>
          <a:p>
            <a:pPr lvl="3"/>
            <a:r>
              <a:rPr lang="ar-EG" smtClean="0"/>
              <a:t>المحتوى المستوى الرابع</a:t>
            </a:r>
            <a:endParaRPr lang="en-US" smtClean="0"/>
          </a:p>
          <a:p>
            <a:pPr lvl="4"/>
            <a:r>
              <a:rPr lang="ar-EG" smtClean="0"/>
              <a:t>المحتوى المستوى الخامس</a:t>
            </a:r>
            <a:endParaRPr lang="en-US" smtClean="0"/>
          </a:p>
        </p:txBody>
      </p:sp>
      <p:sp>
        <p:nvSpPr>
          <p:cNvPr id="10" name="Rectangle 9"/>
          <p:cNvSpPr/>
          <p:nvPr userDrawn="1"/>
        </p:nvSpPr>
        <p:spPr>
          <a:xfrm>
            <a:off x="0" y="6324600"/>
            <a:ext cx="9906000" cy="533400"/>
          </a:xfrm>
          <a:prstGeom prst="rect">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a:p>
        </p:txBody>
      </p:sp>
      <p:grpSp>
        <p:nvGrpSpPr>
          <p:cNvPr id="12" name="Group 7"/>
          <p:cNvGrpSpPr>
            <a:grpSpLocks/>
          </p:cNvGrpSpPr>
          <p:nvPr userDrawn="1"/>
        </p:nvGrpSpPr>
        <p:grpSpPr bwMode="auto">
          <a:xfrm>
            <a:off x="8610600" y="5791200"/>
            <a:ext cx="941388" cy="914400"/>
            <a:chOff x="5210750" y="1066800"/>
            <a:chExt cx="2976900" cy="3130677"/>
          </a:xfrm>
        </p:grpSpPr>
        <p:sp>
          <p:nvSpPr>
            <p:cNvPr id="13" name="Oval 12"/>
            <p:cNvSpPr/>
            <p:nvPr/>
          </p:nvSpPr>
          <p:spPr>
            <a:xfrm>
              <a:off x="5321191" y="1142893"/>
              <a:ext cx="2766057" cy="2973058"/>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pic>
          <p:nvPicPr>
            <p:cNvPr id="14" name="Picture 2" descr="http://kfu.files.googlepages.com/newKFUlogo.jpg"/>
            <p:cNvPicPr>
              <a:picLocks noChangeAspect="1" noChangeArrowheads="1"/>
            </p:cNvPicPr>
            <p:nvPr/>
          </p:nvPicPr>
          <p:blipFill>
            <a:blip r:embed="rId13" cstate="print">
              <a:clrChange>
                <a:clrFrom>
                  <a:srgbClr val="FFFFFF"/>
                </a:clrFrom>
                <a:clrTo>
                  <a:srgbClr val="FFFFFF">
                    <a:alpha val="0"/>
                  </a:srgbClr>
                </a:clrTo>
              </a:clrChange>
            </a:blip>
            <a:srcRect/>
            <a:stretch>
              <a:fillRect/>
            </a:stretch>
          </p:blipFill>
          <p:spPr bwMode="auto">
            <a:xfrm>
              <a:off x="5210750" y="1066800"/>
              <a:ext cx="2976900" cy="3130677"/>
            </a:xfrm>
            <a:prstGeom prst="rect">
              <a:avLst/>
            </a:prstGeom>
            <a:noFill/>
            <a:ln w="9525">
              <a:noFill/>
              <a:miter lim="800000"/>
              <a:headEnd/>
              <a:tailEnd/>
            </a:ln>
          </p:spPr>
        </p:pic>
      </p:grpSp>
      <p:sp>
        <p:nvSpPr>
          <p:cNvPr id="15" name="Slide Number Placeholder 5"/>
          <p:cNvSpPr>
            <a:spLocks noGrp="1"/>
          </p:cNvSpPr>
          <p:nvPr>
            <p:ph type="sldNum" sz="quarter" idx="4"/>
          </p:nvPr>
        </p:nvSpPr>
        <p:spPr>
          <a:xfrm>
            <a:off x="4914900" y="6376988"/>
            <a:ext cx="571500" cy="365125"/>
          </a:xfrm>
          <a:prstGeom prst="rect">
            <a:avLst/>
          </a:prstGeom>
        </p:spPr>
        <p:txBody>
          <a:bodyPr vert="horz" wrap="square" lIns="91440" tIns="45720" rIns="91440" bIns="45720" numCol="1" anchor="ctr" anchorCtr="0" compatLnSpc="1">
            <a:prstTxWarp prst="textNoShape">
              <a:avLst/>
            </a:prstTxWarp>
          </a:bodyPr>
          <a:lstStyle>
            <a:lvl1pPr rtl="0">
              <a:defRPr sz="1200">
                <a:solidFill>
                  <a:schemeClr val="bg1"/>
                </a:solidFill>
                <a:latin typeface="Calibri" pitchFamily="34" charset="0"/>
                <a:cs typeface="Arial" charset="0"/>
              </a:defRPr>
            </a:lvl1pPr>
          </a:lstStyle>
          <a:p>
            <a:pPr>
              <a:defRPr/>
            </a:pPr>
            <a:endParaRPr lang="en-US" dirty="0"/>
          </a:p>
        </p:txBody>
      </p:sp>
      <p:sp>
        <p:nvSpPr>
          <p:cNvPr id="16" name="Rectangle 15"/>
          <p:cNvSpPr/>
          <p:nvPr userDrawn="1"/>
        </p:nvSpPr>
        <p:spPr>
          <a:xfrm>
            <a:off x="6781800" y="6519446"/>
            <a:ext cx="1928926"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King Faisal University</a:t>
            </a:r>
            <a:endParaRPr lang="en-US" sz="1600" dirty="0">
              <a:solidFill>
                <a:schemeClr val="bg1"/>
              </a:solidFill>
              <a:latin typeface="+mn-lt"/>
              <a:cs typeface="+mn-cs"/>
            </a:endParaRPr>
          </a:p>
        </p:txBody>
      </p:sp>
      <p:sp>
        <p:nvSpPr>
          <p:cNvPr id="17" name="Rectangle 16"/>
          <p:cNvSpPr/>
          <p:nvPr userDrawn="1"/>
        </p:nvSpPr>
        <p:spPr>
          <a:xfrm>
            <a:off x="7050442" y="6290846"/>
            <a:ext cx="1407758" cy="338554"/>
          </a:xfrm>
          <a:prstGeom prst="rect">
            <a:avLst/>
          </a:prstGeom>
        </p:spPr>
        <p:txBody>
          <a:bodyPr wrap="none">
            <a:spAutoFit/>
          </a:bodyPr>
          <a:lstStyle/>
          <a:p>
            <a:pPr algn="l" rtl="0" fontAlgn="auto">
              <a:spcBef>
                <a:spcPts val="0"/>
              </a:spcBef>
              <a:spcAft>
                <a:spcPts val="0"/>
              </a:spcAft>
              <a:defRPr/>
            </a:pPr>
            <a:r>
              <a:rPr lang="ar-SA" sz="1600" b="1" dirty="0" smtClean="0">
                <a:solidFill>
                  <a:schemeClr val="bg1"/>
                </a:solidFill>
                <a:latin typeface="+mn-lt"/>
                <a:cs typeface="+mn-cs"/>
              </a:rPr>
              <a:t>جامعة الملك فيصل</a:t>
            </a:r>
            <a:endParaRPr lang="en-US" sz="1600" b="1" dirty="0">
              <a:solidFill>
                <a:schemeClr val="bg1"/>
              </a:solidFill>
              <a:latin typeface="+mn-lt"/>
              <a:cs typeface="+mn-cs"/>
            </a:endParaRPr>
          </a:p>
        </p:txBody>
      </p:sp>
      <p:pic>
        <p:nvPicPr>
          <p:cNvPr id="18" name="Picture 17" descr="logo EDE.png"/>
          <p:cNvPicPr>
            <a:picLocks noChangeAspect="1"/>
          </p:cNvPicPr>
          <p:nvPr userDrawn="1"/>
        </p:nvPicPr>
        <p:blipFill>
          <a:blip r:embed="rId14" cstate="print"/>
          <a:stretch>
            <a:fillRect/>
          </a:stretch>
        </p:blipFill>
        <p:spPr>
          <a:xfrm>
            <a:off x="304800" y="5791200"/>
            <a:ext cx="838200" cy="938645"/>
          </a:xfrm>
          <a:prstGeom prst="rect">
            <a:avLst/>
          </a:prstGeom>
        </p:spPr>
      </p:pic>
      <p:sp>
        <p:nvSpPr>
          <p:cNvPr id="19" name="Rectangle 18"/>
          <p:cNvSpPr/>
          <p:nvPr userDrawn="1"/>
        </p:nvSpPr>
        <p:spPr>
          <a:xfrm>
            <a:off x="914400" y="6581001"/>
            <a:ext cx="3116046" cy="276999"/>
          </a:xfrm>
          <a:prstGeom prst="rect">
            <a:avLst/>
          </a:prstGeom>
        </p:spPr>
        <p:txBody>
          <a:bodyPr wrap="none">
            <a:spAutoFit/>
          </a:bodyPr>
          <a:lstStyle/>
          <a:p>
            <a:pPr algn="l" rtl="0" fontAlgn="auto">
              <a:spcBef>
                <a:spcPts val="0"/>
              </a:spcBef>
              <a:spcAft>
                <a:spcPts val="0"/>
              </a:spcAft>
              <a:defRPr/>
            </a:pPr>
            <a:r>
              <a:rPr lang="en-US" sz="1200" dirty="0" smtClean="0">
                <a:solidFill>
                  <a:schemeClr val="bg1"/>
                </a:solidFill>
                <a:latin typeface="+mn-lt"/>
                <a:cs typeface="+mn-cs"/>
              </a:rPr>
              <a:t>Deanship of E-Learning and Distance Education</a:t>
            </a:r>
            <a:endParaRPr lang="en-US" sz="1200" dirty="0">
              <a:solidFill>
                <a:schemeClr val="bg1"/>
              </a:solidFill>
              <a:latin typeface="+mn-lt"/>
              <a:cs typeface="+mn-cs"/>
            </a:endParaRPr>
          </a:p>
        </p:txBody>
      </p:sp>
      <p:sp>
        <p:nvSpPr>
          <p:cNvPr id="20" name="Rectangle 19"/>
          <p:cNvSpPr/>
          <p:nvPr userDrawn="1"/>
        </p:nvSpPr>
        <p:spPr>
          <a:xfrm>
            <a:off x="1183042" y="6290846"/>
            <a:ext cx="2795958" cy="338554"/>
          </a:xfrm>
          <a:prstGeom prst="rect">
            <a:avLst/>
          </a:prstGeom>
        </p:spPr>
        <p:txBody>
          <a:bodyPr wrap="none">
            <a:spAutoFit/>
          </a:bodyPr>
          <a:lstStyle/>
          <a:p>
            <a:pPr algn="l" rtl="0" fontAlgn="auto">
              <a:spcBef>
                <a:spcPts val="0"/>
              </a:spcBef>
              <a:spcAft>
                <a:spcPts val="0"/>
              </a:spcAft>
              <a:defRPr/>
            </a:pPr>
            <a:r>
              <a:rPr lang="ar-SA" sz="1600" b="1" dirty="0" smtClean="0">
                <a:solidFill>
                  <a:schemeClr val="bg1"/>
                </a:solidFill>
                <a:latin typeface="+mn-lt"/>
                <a:cs typeface="+mn-cs"/>
              </a:rPr>
              <a:t>عمادة </a:t>
            </a:r>
            <a:r>
              <a:rPr lang="ar-SA" sz="1600" b="1" dirty="0" smtClean="0">
                <a:solidFill>
                  <a:schemeClr val="bg1"/>
                </a:solidFill>
                <a:latin typeface="+mn-lt"/>
                <a:cs typeface="+mn-cs"/>
              </a:rPr>
              <a:t>التعلم</a:t>
            </a:r>
            <a:r>
              <a:rPr lang="ar-SA" sz="1600" b="1" baseline="0" dirty="0" smtClean="0">
                <a:solidFill>
                  <a:schemeClr val="bg1"/>
                </a:solidFill>
                <a:latin typeface="+mn-lt"/>
                <a:cs typeface="+mn-cs"/>
              </a:rPr>
              <a:t> الإلكتروني والتعليم </a:t>
            </a:r>
            <a:r>
              <a:rPr lang="ar-SA" sz="1600" b="1" baseline="0" dirty="0" smtClean="0">
                <a:solidFill>
                  <a:schemeClr val="bg1"/>
                </a:solidFill>
                <a:latin typeface="+mn-lt"/>
                <a:cs typeface="+mn-cs"/>
              </a:rPr>
              <a:t>عن بعد</a:t>
            </a:r>
            <a:endParaRPr lang="en-US" sz="1600" b="1" dirty="0">
              <a:solidFill>
                <a:schemeClr val="bg1"/>
              </a:solidFill>
              <a:latin typeface="+mn-lt"/>
              <a:cs typeface="+mn-cs"/>
            </a:endParaRPr>
          </a:p>
        </p:txBody>
      </p:sp>
    </p:spTree>
  </p:cSld>
  <p:clrMap bg1="lt1" tx1="dk1" bg2="lt2" tx2="dk2" accent1="accent1" accent2="accent2" accent3="accent3" accent4="accent4" accent5="accent5" accent6="accent6" hlink="hlink" folHlink="folHlink"/>
  <p:sldLayoutIdLst>
    <p:sldLayoutId id="2147483772" r:id="rId1"/>
    <p:sldLayoutId id="2147483773" r:id="rId2"/>
    <p:sldLayoutId id="2147483764" r:id="rId3"/>
    <p:sldLayoutId id="2147483774" r:id="rId4"/>
    <p:sldLayoutId id="2147483765" r:id="rId5"/>
    <p:sldLayoutId id="2147483766" r:id="rId6"/>
    <p:sldLayoutId id="2147483767" r:id="rId7"/>
    <p:sldLayoutId id="2147483768" r:id="rId8"/>
    <p:sldLayoutId id="2147483769" r:id="rId9"/>
    <p:sldLayoutId id="2147483770" r:id="rId10"/>
    <p:sldLayoutId id="2147483771" r:id="rId11"/>
  </p:sldLayoutIdLst>
  <p:hf hdr="0" ftr="0" dt="0"/>
  <p:txStyles>
    <p:titleStyle>
      <a:lvl1pPr algn="r" rtl="0" eaLnBrk="0" fontAlgn="base" hangingPunct="0">
        <a:spcBef>
          <a:spcPct val="0"/>
        </a:spcBef>
        <a:spcAft>
          <a:spcPct val="0"/>
        </a:spcAft>
        <a:defRPr sz="4400" kern="1200">
          <a:solidFill>
            <a:srgbClr val="376092"/>
          </a:solidFill>
          <a:latin typeface="+mj-lt"/>
          <a:ea typeface="+mj-ea"/>
          <a:cs typeface="Arial" charset="0"/>
        </a:defRPr>
      </a:lvl1pPr>
      <a:lvl2pPr algn="r" rtl="0" eaLnBrk="0" fontAlgn="base" hangingPunct="0">
        <a:spcBef>
          <a:spcPct val="0"/>
        </a:spcBef>
        <a:spcAft>
          <a:spcPct val="0"/>
        </a:spcAft>
        <a:defRPr sz="4400">
          <a:solidFill>
            <a:srgbClr val="376092"/>
          </a:solidFill>
          <a:latin typeface="Calibri" pitchFamily="34" charset="0"/>
          <a:cs typeface="Arial" charset="0"/>
        </a:defRPr>
      </a:lvl2pPr>
      <a:lvl3pPr algn="r" rtl="0" eaLnBrk="0" fontAlgn="base" hangingPunct="0">
        <a:spcBef>
          <a:spcPct val="0"/>
        </a:spcBef>
        <a:spcAft>
          <a:spcPct val="0"/>
        </a:spcAft>
        <a:defRPr sz="4400">
          <a:solidFill>
            <a:srgbClr val="376092"/>
          </a:solidFill>
          <a:latin typeface="Calibri" pitchFamily="34" charset="0"/>
          <a:cs typeface="Arial" charset="0"/>
        </a:defRPr>
      </a:lvl3pPr>
      <a:lvl4pPr algn="r" rtl="0" eaLnBrk="0" fontAlgn="base" hangingPunct="0">
        <a:spcBef>
          <a:spcPct val="0"/>
        </a:spcBef>
        <a:spcAft>
          <a:spcPct val="0"/>
        </a:spcAft>
        <a:defRPr sz="4400">
          <a:solidFill>
            <a:srgbClr val="376092"/>
          </a:solidFill>
          <a:latin typeface="Calibri" pitchFamily="34" charset="0"/>
          <a:cs typeface="Arial" charset="0"/>
        </a:defRPr>
      </a:lvl4pPr>
      <a:lvl5pPr algn="r" rtl="0" eaLnBrk="0" fontAlgn="base" hangingPunct="0">
        <a:spcBef>
          <a:spcPct val="0"/>
        </a:spcBef>
        <a:spcAft>
          <a:spcPct val="0"/>
        </a:spcAft>
        <a:defRPr sz="4400">
          <a:solidFill>
            <a:srgbClr val="376092"/>
          </a:solidFill>
          <a:latin typeface="Calibri" pitchFamily="34" charset="0"/>
          <a:cs typeface="Arial" charset="0"/>
        </a:defRPr>
      </a:lvl5pPr>
      <a:lvl6pPr marL="457200" algn="r" rtl="0" fontAlgn="base">
        <a:spcBef>
          <a:spcPct val="0"/>
        </a:spcBef>
        <a:spcAft>
          <a:spcPct val="0"/>
        </a:spcAft>
        <a:defRPr sz="4400">
          <a:solidFill>
            <a:srgbClr val="376092"/>
          </a:solidFill>
          <a:latin typeface="Calibri" pitchFamily="34" charset="0"/>
          <a:cs typeface="Arial" charset="0"/>
        </a:defRPr>
      </a:lvl6pPr>
      <a:lvl7pPr marL="914400" algn="r" rtl="0" fontAlgn="base">
        <a:spcBef>
          <a:spcPct val="0"/>
        </a:spcBef>
        <a:spcAft>
          <a:spcPct val="0"/>
        </a:spcAft>
        <a:defRPr sz="4400">
          <a:solidFill>
            <a:srgbClr val="376092"/>
          </a:solidFill>
          <a:latin typeface="Calibri" pitchFamily="34" charset="0"/>
          <a:cs typeface="Arial" charset="0"/>
        </a:defRPr>
      </a:lvl7pPr>
      <a:lvl8pPr marL="1371600" algn="r" rtl="0" fontAlgn="base">
        <a:spcBef>
          <a:spcPct val="0"/>
        </a:spcBef>
        <a:spcAft>
          <a:spcPct val="0"/>
        </a:spcAft>
        <a:defRPr sz="4400">
          <a:solidFill>
            <a:srgbClr val="376092"/>
          </a:solidFill>
          <a:latin typeface="Calibri" pitchFamily="34" charset="0"/>
          <a:cs typeface="Arial" charset="0"/>
        </a:defRPr>
      </a:lvl8pPr>
      <a:lvl9pPr marL="1828800" algn="r" rtl="0" fontAlgn="base">
        <a:spcBef>
          <a:spcPct val="0"/>
        </a:spcBef>
        <a:spcAft>
          <a:spcPct val="0"/>
        </a:spcAft>
        <a:defRPr sz="4400">
          <a:solidFill>
            <a:srgbClr val="376092"/>
          </a:solidFill>
          <a:latin typeface="Calibri" pitchFamily="34" charset="0"/>
          <a:cs typeface="Arial" charset="0"/>
        </a:defRPr>
      </a:lvl9pPr>
    </p:titleStyle>
    <p:bodyStyle>
      <a:lvl1pPr marL="342900" indent="-342900" algn="r" rtl="0" eaLnBrk="0" fontAlgn="base" hangingPunct="0">
        <a:spcBef>
          <a:spcPct val="20000"/>
        </a:spcBef>
        <a:spcAft>
          <a:spcPct val="0"/>
        </a:spcAft>
        <a:buFont typeface="Arial" pitchFamily="34" charset="0"/>
        <a:buChar char="•"/>
        <a:defRPr sz="3200" kern="1200">
          <a:solidFill>
            <a:schemeClr val="tx1"/>
          </a:solidFill>
          <a:latin typeface="+mn-lt"/>
          <a:ea typeface="+mn-ea"/>
          <a:cs typeface="Arial" charset="0"/>
        </a:defRPr>
      </a:lvl1pPr>
      <a:lvl2pPr marL="742950" indent="-285750" algn="r" rtl="0" eaLnBrk="0" fontAlgn="base" hangingPunct="0">
        <a:spcBef>
          <a:spcPct val="20000"/>
        </a:spcBef>
        <a:spcAft>
          <a:spcPct val="0"/>
        </a:spcAft>
        <a:buFont typeface="Arial" pitchFamily="34" charset="0"/>
        <a:buChar char="–"/>
        <a:defRPr sz="2800" kern="1200">
          <a:solidFill>
            <a:schemeClr val="tx1"/>
          </a:solidFill>
          <a:latin typeface="+mn-lt"/>
          <a:ea typeface="+mn-ea"/>
          <a:cs typeface="Arial" charset="0"/>
        </a:defRPr>
      </a:lvl2pPr>
      <a:lvl3pPr marL="1143000" indent="-228600" algn="r" rtl="0" eaLnBrk="0" fontAlgn="base" hangingPunct="0">
        <a:spcBef>
          <a:spcPct val="20000"/>
        </a:spcBef>
        <a:spcAft>
          <a:spcPct val="0"/>
        </a:spcAft>
        <a:buFont typeface="Arial" pitchFamily="34" charset="0"/>
        <a:buChar char="•"/>
        <a:defRPr sz="2400" kern="1200">
          <a:solidFill>
            <a:schemeClr val="tx1"/>
          </a:solidFill>
          <a:latin typeface="+mn-lt"/>
          <a:ea typeface="+mn-ea"/>
          <a:cs typeface="Arial" charset="0"/>
        </a:defRPr>
      </a:lvl3pPr>
      <a:lvl4pPr marL="1600200" indent="-228600" algn="r" rtl="0" eaLnBrk="0" fontAlgn="base" hangingPunct="0">
        <a:spcBef>
          <a:spcPct val="20000"/>
        </a:spcBef>
        <a:spcAft>
          <a:spcPct val="0"/>
        </a:spcAft>
        <a:buFont typeface="Arial" pitchFamily="34" charset="0"/>
        <a:buChar char="–"/>
        <a:defRPr sz="2000" kern="1200">
          <a:solidFill>
            <a:schemeClr val="tx1"/>
          </a:solidFill>
          <a:latin typeface="+mn-lt"/>
          <a:ea typeface="+mn-ea"/>
          <a:cs typeface="Arial" charset="0"/>
        </a:defRPr>
      </a:lvl4pPr>
      <a:lvl5pPr marL="2057400" indent="-228600" algn="r" rtl="0" eaLnBrk="0" fontAlgn="base" hangingPunct="0">
        <a:spcBef>
          <a:spcPct val="20000"/>
        </a:spcBef>
        <a:spcAft>
          <a:spcPct val="0"/>
        </a:spcAft>
        <a:buFont typeface="Arial" pitchFamily="34" charset="0"/>
        <a:buChar char="»"/>
        <a:defRPr sz="2000" kern="1200">
          <a:solidFill>
            <a:schemeClr val="tx1"/>
          </a:solidFill>
          <a:latin typeface="+mn-lt"/>
          <a:ea typeface="+mn-ea"/>
          <a:cs typeface="Arial" charset="0"/>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jpeg"/><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2" name="Title 1"/>
          <p:cNvSpPr>
            <a:spLocks noGrp="1"/>
          </p:cNvSpPr>
          <p:nvPr>
            <p:ph type="ctrTitle"/>
          </p:nvPr>
        </p:nvSpPr>
        <p:spPr>
          <a:xfrm>
            <a:off x="742950" y="2130425"/>
            <a:ext cx="8420100" cy="1470025"/>
          </a:xfrm>
        </p:spPr>
        <p:txBody>
          <a:bodyPr/>
          <a:lstStyle/>
          <a:p>
            <a:pPr eaLnBrk="1" hangingPunct="1"/>
            <a:endParaRPr lang="ar-SA" smtClean="0">
              <a:solidFill>
                <a:srgbClr val="376092"/>
              </a:solidFill>
              <a:cs typeface="Arial" pitchFamily="34" charset="0"/>
            </a:endParaRPr>
          </a:p>
        </p:txBody>
      </p:sp>
      <p:sp>
        <p:nvSpPr>
          <p:cNvPr id="3" name="Subtitle 2"/>
          <p:cNvSpPr>
            <a:spLocks noGrp="1"/>
          </p:cNvSpPr>
          <p:nvPr>
            <p:ph type="subTitle" idx="1"/>
          </p:nvPr>
        </p:nvSpPr>
        <p:spPr/>
        <p:txBody>
          <a:bodyPr rtlCol="0">
            <a:normAutofit/>
          </a:bodyPr>
          <a:lstStyle/>
          <a:p>
            <a:pPr eaLnBrk="1" fontAlgn="auto" hangingPunct="1">
              <a:spcAft>
                <a:spcPts val="0"/>
              </a:spcAft>
              <a:defRPr/>
            </a:pPr>
            <a:endParaRPr lang="en-US" smtClean="0">
              <a:cs typeface="+mn-cs"/>
            </a:endParaRPr>
          </a:p>
        </p:txBody>
      </p:sp>
      <p:sp>
        <p:nvSpPr>
          <p:cNvPr id="5124" name="Slide Number Placeholder 3"/>
          <p:cNvSpPr>
            <a:spLocks noGrp="1"/>
          </p:cNvSpPr>
          <p:nvPr>
            <p:ph type="sldNum" sz="quarter" idx="10"/>
          </p:nvPr>
        </p:nvSpPr>
        <p:spPr bwMode="auto">
          <a:noFill/>
          <a:ln>
            <a:miter lim="800000"/>
            <a:headEnd/>
            <a:tailEnd/>
          </a:ln>
        </p:spPr>
        <p:txBody>
          <a:bodyPr/>
          <a:lstStyle/>
          <a:p>
            <a:fld id="{10032AED-950E-4013-8E81-DE89BE95EEEF}" type="slidenum">
              <a:rPr lang="ar-SA" smtClean="0">
                <a:cs typeface="Arial" pitchFamily="34" charset="0"/>
              </a:rPr>
              <a:pPr/>
              <a:t>1</a:t>
            </a:fld>
            <a:endParaRPr lang="en-US" smtClean="0">
              <a:cs typeface="Arial" pitchFamily="34" charset="0"/>
            </a:endParaRPr>
          </a:p>
        </p:txBody>
      </p:sp>
      <p:sp>
        <p:nvSpPr>
          <p:cNvPr id="5" name="Rectangle 4"/>
          <p:cNvSpPr/>
          <p:nvPr/>
        </p:nvSpPr>
        <p:spPr>
          <a:xfrm>
            <a:off x="0" y="0"/>
            <a:ext cx="9906000"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a:p>
        </p:txBody>
      </p:sp>
      <p:sp>
        <p:nvSpPr>
          <p:cNvPr id="6" name="Rectangle 5"/>
          <p:cNvSpPr/>
          <p:nvPr/>
        </p:nvSpPr>
        <p:spPr>
          <a:xfrm>
            <a:off x="0" y="0"/>
            <a:ext cx="9906000" cy="3429000"/>
          </a:xfrm>
          <a:prstGeom prst="rect">
            <a:avLst/>
          </a:prstGeom>
          <a:solidFill>
            <a:srgbClr val="AD9968"/>
          </a:solidFill>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dirty="0"/>
          </a:p>
        </p:txBody>
      </p:sp>
      <p:sp>
        <p:nvSpPr>
          <p:cNvPr id="5127" name="Subtitle 2"/>
          <p:cNvSpPr txBox="1">
            <a:spLocks/>
          </p:cNvSpPr>
          <p:nvPr/>
        </p:nvSpPr>
        <p:spPr bwMode="auto">
          <a:xfrm>
            <a:off x="5822950" y="4648200"/>
            <a:ext cx="4083050" cy="1066800"/>
          </a:xfrm>
          <a:prstGeom prst="rect">
            <a:avLst/>
          </a:prstGeom>
          <a:noFill/>
          <a:ln w="9525">
            <a:noFill/>
            <a:miter lim="800000"/>
            <a:headEnd/>
            <a:tailEnd/>
          </a:ln>
        </p:spPr>
        <p:txBody>
          <a:bodyPr/>
          <a:lstStyle/>
          <a:p>
            <a:pPr algn="ctr" rtl="0">
              <a:spcBef>
                <a:spcPct val="20000"/>
              </a:spcBef>
              <a:buFont typeface="Arial" pitchFamily="34" charset="0"/>
              <a:buNone/>
            </a:pPr>
            <a:r>
              <a:rPr lang="ar-SA" sz="2400" b="1" dirty="0" smtClean="0">
                <a:solidFill>
                  <a:schemeClr val="tx2">
                    <a:lumMod val="75000"/>
                  </a:schemeClr>
                </a:solidFill>
                <a:latin typeface="Calibri" pitchFamily="34" charset="0"/>
              </a:rPr>
              <a:t>جامعة الملك فيصل</a:t>
            </a:r>
          </a:p>
          <a:p>
            <a:pPr algn="ctr" rtl="0">
              <a:spcBef>
                <a:spcPct val="20000"/>
              </a:spcBef>
              <a:buFont typeface="Arial" pitchFamily="34" charset="0"/>
              <a:buNone/>
            </a:pPr>
            <a:r>
              <a:rPr lang="ar-SA" sz="2400" b="1" dirty="0" smtClean="0">
                <a:solidFill>
                  <a:schemeClr val="tx2">
                    <a:lumMod val="75000"/>
                  </a:schemeClr>
                </a:solidFill>
                <a:latin typeface="Calibri" pitchFamily="34" charset="0"/>
              </a:rPr>
              <a:t>عمادة التعلم الإلكتروني والتعليم عن بعد</a:t>
            </a:r>
            <a:endParaRPr lang="en-US" sz="2400" b="1" dirty="0">
              <a:solidFill>
                <a:schemeClr val="tx2">
                  <a:lumMod val="75000"/>
                </a:schemeClr>
              </a:solidFill>
              <a:latin typeface="Calibri" pitchFamily="34" charset="0"/>
            </a:endParaRPr>
          </a:p>
          <a:p>
            <a:pPr algn="ctr" rtl="0">
              <a:spcBef>
                <a:spcPct val="20000"/>
              </a:spcBef>
              <a:buFont typeface="Arial" pitchFamily="34" charset="0"/>
              <a:buNone/>
            </a:pPr>
            <a:r>
              <a:rPr lang="ar-SA" sz="2400" dirty="0" smtClean="0">
                <a:solidFill>
                  <a:schemeClr val="tx2">
                    <a:lumMod val="75000"/>
                  </a:schemeClr>
                </a:solidFill>
                <a:latin typeface="Calibri" pitchFamily="34" charset="0"/>
              </a:rPr>
              <a:t>	</a:t>
            </a:r>
            <a:endParaRPr lang="en-US" sz="2400" dirty="0">
              <a:solidFill>
                <a:schemeClr val="tx2">
                  <a:lumMod val="75000"/>
                </a:schemeClr>
              </a:solidFill>
              <a:latin typeface="Calibri" pitchFamily="34" charset="0"/>
            </a:endParaRPr>
          </a:p>
        </p:txBody>
      </p:sp>
      <p:grpSp>
        <p:nvGrpSpPr>
          <p:cNvPr id="5128" name="Group 7"/>
          <p:cNvGrpSpPr>
            <a:grpSpLocks/>
          </p:cNvGrpSpPr>
          <p:nvPr/>
        </p:nvGrpSpPr>
        <p:grpSpPr bwMode="auto">
          <a:xfrm>
            <a:off x="6494463" y="1981200"/>
            <a:ext cx="2600325" cy="2524125"/>
            <a:chOff x="5210750" y="1066800"/>
            <a:chExt cx="2976900" cy="3130677"/>
          </a:xfrm>
        </p:grpSpPr>
        <p:sp>
          <p:nvSpPr>
            <p:cNvPr id="9" name="Oval 8"/>
            <p:cNvSpPr/>
            <p:nvPr/>
          </p:nvSpPr>
          <p:spPr>
            <a:xfrm>
              <a:off x="5321611" y="1143591"/>
              <a:ext cx="2767900" cy="2973159"/>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pic>
          <p:nvPicPr>
            <p:cNvPr id="5133" name="Picture 2" descr="http://kfu.files.googlepages.com/newKFUlogo.jpg"/>
            <p:cNvPicPr>
              <a:picLocks noChangeAspect="1" noChangeArrowheads="1"/>
            </p:cNvPicPr>
            <p:nvPr/>
          </p:nvPicPr>
          <p:blipFill>
            <a:blip r:embed="rId2" cstate="print">
              <a:clrChange>
                <a:clrFrom>
                  <a:srgbClr val="FFFFFF"/>
                </a:clrFrom>
                <a:clrTo>
                  <a:srgbClr val="FFFFFF">
                    <a:alpha val="0"/>
                  </a:srgbClr>
                </a:clrTo>
              </a:clrChange>
            </a:blip>
            <a:srcRect/>
            <a:stretch>
              <a:fillRect/>
            </a:stretch>
          </p:blipFill>
          <p:spPr bwMode="auto">
            <a:xfrm>
              <a:off x="5210750" y="1066800"/>
              <a:ext cx="2976900" cy="3130677"/>
            </a:xfrm>
            <a:prstGeom prst="rect">
              <a:avLst/>
            </a:prstGeom>
            <a:noFill/>
            <a:ln w="9525">
              <a:noFill/>
              <a:miter lim="800000"/>
              <a:headEnd/>
              <a:tailEnd/>
            </a:ln>
          </p:spPr>
        </p:pic>
      </p:grpSp>
      <p:sp>
        <p:nvSpPr>
          <p:cNvPr id="11" name="Freeform 10"/>
          <p:cNvSpPr/>
          <p:nvPr/>
        </p:nvSpPr>
        <p:spPr>
          <a:xfrm>
            <a:off x="0" y="2667000"/>
            <a:ext cx="6091238" cy="1447800"/>
          </a:xfrm>
          <a:custGeom>
            <a:avLst/>
            <a:gdLst>
              <a:gd name="connsiteX0" fmla="*/ 0 w 6814457"/>
              <a:gd name="connsiteY0" fmla="*/ 723900 h 1447800"/>
              <a:gd name="connsiteX1" fmla="*/ 212026 w 6814457"/>
              <a:gd name="connsiteY1" fmla="*/ 212025 h 1447800"/>
              <a:gd name="connsiteX2" fmla="*/ 723901 w 6814457"/>
              <a:gd name="connsiteY2" fmla="*/ 0 h 1447800"/>
              <a:gd name="connsiteX3" fmla="*/ 6090557 w 6814457"/>
              <a:gd name="connsiteY3" fmla="*/ 0 h 1447800"/>
              <a:gd name="connsiteX4" fmla="*/ 6602432 w 6814457"/>
              <a:gd name="connsiteY4" fmla="*/ 212026 h 1447800"/>
              <a:gd name="connsiteX5" fmla="*/ 6814457 w 6814457"/>
              <a:gd name="connsiteY5" fmla="*/ 723901 h 1447800"/>
              <a:gd name="connsiteX6" fmla="*/ 6814457 w 6814457"/>
              <a:gd name="connsiteY6" fmla="*/ 723900 h 1447800"/>
              <a:gd name="connsiteX7" fmla="*/ 6602431 w 6814457"/>
              <a:gd name="connsiteY7" fmla="*/ 1235775 h 1447800"/>
              <a:gd name="connsiteX8" fmla="*/ 6090556 w 6814457"/>
              <a:gd name="connsiteY8" fmla="*/ 1447800 h 1447800"/>
              <a:gd name="connsiteX9" fmla="*/ 723900 w 6814457"/>
              <a:gd name="connsiteY9" fmla="*/ 1447800 h 1447800"/>
              <a:gd name="connsiteX10" fmla="*/ 212025 w 6814457"/>
              <a:gd name="connsiteY10" fmla="*/ 1235774 h 1447800"/>
              <a:gd name="connsiteX11" fmla="*/ 0 w 6814457"/>
              <a:gd name="connsiteY11" fmla="*/ 723899 h 1447800"/>
              <a:gd name="connsiteX12" fmla="*/ 0 w 6814457"/>
              <a:gd name="connsiteY12" fmla="*/ 723900 h 1447800"/>
              <a:gd name="connsiteX0" fmla="*/ 291192 w 7105649"/>
              <a:gd name="connsiteY0" fmla="*/ 723900 h 1447800"/>
              <a:gd name="connsiteX1" fmla="*/ 1015093 w 7105649"/>
              <a:gd name="connsiteY1" fmla="*/ 0 h 1447800"/>
              <a:gd name="connsiteX2" fmla="*/ 6381749 w 7105649"/>
              <a:gd name="connsiteY2" fmla="*/ 0 h 1447800"/>
              <a:gd name="connsiteX3" fmla="*/ 6893624 w 7105649"/>
              <a:gd name="connsiteY3" fmla="*/ 212026 h 1447800"/>
              <a:gd name="connsiteX4" fmla="*/ 7105649 w 7105649"/>
              <a:gd name="connsiteY4" fmla="*/ 723901 h 1447800"/>
              <a:gd name="connsiteX5" fmla="*/ 7105649 w 7105649"/>
              <a:gd name="connsiteY5" fmla="*/ 723900 h 1447800"/>
              <a:gd name="connsiteX6" fmla="*/ 6893623 w 7105649"/>
              <a:gd name="connsiteY6" fmla="*/ 1235775 h 1447800"/>
              <a:gd name="connsiteX7" fmla="*/ 6381748 w 7105649"/>
              <a:gd name="connsiteY7" fmla="*/ 1447800 h 1447800"/>
              <a:gd name="connsiteX8" fmla="*/ 1015092 w 7105649"/>
              <a:gd name="connsiteY8" fmla="*/ 1447800 h 1447800"/>
              <a:gd name="connsiteX9" fmla="*/ 503217 w 7105649"/>
              <a:gd name="connsiteY9" fmla="*/ 1235774 h 1447800"/>
              <a:gd name="connsiteX10" fmla="*/ 291192 w 7105649"/>
              <a:gd name="connsiteY10" fmla="*/ 723899 h 1447800"/>
              <a:gd name="connsiteX11" fmla="*/ 291192 w 7105649"/>
              <a:gd name="connsiteY11" fmla="*/ 723900 h 1447800"/>
              <a:gd name="connsiteX0" fmla="*/ 0 w 6814457"/>
              <a:gd name="connsiteY0" fmla="*/ 723899 h 1447800"/>
              <a:gd name="connsiteX1" fmla="*/ 723901 w 6814457"/>
              <a:gd name="connsiteY1" fmla="*/ 0 h 1447800"/>
              <a:gd name="connsiteX2" fmla="*/ 6090557 w 6814457"/>
              <a:gd name="connsiteY2" fmla="*/ 0 h 1447800"/>
              <a:gd name="connsiteX3" fmla="*/ 6602432 w 6814457"/>
              <a:gd name="connsiteY3" fmla="*/ 212026 h 1447800"/>
              <a:gd name="connsiteX4" fmla="*/ 6814457 w 6814457"/>
              <a:gd name="connsiteY4" fmla="*/ 723901 h 1447800"/>
              <a:gd name="connsiteX5" fmla="*/ 6814457 w 6814457"/>
              <a:gd name="connsiteY5" fmla="*/ 723900 h 1447800"/>
              <a:gd name="connsiteX6" fmla="*/ 6602431 w 6814457"/>
              <a:gd name="connsiteY6" fmla="*/ 1235775 h 1447800"/>
              <a:gd name="connsiteX7" fmla="*/ 6090556 w 6814457"/>
              <a:gd name="connsiteY7" fmla="*/ 1447800 h 1447800"/>
              <a:gd name="connsiteX8" fmla="*/ 723900 w 6814457"/>
              <a:gd name="connsiteY8" fmla="*/ 1447800 h 1447800"/>
              <a:gd name="connsiteX9" fmla="*/ 212025 w 6814457"/>
              <a:gd name="connsiteY9" fmla="*/ 1235774 h 1447800"/>
              <a:gd name="connsiteX10" fmla="*/ 0 w 6814457"/>
              <a:gd name="connsiteY10" fmla="*/ 723899 h 1447800"/>
              <a:gd name="connsiteX0" fmla="*/ 0 w 6814457"/>
              <a:gd name="connsiteY0" fmla="*/ 723899 h 1447800"/>
              <a:gd name="connsiteX1" fmla="*/ 723901 w 6814457"/>
              <a:gd name="connsiteY1" fmla="*/ 0 h 1447800"/>
              <a:gd name="connsiteX2" fmla="*/ 6090557 w 6814457"/>
              <a:gd name="connsiteY2" fmla="*/ 0 h 1447800"/>
              <a:gd name="connsiteX3" fmla="*/ 6602432 w 6814457"/>
              <a:gd name="connsiteY3" fmla="*/ 212026 h 1447800"/>
              <a:gd name="connsiteX4" fmla="*/ 6814457 w 6814457"/>
              <a:gd name="connsiteY4" fmla="*/ 723901 h 1447800"/>
              <a:gd name="connsiteX5" fmla="*/ 6814457 w 6814457"/>
              <a:gd name="connsiteY5" fmla="*/ 723900 h 1447800"/>
              <a:gd name="connsiteX6" fmla="*/ 6602431 w 6814457"/>
              <a:gd name="connsiteY6" fmla="*/ 1235775 h 1447800"/>
              <a:gd name="connsiteX7" fmla="*/ 6090556 w 6814457"/>
              <a:gd name="connsiteY7" fmla="*/ 1447800 h 1447800"/>
              <a:gd name="connsiteX8" fmla="*/ 723900 w 6814457"/>
              <a:gd name="connsiteY8" fmla="*/ 1447800 h 1447800"/>
              <a:gd name="connsiteX9" fmla="*/ 303465 w 6814457"/>
              <a:gd name="connsiteY9" fmla="*/ 1327214 h 1447800"/>
              <a:gd name="connsiteX0" fmla="*/ 420436 w 6510992"/>
              <a:gd name="connsiteY0" fmla="*/ 0 h 1447800"/>
              <a:gd name="connsiteX1" fmla="*/ 5787092 w 6510992"/>
              <a:gd name="connsiteY1" fmla="*/ 0 h 1447800"/>
              <a:gd name="connsiteX2" fmla="*/ 6298967 w 6510992"/>
              <a:gd name="connsiteY2" fmla="*/ 212026 h 1447800"/>
              <a:gd name="connsiteX3" fmla="*/ 6510992 w 6510992"/>
              <a:gd name="connsiteY3" fmla="*/ 723901 h 1447800"/>
              <a:gd name="connsiteX4" fmla="*/ 6510992 w 6510992"/>
              <a:gd name="connsiteY4" fmla="*/ 723900 h 1447800"/>
              <a:gd name="connsiteX5" fmla="*/ 6298966 w 6510992"/>
              <a:gd name="connsiteY5" fmla="*/ 1235775 h 1447800"/>
              <a:gd name="connsiteX6" fmla="*/ 5787091 w 6510992"/>
              <a:gd name="connsiteY6" fmla="*/ 1447800 h 1447800"/>
              <a:gd name="connsiteX7" fmla="*/ 420435 w 6510992"/>
              <a:gd name="connsiteY7" fmla="*/ 1447800 h 1447800"/>
              <a:gd name="connsiteX8" fmla="*/ 0 w 6510992"/>
              <a:gd name="connsiteY8" fmla="*/ 1327214 h 1447800"/>
              <a:gd name="connsiteX0" fmla="*/ 1 w 6090557"/>
              <a:gd name="connsiteY0" fmla="*/ 0 h 1447800"/>
              <a:gd name="connsiteX1" fmla="*/ 5366657 w 6090557"/>
              <a:gd name="connsiteY1" fmla="*/ 0 h 1447800"/>
              <a:gd name="connsiteX2" fmla="*/ 5878532 w 6090557"/>
              <a:gd name="connsiteY2" fmla="*/ 212026 h 1447800"/>
              <a:gd name="connsiteX3" fmla="*/ 6090557 w 6090557"/>
              <a:gd name="connsiteY3" fmla="*/ 723901 h 1447800"/>
              <a:gd name="connsiteX4" fmla="*/ 6090557 w 6090557"/>
              <a:gd name="connsiteY4" fmla="*/ 723900 h 1447800"/>
              <a:gd name="connsiteX5" fmla="*/ 5878531 w 6090557"/>
              <a:gd name="connsiteY5" fmla="*/ 1235775 h 1447800"/>
              <a:gd name="connsiteX6" fmla="*/ 5366656 w 6090557"/>
              <a:gd name="connsiteY6" fmla="*/ 1447800 h 1447800"/>
              <a:gd name="connsiteX7" fmla="*/ 0 w 6090557"/>
              <a:gd name="connsiteY7" fmla="*/ 1447800 h 14478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6090557" h="1447800">
                <a:moveTo>
                  <a:pt x="1" y="0"/>
                </a:moveTo>
                <a:lnTo>
                  <a:pt x="5366657" y="0"/>
                </a:lnTo>
                <a:cubicBezTo>
                  <a:pt x="5558647" y="0"/>
                  <a:pt x="5742774" y="76268"/>
                  <a:pt x="5878532" y="212026"/>
                </a:cubicBezTo>
                <a:cubicBezTo>
                  <a:pt x="6014289" y="347784"/>
                  <a:pt x="6090557" y="531911"/>
                  <a:pt x="6090557" y="723901"/>
                </a:cubicBezTo>
                <a:lnTo>
                  <a:pt x="6090557" y="723900"/>
                </a:lnTo>
                <a:cubicBezTo>
                  <a:pt x="6090557" y="915890"/>
                  <a:pt x="6014289" y="1100017"/>
                  <a:pt x="5878531" y="1235775"/>
                </a:cubicBezTo>
                <a:cubicBezTo>
                  <a:pt x="5742773" y="1371533"/>
                  <a:pt x="5558646" y="1447800"/>
                  <a:pt x="5366656" y="1447800"/>
                </a:cubicBezTo>
                <a:lnTo>
                  <a:pt x="0" y="1447800"/>
                </a:lnTo>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sp>
        <p:nvSpPr>
          <p:cNvPr id="5130" name="Title 1"/>
          <p:cNvSpPr txBox="1">
            <a:spLocks/>
          </p:cNvSpPr>
          <p:nvPr/>
        </p:nvSpPr>
        <p:spPr bwMode="auto">
          <a:xfrm>
            <a:off x="228600" y="3200400"/>
            <a:ext cx="5638800" cy="1470025"/>
          </a:xfrm>
          <a:prstGeom prst="rect">
            <a:avLst/>
          </a:prstGeom>
          <a:noFill/>
          <a:ln w="9525">
            <a:noFill/>
            <a:miter lim="800000"/>
            <a:headEnd/>
            <a:tailEnd/>
          </a:ln>
        </p:spPr>
        <p:txBody>
          <a:bodyPr anchor="ctr"/>
          <a:lstStyle/>
          <a:p>
            <a:pPr algn="ctr" rtl="0" fontAlgn="auto">
              <a:spcBef>
                <a:spcPts val="0"/>
              </a:spcBef>
              <a:spcAft>
                <a:spcPts val="0"/>
              </a:spcAft>
              <a:defRPr/>
            </a:pPr>
            <a:endParaRPr lang="en-US" sz="3700" b="1" dirty="0" smtClean="0">
              <a:solidFill>
                <a:schemeClr val="accent1">
                  <a:lumMod val="50000"/>
                </a:schemeClr>
              </a:solidFill>
              <a:latin typeface="AYM Wadiy S_U normal."/>
              <a:cs typeface="Times New Roman" pitchFamily="18" charset="0"/>
            </a:endParaRPr>
          </a:p>
          <a:p>
            <a:pPr algn="ctr" rtl="0" fontAlgn="auto">
              <a:spcBef>
                <a:spcPts val="0"/>
              </a:spcBef>
              <a:spcAft>
                <a:spcPts val="0"/>
              </a:spcAft>
              <a:defRPr/>
            </a:pPr>
            <a:endParaRPr lang="en-US" sz="3700" b="1" dirty="0">
              <a:solidFill>
                <a:schemeClr val="accent1">
                  <a:lumMod val="50000"/>
                </a:schemeClr>
              </a:solidFill>
              <a:latin typeface="AYM Wadiy S_U normal."/>
              <a:cs typeface="Times New Roman" pitchFamily="18" charset="0"/>
            </a:endParaRPr>
          </a:p>
          <a:p>
            <a:pPr algn="ctr"/>
            <a:r>
              <a:rPr lang="ar-SA" sz="3700" b="1" dirty="0" smtClean="0">
                <a:solidFill>
                  <a:schemeClr val="accent1">
                    <a:lumMod val="50000"/>
                  </a:schemeClr>
                </a:solidFill>
                <a:latin typeface="AYM Wadiy S_U normal."/>
                <a:cs typeface="Times New Roman" pitchFamily="18" charset="0"/>
              </a:rPr>
              <a:t>مبادئ الاقتصاد الكلي </a:t>
            </a:r>
          </a:p>
          <a:p>
            <a:pPr algn="ctr"/>
            <a:endParaRPr lang="ar-SA" sz="3700" b="1" dirty="0" smtClean="0">
              <a:solidFill>
                <a:schemeClr val="accent1">
                  <a:lumMod val="50000"/>
                </a:schemeClr>
              </a:solidFill>
              <a:latin typeface="AYM Wadiy S_U normal."/>
              <a:cs typeface="Times New Roman" pitchFamily="18" charset="0"/>
            </a:endParaRPr>
          </a:p>
          <a:p>
            <a:pPr algn="ctr"/>
            <a:r>
              <a:rPr lang="ar-SA" sz="3700" b="1" dirty="0" smtClean="0">
                <a:solidFill>
                  <a:schemeClr val="accent1">
                    <a:lumMod val="50000"/>
                  </a:schemeClr>
                </a:solidFill>
                <a:latin typeface="AYM Wadiy S_U normal."/>
                <a:cs typeface="Times New Roman" pitchFamily="18" charset="0"/>
              </a:rPr>
              <a:t>دكتور عبد اللطيف موسى </a:t>
            </a:r>
            <a:r>
              <a:rPr lang="ar-SA" sz="3700" b="1" dirty="0" err="1" smtClean="0">
                <a:solidFill>
                  <a:schemeClr val="accent1">
                    <a:lumMod val="50000"/>
                  </a:schemeClr>
                </a:solidFill>
                <a:latin typeface="AYM Wadiy S_U normal."/>
                <a:cs typeface="Times New Roman" pitchFamily="18" charset="0"/>
              </a:rPr>
              <a:t>بلغرسة</a:t>
            </a:r>
            <a:r>
              <a:rPr lang="ar-SA" sz="3700" b="1" dirty="0" smtClean="0">
                <a:solidFill>
                  <a:schemeClr val="accent1">
                    <a:lumMod val="50000"/>
                  </a:schemeClr>
                </a:solidFill>
                <a:latin typeface="AYM Wadiy S_U normal."/>
                <a:cs typeface="Times New Roman" pitchFamily="18" charset="0"/>
              </a:rPr>
              <a:t> </a:t>
            </a:r>
          </a:p>
          <a:p>
            <a:pPr algn="ctr"/>
            <a:r>
              <a:rPr lang="ar-EG" b="1" dirty="0" smtClean="0">
                <a:solidFill>
                  <a:srgbClr val="7F7F7F"/>
                </a:solidFill>
                <a:latin typeface="Calibri" pitchFamily="34" charset="0"/>
                <a:cs typeface="Times New Roman" pitchFamily="18" charset="0"/>
              </a:rPr>
              <a:t/>
            </a:r>
            <a:br>
              <a:rPr lang="ar-EG" b="1" dirty="0" smtClean="0">
                <a:solidFill>
                  <a:srgbClr val="7F7F7F"/>
                </a:solidFill>
                <a:latin typeface="Calibri" pitchFamily="34" charset="0"/>
                <a:cs typeface="Times New Roman" pitchFamily="18" charset="0"/>
              </a:rPr>
            </a:br>
            <a:endParaRPr lang="en-US" sz="1700" b="1" dirty="0" smtClean="0">
              <a:solidFill>
                <a:srgbClr val="7F7F7F"/>
              </a:solidFill>
              <a:latin typeface="Calibri" pitchFamily="34" charset="0"/>
            </a:endParaRPr>
          </a:p>
          <a:p>
            <a:pPr algn="ctr"/>
            <a:endParaRPr lang="en-US" sz="2600" b="1" dirty="0">
              <a:solidFill>
                <a:srgbClr val="7F7F7F"/>
              </a:solidFill>
              <a:latin typeface="Calibri" pitchFamily="34" charset="0"/>
            </a:endParaRPr>
          </a:p>
        </p:txBody>
      </p:sp>
      <p:sp>
        <p:nvSpPr>
          <p:cNvPr id="5131" name="Slide Number Placeholder 10"/>
          <p:cNvSpPr txBox="1">
            <a:spLocks/>
          </p:cNvSpPr>
          <p:nvPr/>
        </p:nvSpPr>
        <p:spPr bwMode="auto">
          <a:xfrm>
            <a:off x="381000" y="6405563"/>
            <a:ext cx="2311400" cy="365125"/>
          </a:xfrm>
          <a:prstGeom prst="rect">
            <a:avLst/>
          </a:prstGeom>
          <a:noFill/>
          <a:ln w="9525">
            <a:noFill/>
            <a:miter lim="800000"/>
            <a:headEnd/>
            <a:tailEnd/>
          </a:ln>
        </p:spPr>
        <p:txBody>
          <a:bodyPr anchor="ctr"/>
          <a:lstStyle/>
          <a:p>
            <a:pPr rtl="0"/>
            <a:fld id="{BD304080-26AE-472C-BC30-C39120F3D8A0}" type="slidenum">
              <a:rPr lang="ar-SA" sz="1200">
                <a:solidFill>
                  <a:schemeClr val="bg1"/>
                </a:solidFill>
                <a:latin typeface="Calibri" pitchFamily="34" charset="0"/>
              </a:rPr>
              <a:pPr rtl="0"/>
              <a:t>1</a:t>
            </a:fld>
            <a:endParaRPr lang="en-US" sz="1200">
              <a:solidFill>
                <a:schemeClr val="bg1"/>
              </a:solidFill>
              <a:latin typeface="Calibri" pitchFamily="34" charset="0"/>
            </a:endParaRPr>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8" name="Slide Number Placeholder 3"/>
          <p:cNvSpPr>
            <a:spLocks noGrp="1"/>
          </p:cNvSpPr>
          <p:nvPr>
            <p:ph type="sldNum" sz="quarter" idx="10"/>
          </p:nvPr>
        </p:nvSpPr>
        <p:spPr bwMode="auto">
          <a:xfrm>
            <a:off x="4876800" y="6356350"/>
            <a:ext cx="482600" cy="365125"/>
          </a:xfrm>
          <a:noFill/>
          <a:ln>
            <a:miter lim="800000"/>
            <a:headEnd/>
            <a:tailEnd/>
          </a:ln>
        </p:spPr>
        <p:txBody>
          <a:bodyPr/>
          <a:lstStyle/>
          <a:p>
            <a:fld id="{E1D16D93-8795-4AD6-9A1F-54CC01E741BE}" type="slidenum">
              <a:rPr lang="ar-SA" smtClean="0">
                <a:cs typeface="Arial" pitchFamily="34" charset="0"/>
              </a:rPr>
              <a:pPr/>
              <a:t>2</a:t>
            </a:fld>
            <a:endParaRPr lang="en-US" dirty="0" smtClean="0">
              <a:cs typeface="Arial" pitchFamily="34" charset="0"/>
            </a:endParaRPr>
          </a:p>
        </p:txBody>
      </p:sp>
      <p:sp>
        <p:nvSpPr>
          <p:cNvPr id="5" name="Title 4"/>
          <p:cNvSpPr txBox="1">
            <a:spLocks/>
          </p:cNvSpPr>
          <p:nvPr/>
        </p:nvSpPr>
        <p:spPr bwMode="auto">
          <a:xfrm>
            <a:off x="685800" y="2339975"/>
            <a:ext cx="8420100" cy="1470025"/>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lvl1pPr algn="ctr" rtl="0" eaLnBrk="0" fontAlgn="base" hangingPunct="0">
              <a:spcBef>
                <a:spcPct val="0"/>
              </a:spcBef>
              <a:spcAft>
                <a:spcPct val="0"/>
              </a:spcAft>
              <a:defRPr sz="4400" kern="1200">
                <a:solidFill>
                  <a:schemeClr val="accent1">
                    <a:lumMod val="75000"/>
                  </a:schemeClr>
                </a:solidFill>
                <a:latin typeface="+mj-lt"/>
                <a:ea typeface="+mj-ea"/>
                <a:cs typeface="Arial" charset="0"/>
              </a:defRPr>
            </a:lvl1pPr>
            <a:lvl2pPr algn="r" rtl="0" eaLnBrk="0" fontAlgn="base" hangingPunct="0">
              <a:spcBef>
                <a:spcPct val="0"/>
              </a:spcBef>
              <a:spcAft>
                <a:spcPct val="0"/>
              </a:spcAft>
              <a:defRPr sz="4400">
                <a:solidFill>
                  <a:srgbClr val="376092"/>
                </a:solidFill>
                <a:latin typeface="Calibri" pitchFamily="34" charset="0"/>
                <a:cs typeface="Arial" charset="0"/>
              </a:defRPr>
            </a:lvl2pPr>
            <a:lvl3pPr algn="r" rtl="0" eaLnBrk="0" fontAlgn="base" hangingPunct="0">
              <a:spcBef>
                <a:spcPct val="0"/>
              </a:spcBef>
              <a:spcAft>
                <a:spcPct val="0"/>
              </a:spcAft>
              <a:defRPr sz="4400">
                <a:solidFill>
                  <a:srgbClr val="376092"/>
                </a:solidFill>
                <a:latin typeface="Calibri" pitchFamily="34" charset="0"/>
                <a:cs typeface="Arial" charset="0"/>
              </a:defRPr>
            </a:lvl3pPr>
            <a:lvl4pPr algn="r" rtl="0" eaLnBrk="0" fontAlgn="base" hangingPunct="0">
              <a:spcBef>
                <a:spcPct val="0"/>
              </a:spcBef>
              <a:spcAft>
                <a:spcPct val="0"/>
              </a:spcAft>
              <a:defRPr sz="4400">
                <a:solidFill>
                  <a:srgbClr val="376092"/>
                </a:solidFill>
                <a:latin typeface="Calibri" pitchFamily="34" charset="0"/>
                <a:cs typeface="Arial" charset="0"/>
              </a:defRPr>
            </a:lvl4pPr>
            <a:lvl5pPr algn="r" rtl="0" eaLnBrk="0" fontAlgn="base" hangingPunct="0">
              <a:spcBef>
                <a:spcPct val="0"/>
              </a:spcBef>
              <a:spcAft>
                <a:spcPct val="0"/>
              </a:spcAft>
              <a:defRPr sz="4400">
                <a:solidFill>
                  <a:srgbClr val="376092"/>
                </a:solidFill>
                <a:latin typeface="Calibri" pitchFamily="34" charset="0"/>
                <a:cs typeface="Arial" charset="0"/>
              </a:defRPr>
            </a:lvl5pPr>
            <a:lvl6pPr marL="457200" algn="r" rtl="0" fontAlgn="base">
              <a:spcBef>
                <a:spcPct val="0"/>
              </a:spcBef>
              <a:spcAft>
                <a:spcPct val="0"/>
              </a:spcAft>
              <a:defRPr sz="4400">
                <a:solidFill>
                  <a:srgbClr val="376092"/>
                </a:solidFill>
                <a:latin typeface="Calibri" pitchFamily="34" charset="0"/>
                <a:cs typeface="Arial" charset="0"/>
              </a:defRPr>
            </a:lvl6pPr>
            <a:lvl7pPr marL="914400" algn="r" rtl="0" fontAlgn="base">
              <a:spcBef>
                <a:spcPct val="0"/>
              </a:spcBef>
              <a:spcAft>
                <a:spcPct val="0"/>
              </a:spcAft>
              <a:defRPr sz="4400">
                <a:solidFill>
                  <a:srgbClr val="376092"/>
                </a:solidFill>
                <a:latin typeface="Calibri" pitchFamily="34" charset="0"/>
                <a:cs typeface="Arial" charset="0"/>
              </a:defRPr>
            </a:lvl7pPr>
            <a:lvl8pPr marL="1371600" algn="r" rtl="0" fontAlgn="base">
              <a:spcBef>
                <a:spcPct val="0"/>
              </a:spcBef>
              <a:spcAft>
                <a:spcPct val="0"/>
              </a:spcAft>
              <a:defRPr sz="4400">
                <a:solidFill>
                  <a:srgbClr val="376092"/>
                </a:solidFill>
                <a:latin typeface="Calibri" pitchFamily="34" charset="0"/>
                <a:cs typeface="Arial" charset="0"/>
              </a:defRPr>
            </a:lvl8pPr>
            <a:lvl9pPr marL="1828800" algn="r" rtl="0" fontAlgn="base">
              <a:spcBef>
                <a:spcPct val="0"/>
              </a:spcBef>
              <a:spcAft>
                <a:spcPct val="0"/>
              </a:spcAft>
              <a:defRPr sz="4400">
                <a:solidFill>
                  <a:srgbClr val="376092"/>
                </a:solidFill>
                <a:latin typeface="Calibri" pitchFamily="34" charset="0"/>
                <a:cs typeface="Arial" charset="0"/>
              </a:defRPr>
            </a:lvl9pPr>
          </a:lstStyle>
          <a:p>
            <a:pPr eaLnBrk="1" hangingPunct="1"/>
            <a:r>
              <a:rPr lang="ar-EG" spc="-150" dirty="0">
                <a:solidFill>
                  <a:srgbClr val="376092"/>
                </a:solidFill>
                <a:latin typeface="ae_AlMateen" pitchFamily="2" charset="-78"/>
                <a:cs typeface="ae_AlMateen" pitchFamily="2" charset="-78"/>
              </a:rPr>
              <a:t>المحاضرة</a:t>
            </a:r>
            <a:r>
              <a:rPr lang="ar-EG" dirty="0" smtClean="0">
                <a:solidFill>
                  <a:srgbClr val="376092"/>
                </a:solidFill>
                <a:cs typeface="Arial" pitchFamily="34" charset="0"/>
              </a:rPr>
              <a:t> </a:t>
            </a:r>
            <a:r>
              <a:rPr lang="ar-SA" spc="-150" dirty="0">
                <a:solidFill>
                  <a:srgbClr val="376092"/>
                </a:solidFill>
                <a:latin typeface="ae_AlMateen" pitchFamily="2" charset="-78"/>
                <a:cs typeface="ae_AlMateen" pitchFamily="2" charset="-78"/>
              </a:rPr>
              <a:t>التمهيدية</a:t>
            </a:r>
            <a:endParaRPr lang="en-US" spc="-150" dirty="0">
              <a:solidFill>
                <a:srgbClr val="376092"/>
              </a:solidFill>
              <a:latin typeface="ae_AlMateen" pitchFamily="2" charset="-78"/>
              <a:cs typeface="ae_AlMateen" pitchFamily="2" charset="-78"/>
            </a:endParaRPr>
          </a:p>
        </p:txBody>
      </p:sp>
      <p:sp>
        <p:nvSpPr>
          <p:cNvPr id="6" name="Title 4"/>
          <p:cNvSpPr txBox="1">
            <a:spLocks/>
          </p:cNvSpPr>
          <p:nvPr/>
        </p:nvSpPr>
        <p:spPr bwMode="auto">
          <a:xfrm>
            <a:off x="1463566" y="4191000"/>
            <a:ext cx="7086600" cy="8382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lvl1pPr marL="0" indent="0" algn="ctr" rtl="0" eaLnBrk="0" fontAlgn="base" hangingPunct="0">
              <a:spcBef>
                <a:spcPct val="20000"/>
              </a:spcBef>
              <a:spcAft>
                <a:spcPct val="0"/>
              </a:spcAft>
              <a:buFont typeface="Arial" pitchFamily="34" charset="0"/>
              <a:buNone/>
              <a:defRPr sz="3200" kern="1200">
                <a:solidFill>
                  <a:schemeClr val="tx1">
                    <a:tint val="75000"/>
                  </a:schemeClr>
                </a:solidFill>
                <a:latin typeface="+mn-lt"/>
                <a:ea typeface="+mn-ea"/>
                <a:cs typeface="Arial" charset="0"/>
              </a:defRPr>
            </a:lvl1pPr>
            <a:lvl2pPr marL="457200" indent="0" algn="ctr" rtl="0" eaLnBrk="0" fontAlgn="base" hangingPunct="0">
              <a:spcBef>
                <a:spcPct val="20000"/>
              </a:spcBef>
              <a:spcAft>
                <a:spcPct val="0"/>
              </a:spcAft>
              <a:buFont typeface="Arial" pitchFamily="34" charset="0"/>
              <a:buNone/>
              <a:defRPr sz="2800" kern="1200">
                <a:solidFill>
                  <a:schemeClr val="tx1">
                    <a:tint val="75000"/>
                  </a:schemeClr>
                </a:solidFill>
                <a:latin typeface="+mn-lt"/>
                <a:ea typeface="+mn-ea"/>
                <a:cs typeface="Arial" charset="0"/>
              </a:defRPr>
            </a:lvl2pPr>
            <a:lvl3pPr marL="914400" indent="0" algn="ctr" rtl="0" eaLnBrk="0" fontAlgn="base" hangingPunct="0">
              <a:spcBef>
                <a:spcPct val="20000"/>
              </a:spcBef>
              <a:spcAft>
                <a:spcPct val="0"/>
              </a:spcAft>
              <a:buFont typeface="Arial" pitchFamily="34" charset="0"/>
              <a:buNone/>
              <a:defRPr sz="2400" kern="1200">
                <a:solidFill>
                  <a:schemeClr val="tx1">
                    <a:tint val="75000"/>
                  </a:schemeClr>
                </a:solidFill>
                <a:latin typeface="+mn-lt"/>
                <a:ea typeface="+mn-ea"/>
                <a:cs typeface="Arial" charset="0"/>
              </a:defRPr>
            </a:lvl3pPr>
            <a:lvl4pPr marL="1371600" indent="0" algn="ctr" rtl="0" eaLnBrk="0" fontAlgn="base" hangingPunct="0">
              <a:spcBef>
                <a:spcPct val="20000"/>
              </a:spcBef>
              <a:spcAft>
                <a:spcPct val="0"/>
              </a:spcAft>
              <a:buFont typeface="Arial" pitchFamily="34" charset="0"/>
              <a:buNone/>
              <a:defRPr sz="2000" kern="1200">
                <a:solidFill>
                  <a:schemeClr val="tx1">
                    <a:tint val="75000"/>
                  </a:schemeClr>
                </a:solidFill>
                <a:latin typeface="+mn-lt"/>
                <a:ea typeface="+mn-ea"/>
                <a:cs typeface="Arial" charset="0"/>
              </a:defRPr>
            </a:lvl4pPr>
            <a:lvl5pPr marL="1828800" indent="0" algn="ctr" rtl="0" eaLnBrk="0" fontAlgn="base" hangingPunct="0">
              <a:spcBef>
                <a:spcPct val="20000"/>
              </a:spcBef>
              <a:spcAft>
                <a:spcPct val="0"/>
              </a:spcAft>
              <a:buFont typeface="Arial" pitchFamily="34" charset="0"/>
              <a:buNone/>
              <a:defRPr sz="2000" kern="1200">
                <a:solidFill>
                  <a:schemeClr val="tx1">
                    <a:tint val="75000"/>
                  </a:schemeClr>
                </a:solidFill>
                <a:latin typeface="+mn-lt"/>
                <a:ea typeface="+mn-ea"/>
                <a:cs typeface="Arial" charset="0"/>
              </a:defRPr>
            </a:lvl5pPr>
            <a:lvl6pPr marL="22860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6pPr>
            <a:lvl7pPr marL="27432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7pPr>
            <a:lvl8pPr marL="32004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8pPr>
            <a:lvl9pPr marL="36576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9pPr>
          </a:lstStyle>
          <a:p>
            <a:pPr eaLnBrk="1" hangingPunct="1"/>
            <a:r>
              <a:rPr lang="ar-SA" sz="3600" b="1" smtClean="0">
                <a:solidFill>
                  <a:schemeClr val="tx1"/>
                </a:solidFill>
                <a:cs typeface="Arial" pitchFamily="34" charset="0"/>
              </a:rPr>
              <a:t>التعريف بالمقرر</a:t>
            </a:r>
            <a:endParaRPr lang="ar-SA" sz="3600" b="1" dirty="0" smtClean="0">
              <a:solidFill>
                <a:schemeClr val="tx1"/>
              </a:solidFill>
              <a:cs typeface="Arial" pitchFamily="34" charset="0"/>
            </a:endParaRPr>
          </a:p>
        </p:txBody>
      </p:sp>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4" name="Title 1"/>
          <p:cNvSpPr>
            <a:spLocks noGrp="1"/>
          </p:cNvSpPr>
          <p:nvPr>
            <p:ph type="title"/>
          </p:nvPr>
        </p:nvSpPr>
        <p:spPr/>
        <p:txBody>
          <a:bodyPr/>
          <a:lstStyle/>
          <a:p>
            <a:pPr eaLnBrk="1" hangingPunct="1"/>
            <a:r>
              <a:rPr lang="en-US" dirty="0" smtClean="0">
                <a:solidFill>
                  <a:schemeClr val="tx2">
                    <a:lumMod val="75000"/>
                  </a:schemeClr>
                </a:solidFill>
                <a:cs typeface="Arial" pitchFamily="34" charset="0"/>
              </a:rPr>
              <a:t>: </a:t>
            </a:r>
            <a:r>
              <a:rPr lang="ar-SA" dirty="0" smtClean="0">
                <a:solidFill>
                  <a:schemeClr val="tx2">
                    <a:lumMod val="75000"/>
                  </a:schemeClr>
                </a:solidFill>
                <a:cs typeface="Arial" pitchFamily="34" charset="0"/>
              </a:rPr>
              <a:t>هدف </a:t>
            </a:r>
            <a:r>
              <a:rPr lang="ar-SA" dirty="0">
                <a:solidFill>
                  <a:schemeClr val="tx2">
                    <a:lumMod val="75000"/>
                  </a:schemeClr>
                </a:solidFill>
                <a:cs typeface="Arial" pitchFamily="34" charset="0"/>
              </a:rPr>
              <a:t>المقرر </a:t>
            </a:r>
            <a:r>
              <a:rPr lang="ar-SA" dirty="0" smtClean="0">
                <a:solidFill>
                  <a:schemeClr val="tx2">
                    <a:lumMod val="75000"/>
                  </a:schemeClr>
                </a:solidFill>
                <a:cs typeface="Arial" pitchFamily="34" charset="0"/>
              </a:rPr>
              <a:t>العام</a:t>
            </a:r>
          </a:p>
        </p:txBody>
      </p:sp>
      <p:sp>
        <p:nvSpPr>
          <p:cNvPr id="5" name="Slide Number Placeholder 3"/>
          <p:cNvSpPr>
            <a:spLocks noGrp="1"/>
          </p:cNvSpPr>
          <p:nvPr>
            <p:ph type="sldNum" sz="quarter" idx="4294967295"/>
          </p:nvPr>
        </p:nvSpPr>
        <p:spPr bwMode="auto">
          <a:xfrm>
            <a:off x="4876800" y="6356350"/>
            <a:ext cx="482600" cy="365125"/>
          </a:xfrm>
          <a:noFill/>
          <a:ln>
            <a:miter lim="800000"/>
            <a:headEnd/>
            <a:tailEnd/>
          </a:ln>
        </p:spPr>
        <p:txBody>
          <a:bodyPr/>
          <a:lstStyle/>
          <a:p>
            <a:fld id="{E1D16D93-8795-4AD6-9A1F-54CC01E741BE}" type="slidenum">
              <a:rPr lang="ar-SA" smtClean="0">
                <a:cs typeface="Arial" pitchFamily="34" charset="0"/>
              </a:rPr>
              <a:pPr/>
              <a:t>3</a:t>
            </a:fld>
            <a:endParaRPr lang="en-US" dirty="0" smtClean="0">
              <a:cs typeface="Arial" pitchFamily="34" charset="0"/>
            </a:endParaRPr>
          </a:p>
        </p:txBody>
      </p:sp>
      <p:sp>
        <p:nvSpPr>
          <p:cNvPr id="10" name="Title 1"/>
          <p:cNvSpPr txBox="1">
            <a:spLocks/>
          </p:cNvSpPr>
          <p:nvPr/>
        </p:nvSpPr>
        <p:spPr bwMode="auto">
          <a:xfrm>
            <a:off x="609600" y="2590800"/>
            <a:ext cx="8915400" cy="1143000"/>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marL="0" marR="0" lvl="0" indent="0" algn="r" defTabSz="914400" rtl="0" eaLnBrk="1" fontAlgn="base" latinLnBrk="0" hangingPunct="1">
              <a:lnSpc>
                <a:spcPct val="100000"/>
              </a:lnSpc>
              <a:spcBef>
                <a:spcPct val="0"/>
              </a:spcBef>
              <a:spcAft>
                <a:spcPct val="0"/>
              </a:spcAft>
              <a:buClrTx/>
              <a:buSzTx/>
              <a:buFontTx/>
              <a:buNone/>
              <a:tabLst/>
              <a:defRPr/>
            </a:pPr>
            <a:endParaRPr kumimoji="0" lang="ar-SA" sz="4400" b="0" i="0" u="none" strike="noStrike" kern="1200" cap="none" spc="0" normalizeH="0" baseline="0" noProof="0" dirty="0" smtClean="0">
              <a:ln>
                <a:noFill/>
              </a:ln>
              <a:solidFill>
                <a:schemeClr val="tx2">
                  <a:lumMod val="75000"/>
                </a:schemeClr>
              </a:solidFill>
              <a:effectLst/>
              <a:uLnTx/>
              <a:uFillTx/>
              <a:latin typeface="+mj-lt"/>
              <a:ea typeface="+mj-ea"/>
              <a:cs typeface="Arial" pitchFamily="34" charset="0"/>
            </a:endParaRPr>
          </a:p>
        </p:txBody>
      </p:sp>
      <p:sp>
        <p:nvSpPr>
          <p:cNvPr id="11" name="مستطيل 10"/>
          <p:cNvSpPr/>
          <p:nvPr/>
        </p:nvSpPr>
        <p:spPr>
          <a:xfrm>
            <a:off x="457200" y="1524000"/>
            <a:ext cx="8610600" cy="3970318"/>
          </a:xfrm>
          <a:prstGeom prst="rect">
            <a:avLst/>
          </a:prstGeom>
        </p:spPr>
        <p:txBody>
          <a:bodyPr wrap="square">
            <a:spAutoFit/>
          </a:bodyPr>
          <a:lstStyle/>
          <a:p>
            <a:pPr lvl="0" algn="just"/>
            <a:r>
              <a:rPr lang="ar-SA" sz="3600" dirty="0" smtClean="0"/>
              <a:t>يهدف هذا المقرر إلى تعريف الطالب بمفاهيم ونظريات الاقتصاد الكلي، وكذا تنمية قدراته على تحليل الأداء الاقتصادي الكلي، من خلال فهم العلاقات بين قطاعات الاقتصاد، فضلا عن دراسة آثار السياسات الاقتصادية الكلية ، وهذا من أجل تهيئة الطالب للتعامل مع المسائل المعاصرة للاقتصاد السعودي في إطار المتغيرات والتحولات الإقتصادية الوطنية منها والعالمية.</a:t>
            </a:r>
            <a:endParaRPr lang="ar-SA" sz="3600" dirty="0"/>
          </a:p>
        </p:txBody>
      </p:sp>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Title 1"/>
          <p:cNvSpPr>
            <a:spLocks noGrp="1"/>
          </p:cNvSpPr>
          <p:nvPr>
            <p:ph type="title" idx="4294967295"/>
          </p:nvPr>
        </p:nvSpPr>
        <p:spPr>
          <a:xfrm>
            <a:off x="533400" y="304800"/>
            <a:ext cx="8915400" cy="1143000"/>
          </a:xfrm>
        </p:spPr>
        <p:txBody>
          <a:bodyPr/>
          <a:lstStyle/>
          <a:p>
            <a:pPr eaLnBrk="1" hangingPunct="1"/>
            <a:r>
              <a:rPr lang="en-US" dirty="0" smtClean="0">
                <a:solidFill>
                  <a:schemeClr val="tx2">
                    <a:lumMod val="75000"/>
                  </a:schemeClr>
                </a:solidFill>
                <a:cs typeface="Arial" pitchFamily="34" charset="0"/>
              </a:rPr>
              <a:t> </a:t>
            </a:r>
            <a:r>
              <a:rPr lang="ar-SA" dirty="0">
                <a:solidFill>
                  <a:schemeClr val="tx2">
                    <a:lumMod val="75000"/>
                  </a:schemeClr>
                </a:solidFill>
                <a:cs typeface="Arial" pitchFamily="34" charset="0"/>
              </a:rPr>
              <a:t>أهداف المقرر الإجرائية: </a:t>
            </a:r>
            <a:endParaRPr lang="ar-SA" dirty="0" smtClean="0">
              <a:solidFill>
                <a:schemeClr val="tx2">
                  <a:lumMod val="75000"/>
                </a:schemeClr>
              </a:solidFill>
              <a:cs typeface="Arial" pitchFamily="34" charset="0"/>
            </a:endParaRPr>
          </a:p>
        </p:txBody>
      </p:sp>
      <p:sp>
        <p:nvSpPr>
          <p:cNvPr id="5" name="Slide Number Placeholder 3"/>
          <p:cNvSpPr>
            <a:spLocks noGrp="1"/>
          </p:cNvSpPr>
          <p:nvPr>
            <p:ph type="sldNum" sz="quarter" idx="4294967295"/>
          </p:nvPr>
        </p:nvSpPr>
        <p:spPr bwMode="auto">
          <a:xfrm>
            <a:off x="4876800" y="6356350"/>
            <a:ext cx="482600" cy="365125"/>
          </a:xfrm>
          <a:noFill/>
          <a:ln>
            <a:miter lim="800000"/>
            <a:headEnd/>
            <a:tailEnd/>
          </a:ln>
        </p:spPr>
        <p:txBody>
          <a:bodyPr/>
          <a:lstStyle/>
          <a:p>
            <a:fld id="{E1D16D93-8795-4AD6-9A1F-54CC01E741BE}" type="slidenum">
              <a:rPr lang="ar-SA" smtClean="0">
                <a:cs typeface="Arial" pitchFamily="34" charset="0"/>
              </a:rPr>
              <a:pPr/>
              <a:t>4</a:t>
            </a:fld>
            <a:endParaRPr lang="en-US" dirty="0" smtClean="0">
              <a:cs typeface="Arial" pitchFamily="34" charset="0"/>
            </a:endParaRPr>
          </a:p>
        </p:txBody>
      </p:sp>
      <p:sp>
        <p:nvSpPr>
          <p:cNvPr id="6" name="Title 1"/>
          <p:cNvSpPr>
            <a:spLocks noGrp="1"/>
          </p:cNvSpPr>
          <p:nvPr>
            <p:ph type="title" idx="4294967295"/>
          </p:nvPr>
        </p:nvSpPr>
        <p:spPr>
          <a:xfrm>
            <a:off x="457200" y="3048000"/>
            <a:ext cx="8915400" cy="1143000"/>
          </a:xfrm>
        </p:spPr>
        <p:txBody>
          <a:bodyPr/>
          <a:lstStyle/>
          <a:p>
            <a:pPr rtl="1"/>
            <a:r>
              <a:rPr lang="en-US" sz="1400" dirty="0" smtClean="0"/>
              <a:t/>
            </a:r>
            <a:br>
              <a:rPr lang="en-US" sz="1400" dirty="0" smtClean="0"/>
            </a:br>
            <a:r>
              <a:rPr lang="ar-SA" sz="2800" dirty="0" smtClean="0">
                <a:solidFill>
                  <a:schemeClr val="tx1"/>
                </a:solidFill>
              </a:rPr>
              <a:t>1</a:t>
            </a:r>
            <a:r>
              <a:rPr lang="ar-SA" sz="3600" dirty="0" smtClean="0">
                <a:solidFill>
                  <a:schemeClr val="tx1"/>
                </a:solidFill>
              </a:rPr>
              <a:t>- تعريف الطلاب بماهية الاقتصاد الكلي، وآلياته المختلفة.</a:t>
            </a:r>
            <a:br>
              <a:rPr lang="ar-SA" sz="3600" dirty="0" smtClean="0">
                <a:solidFill>
                  <a:schemeClr val="tx1"/>
                </a:solidFill>
              </a:rPr>
            </a:br>
            <a:r>
              <a:rPr lang="en-US" sz="3600" dirty="0" smtClean="0">
                <a:solidFill>
                  <a:schemeClr val="tx1"/>
                </a:solidFill>
              </a:rPr>
              <a:t/>
            </a:r>
            <a:br>
              <a:rPr lang="en-US" sz="3600" dirty="0" smtClean="0">
                <a:solidFill>
                  <a:schemeClr val="tx1"/>
                </a:solidFill>
              </a:rPr>
            </a:br>
            <a:r>
              <a:rPr lang="ar-SA" sz="3600" dirty="0" smtClean="0">
                <a:solidFill>
                  <a:schemeClr val="tx1"/>
                </a:solidFill>
              </a:rPr>
              <a:t>2- تعريف الطلاب بالمواضيع الأساسية في الاقتصاد الكلي ومعرفة كيفية التعامل معها.</a:t>
            </a:r>
            <a:br>
              <a:rPr lang="ar-SA" sz="3600" dirty="0" smtClean="0">
                <a:solidFill>
                  <a:schemeClr val="tx1"/>
                </a:solidFill>
              </a:rPr>
            </a:br>
            <a:r>
              <a:rPr lang="ar-SA" sz="3600" dirty="0" smtClean="0">
                <a:solidFill>
                  <a:schemeClr val="tx1"/>
                </a:solidFill>
              </a:rPr>
              <a:t/>
            </a:r>
            <a:br>
              <a:rPr lang="ar-SA" sz="3600" dirty="0" smtClean="0">
                <a:solidFill>
                  <a:schemeClr val="tx1"/>
                </a:solidFill>
              </a:rPr>
            </a:br>
            <a:r>
              <a:rPr lang="ar-SA" sz="3600" dirty="0" smtClean="0">
                <a:solidFill>
                  <a:schemeClr val="tx1"/>
                </a:solidFill>
              </a:rPr>
              <a:t> 3- تعريف الطلاب بمفاهيم ونظريات الاقتصاد الكلي وتطبيقاتها المختلفة.</a:t>
            </a:r>
            <a:r>
              <a:rPr lang="en-US" sz="3600" dirty="0" smtClean="0">
                <a:solidFill>
                  <a:schemeClr val="tx1"/>
                </a:solidFill>
              </a:rPr>
              <a:t/>
            </a:r>
            <a:br>
              <a:rPr lang="en-US" sz="3600" dirty="0" smtClean="0">
                <a:solidFill>
                  <a:schemeClr val="tx1"/>
                </a:solidFill>
              </a:rPr>
            </a:br>
            <a:endParaRPr lang="ar-SA" sz="3600" dirty="0" smtClean="0">
              <a:solidFill>
                <a:schemeClr val="tx2">
                  <a:lumMod val="75000"/>
                </a:schemeClr>
              </a:solidFill>
              <a:cs typeface="Arial" pitchFamily="34" charset="0"/>
            </a:endParaRPr>
          </a:p>
        </p:txBody>
      </p:sp>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Title 1"/>
          <p:cNvSpPr>
            <a:spLocks noGrp="1"/>
          </p:cNvSpPr>
          <p:nvPr>
            <p:ph type="title" idx="4294967295"/>
          </p:nvPr>
        </p:nvSpPr>
        <p:spPr>
          <a:xfrm>
            <a:off x="304800" y="76200"/>
            <a:ext cx="8915400" cy="1143000"/>
          </a:xfrm>
        </p:spPr>
        <p:txBody>
          <a:bodyPr/>
          <a:lstStyle/>
          <a:p>
            <a:pPr eaLnBrk="1" hangingPunct="1"/>
            <a:r>
              <a:rPr lang="ar-SA" dirty="0" smtClean="0">
                <a:solidFill>
                  <a:schemeClr val="tx2">
                    <a:lumMod val="75000"/>
                  </a:schemeClr>
                </a:solidFill>
                <a:cs typeface="Arial" pitchFamily="34" charset="0"/>
              </a:rPr>
              <a:t>محتويات </a:t>
            </a:r>
            <a:r>
              <a:rPr lang="ar-SA" dirty="0">
                <a:solidFill>
                  <a:schemeClr val="tx2">
                    <a:lumMod val="75000"/>
                  </a:schemeClr>
                </a:solidFill>
                <a:cs typeface="Arial" pitchFamily="34" charset="0"/>
              </a:rPr>
              <a:t>المنهج: </a:t>
            </a:r>
            <a:endParaRPr lang="ar-SA" dirty="0" smtClean="0">
              <a:solidFill>
                <a:schemeClr val="tx2">
                  <a:lumMod val="75000"/>
                </a:schemeClr>
              </a:solidFill>
              <a:cs typeface="Arial" pitchFamily="34" charset="0"/>
            </a:endParaRPr>
          </a:p>
        </p:txBody>
      </p:sp>
      <p:sp>
        <p:nvSpPr>
          <p:cNvPr id="5" name="Slide Number Placeholder 3"/>
          <p:cNvSpPr>
            <a:spLocks noGrp="1"/>
          </p:cNvSpPr>
          <p:nvPr>
            <p:ph type="sldNum" sz="quarter" idx="4294967295"/>
          </p:nvPr>
        </p:nvSpPr>
        <p:spPr bwMode="auto">
          <a:xfrm>
            <a:off x="4876800" y="6356350"/>
            <a:ext cx="482600" cy="365125"/>
          </a:xfrm>
          <a:noFill/>
          <a:ln>
            <a:miter lim="800000"/>
            <a:headEnd/>
            <a:tailEnd/>
          </a:ln>
        </p:spPr>
        <p:txBody>
          <a:bodyPr/>
          <a:lstStyle/>
          <a:p>
            <a:fld id="{E1D16D93-8795-4AD6-9A1F-54CC01E741BE}" type="slidenum">
              <a:rPr lang="ar-SA" smtClean="0">
                <a:cs typeface="Arial" pitchFamily="34" charset="0"/>
              </a:rPr>
              <a:pPr/>
              <a:t>5</a:t>
            </a:fld>
            <a:endParaRPr lang="en-US" dirty="0" smtClean="0">
              <a:cs typeface="Arial" pitchFamily="34" charset="0"/>
            </a:endParaRPr>
          </a:p>
        </p:txBody>
      </p:sp>
      <p:sp>
        <p:nvSpPr>
          <p:cNvPr id="4" name="Title 1"/>
          <p:cNvSpPr>
            <a:spLocks noGrp="1"/>
          </p:cNvSpPr>
          <p:nvPr>
            <p:ph type="title" idx="4294967295"/>
          </p:nvPr>
        </p:nvSpPr>
        <p:spPr>
          <a:xfrm>
            <a:off x="685800" y="2590800"/>
            <a:ext cx="8915400" cy="2133600"/>
          </a:xfrm>
        </p:spPr>
        <p:txBody>
          <a:bodyPr/>
          <a:lstStyle/>
          <a:p>
            <a:pPr eaLnBrk="1" hangingPunct="1"/>
            <a:r>
              <a:rPr lang="ar-SA" sz="2800" b="1" dirty="0" smtClean="0">
                <a:solidFill>
                  <a:schemeClr val="tx2">
                    <a:lumMod val="75000"/>
                  </a:schemeClr>
                </a:solidFill>
                <a:cs typeface="Simplified Arabic" pitchFamily="2" charset="-78"/>
              </a:rPr>
              <a:t>الفصل الأول : أساسيات الإقتصاد الكلي</a:t>
            </a:r>
            <a:br>
              <a:rPr lang="ar-SA" sz="2800" b="1" dirty="0" smtClean="0">
                <a:solidFill>
                  <a:schemeClr val="tx2">
                    <a:lumMod val="75000"/>
                  </a:schemeClr>
                </a:solidFill>
                <a:cs typeface="Simplified Arabic" pitchFamily="2" charset="-78"/>
              </a:rPr>
            </a:br>
            <a:r>
              <a:rPr lang="ar-SA" sz="2800" b="1" dirty="0" smtClean="0">
                <a:solidFill>
                  <a:schemeClr val="tx2">
                    <a:lumMod val="75000"/>
                  </a:schemeClr>
                </a:solidFill>
                <a:cs typeface="Simplified Arabic" pitchFamily="2" charset="-78"/>
              </a:rPr>
              <a:t>الفصل الثاني: الحسابات القومية والنمو الاقتصادي </a:t>
            </a:r>
            <a:br>
              <a:rPr lang="ar-SA" sz="2800" b="1" dirty="0" smtClean="0">
                <a:solidFill>
                  <a:schemeClr val="tx2">
                    <a:lumMod val="75000"/>
                  </a:schemeClr>
                </a:solidFill>
                <a:cs typeface="Simplified Arabic" pitchFamily="2" charset="-78"/>
              </a:rPr>
            </a:br>
            <a:r>
              <a:rPr lang="ar-SA" sz="2800" b="1" dirty="0" smtClean="0">
                <a:solidFill>
                  <a:schemeClr val="tx2">
                    <a:lumMod val="75000"/>
                  </a:schemeClr>
                </a:solidFill>
                <a:cs typeface="Simplified Arabic" pitchFamily="2" charset="-78"/>
              </a:rPr>
              <a:t>الفصل الثالث : البطالة والدورات الإقتصادية   </a:t>
            </a:r>
            <a:br>
              <a:rPr lang="ar-SA" sz="2800" b="1" dirty="0" smtClean="0">
                <a:solidFill>
                  <a:schemeClr val="tx2">
                    <a:lumMod val="75000"/>
                  </a:schemeClr>
                </a:solidFill>
                <a:cs typeface="Simplified Arabic" pitchFamily="2" charset="-78"/>
              </a:rPr>
            </a:br>
            <a:r>
              <a:rPr lang="ar-SA" sz="2800" b="1" dirty="0" smtClean="0">
                <a:solidFill>
                  <a:schemeClr val="tx2">
                    <a:lumMod val="75000"/>
                  </a:schemeClr>
                </a:solidFill>
                <a:cs typeface="Simplified Arabic" pitchFamily="2" charset="-78"/>
              </a:rPr>
              <a:t>الفصل الرابع : العرض الكلي والطلب الكلي </a:t>
            </a:r>
            <a:br>
              <a:rPr lang="ar-SA" sz="2800" b="1" dirty="0" smtClean="0">
                <a:solidFill>
                  <a:schemeClr val="tx2">
                    <a:lumMod val="75000"/>
                  </a:schemeClr>
                </a:solidFill>
                <a:cs typeface="Simplified Arabic" pitchFamily="2" charset="-78"/>
              </a:rPr>
            </a:br>
            <a:r>
              <a:rPr lang="ar-SA" sz="2800" b="1" dirty="0" smtClean="0">
                <a:solidFill>
                  <a:schemeClr val="tx2">
                    <a:lumMod val="75000"/>
                  </a:schemeClr>
                </a:solidFill>
                <a:cs typeface="Simplified Arabic" pitchFamily="2" charset="-78"/>
              </a:rPr>
              <a:t>الفصل الخامس : توازن الإقتصاد الكلي </a:t>
            </a:r>
            <a:br>
              <a:rPr lang="ar-SA" sz="2800" b="1" dirty="0" smtClean="0">
                <a:solidFill>
                  <a:schemeClr val="tx2">
                    <a:lumMod val="75000"/>
                  </a:schemeClr>
                </a:solidFill>
                <a:cs typeface="Simplified Arabic" pitchFamily="2" charset="-78"/>
              </a:rPr>
            </a:br>
            <a:r>
              <a:rPr lang="ar-SA" sz="2800" b="1" dirty="0" smtClean="0">
                <a:solidFill>
                  <a:schemeClr val="tx2">
                    <a:lumMod val="75000"/>
                  </a:schemeClr>
                </a:solidFill>
                <a:cs typeface="Simplified Arabic" pitchFamily="2" charset="-78"/>
              </a:rPr>
              <a:t>الفصل السادس : السياسة النقدية </a:t>
            </a:r>
            <a:br>
              <a:rPr lang="ar-SA" sz="2800" b="1" dirty="0" smtClean="0">
                <a:solidFill>
                  <a:schemeClr val="tx2">
                    <a:lumMod val="75000"/>
                  </a:schemeClr>
                </a:solidFill>
                <a:cs typeface="Simplified Arabic" pitchFamily="2" charset="-78"/>
              </a:rPr>
            </a:br>
            <a:r>
              <a:rPr lang="ar-SA" sz="2800" b="1" dirty="0" smtClean="0">
                <a:solidFill>
                  <a:schemeClr val="tx2">
                    <a:lumMod val="75000"/>
                  </a:schemeClr>
                </a:solidFill>
                <a:cs typeface="Simplified Arabic" pitchFamily="2" charset="-78"/>
              </a:rPr>
              <a:t>الفصل السابع : السياسة المالية </a:t>
            </a:r>
            <a:br>
              <a:rPr lang="ar-SA" sz="2800" b="1" dirty="0" smtClean="0">
                <a:solidFill>
                  <a:schemeClr val="tx2">
                    <a:lumMod val="75000"/>
                  </a:schemeClr>
                </a:solidFill>
                <a:cs typeface="Simplified Arabic" pitchFamily="2" charset="-78"/>
              </a:rPr>
            </a:br>
            <a:r>
              <a:rPr lang="ar-SA" sz="2800" b="1" dirty="0" smtClean="0">
                <a:solidFill>
                  <a:schemeClr val="tx2">
                    <a:lumMod val="75000"/>
                  </a:schemeClr>
                </a:solidFill>
                <a:cs typeface="Simplified Arabic" pitchFamily="2" charset="-78"/>
              </a:rPr>
              <a:t>الفصل الثامن : الإقتصاد الدولي </a:t>
            </a:r>
            <a:br>
              <a:rPr lang="ar-SA" sz="2800" b="1" dirty="0" smtClean="0">
                <a:solidFill>
                  <a:schemeClr val="tx2">
                    <a:lumMod val="75000"/>
                  </a:schemeClr>
                </a:solidFill>
                <a:cs typeface="Simplified Arabic" pitchFamily="2" charset="-78"/>
              </a:rPr>
            </a:br>
            <a:r>
              <a:rPr lang="ar-SA" sz="2800" b="1" dirty="0" smtClean="0">
                <a:solidFill>
                  <a:schemeClr val="tx2">
                    <a:lumMod val="75000"/>
                  </a:schemeClr>
                </a:solidFill>
                <a:cs typeface="Simplified Arabic" pitchFamily="2" charset="-78"/>
              </a:rPr>
              <a:t>الفصل التاسع : التنمية الإقتصادية  </a:t>
            </a:r>
            <a:r>
              <a:rPr lang="ar-SA" sz="2000" dirty="0" smtClean="0">
                <a:solidFill>
                  <a:schemeClr val="tx2">
                    <a:lumMod val="75000"/>
                  </a:schemeClr>
                </a:solidFill>
                <a:cs typeface="Arial" pitchFamily="34" charset="0"/>
              </a:rPr>
              <a:t> </a:t>
            </a:r>
          </a:p>
        </p:txBody>
      </p:sp>
    </p:spTree>
    <p:extLst>
      <p:ext uri="{BB962C8B-B14F-4D97-AF65-F5344CB8AC3E}">
        <p14:creationId xmlns:p14="http://schemas.microsoft.com/office/powerpoint/2010/main" xmlns="" val="3097407445"/>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Title 1"/>
          <p:cNvSpPr>
            <a:spLocks noGrp="1"/>
          </p:cNvSpPr>
          <p:nvPr>
            <p:ph type="title" idx="4294967295"/>
          </p:nvPr>
        </p:nvSpPr>
        <p:spPr>
          <a:xfrm>
            <a:off x="381000" y="152400"/>
            <a:ext cx="8915400" cy="1143000"/>
          </a:xfrm>
        </p:spPr>
        <p:txBody>
          <a:bodyPr/>
          <a:lstStyle/>
          <a:p>
            <a:pPr eaLnBrk="1" hangingPunct="1"/>
            <a:r>
              <a:rPr lang="ar-SA" dirty="0" smtClean="0">
                <a:solidFill>
                  <a:schemeClr val="tx2">
                    <a:lumMod val="75000"/>
                  </a:schemeClr>
                </a:solidFill>
                <a:cs typeface="Arial" pitchFamily="34" charset="0"/>
              </a:rPr>
              <a:t>الكتاب </a:t>
            </a:r>
            <a:r>
              <a:rPr lang="ar-SA" dirty="0">
                <a:solidFill>
                  <a:schemeClr val="tx2">
                    <a:lumMod val="75000"/>
                  </a:schemeClr>
                </a:solidFill>
                <a:cs typeface="Arial" pitchFamily="34" charset="0"/>
              </a:rPr>
              <a:t>المقرر </a:t>
            </a:r>
            <a:r>
              <a:rPr lang="ar-SA" dirty="0" smtClean="0">
                <a:solidFill>
                  <a:schemeClr val="tx2">
                    <a:lumMod val="75000"/>
                  </a:schemeClr>
                </a:solidFill>
                <a:cs typeface="Arial" pitchFamily="34" charset="0"/>
              </a:rPr>
              <a:t>:</a:t>
            </a:r>
          </a:p>
        </p:txBody>
      </p:sp>
      <p:sp>
        <p:nvSpPr>
          <p:cNvPr id="5" name="Slide Number Placeholder 3"/>
          <p:cNvSpPr>
            <a:spLocks noGrp="1"/>
          </p:cNvSpPr>
          <p:nvPr>
            <p:ph type="sldNum" sz="quarter" idx="4294967295"/>
          </p:nvPr>
        </p:nvSpPr>
        <p:spPr bwMode="auto">
          <a:xfrm>
            <a:off x="4876800" y="6356350"/>
            <a:ext cx="482600" cy="365125"/>
          </a:xfrm>
          <a:noFill/>
          <a:ln>
            <a:miter lim="800000"/>
            <a:headEnd/>
            <a:tailEnd/>
          </a:ln>
        </p:spPr>
        <p:txBody>
          <a:bodyPr/>
          <a:lstStyle/>
          <a:p>
            <a:fld id="{E1D16D93-8795-4AD6-9A1F-54CC01E741BE}" type="slidenum">
              <a:rPr lang="ar-SA" smtClean="0">
                <a:cs typeface="Arial" pitchFamily="34" charset="0"/>
              </a:rPr>
              <a:pPr/>
              <a:t>6</a:t>
            </a:fld>
            <a:endParaRPr lang="en-US" dirty="0" smtClean="0">
              <a:cs typeface="Arial" pitchFamily="34" charset="0"/>
            </a:endParaRPr>
          </a:p>
        </p:txBody>
      </p:sp>
      <p:sp>
        <p:nvSpPr>
          <p:cNvPr id="6" name="Rectangle 4"/>
          <p:cNvSpPr>
            <a:spLocks noChangeArrowheads="1"/>
          </p:cNvSpPr>
          <p:nvPr/>
        </p:nvSpPr>
        <p:spPr bwMode="auto">
          <a:xfrm>
            <a:off x="1447800" y="1560512"/>
            <a:ext cx="7086600" cy="138499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spAutoFit/>
          </a:bodyPr>
          <a:lstStyle/>
          <a:p>
            <a:pPr algn="just"/>
            <a:r>
              <a:rPr lang="ar-SA" sz="2800" b="1" dirty="0" smtClean="0"/>
              <a:t>فريد بشير طاهر &amp; عبد الوهاب الأمين : مبادئ الاقتصاد الكلي، مركز المعرفة للإستشارات والخدمات التعليمية، المنامة- البحرين </a:t>
            </a:r>
            <a:r>
              <a:rPr lang="en-AU" sz="2800" b="1" dirty="0" smtClean="0"/>
              <a:t>2010</a:t>
            </a:r>
            <a:r>
              <a:rPr lang="ar-SA" sz="2800" b="1" dirty="0" smtClean="0"/>
              <a:t>. </a:t>
            </a:r>
            <a:endParaRPr lang="en-US" sz="2800" b="1" dirty="0">
              <a:solidFill>
                <a:srgbClr val="0070C0"/>
              </a:solidFill>
            </a:endParaRPr>
          </a:p>
        </p:txBody>
      </p:sp>
      <p:sp>
        <p:nvSpPr>
          <p:cNvPr id="8" name="TextBox 6"/>
          <p:cNvSpPr txBox="1">
            <a:spLocks noChangeArrowheads="1"/>
          </p:cNvSpPr>
          <p:nvPr/>
        </p:nvSpPr>
        <p:spPr bwMode="auto">
          <a:xfrm>
            <a:off x="1771123" y="3048000"/>
            <a:ext cx="6314549" cy="3046988"/>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spAutoFit/>
          </a:bodyPr>
          <a:lstStyle>
            <a:lvl1pPr eaLnBrk="0" hangingPunct="0">
              <a:defRPr b="1">
                <a:solidFill>
                  <a:schemeClr val="tx1"/>
                </a:solidFill>
                <a:latin typeface="Arial" pitchFamily="34" charset="0"/>
                <a:cs typeface="Arial" pitchFamily="34" charset="0"/>
              </a:defRPr>
            </a:lvl1pPr>
            <a:lvl2pPr marL="742950" indent="-285750" eaLnBrk="0" hangingPunct="0">
              <a:defRPr b="1">
                <a:solidFill>
                  <a:schemeClr val="tx1"/>
                </a:solidFill>
                <a:latin typeface="Arial" pitchFamily="34" charset="0"/>
                <a:cs typeface="Arial" pitchFamily="34" charset="0"/>
              </a:defRPr>
            </a:lvl2pPr>
            <a:lvl3pPr marL="1143000" indent="-228600" eaLnBrk="0" hangingPunct="0">
              <a:defRPr b="1">
                <a:solidFill>
                  <a:schemeClr val="tx1"/>
                </a:solidFill>
                <a:latin typeface="Arial" pitchFamily="34" charset="0"/>
                <a:cs typeface="Arial" pitchFamily="34" charset="0"/>
              </a:defRPr>
            </a:lvl3pPr>
            <a:lvl4pPr marL="1600200" indent="-228600" eaLnBrk="0" hangingPunct="0">
              <a:defRPr b="1">
                <a:solidFill>
                  <a:schemeClr val="tx1"/>
                </a:solidFill>
                <a:latin typeface="Arial" pitchFamily="34" charset="0"/>
                <a:cs typeface="Arial" pitchFamily="34" charset="0"/>
              </a:defRPr>
            </a:lvl4pPr>
            <a:lvl5pPr marL="2057400" indent="-228600" eaLnBrk="0" hangingPunct="0">
              <a:defRPr b="1">
                <a:solidFill>
                  <a:schemeClr val="tx1"/>
                </a:solidFill>
                <a:latin typeface="Arial" pitchFamily="34" charset="0"/>
                <a:cs typeface="Arial" pitchFamily="34" charset="0"/>
              </a:defRPr>
            </a:lvl5pPr>
            <a:lvl6pPr marL="2514600" indent="-228600" algn="r" rtl="1" eaLnBrk="0" fontAlgn="base" hangingPunct="0">
              <a:spcBef>
                <a:spcPct val="0"/>
              </a:spcBef>
              <a:spcAft>
                <a:spcPct val="0"/>
              </a:spcAft>
              <a:defRPr b="1">
                <a:solidFill>
                  <a:schemeClr val="tx1"/>
                </a:solidFill>
                <a:latin typeface="Arial" pitchFamily="34" charset="0"/>
                <a:cs typeface="Arial" pitchFamily="34" charset="0"/>
              </a:defRPr>
            </a:lvl6pPr>
            <a:lvl7pPr marL="2971800" indent="-228600" algn="r" rtl="1" eaLnBrk="0" fontAlgn="base" hangingPunct="0">
              <a:spcBef>
                <a:spcPct val="0"/>
              </a:spcBef>
              <a:spcAft>
                <a:spcPct val="0"/>
              </a:spcAft>
              <a:defRPr b="1">
                <a:solidFill>
                  <a:schemeClr val="tx1"/>
                </a:solidFill>
                <a:latin typeface="Arial" pitchFamily="34" charset="0"/>
                <a:cs typeface="Arial" pitchFamily="34" charset="0"/>
              </a:defRPr>
            </a:lvl7pPr>
            <a:lvl8pPr marL="3429000" indent="-228600" algn="r" rtl="1" eaLnBrk="0" fontAlgn="base" hangingPunct="0">
              <a:spcBef>
                <a:spcPct val="0"/>
              </a:spcBef>
              <a:spcAft>
                <a:spcPct val="0"/>
              </a:spcAft>
              <a:defRPr b="1">
                <a:solidFill>
                  <a:schemeClr val="tx1"/>
                </a:solidFill>
                <a:latin typeface="Arial" pitchFamily="34" charset="0"/>
                <a:cs typeface="Arial" pitchFamily="34" charset="0"/>
              </a:defRPr>
            </a:lvl8pPr>
            <a:lvl9pPr marL="3886200" indent="-228600" algn="r" rtl="1" eaLnBrk="0" fontAlgn="base" hangingPunct="0">
              <a:spcBef>
                <a:spcPct val="0"/>
              </a:spcBef>
              <a:spcAft>
                <a:spcPct val="0"/>
              </a:spcAft>
              <a:defRPr b="1">
                <a:solidFill>
                  <a:schemeClr val="tx1"/>
                </a:solidFill>
                <a:latin typeface="Arial" pitchFamily="34" charset="0"/>
                <a:cs typeface="Arial" pitchFamily="34" charset="0"/>
              </a:defRPr>
            </a:lvl9pPr>
          </a:lstStyle>
          <a:p>
            <a:pPr algn="just" eaLnBrk="1" hangingPunct="1"/>
            <a:r>
              <a:rPr lang="ar-SA" sz="3200" dirty="0">
                <a:solidFill>
                  <a:srgbClr val="FF0000"/>
                </a:solidFill>
              </a:rPr>
              <a:t>الكتاب متوفر لدى:</a:t>
            </a:r>
          </a:p>
          <a:p>
            <a:pPr algn="just" eaLnBrk="1" hangingPunct="1"/>
            <a:r>
              <a:rPr lang="ar-SA" sz="3200" dirty="0"/>
              <a:t>- </a:t>
            </a:r>
            <a:r>
              <a:rPr lang="ar-SA" sz="3200" dirty="0" smtClean="0"/>
              <a:t>مكتبة جرير بجميع فروعها في أنحاء المملكة</a:t>
            </a:r>
            <a:endParaRPr lang="ar-SA" sz="3200" dirty="0"/>
          </a:p>
          <a:p>
            <a:pPr algn="just" eaLnBrk="1" hangingPunct="1"/>
            <a:r>
              <a:rPr lang="ar-SA" sz="3200" dirty="0" smtClean="0"/>
              <a:t>- مكتبة دار المعالم بالأحساء</a:t>
            </a:r>
            <a:endParaRPr lang="ar-SA" sz="3200" dirty="0"/>
          </a:p>
          <a:p>
            <a:pPr algn="just" eaLnBrk="1" hangingPunct="1">
              <a:buFontTx/>
              <a:buChar char="-"/>
            </a:pPr>
            <a:r>
              <a:rPr lang="ar-SA" sz="3200" dirty="0"/>
              <a:t> </a:t>
            </a:r>
            <a:r>
              <a:rPr lang="ar-SA" sz="3200" dirty="0" smtClean="0"/>
              <a:t>مكتبة الرواد بالأحساء</a:t>
            </a:r>
            <a:endParaRPr lang="ar-SA" sz="3200" dirty="0"/>
          </a:p>
          <a:p>
            <a:pPr algn="just" eaLnBrk="1" hangingPunct="1">
              <a:buFontTx/>
              <a:buChar char="-"/>
            </a:pPr>
            <a:r>
              <a:rPr lang="ar-SA" sz="3200" dirty="0"/>
              <a:t> </a:t>
            </a:r>
            <a:r>
              <a:rPr lang="ar-SA" sz="3200" dirty="0" smtClean="0"/>
              <a:t>مكتبة الضامر بالأحساء</a:t>
            </a:r>
          </a:p>
          <a:p>
            <a:pPr algn="just" eaLnBrk="1" hangingPunct="1">
              <a:buFontTx/>
              <a:buChar char="-"/>
            </a:pPr>
            <a:r>
              <a:rPr lang="ar-SA" sz="3200" dirty="0" smtClean="0"/>
              <a:t> مكتبة العبد القادر  بالأحساء</a:t>
            </a:r>
            <a:endParaRPr lang="ar-SA" sz="3200" dirty="0"/>
          </a:p>
        </p:txBody>
      </p:sp>
    </p:spTree>
    <p:extLst>
      <p:ext uri="{BB962C8B-B14F-4D97-AF65-F5344CB8AC3E}">
        <p14:creationId xmlns:p14="http://schemas.microsoft.com/office/powerpoint/2010/main" xmlns="" val="3097407445"/>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Title 1"/>
          <p:cNvSpPr>
            <a:spLocks noGrp="1"/>
          </p:cNvSpPr>
          <p:nvPr>
            <p:ph type="title" idx="4294967295"/>
          </p:nvPr>
        </p:nvSpPr>
        <p:spPr>
          <a:xfrm>
            <a:off x="381000" y="152400"/>
            <a:ext cx="8915400" cy="1143000"/>
          </a:xfrm>
        </p:spPr>
        <p:txBody>
          <a:bodyPr/>
          <a:lstStyle/>
          <a:p>
            <a:pPr eaLnBrk="1" hangingPunct="1"/>
            <a:r>
              <a:rPr lang="ar-SA" dirty="0" smtClean="0">
                <a:solidFill>
                  <a:schemeClr val="tx2">
                    <a:lumMod val="75000"/>
                  </a:schemeClr>
                </a:solidFill>
                <a:cs typeface="Arial" pitchFamily="34" charset="0"/>
              </a:rPr>
              <a:t>المراجع </a:t>
            </a:r>
            <a:r>
              <a:rPr lang="ar-SA" dirty="0">
                <a:solidFill>
                  <a:schemeClr val="tx2">
                    <a:lumMod val="75000"/>
                  </a:schemeClr>
                </a:solidFill>
                <a:cs typeface="Arial" pitchFamily="34" charset="0"/>
              </a:rPr>
              <a:t>الإضافية</a:t>
            </a:r>
            <a:r>
              <a:rPr lang="ar-SA" dirty="0" smtClean="0">
                <a:solidFill>
                  <a:schemeClr val="tx2">
                    <a:lumMod val="75000"/>
                  </a:schemeClr>
                </a:solidFill>
                <a:cs typeface="Arial" pitchFamily="34" charset="0"/>
              </a:rPr>
              <a:t>:</a:t>
            </a:r>
            <a:endParaRPr lang="ar-SA" dirty="0">
              <a:solidFill>
                <a:schemeClr val="tx2">
                  <a:lumMod val="75000"/>
                </a:schemeClr>
              </a:solidFill>
              <a:cs typeface="Arial" pitchFamily="34" charset="0"/>
            </a:endParaRPr>
          </a:p>
        </p:txBody>
      </p:sp>
      <p:sp>
        <p:nvSpPr>
          <p:cNvPr id="5" name="Slide Number Placeholder 3"/>
          <p:cNvSpPr>
            <a:spLocks noGrp="1"/>
          </p:cNvSpPr>
          <p:nvPr>
            <p:ph type="sldNum" sz="quarter" idx="4294967295"/>
          </p:nvPr>
        </p:nvSpPr>
        <p:spPr bwMode="auto">
          <a:xfrm>
            <a:off x="4876800" y="6356350"/>
            <a:ext cx="482600" cy="365125"/>
          </a:xfrm>
          <a:noFill/>
          <a:ln>
            <a:miter lim="800000"/>
            <a:headEnd/>
            <a:tailEnd/>
          </a:ln>
        </p:spPr>
        <p:txBody>
          <a:bodyPr/>
          <a:lstStyle/>
          <a:p>
            <a:fld id="{E1D16D93-8795-4AD6-9A1F-54CC01E741BE}" type="slidenum">
              <a:rPr lang="ar-SA" smtClean="0">
                <a:cs typeface="Arial" pitchFamily="34" charset="0"/>
              </a:rPr>
              <a:pPr/>
              <a:t>7</a:t>
            </a:fld>
            <a:endParaRPr lang="en-US" dirty="0" smtClean="0">
              <a:cs typeface="Arial" pitchFamily="34" charset="0"/>
            </a:endParaRPr>
          </a:p>
        </p:txBody>
      </p:sp>
      <p:sp>
        <p:nvSpPr>
          <p:cNvPr id="6" name="Rectangle 4"/>
          <p:cNvSpPr>
            <a:spLocks noChangeArrowheads="1"/>
          </p:cNvSpPr>
          <p:nvPr/>
        </p:nvSpPr>
        <p:spPr bwMode="auto">
          <a:xfrm>
            <a:off x="457200" y="1600200"/>
            <a:ext cx="8763000" cy="1077218"/>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spAutoFit/>
          </a:bodyPr>
          <a:lstStyle/>
          <a:p>
            <a:r>
              <a:rPr lang="ar-SA" sz="3200" b="1" dirty="0" smtClean="0"/>
              <a:t>بول سامويلسون وآخرون : الاقتصاد (مترجم)، الأهلية للنشر والتوزيع، عمان - الأردن </a:t>
            </a:r>
            <a:endParaRPr lang="en-US" sz="3200" b="1" dirty="0"/>
          </a:p>
        </p:txBody>
      </p:sp>
    </p:spTree>
    <p:extLst>
      <p:ext uri="{BB962C8B-B14F-4D97-AF65-F5344CB8AC3E}">
        <p14:creationId xmlns:p14="http://schemas.microsoft.com/office/powerpoint/2010/main" xmlns="" val="3097407445"/>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8" name="Slide Number Placeholder 3"/>
          <p:cNvSpPr txBox="1">
            <a:spLocks noGrp="1"/>
          </p:cNvSpPr>
          <p:nvPr/>
        </p:nvSpPr>
        <p:spPr bwMode="auto">
          <a:xfrm>
            <a:off x="2105025" y="6376988"/>
            <a:ext cx="571500" cy="36512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nchor="ctr"/>
          <a:lstStyle>
            <a:lvl1pPr eaLnBrk="0" hangingPunct="0">
              <a:defRPr b="1">
                <a:solidFill>
                  <a:schemeClr val="tx1"/>
                </a:solidFill>
                <a:latin typeface="Arial" pitchFamily="34" charset="0"/>
                <a:cs typeface="Arial" pitchFamily="34" charset="0"/>
              </a:defRPr>
            </a:lvl1pPr>
            <a:lvl2pPr marL="742950" indent="-285750" eaLnBrk="0" hangingPunct="0">
              <a:defRPr b="1">
                <a:solidFill>
                  <a:schemeClr val="tx1"/>
                </a:solidFill>
                <a:latin typeface="Arial" pitchFamily="34" charset="0"/>
                <a:cs typeface="Arial" pitchFamily="34" charset="0"/>
              </a:defRPr>
            </a:lvl2pPr>
            <a:lvl3pPr marL="1143000" indent="-228600" eaLnBrk="0" hangingPunct="0">
              <a:defRPr b="1">
                <a:solidFill>
                  <a:schemeClr val="tx1"/>
                </a:solidFill>
                <a:latin typeface="Arial" pitchFamily="34" charset="0"/>
                <a:cs typeface="Arial" pitchFamily="34" charset="0"/>
              </a:defRPr>
            </a:lvl3pPr>
            <a:lvl4pPr marL="1600200" indent="-228600" eaLnBrk="0" hangingPunct="0">
              <a:defRPr b="1">
                <a:solidFill>
                  <a:schemeClr val="tx1"/>
                </a:solidFill>
                <a:latin typeface="Arial" pitchFamily="34" charset="0"/>
                <a:cs typeface="Arial" pitchFamily="34" charset="0"/>
              </a:defRPr>
            </a:lvl4pPr>
            <a:lvl5pPr marL="2057400" indent="-228600" eaLnBrk="0" hangingPunct="0">
              <a:defRPr b="1">
                <a:solidFill>
                  <a:schemeClr val="tx1"/>
                </a:solidFill>
                <a:latin typeface="Arial" pitchFamily="34" charset="0"/>
                <a:cs typeface="Arial" pitchFamily="34" charset="0"/>
              </a:defRPr>
            </a:lvl5pPr>
            <a:lvl6pPr marL="2514600" indent="-228600" algn="r" rtl="1" eaLnBrk="0" fontAlgn="base" hangingPunct="0">
              <a:spcBef>
                <a:spcPct val="0"/>
              </a:spcBef>
              <a:spcAft>
                <a:spcPct val="0"/>
              </a:spcAft>
              <a:defRPr b="1">
                <a:solidFill>
                  <a:schemeClr val="tx1"/>
                </a:solidFill>
                <a:latin typeface="Arial" pitchFamily="34" charset="0"/>
                <a:cs typeface="Arial" pitchFamily="34" charset="0"/>
              </a:defRPr>
            </a:lvl6pPr>
            <a:lvl7pPr marL="2971800" indent="-228600" algn="r" rtl="1" eaLnBrk="0" fontAlgn="base" hangingPunct="0">
              <a:spcBef>
                <a:spcPct val="0"/>
              </a:spcBef>
              <a:spcAft>
                <a:spcPct val="0"/>
              </a:spcAft>
              <a:defRPr b="1">
                <a:solidFill>
                  <a:schemeClr val="tx1"/>
                </a:solidFill>
                <a:latin typeface="Arial" pitchFamily="34" charset="0"/>
                <a:cs typeface="Arial" pitchFamily="34" charset="0"/>
              </a:defRPr>
            </a:lvl7pPr>
            <a:lvl8pPr marL="3429000" indent="-228600" algn="r" rtl="1" eaLnBrk="0" fontAlgn="base" hangingPunct="0">
              <a:spcBef>
                <a:spcPct val="0"/>
              </a:spcBef>
              <a:spcAft>
                <a:spcPct val="0"/>
              </a:spcAft>
              <a:defRPr b="1">
                <a:solidFill>
                  <a:schemeClr val="tx1"/>
                </a:solidFill>
                <a:latin typeface="Arial" pitchFamily="34" charset="0"/>
                <a:cs typeface="Arial" pitchFamily="34" charset="0"/>
              </a:defRPr>
            </a:lvl8pPr>
            <a:lvl9pPr marL="3886200" indent="-228600" algn="r" rtl="1" eaLnBrk="0" fontAlgn="base" hangingPunct="0">
              <a:spcBef>
                <a:spcPct val="0"/>
              </a:spcBef>
              <a:spcAft>
                <a:spcPct val="0"/>
              </a:spcAft>
              <a:defRPr b="1">
                <a:solidFill>
                  <a:schemeClr val="tx1"/>
                </a:solidFill>
                <a:latin typeface="Arial" pitchFamily="34" charset="0"/>
                <a:cs typeface="Arial" pitchFamily="34" charset="0"/>
              </a:defRPr>
            </a:lvl9pPr>
          </a:lstStyle>
          <a:p>
            <a:pPr rtl="0" eaLnBrk="1" hangingPunct="1"/>
            <a:fld id="{0EC59580-0F2C-494C-ACBF-06E035FB03D9}" type="slidenum">
              <a:rPr lang="ar-SA" sz="1200" b="0">
                <a:solidFill>
                  <a:schemeClr val="bg1"/>
                </a:solidFill>
                <a:latin typeface="Calibri" pitchFamily="34" charset="0"/>
              </a:rPr>
              <a:pPr rtl="0" eaLnBrk="1" hangingPunct="1"/>
              <a:t>8</a:t>
            </a:fld>
            <a:endParaRPr lang="en-US" sz="1200" b="0">
              <a:solidFill>
                <a:schemeClr val="bg1"/>
              </a:solidFill>
              <a:latin typeface="Calibri" pitchFamily="34" charset="0"/>
            </a:endParaRPr>
          </a:p>
        </p:txBody>
      </p:sp>
      <p:sp>
        <p:nvSpPr>
          <p:cNvPr id="14339" name="Title 1"/>
          <p:cNvSpPr>
            <a:spLocks/>
          </p:cNvSpPr>
          <p:nvPr/>
        </p:nvSpPr>
        <p:spPr bwMode="auto">
          <a:xfrm>
            <a:off x="838200" y="546100"/>
            <a:ext cx="8534400" cy="75882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nchor="b"/>
          <a:lstStyle/>
          <a:p>
            <a:endParaRPr lang="ar-SA" sz="6400" b="0">
              <a:solidFill>
                <a:srgbClr val="376092"/>
              </a:solidFill>
              <a:latin typeface="Calibri" pitchFamily="34" charset="0"/>
              <a:cs typeface="AL-Battar" pitchFamily="2" charset="-78"/>
            </a:endParaRPr>
          </a:p>
        </p:txBody>
      </p:sp>
      <p:sp>
        <p:nvSpPr>
          <p:cNvPr id="14340" name="Content Placeholder 2"/>
          <p:cNvSpPr>
            <a:spLocks/>
          </p:cNvSpPr>
          <p:nvPr/>
        </p:nvSpPr>
        <p:spPr bwMode="auto">
          <a:xfrm>
            <a:off x="990600" y="1371600"/>
            <a:ext cx="8504238" cy="45720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p>
            <a:pPr marL="273050" indent="-273050" algn="just">
              <a:lnSpc>
                <a:spcPct val="110000"/>
              </a:lnSpc>
              <a:spcBef>
                <a:spcPct val="20000"/>
              </a:spcBef>
              <a:buFont typeface="Arial" pitchFamily="34" charset="0"/>
              <a:buChar char="•"/>
            </a:pPr>
            <a:endParaRPr lang="ar-SA" sz="2500" b="0">
              <a:solidFill>
                <a:srgbClr val="376092"/>
              </a:solidFill>
              <a:latin typeface="Calibri" pitchFamily="34" charset="0"/>
              <a:cs typeface="AL-Mohanad Bold" pitchFamily="2" charset="-78"/>
            </a:endParaRPr>
          </a:p>
        </p:txBody>
      </p:sp>
      <p:graphicFrame>
        <p:nvGraphicFramePr>
          <p:cNvPr id="7" name="Table 6"/>
          <p:cNvGraphicFramePr>
            <a:graphicFrameLocks noGrp="1"/>
          </p:cNvGraphicFramePr>
          <p:nvPr/>
        </p:nvGraphicFramePr>
        <p:xfrm>
          <a:off x="1371600" y="2362200"/>
          <a:ext cx="7086600" cy="2225676"/>
        </p:xfrm>
        <a:graphic>
          <a:graphicData uri="http://schemas.openxmlformats.org/drawingml/2006/table">
            <a:tbl>
              <a:tblPr rtl="1" firstRow="1" bandRow="1">
                <a:tableStyleId>{5C22544A-7EE6-4342-B048-85BDC9FD1C3A}</a:tableStyleId>
              </a:tblPr>
              <a:tblGrid>
                <a:gridCol w="4701011"/>
                <a:gridCol w="2385589"/>
              </a:tblGrid>
              <a:tr h="370946">
                <a:tc>
                  <a:txBody>
                    <a:bodyPr/>
                    <a:lstStyle/>
                    <a:p>
                      <a:pPr algn="ctr" rtl="1"/>
                      <a:r>
                        <a:rPr lang="ar-SA" sz="1800" dirty="0" smtClean="0"/>
                        <a:t>النشاط </a:t>
                      </a:r>
                      <a:endParaRPr lang="ar-SA" sz="1800" dirty="0"/>
                    </a:p>
                  </a:txBody>
                  <a:tcPr marT="45733" marB="45733"/>
                </a:tc>
                <a:tc>
                  <a:txBody>
                    <a:bodyPr/>
                    <a:lstStyle/>
                    <a:p>
                      <a:pPr algn="ctr" rtl="1"/>
                      <a:r>
                        <a:rPr lang="ar-SA" sz="1800" dirty="0" smtClean="0"/>
                        <a:t>الدرجة</a:t>
                      </a:r>
                      <a:endParaRPr lang="ar-SA" sz="1800" dirty="0"/>
                    </a:p>
                  </a:txBody>
                  <a:tcPr marT="45733" marB="45733"/>
                </a:tc>
              </a:tr>
              <a:tr h="370946">
                <a:tc>
                  <a:txBody>
                    <a:bodyPr/>
                    <a:lstStyle/>
                    <a:p>
                      <a:pPr algn="ctr" rtl="1"/>
                      <a:r>
                        <a:rPr lang="ar-SA" sz="1800" dirty="0" smtClean="0"/>
                        <a:t>المشاركة في منتديات الحوار على البلاك</a:t>
                      </a:r>
                      <a:r>
                        <a:rPr lang="ar-SA" sz="1800" baseline="0" dirty="0" smtClean="0"/>
                        <a:t> بورد</a:t>
                      </a:r>
                      <a:endParaRPr lang="ar-SA" sz="1800" dirty="0"/>
                    </a:p>
                  </a:txBody>
                  <a:tcPr marT="45733" marB="45733"/>
                </a:tc>
                <a:tc>
                  <a:txBody>
                    <a:bodyPr/>
                    <a:lstStyle/>
                    <a:p>
                      <a:pPr marL="0" marR="0" indent="0" algn="ctr" defTabSz="914400" rtl="1" eaLnBrk="1" fontAlgn="auto" latinLnBrk="0" hangingPunct="1">
                        <a:lnSpc>
                          <a:spcPct val="100000"/>
                        </a:lnSpc>
                        <a:spcBef>
                          <a:spcPts val="0"/>
                        </a:spcBef>
                        <a:spcAft>
                          <a:spcPts val="0"/>
                        </a:spcAft>
                        <a:buClrTx/>
                        <a:buSzTx/>
                        <a:buFontTx/>
                        <a:buNone/>
                        <a:tabLst/>
                        <a:defRPr/>
                      </a:pPr>
                      <a:r>
                        <a:rPr lang="ar-SA" sz="1800" dirty="0" smtClean="0"/>
                        <a:t>10 درجات</a:t>
                      </a:r>
                      <a:endParaRPr lang="en-US" sz="1800" dirty="0" smtClean="0"/>
                    </a:p>
                  </a:txBody>
                  <a:tcPr marT="45733" marB="45733"/>
                </a:tc>
              </a:tr>
              <a:tr h="370946">
                <a:tc>
                  <a:txBody>
                    <a:bodyPr/>
                    <a:lstStyle/>
                    <a:p>
                      <a:pPr algn="ctr" rtl="1"/>
                      <a:r>
                        <a:rPr lang="ar-SA" sz="1800" dirty="0" smtClean="0"/>
                        <a:t>حضور المحاضرات المسجلة والمحاضرات المباشرة</a:t>
                      </a:r>
                      <a:endParaRPr lang="ar-SA" sz="1800" dirty="0"/>
                    </a:p>
                  </a:txBody>
                  <a:tcPr marT="45733" marB="45733"/>
                </a:tc>
                <a:tc>
                  <a:txBody>
                    <a:bodyPr/>
                    <a:lstStyle/>
                    <a:p>
                      <a:pPr marL="0" marR="0" indent="0" algn="ctr" defTabSz="914400" rtl="1" eaLnBrk="1" fontAlgn="auto" latinLnBrk="0" hangingPunct="1">
                        <a:lnSpc>
                          <a:spcPct val="100000"/>
                        </a:lnSpc>
                        <a:spcBef>
                          <a:spcPts val="0"/>
                        </a:spcBef>
                        <a:spcAft>
                          <a:spcPts val="0"/>
                        </a:spcAft>
                        <a:buClrTx/>
                        <a:buSzTx/>
                        <a:buFontTx/>
                        <a:buNone/>
                        <a:tabLst/>
                        <a:defRPr/>
                      </a:pPr>
                      <a:r>
                        <a:rPr lang="ar-SA" sz="1800" dirty="0" smtClean="0"/>
                        <a:t>10 درجات</a:t>
                      </a:r>
                      <a:endParaRPr lang="en-US" sz="1800" dirty="0" smtClean="0"/>
                    </a:p>
                  </a:txBody>
                  <a:tcPr marT="45733" marB="45733"/>
                </a:tc>
              </a:tr>
              <a:tr h="370946">
                <a:tc>
                  <a:txBody>
                    <a:bodyPr/>
                    <a:lstStyle/>
                    <a:p>
                      <a:pPr algn="ctr" rtl="1"/>
                      <a:r>
                        <a:rPr lang="ar-SA" sz="1800" dirty="0" smtClean="0"/>
                        <a:t>الواجبات المنزلية </a:t>
                      </a:r>
                      <a:endParaRPr lang="ar-SA" sz="1800" dirty="0"/>
                    </a:p>
                  </a:txBody>
                  <a:tcPr marT="45733" marB="45733"/>
                </a:tc>
                <a:tc>
                  <a:txBody>
                    <a:bodyPr/>
                    <a:lstStyle/>
                    <a:p>
                      <a:pPr algn="ctr" rtl="1"/>
                      <a:r>
                        <a:rPr lang="ar-SA" sz="1800" dirty="0" smtClean="0"/>
                        <a:t>10 درجات</a:t>
                      </a:r>
                      <a:endParaRPr lang="ar-SA" sz="1800" dirty="0"/>
                    </a:p>
                  </a:txBody>
                  <a:tcPr marT="45733" marB="45733"/>
                </a:tc>
              </a:tr>
              <a:tr h="370946">
                <a:tc>
                  <a:txBody>
                    <a:bodyPr/>
                    <a:lstStyle/>
                    <a:p>
                      <a:pPr algn="ctr" rtl="1"/>
                      <a:r>
                        <a:rPr lang="ar-SA" sz="1800" dirty="0" smtClean="0"/>
                        <a:t>الاختبار النهائي </a:t>
                      </a:r>
                      <a:endParaRPr lang="ar-SA" sz="1800" dirty="0"/>
                    </a:p>
                  </a:txBody>
                  <a:tcPr marT="45733" marB="45733"/>
                </a:tc>
                <a:tc>
                  <a:txBody>
                    <a:bodyPr/>
                    <a:lstStyle/>
                    <a:p>
                      <a:pPr algn="ctr" rtl="1"/>
                      <a:r>
                        <a:rPr lang="ar-SA" sz="1800" dirty="0" smtClean="0"/>
                        <a:t>70 درجة</a:t>
                      </a:r>
                      <a:endParaRPr lang="ar-SA" sz="1800" dirty="0"/>
                    </a:p>
                  </a:txBody>
                  <a:tcPr marT="45733" marB="45733"/>
                </a:tc>
              </a:tr>
              <a:tr h="370946">
                <a:tc>
                  <a:txBody>
                    <a:bodyPr/>
                    <a:lstStyle/>
                    <a:p>
                      <a:pPr algn="ctr" rtl="1"/>
                      <a:r>
                        <a:rPr lang="ar-SA" sz="1800" dirty="0" smtClean="0"/>
                        <a:t>المجموع النهائي </a:t>
                      </a:r>
                      <a:endParaRPr lang="ar-SA" sz="1800" dirty="0"/>
                    </a:p>
                  </a:txBody>
                  <a:tcPr marT="45733" marB="45733"/>
                </a:tc>
                <a:tc>
                  <a:txBody>
                    <a:bodyPr/>
                    <a:lstStyle/>
                    <a:p>
                      <a:pPr algn="ctr" rtl="1"/>
                      <a:r>
                        <a:rPr lang="ar-SA" sz="1800" dirty="0" smtClean="0"/>
                        <a:t>100 درجة</a:t>
                      </a:r>
                      <a:endParaRPr lang="ar-SA" sz="1800" dirty="0"/>
                    </a:p>
                  </a:txBody>
                  <a:tcPr marT="45733" marB="45733"/>
                </a:tc>
              </a:tr>
            </a:tbl>
          </a:graphicData>
        </a:graphic>
      </p:graphicFrame>
      <p:sp>
        <p:nvSpPr>
          <p:cNvPr id="8" name="Title 1"/>
          <p:cNvSpPr>
            <a:spLocks noGrp="1"/>
          </p:cNvSpPr>
          <p:nvPr>
            <p:ph type="title" idx="4294967295"/>
          </p:nvPr>
        </p:nvSpPr>
        <p:spPr>
          <a:xfrm>
            <a:off x="228600" y="152400"/>
            <a:ext cx="8915400" cy="1143000"/>
          </a:xfrm>
        </p:spPr>
        <p:txBody>
          <a:bodyPr/>
          <a:lstStyle/>
          <a:p>
            <a:pPr eaLnBrk="1" hangingPunct="1"/>
            <a:r>
              <a:rPr lang="ar-SA" dirty="0" smtClean="0">
                <a:solidFill>
                  <a:schemeClr val="tx2">
                    <a:lumMod val="75000"/>
                  </a:schemeClr>
                </a:solidFill>
                <a:cs typeface="Arial" pitchFamily="34" charset="0"/>
              </a:rPr>
              <a:t>توزيع </a:t>
            </a:r>
            <a:r>
              <a:rPr lang="ar-SA" dirty="0">
                <a:solidFill>
                  <a:schemeClr val="tx2">
                    <a:lumMod val="75000"/>
                  </a:schemeClr>
                </a:solidFill>
                <a:cs typeface="Arial" pitchFamily="34" charset="0"/>
              </a:rPr>
              <a:t>الدرجات </a:t>
            </a:r>
            <a:r>
              <a:rPr lang="ar-SA" dirty="0" smtClean="0">
                <a:solidFill>
                  <a:schemeClr val="tx2">
                    <a:lumMod val="75000"/>
                  </a:schemeClr>
                </a:solidFill>
                <a:cs typeface="Arial" pitchFamily="34" charset="0"/>
              </a:rPr>
              <a:t>: </a:t>
            </a:r>
          </a:p>
        </p:txBody>
      </p:sp>
    </p:spTree>
    <p:extLst>
      <p:ext uri="{BB962C8B-B14F-4D97-AF65-F5344CB8AC3E}">
        <p14:creationId xmlns:p14="http://schemas.microsoft.com/office/powerpoint/2010/main" xmlns="" val="4190612682"/>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2" name="Slide Number Placeholder 3"/>
          <p:cNvSpPr txBox="1">
            <a:spLocks noGrp="1"/>
          </p:cNvSpPr>
          <p:nvPr/>
        </p:nvSpPr>
        <p:spPr bwMode="auto">
          <a:xfrm>
            <a:off x="2105025" y="6376988"/>
            <a:ext cx="571500" cy="36512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nchor="ctr"/>
          <a:lstStyle>
            <a:lvl1pPr eaLnBrk="0" hangingPunct="0">
              <a:defRPr b="1">
                <a:solidFill>
                  <a:schemeClr val="tx1"/>
                </a:solidFill>
                <a:latin typeface="Arial" pitchFamily="34" charset="0"/>
                <a:cs typeface="Arial" pitchFamily="34" charset="0"/>
              </a:defRPr>
            </a:lvl1pPr>
            <a:lvl2pPr marL="742950" indent="-285750" eaLnBrk="0" hangingPunct="0">
              <a:defRPr b="1">
                <a:solidFill>
                  <a:schemeClr val="tx1"/>
                </a:solidFill>
                <a:latin typeface="Arial" pitchFamily="34" charset="0"/>
                <a:cs typeface="Arial" pitchFamily="34" charset="0"/>
              </a:defRPr>
            </a:lvl2pPr>
            <a:lvl3pPr marL="1143000" indent="-228600" eaLnBrk="0" hangingPunct="0">
              <a:defRPr b="1">
                <a:solidFill>
                  <a:schemeClr val="tx1"/>
                </a:solidFill>
                <a:latin typeface="Arial" pitchFamily="34" charset="0"/>
                <a:cs typeface="Arial" pitchFamily="34" charset="0"/>
              </a:defRPr>
            </a:lvl3pPr>
            <a:lvl4pPr marL="1600200" indent="-228600" eaLnBrk="0" hangingPunct="0">
              <a:defRPr b="1">
                <a:solidFill>
                  <a:schemeClr val="tx1"/>
                </a:solidFill>
                <a:latin typeface="Arial" pitchFamily="34" charset="0"/>
                <a:cs typeface="Arial" pitchFamily="34" charset="0"/>
              </a:defRPr>
            </a:lvl4pPr>
            <a:lvl5pPr marL="2057400" indent="-228600" eaLnBrk="0" hangingPunct="0">
              <a:defRPr b="1">
                <a:solidFill>
                  <a:schemeClr val="tx1"/>
                </a:solidFill>
                <a:latin typeface="Arial" pitchFamily="34" charset="0"/>
                <a:cs typeface="Arial" pitchFamily="34" charset="0"/>
              </a:defRPr>
            </a:lvl5pPr>
            <a:lvl6pPr marL="2514600" indent="-228600" algn="r" rtl="1" eaLnBrk="0" fontAlgn="base" hangingPunct="0">
              <a:spcBef>
                <a:spcPct val="0"/>
              </a:spcBef>
              <a:spcAft>
                <a:spcPct val="0"/>
              </a:spcAft>
              <a:defRPr b="1">
                <a:solidFill>
                  <a:schemeClr val="tx1"/>
                </a:solidFill>
                <a:latin typeface="Arial" pitchFamily="34" charset="0"/>
                <a:cs typeface="Arial" pitchFamily="34" charset="0"/>
              </a:defRPr>
            </a:lvl6pPr>
            <a:lvl7pPr marL="2971800" indent="-228600" algn="r" rtl="1" eaLnBrk="0" fontAlgn="base" hangingPunct="0">
              <a:spcBef>
                <a:spcPct val="0"/>
              </a:spcBef>
              <a:spcAft>
                <a:spcPct val="0"/>
              </a:spcAft>
              <a:defRPr b="1">
                <a:solidFill>
                  <a:schemeClr val="tx1"/>
                </a:solidFill>
                <a:latin typeface="Arial" pitchFamily="34" charset="0"/>
                <a:cs typeface="Arial" pitchFamily="34" charset="0"/>
              </a:defRPr>
            </a:lvl7pPr>
            <a:lvl8pPr marL="3429000" indent="-228600" algn="r" rtl="1" eaLnBrk="0" fontAlgn="base" hangingPunct="0">
              <a:spcBef>
                <a:spcPct val="0"/>
              </a:spcBef>
              <a:spcAft>
                <a:spcPct val="0"/>
              </a:spcAft>
              <a:defRPr b="1">
                <a:solidFill>
                  <a:schemeClr val="tx1"/>
                </a:solidFill>
                <a:latin typeface="Arial" pitchFamily="34" charset="0"/>
                <a:cs typeface="Arial" pitchFamily="34" charset="0"/>
              </a:defRPr>
            </a:lvl8pPr>
            <a:lvl9pPr marL="3886200" indent="-228600" algn="r" rtl="1" eaLnBrk="0" fontAlgn="base" hangingPunct="0">
              <a:spcBef>
                <a:spcPct val="0"/>
              </a:spcBef>
              <a:spcAft>
                <a:spcPct val="0"/>
              </a:spcAft>
              <a:defRPr b="1">
                <a:solidFill>
                  <a:schemeClr val="tx1"/>
                </a:solidFill>
                <a:latin typeface="Arial" pitchFamily="34" charset="0"/>
                <a:cs typeface="Arial" pitchFamily="34" charset="0"/>
              </a:defRPr>
            </a:lvl9pPr>
          </a:lstStyle>
          <a:p>
            <a:pPr rtl="0" eaLnBrk="1" hangingPunct="1"/>
            <a:fld id="{0F2CE5AF-F6F2-4F5C-BE59-FB2036321267}" type="slidenum">
              <a:rPr lang="ar-SA" sz="1200" b="0">
                <a:solidFill>
                  <a:schemeClr val="bg1"/>
                </a:solidFill>
                <a:latin typeface="Calibri" pitchFamily="34" charset="0"/>
              </a:rPr>
              <a:pPr rtl="0" eaLnBrk="1" hangingPunct="1"/>
              <a:t>9</a:t>
            </a:fld>
            <a:endParaRPr lang="en-US" sz="1200" b="0">
              <a:solidFill>
                <a:schemeClr val="bg1"/>
              </a:solidFill>
              <a:latin typeface="Calibri" pitchFamily="34" charset="0"/>
            </a:endParaRPr>
          </a:p>
        </p:txBody>
      </p:sp>
      <p:sp>
        <p:nvSpPr>
          <p:cNvPr id="15363" name="Title 1"/>
          <p:cNvSpPr>
            <a:spLocks/>
          </p:cNvSpPr>
          <p:nvPr/>
        </p:nvSpPr>
        <p:spPr bwMode="auto">
          <a:xfrm>
            <a:off x="838200" y="120650"/>
            <a:ext cx="8534400" cy="118745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nchor="b"/>
          <a:lstStyle/>
          <a:p>
            <a:endParaRPr lang="ar-SA" sz="6400" b="0">
              <a:solidFill>
                <a:srgbClr val="376092"/>
              </a:solidFill>
              <a:latin typeface="Calibri" pitchFamily="34" charset="0"/>
              <a:cs typeface="AL-Battar" pitchFamily="2" charset="-78"/>
            </a:endParaRPr>
          </a:p>
        </p:txBody>
      </p:sp>
      <p:sp>
        <p:nvSpPr>
          <p:cNvPr id="15364" name="Rectangle 4"/>
          <p:cNvSpPr>
            <a:spLocks noChangeArrowheads="1"/>
          </p:cNvSpPr>
          <p:nvPr/>
        </p:nvSpPr>
        <p:spPr bwMode="auto">
          <a:xfrm>
            <a:off x="762000" y="1524000"/>
            <a:ext cx="8458200" cy="3970318"/>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spAutoFit/>
          </a:bodyPr>
          <a:lstStyle/>
          <a:p>
            <a:r>
              <a:rPr lang="ar-SA" sz="2000" dirty="0">
                <a:solidFill>
                  <a:srgbClr val="0070C0"/>
                </a:solidFill>
              </a:rPr>
              <a:t>الساعات المكتبية:</a:t>
            </a:r>
          </a:p>
          <a:p>
            <a:endParaRPr lang="ar-SA" sz="2800" dirty="0"/>
          </a:p>
          <a:p>
            <a:endParaRPr lang="ar-SA" sz="2800" dirty="0">
              <a:solidFill>
                <a:srgbClr val="FF0000"/>
              </a:solidFill>
            </a:endParaRPr>
          </a:p>
          <a:p>
            <a:endParaRPr lang="ar-SA" sz="2800" dirty="0">
              <a:solidFill>
                <a:srgbClr val="FF0000"/>
              </a:solidFill>
            </a:endParaRPr>
          </a:p>
          <a:p>
            <a:endParaRPr lang="ar-SA" sz="2800" dirty="0">
              <a:solidFill>
                <a:srgbClr val="FF0000"/>
              </a:solidFill>
            </a:endParaRPr>
          </a:p>
          <a:p>
            <a:r>
              <a:rPr lang="ar-SA" sz="2000" dirty="0">
                <a:solidFill>
                  <a:srgbClr val="0070C0"/>
                </a:solidFill>
              </a:rPr>
              <a:t>رقم جوال المقرر:</a:t>
            </a:r>
            <a:endParaRPr lang="en-US" sz="2000" dirty="0">
              <a:solidFill>
                <a:srgbClr val="0070C0"/>
              </a:solidFill>
            </a:endParaRPr>
          </a:p>
          <a:p>
            <a:pPr algn="ctr"/>
            <a:r>
              <a:rPr lang="en-US" sz="2800" dirty="0" smtClean="0"/>
              <a:t>0506680751</a:t>
            </a:r>
            <a:r>
              <a:rPr lang="ar-SA" sz="2800" dirty="0"/>
              <a:t> </a:t>
            </a:r>
            <a:endParaRPr lang="en-US" sz="2800" dirty="0"/>
          </a:p>
          <a:p>
            <a:r>
              <a:rPr lang="ar-SA" sz="1600" dirty="0">
                <a:solidFill>
                  <a:srgbClr val="FF0000"/>
                </a:solidFill>
              </a:rPr>
              <a:t>سيكون الجوال مفتوح في الأوقات المحددة </a:t>
            </a:r>
            <a:r>
              <a:rPr lang="ar-SA" sz="1600" dirty="0" smtClean="0">
                <a:solidFill>
                  <a:srgbClr val="FF0000"/>
                </a:solidFill>
              </a:rPr>
              <a:t>أعلاه  وسيتم إغلاقه </a:t>
            </a:r>
            <a:r>
              <a:rPr lang="ar-SA" sz="1600" dirty="0">
                <a:solidFill>
                  <a:srgbClr val="FF0000"/>
                </a:solidFill>
              </a:rPr>
              <a:t>خارج هذه الأوقات، لذا على الجميع التقيد بهذه المواعيد</a:t>
            </a:r>
          </a:p>
          <a:p>
            <a:endParaRPr lang="ar-SA" sz="2800" dirty="0"/>
          </a:p>
          <a:p>
            <a:r>
              <a:rPr lang="ar-SA" sz="2000" dirty="0">
                <a:solidFill>
                  <a:srgbClr val="0070C0"/>
                </a:solidFill>
              </a:rPr>
              <a:t>البريد </a:t>
            </a:r>
            <a:r>
              <a:rPr lang="ar-SA" sz="2000" dirty="0" smtClean="0">
                <a:solidFill>
                  <a:srgbClr val="0070C0"/>
                </a:solidFill>
              </a:rPr>
              <a:t>الإلكتروني:</a:t>
            </a:r>
            <a:r>
              <a:rPr lang="en-US" sz="2000" dirty="0" smtClean="0">
                <a:solidFill>
                  <a:srgbClr val="0070C0"/>
                </a:solidFill>
              </a:rPr>
              <a:t>abelghersa@kfu.edu.sa</a:t>
            </a:r>
            <a:endParaRPr lang="en-US" sz="2800" dirty="0"/>
          </a:p>
        </p:txBody>
      </p:sp>
      <p:graphicFrame>
        <p:nvGraphicFramePr>
          <p:cNvPr id="7" name="Table 6"/>
          <p:cNvGraphicFramePr>
            <a:graphicFrameLocks noGrp="1"/>
          </p:cNvGraphicFramePr>
          <p:nvPr/>
        </p:nvGraphicFramePr>
        <p:xfrm>
          <a:off x="2438400" y="1905000"/>
          <a:ext cx="4572000" cy="1482724"/>
        </p:xfrm>
        <a:graphic>
          <a:graphicData uri="http://schemas.openxmlformats.org/drawingml/2006/table">
            <a:tbl>
              <a:tblPr rtl="1" firstRow="1" bandRow="1">
                <a:tableStyleId>{5C22544A-7EE6-4342-B048-85BDC9FD1C3A}</a:tableStyleId>
              </a:tblPr>
              <a:tblGrid>
                <a:gridCol w="2286000"/>
                <a:gridCol w="2286000"/>
              </a:tblGrid>
              <a:tr h="370681">
                <a:tc>
                  <a:txBody>
                    <a:bodyPr/>
                    <a:lstStyle/>
                    <a:p>
                      <a:pPr algn="ctr" rtl="1"/>
                      <a:r>
                        <a:rPr lang="ar-SA" sz="1800" dirty="0" smtClean="0"/>
                        <a:t>اليوم</a:t>
                      </a:r>
                      <a:endParaRPr lang="ar-SA" sz="1800" dirty="0"/>
                    </a:p>
                  </a:txBody>
                  <a:tcPr marT="45700" marB="45700"/>
                </a:tc>
                <a:tc>
                  <a:txBody>
                    <a:bodyPr/>
                    <a:lstStyle/>
                    <a:p>
                      <a:pPr algn="ctr" rtl="1"/>
                      <a:r>
                        <a:rPr lang="ar-SA" sz="1800" dirty="0" smtClean="0"/>
                        <a:t>الوقت</a:t>
                      </a:r>
                      <a:endParaRPr lang="ar-SA" sz="1800" dirty="0"/>
                    </a:p>
                  </a:txBody>
                  <a:tcPr marT="45700" marB="45700"/>
                </a:tc>
              </a:tr>
              <a:tr h="370681">
                <a:tc>
                  <a:txBody>
                    <a:bodyPr/>
                    <a:lstStyle/>
                    <a:p>
                      <a:pPr algn="ctr" rtl="1"/>
                      <a:r>
                        <a:rPr lang="ar-SA" sz="1800" dirty="0" smtClean="0"/>
                        <a:t>السبت </a:t>
                      </a:r>
                      <a:endParaRPr lang="ar-SA" sz="1800" dirty="0"/>
                    </a:p>
                  </a:txBody>
                  <a:tcPr marT="45700" marB="45700"/>
                </a:tc>
                <a:tc>
                  <a:txBody>
                    <a:bodyPr/>
                    <a:lstStyle/>
                    <a:p>
                      <a:pPr algn="ctr" rtl="1"/>
                      <a:r>
                        <a:rPr lang="ar-SA" sz="1800" dirty="0" smtClean="0"/>
                        <a:t>من 10:30إلى 12:00</a:t>
                      </a:r>
                      <a:endParaRPr lang="ar-SA" sz="1800" dirty="0"/>
                    </a:p>
                  </a:txBody>
                  <a:tcPr marT="45700" marB="45700"/>
                </a:tc>
              </a:tr>
              <a:tr h="370681">
                <a:tc>
                  <a:txBody>
                    <a:bodyPr/>
                    <a:lstStyle/>
                    <a:p>
                      <a:pPr algn="ctr" rtl="1"/>
                      <a:r>
                        <a:rPr lang="ar-SA" sz="1800" dirty="0" smtClean="0"/>
                        <a:t>الاثنين </a:t>
                      </a:r>
                      <a:endParaRPr lang="ar-SA" sz="1800" dirty="0"/>
                    </a:p>
                  </a:txBody>
                  <a:tcPr marT="45700" marB="45700"/>
                </a:tc>
                <a:tc>
                  <a:txBody>
                    <a:bodyPr/>
                    <a:lstStyle/>
                    <a:p>
                      <a:pPr algn="ctr" rtl="1"/>
                      <a:r>
                        <a:rPr lang="ar-SA" sz="1800" dirty="0" smtClean="0"/>
                        <a:t>من 10:30إلى 12:00</a:t>
                      </a:r>
                      <a:endParaRPr lang="ar-SA" sz="1800" dirty="0"/>
                    </a:p>
                  </a:txBody>
                  <a:tcPr marT="45700" marB="45700"/>
                </a:tc>
              </a:tr>
              <a:tr h="370681">
                <a:tc>
                  <a:txBody>
                    <a:bodyPr/>
                    <a:lstStyle/>
                    <a:p>
                      <a:pPr algn="ctr" rtl="1"/>
                      <a:endParaRPr lang="ar-SA" sz="1800" dirty="0"/>
                    </a:p>
                  </a:txBody>
                  <a:tcPr marT="45700" marB="45700"/>
                </a:tc>
                <a:tc>
                  <a:txBody>
                    <a:bodyPr/>
                    <a:lstStyle/>
                    <a:p>
                      <a:pPr algn="ctr" rtl="1"/>
                      <a:endParaRPr lang="ar-SA" sz="1800" dirty="0"/>
                    </a:p>
                  </a:txBody>
                  <a:tcPr marT="45700" marB="45700"/>
                </a:tc>
              </a:tr>
            </a:tbl>
          </a:graphicData>
        </a:graphic>
      </p:graphicFrame>
      <p:sp>
        <p:nvSpPr>
          <p:cNvPr id="8" name="Title 1"/>
          <p:cNvSpPr>
            <a:spLocks noGrp="1"/>
          </p:cNvSpPr>
          <p:nvPr>
            <p:ph type="title" idx="4294967295"/>
          </p:nvPr>
        </p:nvSpPr>
        <p:spPr>
          <a:xfrm>
            <a:off x="-381000" y="152400"/>
            <a:ext cx="9677400" cy="1143000"/>
          </a:xfrm>
        </p:spPr>
        <p:txBody>
          <a:bodyPr/>
          <a:lstStyle/>
          <a:p>
            <a:pPr eaLnBrk="1" hangingPunct="1"/>
            <a:r>
              <a:rPr lang="ar-SA" sz="4200" dirty="0">
                <a:solidFill>
                  <a:schemeClr val="tx2">
                    <a:lumMod val="75000"/>
                  </a:schemeClr>
                </a:solidFill>
                <a:cs typeface="Arial" pitchFamily="34" charset="0"/>
              </a:rPr>
              <a:t>الساعات المكتبية وجوال المقرر والبريد الإلكتروني: </a:t>
            </a:r>
            <a:endParaRPr lang="ar-SA" sz="4200" dirty="0" smtClean="0">
              <a:solidFill>
                <a:schemeClr val="tx2">
                  <a:lumMod val="75000"/>
                </a:schemeClr>
              </a:solidFill>
              <a:cs typeface="Arial" pitchFamily="34" charset="0"/>
            </a:endParaRPr>
          </a:p>
        </p:txBody>
      </p:sp>
    </p:spTree>
    <p:extLst>
      <p:ext uri="{BB962C8B-B14F-4D97-AF65-F5344CB8AC3E}">
        <p14:creationId xmlns:p14="http://schemas.microsoft.com/office/powerpoint/2010/main" xmlns="" val="1080789787"/>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
          <p:cNvSpPr/>
          <p:nvPr/>
        </p:nvSpPr>
        <p:spPr>
          <a:xfrm>
            <a:off x="0" y="0"/>
            <a:ext cx="9906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dirty="0"/>
          </a:p>
        </p:txBody>
      </p:sp>
      <p:grpSp>
        <p:nvGrpSpPr>
          <p:cNvPr id="17412" name="Group 5"/>
          <p:cNvGrpSpPr>
            <a:grpSpLocks/>
          </p:cNvGrpSpPr>
          <p:nvPr/>
        </p:nvGrpSpPr>
        <p:grpSpPr bwMode="auto">
          <a:xfrm>
            <a:off x="6467475" y="1981200"/>
            <a:ext cx="2600325" cy="2524125"/>
            <a:chOff x="5210750" y="1066800"/>
            <a:chExt cx="2976900" cy="3130677"/>
          </a:xfrm>
          <a:effectLst>
            <a:outerShdw blurRad="63500" sx="102000" sy="102000" algn="ctr" rotWithShape="0">
              <a:prstClr val="black">
                <a:alpha val="40000"/>
              </a:prstClr>
            </a:outerShdw>
          </a:effectLst>
        </p:grpSpPr>
        <p:sp>
          <p:nvSpPr>
            <p:cNvPr id="7" name="Oval 6"/>
            <p:cNvSpPr/>
            <p:nvPr/>
          </p:nvSpPr>
          <p:spPr>
            <a:xfrm>
              <a:off x="5321612" y="1143591"/>
              <a:ext cx="2767899" cy="2973159"/>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pic>
          <p:nvPicPr>
            <p:cNvPr id="17416" name="Picture 2" descr="http://kfu.files.googlepages.com/newKFUlogo.jpg"/>
            <p:cNvPicPr>
              <a:picLocks noChangeAspect="1" noChangeArrowheads="1"/>
            </p:cNvPicPr>
            <p:nvPr/>
          </p:nvPicPr>
          <p:blipFill>
            <a:blip r:embed="rId2" cstate="print">
              <a:clrChange>
                <a:clrFrom>
                  <a:srgbClr val="FFFFFF"/>
                </a:clrFrom>
                <a:clrTo>
                  <a:srgbClr val="FFFFFF">
                    <a:alpha val="0"/>
                  </a:srgbClr>
                </a:clrTo>
              </a:clrChange>
            </a:blip>
            <a:srcRect/>
            <a:stretch>
              <a:fillRect/>
            </a:stretch>
          </p:blipFill>
          <p:spPr bwMode="auto">
            <a:xfrm>
              <a:off x="5210750" y="1066800"/>
              <a:ext cx="2976900" cy="3130677"/>
            </a:xfrm>
            <a:prstGeom prst="rect">
              <a:avLst/>
            </a:prstGeom>
            <a:noFill/>
            <a:ln w="9525">
              <a:noFill/>
              <a:miter lim="800000"/>
              <a:headEnd/>
              <a:tailEnd/>
            </a:ln>
          </p:spPr>
        </p:pic>
      </p:grpSp>
      <p:sp>
        <p:nvSpPr>
          <p:cNvPr id="17413" name="Rectangle 8"/>
          <p:cNvSpPr>
            <a:spLocks noChangeArrowheads="1"/>
          </p:cNvSpPr>
          <p:nvPr/>
        </p:nvSpPr>
        <p:spPr bwMode="auto">
          <a:xfrm>
            <a:off x="3429000" y="3352800"/>
            <a:ext cx="2819400" cy="1200150"/>
          </a:xfrm>
          <a:prstGeom prst="rect">
            <a:avLst/>
          </a:prstGeom>
          <a:noFill/>
          <a:ln w="9525">
            <a:noFill/>
            <a:miter lim="800000"/>
            <a:headEnd/>
            <a:tailEnd/>
          </a:ln>
        </p:spPr>
        <p:txBody>
          <a:bodyPr>
            <a:spAutoFit/>
          </a:bodyPr>
          <a:lstStyle/>
          <a:p>
            <a:pPr algn="l" rtl="0"/>
            <a:r>
              <a:rPr lang="ar-EG" sz="7200">
                <a:solidFill>
                  <a:schemeClr val="bg1"/>
                </a:solidFill>
                <a:latin typeface="Calibri" pitchFamily="34" charset="0"/>
              </a:rPr>
              <a:t>بحمد الله</a:t>
            </a:r>
            <a:endParaRPr lang="en-US" sz="7200">
              <a:solidFill>
                <a:schemeClr val="bg1"/>
              </a:solidFill>
              <a:latin typeface="Calibri" pitchFamily="34" charset="0"/>
            </a:endParaRPr>
          </a:p>
        </p:txBody>
      </p:sp>
      <p:sp>
        <p:nvSpPr>
          <p:cNvPr id="17414" name="Freeform 6"/>
          <p:cNvSpPr>
            <a:spLocks noEditPoints="1"/>
          </p:cNvSpPr>
          <p:nvPr/>
        </p:nvSpPr>
        <p:spPr bwMode="auto">
          <a:xfrm>
            <a:off x="3429000" y="2209800"/>
            <a:ext cx="2689225" cy="1236663"/>
          </a:xfrm>
          <a:custGeom>
            <a:avLst/>
            <a:gdLst>
              <a:gd name="T0" fmla="*/ 2147483647 w 1687"/>
              <a:gd name="T1" fmla="*/ 2147483647 h 775"/>
              <a:gd name="T2" fmla="*/ 2147483647 w 1687"/>
              <a:gd name="T3" fmla="*/ 2147483647 h 775"/>
              <a:gd name="T4" fmla="*/ 2147483647 w 1687"/>
              <a:gd name="T5" fmla="*/ 2147483647 h 775"/>
              <a:gd name="T6" fmla="*/ 2147483647 w 1687"/>
              <a:gd name="T7" fmla="*/ 2147483647 h 775"/>
              <a:gd name="T8" fmla="*/ 2147483647 w 1687"/>
              <a:gd name="T9" fmla="*/ 2147483647 h 775"/>
              <a:gd name="T10" fmla="*/ 2147483647 w 1687"/>
              <a:gd name="T11" fmla="*/ 2147483647 h 775"/>
              <a:gd name="T12" fmla="*/ 2147483647 w 1687"/>
              <a:gd name="T13" fmla="*/ 2147483647 h 775"/>
              <a:gd name="T14" fmla="*/ 2147483647 w 1687"/>
              <a:gd name="T15" fmla="*/ 2147483647 h 775"/>
              <a:gd name="T16" fmla="*/ 2147483647 w 1687"/>
              <a:gd name="T17" fmla="*/ 2147483647 h 775"/>
              <a:gd name="T18" fmla="*/ 2147483647 w 1687"/>
              <a:gd name="T19" fmla="*/ 2147483647 h 775"/>
              <a:gd name="T20" fmla="*/ 2147483647 w 1687"/>
              <a:gd name="T21" fmla="*/ 2147483647 h 775"/>
              <a:gd name="T22" fmla="*/ 0 w 1687"/>
              <a:gd name="T23" fmla="*/ 2147483647 h 775"/>
              <a:gd name="T24" fmla="*/ 2147483647 w 1687"/>
              <a:gd name="T25" fmla="*/ 2147483647 h 775"/>
              <a:gd name="T26" fmla="*/ 2147483647 w 1687"/>
              <a:gd name="T27" fmla="*/ 2147483647 h 775"/>
              <a:gd name="T28" fmla="*/ 2147483647 w 1687"/>
              <a:gd name="T29" fmla="*/ 2147483647 h 775"/>
              <a:gd name="T30" fmla="*/ 2147483647 w 1687"/>
              <a:gd name="T31" fmla="*/ 2147483647 h 775"/>
              <a:gd name="T32" fmla="*/ 2147483647 w 1687"/>
              <a:gd name="T33" fmla="*/ 2147483647 h 775"/>
              <a:gd name="T34" fmla="*/ 2147483647 w 1687"/>
              <a:gd name="T35" fmla="*/ 2147483647 h 775"/>
              <a:gd name="T36" fmla="*/ 2147483647 w 1687"/>
              <a:gd name="T37" fmla="*/ 2147483647 h 775"/>
              <a:gd name="T38" fmla="*/ 2147483647 w 1687"/>
              <a:gd name="T39" fmla="*/ 2147483647 h 775"/>
              <a:gd name="T40" fmla="*/ 2147483647 w 1687"/>
              <a:gd name="T41" fmla="*/ 2147483647 h 775"/>
              <a:gd name="T42" fmla="*/ 2147483647 w 1687"/>
              <a:gd name="T43" fmla="*/ 2147483647 h 775"/>
              <a:gd name="T44" fmla="*/ 2147483647 w 1687"/>
              <a:gd name="T45" fmla="*/ 2147483647 h 775"/>
              <a:gd name="T46" fmla="*/ 2147483647 w 1687"/>
              <a:gd name="T47" fmla="*/ 2147483647 h 775"/>
              <a:gd name="T48" fmla="*/ 2147483647 w 1687"/>
              <a:gd name="T49" fmla="*/ 2147483647 h 775"/>
              <a:gd name="T50" fmla="*/ 2147483647 w 1687"/>
              <a:gd name="T51" fmla="*/ 2147483647 h 775"/>
              <a:gd name="T52" fmla="*/ 2147483647 w 1687"/>
              <a:gd name="T53" fmla="*/ 2147483647 h 775"/>
              <a:gd name="T54" fmla="*/ 2147483647 w 1687"/>
              <a:gd name="T55" fmla="*/ 2147483647 h 775"/>
              <a:gd name="T56" fmla="*/ 2147483647 w 1687"/>
              <a:gd name="T57" fmla="*/ 2147483647 h 775"/>
              <a:gd name="T58" fmla="*/ 2147483647 w 1687"/>
              <a:gd name="T59" fmla="*/ 2147483647 h 775"/>
              <a:gd name="T60" fmla="*/ 2147483647 w 1687"/>
              <a:gd name="T61" fmla="*/ 2147483647 h 775"/>
              <a:gd name="T62" fmla="*/ 2147483647 w 1687"/>
              <a:gd name="T63" fmla="*/ 2147483647 h 775"/>
              <a:gd name="T64" fmla="*/ 2147483647 w 1687"/>
              <a:gd name="T65" fmla="*/ 2147483647 h 775"/>
              <a:gd name="T66" fmla="*/ 2147483647 w 1687"/>
              <a:gd name="T67" fmla="*/ 2147483647 h 775"/>
              <a:gd name="T68" fmla="*/ 2147483647 w 1687"/>
              <a:gd name="T69" fmla="*/ 2147483647 h 775"/>
              <a:gd name="T70" fmla="*/ 2147483647 w 1687"/>
              <a:gd name="T71" fmla="*/ 2147483647 h 775"/>
              <a:gd name="T72" fmla="*/ 2147483647 w 1687"/>
              <a:gd name="T73" fmla="*/ 2147483647 h 775"/>
              <a:gd name="T74" fmla="*/ 2147483647 w 1687"/>
              <a:gd name="T75" fmla="*/ 2147483647 h 775"/>
              <a:gd name="T76" fmla="*/ 2147483647 w 1687"/>
              <a:gd name="T77" fmla="*/ 2147483647 h 775"/>
              <a:gd name="T78" fmla="*/ 2147483647 w 1687"/>
              <a:gd name="T79" fmla="*/ 2147483647 h 775"/>
              <a:gd name="T80" fmla="*/ 2147483647 w 1687"/>
              <a:gd name="T81" fmla="*/ 2147483647 h 775"/>
              <a:gd name="T82" fmla="*/ 2147483647 w 1687"/>
              <a:gd name="T83" fmla="*/ 2147483647 h 775"/>
              <a:gd name="T84" fmla="*/ 2147483647 w 1687"/>
              <a:gd name="T85" fmla="*/ 2147483647 h 775"/>
              <a:gd name="T86" fmla="*/ 2147483647 w 1687"/>
              <a:gd name="T87" fmla="*/ 2147483647 h 775"/>
              <a:gd name="T88" fmla="*/ 2147483647 w 1687"/>
              <a:gd name="T89" fmla="*/ 2147483647 h 775"/>
              <a:gd name="T90" fmla="*/ 2147483647 w 1687"/>
              <a:gd name="T91" fmla="*/ 2147483647 h 775"/>
              <a:gd name="T92" fmla="*/ 2147483647 w 1687"/>
              <a:gd name="T93" fmla="*/ 2147483647 h 775"/>
              <a:gd name="T94" fmla="*/ 2147483647 w 1687"/>
              <a:gd name="T95" fmla="*/ 2147483647 h 775"/>
              <a:gd name="T96" fmla="*/ 2147483647 w 1687"/>
              <a:gd name="T97" fmla="*/ 2147483647 h 775"/>
              <a:gd name="T98" fmla="*/ 2147483647 w 1687"/>
              <a:gd name="T99" fmla="*/ 2147483647 h 775"/>
              <a:gd name="T100" fmla="*/ 2147483647 w 1687"/>
              <a:gd name="T101" fmla="*/ 2147483647 h 775"/>
              <a:gd name="T102" fmla="*/ 2147483647 w 1687"/>
              <a:gd name="T103" fmla="*/ 2147483647 h 775"/>
              <a:gd name="T104" fmla="*/ 2147483647 w 1687"/>
              <a:gd name="T105" fmla="*/ 2147483647 h 775"/>
              <a:gd name="T106" fmla="*/ 2147483647 w 1687"/>
              <a:gd name="T107" fmla="*/ 2147483647 h 775"/>
              <a:gd name="T108" fmla="*/ 2147483647 w 1687"/>
              <a:gd name="T109" fmla="*/ 2147483647 h 775"/>
              <a:gd name="T110" fmla="*/ 2147483647 w 1687"/>
              <a:gd name="T111" fmla="*/ 2147483647 h 775"/>
              <a:gd name="T112" fmla="*/ 2147483647 w 1687"/>
              <a:gd name="T113" fmla="*/ 2147483647 h 775"/>
              <a:gd name="T114" fmla="*/ 2147483647 w 1687"/>
              <a:gd name="T115" fmla="*/ 2147483647 h 775"/>
              <a:gd name="T116" fmla="*/ 2147483647 w 1687"/>
              <a:gd name="T117" fmla="*/ 2147483647 h 775"/>
              <a:gd name="T118" fmla="*/ 2147483647 w 1687"/>
              <a:gd name="T119" fmla="*/ 2147483647 h 775"/>
              <a:gd name="T120" fmla="*/ 2147483647 w 1687"/>
              <a:gd name="T121" fmla="*/ 2147483647 h 775"/>
              <a:gd name="T122" fmla="*/ 2147483647 w 1687"/>
              <a:gd name="T123" fmla="*/ 2147483647 h 775"/>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 name="T186" fmla="*/ 0 w 1687"/>
              <a:gd name="T187" fmla="*/ 0 h 775"/>
              <a:gd name="T188" fmla="*/ 1687 w 1687"/>
              <a:gd name="T189" fmla="*/ 775 h 775"/>
            </a:gdLst>
            <a:ahLst/>
            <a:cxnLst>
              <a:cxn ang="T124">
                <a:pos x="T0" y="T1"/>
              </a:cxn>
              <a:cxn ang="T125">
                <a:pos x="T2" y="T3"/>
              </a:cxn>
              <a:cxn ang="T126">
                <a:pos x="T4" y="T5"/>
              </a:cxn>
              <a:cxn ang="T127">
                <a:pos x="T6" y="T7"/>
              </a:cxn>
              <a:cxn ang="T128">
                <a:pos x="T8" y="T9"/>
              </a:cxn>
              <a:cxn ang="T129">
                <a:pos x="T10" y="T11"/>
              </a:cxn>
              <a:cxn ang="T130">
                <a:pos x="T12" y="T13"/>
              </a:cxn>
              <a:cxn ang="T131">
                <a:pos x="T14" y="T15"/>
              </a:cxn>
              <a:cxn ang="T132">
                <a:pos x="T16" y="T17"/>
              </a:cxn>
              <a:cxn ang="T133">
                <a:pos x="T18" y="T19"/>
              </a:cxn>
              <a:cxn ang="T134">
                <a:pos x="T20" y="T21"/>
              </a:cxn>
              <a:cxn ang="T135">
                <a:pos x="T22" y="T23"/>
              </a:cxn>
              <a:cxn ang="T136">
                <a:pos x="T24" y="T25"/>
              </a:cxn>
              <a:cxn ang="T137">
                <a:pos x="T26" y="T27"/>
              </a:cxn>
              <a:cxn ang="T138">
                <a:pos x="T28" y="T29"/>
              </a:cxn>
              <a:cxn ang="T139">
                <a:pos x="T30" y="T31"/>
              </a:cxn>
              <a:cxn ang="T140">
                <a:pos x="T32" y="T33"/>
              </a:cxn>
              <a:cxn ang="T141">
                <a:pos x="T34" y="T35"/>
              </a:cxn>
              <a:cxn ang="T142">
                <a:pos x="T36" y="T37"/>
              </a:cxn>
              <a:cxn ang="T143">
                <a:pos x="T38" y="T39"/>
              </a:cxn>
              <a:cxn ang="T144">
                <a:pos x="T40" y="T41"/>
              </a:cxn>
              <a:cxn ang="T145">
                <a:pos x="T42" y="T43"/>
              </a:cxn>
              <a:cxn ang="T146">
                <a:pos x="T44" y="T45"/>
              </a:cxn>
              <a:cxn ang="T147">
                <a:pos x="T46" y="T47"/>
              </a:cxn>
              <a:cxn ang="T148">
                <a:pos x="T48" y="T49"/>
              </a:cxn>
              <a:cxn ang="T149">
                <a:pos x="T50" y="T51"/>
              </a:cxn>
              <a:cxn ang="T150">
                <a:pos x="T52" y="T53"/>
              </a:cxn>
              <a:cxn ang="T151">
                <a:pos x="T54" y="T55"/>
              </a:cxn>
              <a:cxn ang="T152">
                <a:pos x="T56" y="T57"/>
              </a:cxn>
              <a:cxn ang="T153">
                <a:pos x="T58" y="T59"/>
              </a:cxn>
              <a:cxn ang="T154">
                <a:pos x="T60" y="T61"/>
              </a:cxn>
              <a:cxn ang="T155">
                <a:pos x="T62" y="T63"/>
              </a:cxn>
              <a:cxn ang="T156">
                <a:pos x="T64" y="T65"/>
              </a:cxn>
              <a:cxn ang="T157">
                <a:pos x="T66" y="T67"/>
              </a:cxn>
              <a:cxn ang="T158">
                <a:pos x="T68" y="T69"/>
              </a:cxn>
              <a:cxn ang="T159">
                <a:pos x="T70" y="T71"/>
              </a:cxn>
              <a:cxn ang="T160">
                <a:pos x="T72" y="T73"/>
              </a:cxn>
              <a:cxn ang="T161">
                <a:pos x="T74" y="T75"/>
              </a:cxn>
              <a:cxn ang="T162">
                <a:pos x="T76" y="T77"/>
              </a:cxn>
              <a:cxn ang="T163">
                <a:pos x="T78" y="T79"/>
              </a:cxn>
              <a:cxn ang="T164">
                <a:pos x="T80" y="T81"/>
              </a:cxn>
              <a:cxn ang="T165">
                <a:pos x="T82" y="T83"/>
              </a:cxn>
              <a:cxn ang="T166">
                <a:pos x="T84" y="T85"/>
              </a:cxn>
              <a:cxn ang="T167">
                <a:pos x="T86" y="T87"/>
              </a:cxn>
              <a:cxn ang="T168">
                <a:pos x="T88" y="T89"/>
              </a:cxn>
              <a:cxn ang="T169">
                <a:pos x="T90" y="T91"/>
              </a:cxn>
              <a:cxn ang="T170">
                <a:pos x="T92" y="T93"/>
              </a:cxn>
              <a:cxn ang="T171">
                <a:pos x="T94" y="T95"/>
              </a:cxn>
              <a:cxn ang="T172">
                <a:pos x="T96" y="T97"/>
              </a:cxn>
              <a:cxn ang="T173">
                <a:pos x="T98" y="T99"/>
              </a:cxn>
              <a:cxn ang="T174">
                <a:pos x="T100" y="T101"/>
              </a:cxn>
              <a:cxn ang="T175">
                <a:pos x="T102" y="T103"/>
              </a:cxn>
              <a:cxn ang="T176">
                <a:pos x="T104" y="T105"/>
              </a:cxn>
              <a:cxn ang="T177">
                <a:pos x="T106" y="T107"/>
              </a:cxn>
              <a:cxn ang="T178">
                <a:pos x="T108" y="T109"/>
              </a:cxn>
              <a:cxn ang="T179">
                <a:pos x="T110" y="T111"/>
              </a:cxn>
              <a:cxn ang="T180">
                <a:pos x="T112" y="T113"/>
              </a:cxn>
              <a:cxn ang="T181">
                <a:pos x="T114" y="T115"/>
              </a:cxn>
              <a:cxn ang="T182">
                <a:pos x="T116" y="T117"/>
              </a:cxn>
              <a:cxn ang="T183">
                <a:pos x="T118" y="T119"/>
              </a:cxn>
              <a:cxn ang="T184">
                <a:pos x="T120" y="T121"/>
              </a:cxn>
              <a:cxn ang="T185">
                <a:pos x="T122" y="T123"/>
              </a:cxn>
            </a:cxnLst>
            <a:rect l="T186" t="T187" r="T188" b="T189"/>
            <a:pathLst>
              <a:path w="1687" h="775">
                <a:moveTo>
                  <a:pt x="1374" y="74"/>
                </a:moveTo>
                <a:lnTo>
                  <a:pt x="1308" y="141"/>
                </a:lnTo>
                <a:lnTo>
                  <a:pt x="1248" y="80"/>
                </a:lnTo>
                <a:lnTo>
                  <a:pt x="1177" y="152"/>
                </a:lnTo>
                <a:lnTo>
                  <a:pt x="1100" y="75"/>
                </a:lnTo>
                <a:lnTo>
                  <a:pt x="1169" y="8"/>
                </a:lnTo>
                <a:lnTo>
                  <a:pt x="1229" y="68"/>
                </a:lnTo>
                <a:lnTo>
                  <a:pt x="1298" y="0"/>
                </a:lnTo>
                <a:lnTo>
                  <a:pt x="1374" y="74"/>
                </a:lnTo>
                <a:close/>
                <a:moveTo>
                  <a:pt x="1687" y="612"/>
                </a:moveTo>
                <a:lnTo>
                  <a:pt x="1686" y="635"/>
                </a:lnTo>
                <a:lnTo>
                  <a:pt x="1683" y="657"/>
                </a:lnTo>
                <a:lnTo>
                  <a:pt x="1677" y="678"/>
                </a:lnTo>
                <a:lnTo>
                  <a:pt x="1669" y="698"/>
                </a:lnTo>
                <a:lnTo>
                  <a:pt x="1656" y="723"/>
                </a:lnTo>
                <a:lnTo>
                  <a:pt x="1649" y="731"/>
                </a:lnTo>
                <a:lnTo>
                  <a:pt x="1641" y="739"/>
                </a:lnTo>
                <a:lnTo>
                  <a:pt x="1633" y="745"/>
                </a:lnTo>
                <a:lnTo>
                  <a:pt x="1623" y="750"/>
                </a:lnTo>
                <a:lnTo>
                  <a:pt x="1603" y="753"/>
                </a:lnTo>
                <a:lnTo>
                  <a:pt x="1583" y="751"/>
                </a:lnTo>
                <a:lnTo>
                  <a:pt x="1561" y="743"/>
                </a:lnTo>
                <a:lnTo>
                  <a:pt x="1542" y="731"/>
                </a:lnTo>
                <a:lnTo>
                  <a:pt x="1523" y="715"/>
                </a:lnTo>
                <a:lnTo>
                  <a:pt x="1504" y="695"/>
                </a:lnTo>
                <a:lnTo>
                  <a:pt x="1488" y="672"/>
                </a:lnTo>
                <a:lnTo>
                  <a:pt x="1474" y="646"/>
                </a:lnTo>
                <a:lnTo>
                  <a:pt x="1462" y="619"/>
                </a:lnTo>
                <a:lnTo>
                  <a:pt x="1425" y="640"/>
                </a:lnTo>
                <a:lnTo>
                  <a:pt x="1387" y="660"/>
                </a:lnTo>
                <a:lnTo>
                  <a:pt x="1346" y="678"/>
                </a:lnTo>
                <a:lnTo>
                  <a:pt x="1305" y="694"/>
                </a:lnTo>
                <a:lnTo>
                  <a:pt x="1251" y="710"/>
                </a:lnTo>
                <a:lnTo>
                  <a:pt x="1198" y="722"/>
                </a:lnTo>
                <a:lnTo>
                  <a:pt x="1146" y="729"/>
                </a:lnTo>
                <a:lnTo>
                  <a:pt x="1095" y="731"/>
                </a:lnTo>
                <a:lnTo>
                  <a:pt x="1060" y="728"/>
                </a:lnTo>
                <a:lnTo>
                  <a:pt x="1025" y="719"/>
                </a:lnTo>
                <a:lnTo>
                  <a:pt x="1008" y="711"/>
                </a:lnTo>
                <a:lnTo>
                  <a:pt x="991" y="702"/>
                </a:lnTo>
                <a:lnTo>
                  <a:pt x="974" y="691"/>
                </a:lnTo>
                <a:lnTo>
                  <a:pt x="957" y="678"/>
                </a:lnTo>
                <a:lnTo>
                  <a:pt x="929" y="653"/>
                </a:lnTo>
                <a:lnTo>
                  <a:pt x="908" y="627"/>
                </a:lnTo>
                <a:lnTo>
                  <a:pt x="900" y="615"/>
                </a:lnTo>
                <a:lnTo>
                  <a:pt x="895" y="603"/>
                </a:lnTo>
                <a:lnTo>
                  <a:pt x="889" y="577"/>
                </a:lnTo>
                <a:lnTo>
                  <a:pt x="780" y="628"/>
                </a:lnTo>
                <a:lnTo>
                  <a:pt x="659" y="683"/>
                </a:lnTo>
                <a:lnTo>
                  <a:pt x="603" y="706"/>
                </a:lnTo>
                <a:lnTo>
                  <a:pt x="552" y="724"/>
                </a:lnTo>
                <a:lnTo>
                  <a:pt x="481" y="746"/>
                </a:lnTo>
                <a:lnTo>
                  <a:pt x="415" y="762"/>
                </a:lnTo>
                <a:lnTo>
                  <a:pt x="355" y="772"/>
                </a:lnTo>
                <a:lnTo>
                  <a:pt x="302" y="775"/>
                </a:lnTo>
                <a:lnTo>
                  <a:pt x="268" y="774"/>
                </a:lnTo>
                <a:lnTo>
                  <a:pt x="236" y="772"/>
                </a:lnTo>
                <a:lnTo>
                  <a:pt x="206" y="769"/>
                </a:lnTo>
                <a:lnTo>
                  <a:pt x="178" y="764"/>
                </a:lnTo>
                <a:lnTo>
                  <a:pt x="153" y="758"/>
                </a:lnTo>
                <a:lnTo>
                  <a:pt x="129" y="751"/>
                </a:lnTo>
                <a:lnTo>
                  <a:pt x="107" y="741"/>
                </a:lnTo>
                <a:lnTo>
                  <a:pt x="88" y="731"/>
                </a:lnTo>
                <a:lnTo>
                  <a:pt x="68" y="717"/>
                </a:lnTo>
                <a:lnTo>
                  <a:pt x="50" y="701"/>
                </a:lnTo>
                <a:lnTo>
                  <a:pt x="35" y="681"/>
                </a:lnTo>
                <a:lnTo>
                  <a:pt x="22" y="661"/>
                </a:lnTo>
                <a:lnTo>
                  <a:pt x="12" y="639"/>
                </a:lnTo>
                <a:lnTo>
                  <a:pt x="8" y="626"/>
                </a:lnTo>
                <a:lnTo>
                  <a:pt x="5" y="613"/>
                </a:lnTo>
                <a:lnTo>
                  <a:pt x="1" y="587"/>
                </a:lnTo>
                <a:lnTo>
                  <a:pt x="0" y="558"/>
                </a:lnTo>
                <a:lnTo>
                  <a:pt x="2" y="523"/>
                </a:lnTo>
                <a:lnTo>
                  <a:pt x="6" y="491"/>
                </a:lnTo>
                <a:lnTo>
                  <a:pt x="13" y="459"/>
                </a:lnTo>
                <a:lnTo>
                  <a:pt x="23" y="428"/>
                </a:lnTo>
                <a:lnTo>
                  <a:pt x="34" y="407"/>
                </a:lnTo>
                <a:lnTo>
                  <a:pt x="48" y="381"/>
                </a:lnTo>
                <a:lnTo>
                  <a:pt x="66" y="379"/>
                </a:lnTo>
                <a:lnTo>
                  <a:pt x="52" y="411"/>
                </a:lnTo>
                <a:lnTo>
                  <a:pt x="45" y="432"/>
                </a:lnTo>
                <a:lnTo>
                  <a:pt x="41" y="455"/>
                </a:lnTo>
                <a:lnTo>
                  <a:pt x="38" y="478"/>
                </a:lnTo>
                <a:lnTo>
                  <a:pt x="37" y="502"/>
                </a:lnTo>
                <a:lnTo>
                  <a:pt x="38" y="522"/>
                </a:lnTo>
                <a:lnTo>
                  <a:pt x="42" y="540"/>
                </a:lnTo>
                <a:lnTo>
                  <a:pt x="47" y="557"/>
                </a:lnTo>
                <a:lnTo>
                  <a:pt x="55" y="573"/>
                </a:lnTo>
                <a:lnTo>
                  <a:pt x="66" y="588"/>
                </a:lnTo>
                <a:lnTo>
                  <a:pt x="78" y="603"/>
                </a:lnTo>
                <a:lnTo>
                  <a:pt x="93" y="616"/>
                </a:lnTo>
                <a:lnTo>
                  <a:pt x="110" y="629"/>
                </a:lnTo>
                <a:lnTo>
                  <a:pt x="128" y="641"/>
                </a:lnTo>
                <a:lnTo>
                  <a:pt x="149" y="650"/>
                </a:lnTo>
                <a:lnTo>
                  <a:pt x="171" y="659"/>
                </a:lnTo>
                <a:lnTo>
                  <a:pt x="183" y="662"/>
                </a:lnTo>
                <a:lnTo>
                  <a:pt x="194" y="665"/>
                </a:lnTo>
                <a:lnTo>
                  <a:pt x="220" y="671"/>
                </a:lnTo>
                <a:lnTo>
                  <a:pt x="245" y="675"/>
                </a:lnTo>
                <a:lnTo>
                  <a:pt x="274" y="677"/>
                </a:lnTo>
                <a:lnTo>
                  <a:pt x="304" y="678"/>
                </a:lnTo>
                <a:lnTo>
                  <a:pt x="352" y="676"/>
                </a:lnTo>
                <a:lnTo>
                  <a:pt x="379" y="673"/>
                </a:lnTo>
                <a:lnTo>
                  <a:pt x="405" y="669"/>
                </a:lnTo>
                <a:lnTo>
                  <a:pt x="462" y="657"/>
                </a:lnTo>
                <a:lnTo>
                  <a:pt x="522" y="641"/>
                </a:lnTo>
                <a:lnTo>
                  <a:pt x="571" y="625"/>
                </a:lnTo>
                <a:lnTo>
                  <a:pt x="623" y="606"/>
                </a:lnTo>
                <a:lnTo>
                  <a:pt x="738" y="559"/>
                </a:lnTo>
                <a:lnTo>
                  <a:pt x="923" y="476"/>
                </a:lnTo>
                <a:lnTo>
                  <a:pt x="927" y="494"/>
                </a:lnTo>
                <a:lnTo>
                  <a:pt x="932" y="512"/>
                </a:lnTo>
                <a:lnTo>
                  <a:pt x="940" y="529"/>
                </a:lnTo>
                <a:lnTo>
                  <a:pt x="949" y="545"/>
                </a:lnTo>
                <a:lnTo>
                  <a:pt x="961" y="561"/>
                </a:lnTo>
                <a:lnTo>
                  <a:pt x="975" y="575"/>
                </a:lnTo>
                <a:lnTo>
                  <a:pt x="990" y="588"/>
                </a:lnTo>
                <a:lnTo>
                  <a:pt x="1007" y="600"/>
                </a:lnTo>
                <a:lnTo>
                  <a:pt x="1035" y="617"/>
                </a:lnTo>
                <a:lnTo>
                  <a:pt x="1049" y="624"/>
                </a:lnTo>
                <a:lnTo>
                  <a:pt x="1064" y="629"/>
                </a:lnTo>
                <a:lnTo>
                  <a:pt x="1092" y="637"/>
                </a:lnTo>
                <a:lnTo>
                  <a:pt x="1106" y="639"/>
                </a:lnTo>
                <a:lnTo>
                  <a:pt x="1120" y="639"/>
                </a:lnTo>
                <a:lnTo>
                  <a:pt x="1164" y="638"/>
                </a:lnTo>
                <a:lnTo>
                  <a:pt x="1210" y="631"/>
                </a:lnTo>
                <a:lnTo>
                  <a:pt x="1256" y="622"/>
                </a:lnTo>
                <a:lnTo>
                  <a:pt x="1304" y="608"/>
                </a:lnTo>
                <a:lnTo>
                  <a:pt x="1343" y="593"/>
                </a:lnTo>
                <a:lnTo>
                  <a:pt x="1379" y="578"/>
                </a:lnTo>
                <a:lnTo>
                  <a:pt x="1411" y="561"/>
                </a:lnTo>
                <a:lnTo>
                  <a:pt x="1439" y="543"/>
                </a:lnTo>
                <a:lnTo>
                  <a:pt x="1429" y="509"/>
                </a:lnTo>
                <a:lnTo>
                  <a:pt x="1415" y="445"/>
                </a:lnTo>
                <a:lnTo>
                  <a:pt x="1409" y="413"/>
                </a:lnTo>
                <a:lnTo>
                  <a:pt x="1406" y="365"/>
                </a:lnTo>
                <a:lnTo>
                  <a:pt x="1403" y="317"/>
                </a:lnTo>
                <a:lnTo>
                  <a:pt x="1385" y="251"/>
                </a:lnTo>
                <a:lnTo>
                  <a:pt x="1411" y="149"/>
                </a:lnTo>
                <a:lnTo>
                  <a:pt x="1507" y="340"/>
                </a:lnTo>
                <a:lnTo>
                  <a:pt x="1507" y="365"/>
                </a:lnTo>
                <a:lnTo>
                  <a:pt x="1465" y="336"/>
                </a:lnTo>
                <a:lnTo>
                  <a:pt x="1461" y="341"/>
                </a:lnTo>
                <a:lnTo>
                  <a:pt x="1458" y="347"/>
                </a:lnTo>
                <a:lnTo>
                  <a:pt x="1461" y="381"/>
                </a:lnTo>
                <a:lnTo>
                  <a:pt x="1469" y="424"/>
                </a:lnTo>
                <a:lnTo>
                  <a:pt x="1475" y="451"/>
                </a:lnTo>
                <a:lnTo>
                  <a:pt x="1483" y="475"/>
                </a:lnTo>
                <a:lnTo>
                  <a:pt x="1491" y="495"/>
                </a:lnTo>
                <a:lnTo>
                  <a:pt x="1501" y="511"/>
                </a:lnTo>
                <a:lnTo>
                  <a:pt x="1525" y="498"/>
                </a:lnTo>
                <a:lnTo>
                  <a:pt x="1549" y="490"/>
                </a:lnTo>
                <a:lnTo>
                  <a:pt x="1571" y="483"/>
                </a:lnTo>
                <a:lnTo>
                  <a:pt x="1592" y="481"/>
                </a:lnTo>
                <a:lnTo>
                  <a:pt x="1616" y="484"/>
                </a:lnTo>
                <a:lnTo>
                  <a:pt x="1626" y="488"/>
                </a:lnTo>
                <a:lnTo>
                  <a:pt x="1636" y="494"/>
                </a:lnTo>
                <a:lnTo>
                  <a:pt x="1651" y="506"/>
                </a:lnTo>
                <a:lnTo>
                  <a:pt x="1663" y="518"/>
                </a:lnTo>
                <a:lnTo>
                  <a:pt x="1672" y="532"/>
                </a:lnTo>
                <a:lnTo>
                  <a:pt x="1680" y="548"/>
                </a:lnTo>
                <a:lnTo>
                  <a:pt x="1685" y="576"/>
                </a:lnTo>
                <a:lnTo>
                  <a:pt x="1687" y="612"/>
                </a:lnTo>
                <a:close/>
                <a:moveTo>
                  <a:pt x="553" y="364"/>
                </a:moveTo>
                <a:lnTo>
                  <a:pt x="487" y="431"/>
                </a:lnTo>
                <a:lnTo>
                  <a:pt x="428" y="370"/>
                </a:lnTo>
                <a:lnTo>
                  <a:pt x="356" y="441"/>
                </a:lnTo>
                <a:lnTo>
                  <a:pt x="280" y="365"/>
                </a:lnTo>
                <a:lnTo>
                  <a:pt x="347" y="297"/>
                </a:lnTo>
                <a:lnTo>
                  <a:pt x="409" y="359"/>
                </a:lnTo>
                <a:lnTo>
                  <a:pt x="479" y="289"/>
                </a:lnTo>
                <a:lnTo>
                  <a:pt x="553" y="364"/>
                </a:lnTo>
                <a:close/>
                <a:moveTo>
                  <a:pt x="1636" y="637"/>
                </a:moveTo>
                <a:lnTo>
                  <a:pt x="1622" y="613"/>
                </a:lnTo>
                <a:lnTo>
                  <a:pt x="1605" y="593"/>
                </a:lnTo>
                <a:lnTo>
                  <a:pt x="1597" y="587"/>
                </a:lnTo>
                <a:lnTo>
                  <a:pt x="1589" y="583"/>
                </a:lnTo>
                <a:lnTo>
                  <a:pt x="1577" y="582"/>
                </a:lnTo>
                <a:lnTo>
                  <a:pt x="1561" y="584"/>
                </a:lnTo>
                <a:lnTo>
                  <a:pt x="1543" y="591"/>
                </a:lnTo>
                <a:lnTo>
                  <a:pt x="1536" y="595"/>
                </a:lnTo>
                <a:lnTo>
                  <a:pt x="1556" y="624"/>
                </a:lnTo>
                <a:lnTo>
                  <a:pt x="1568" y="636"/>
                </a:lnTo>
                <a:lnTo>
                  <a:pt x="1580" y="644"/>
                </a:lnTo>
                <a:lnTo>
                  <a:pt x="1590" y="649"/>
                </a:lnTo>
                <a:lnTo>
                  <a:pt x="1601" y="652"/>
                </a:lnTo>
                <a:lnTo>
                  <a:pt x="1611" y="649"/>
                </a:lnTo>
                <a:lnTo>
                  <a:pt x="1625" y="644"/>
                </a:lnTo>
                <a:lnTo>
                  <a:pt x="1636" y="637"/>
                </a:lnTo>
                <a:close/>
                <a:moveTo>
                  <a:pt x="1288" y="458"/>
                </a:moveTo>
                <a:lnTo>
                  <a:pt x="1287" y="475"/>
                </a:lnTo>
                <a:lnTo>
                  <a:pt x="1285" y="489"/>
                </a:lnTo>
                <a:lnTo>
                  <a:pt x="1280" y="500"/>
                </a:lnTo>
                <a:lnTo>
                  <a:pt x="1275" y="509"/>
                </a:lnTo>
                <a:lnTo>
                  <a:pt x="1268" y="516"/>
                </a:lnTo>
                <a:lnTo>
                  <a:pt x="1259" y="522"/>
                </a:lnTo>
                <a:lnTo>
                  <a:pt x="1248" y="525"/>
                </a:lnTo>
                <a:lnTo>
                  <a:pt x="1237" y="526"/>
                </a:lnTo>
                <a:lnTo>
                  <a:pt x="1222" y="523"/>
                </a:lnTo>
                <a:lnTo>
                  <a:pt x="1214" y="518"/>
                </a:lnTo>
                <a:lnTo>
                  <a:pt x="1208" y="513"/>
                </a:lnTo>
                <a:lnTo>
                  <a:pt x="1198" y="499"/>
                </a:lnTo>
                <a:lnTo>
                  <a:pt x="1191" y="483"/>
                </a:lnTo>
                <a:lnTo>
                  <a:pt x="1183" y="505"/>
                </a:lnTo>
                <a:lnTo>
                  <a:pt x="1179" y="513"/>
                </a:lnTo>
                <a:lnTo>
                  <a:pt x="1173" y="523"/>
                </a:lnTo>
                <a:lnTo>
                  <a:pt x="1165" y="529"/>
                </a:lnTo>
                <a:lnTo>
                  <a:pt x="1158" y="534"/>
                </a:lnTo>
                <a:lnTo>
                  <a:pt x="1150" y="538"/>
                </a:lnTo>
                <a:lnTo>
                  <a:pt x="1142" y="539"/>
                </a:lnTo>
                <a:lnTo>
                  <a:pt x="1134" y="538"/>
                </a:lnTo>
                <a:lnTo>
                  <a:pt x="1123" y="534"/>
                </a:lnTo>
                <a:lnTo>
                  <a:pt x="1114" y="529"/>
                </a:lnTo>
                <a:lnTo>
                  <a:pt x="1107" y="522"/>
                </a:lnTo>
                <a:lnTo>
                  <a:pt x="1101" y="513"/>
                </a:lnTo>
                <a:lnTo>
                  <a:pt x="1097" y="504"/>
                </a:lnTo>
                <a:lnTo>
                  <a:pt x="1094" y="492"/>
                </a:lnTo>
                <a:lnTo>
                  <a:pt x="1092" y="466"/>
                </a:lnTo>
                <a:lnTo>
                  <a:pt x="1095" y="430"/>
                </a:lnTo>
                <a:lnTo>
                  <a:pt x="1098" y="407"/>
                </a:lnTo>
                <a:lnTo>
                  <a:pt x="1070" y="439"/>
                </a:lnTo>
                <a:lnTo>
                  <a:pt x="1070" y="427"/>
                </a:lnTo>
                <a:lnTo>
                  <a:pt x="1079" y="408"/>
                </a:lnTo>
                <a:lnTo>
                  <a:pt x="1094" y="387"/>
                </a:lnTo>
                <a:lnTo>
                  <a:pt x="1113" y="373"/>
                </a:lnTo>
                <a:lnTo>
                  <a:pt x="1112" y="399"/>
                </a:lnTo>
                <a:lnTo>
                  <a:pt x="1112" y="424"/>
                </a:lnTo>
                <a:lnTo>
                  <a:pt x="1113" y="455"/>
                </a:lnTo>
                <a:lnTo>
                  <a:pt x="1117" y="476"/>
                </a:lnTo>
                <a:lnTo>
                  <a:pt x="1122" y="483"/>
                </a:lnTo>
                <a:lnTo>
                  <a:pt x="1127" y="490"/>
                </a:lnTo>
                <a:lnTo>
                  <a:pt x="1133" y="493"/>
                </a:lnTo>
                <a:lnTo>
                  <a:pt x="1142" y="494"/>
                </a:lnTo>
                <a:lnTo>
                  <a:pt x="1157" y="490"/>
                </a:lnTo>
                <a:lnTo>
                  <a:pt x="1164" y="485"/>
                </a:lnTo>
                <a:lnTo>
                  <a:pt x="1172" y="480"/>
                </a:lnTo>
                <a:lnTo>
                  <a:pt x="1181" y="467"/>
                </a:lnTo>
                <a:lnTo>
                  <a:pt x="1186" y="455"/>
                </a:lnTo>
                <a:lnTo>
                  <a:pt x="1182" y="433"/>
                </a:lnTo>
                <a:lnTo>
                  <a:pt x="1175" y="403"/>
                </a:lnTo>
                <a:lnTo>
                  <a:pt x="1171" y="387"/>
                </a:lnTo>
                <a:lnTo>
                  <a:pt x="1191" y="359"/>
                </a:lnTo>
                <a:lnTo>
                  <a:pt x="1196" y="376"/>
                </a:lnTo>
                <a:lnTo>
                  <a:pt x="1203" y="399"/>
                </a:lnTo>
                <a:lnTo>
                  <a:pt x="1206" y="425"/>
                </a:lnTo>
                <a:lnTo>
                  <a:pt x="1210" y="448"/>
                </a:lnTo>
                <a:lnTo>
                  <a:pt x="1214" y="464"/>
                </a:lnTo>
                <a:lnTo>
                  <a:pt x="1221" y="473"/>
                </a:lnTo>
                <a:lnTo>
                  <a:pt x="1227" y="480"/>
                </a:lnTo>
                <a:lnTo>
                  <a:pt x="1236" y="483"/>
                </a:lnTo>
                <a:lnTo>
                  <a:pt x="1246" y="484"/>
                </a:lnTo>
                <a:lnTo>
                  <a:pt x="1255" y="483"/>
                </a:lnTo>
                <a:lnTo>
                  <a:pt x="1261" y="479"/>
                </a:lnTo>
                <a:lnTo>
                  <a:pt x="1265" y="473"/>
                </a:lnTo>
                <a:lnTo>
                  <a:pt x="1268" y="464"/>
                </a:lnTo>
                <a:lnTo>
                  <a:pt x="1263" y="444"/>
                </a:lnTo>
                <a:lnTo>
                  <a:pt x="1260" y="431"/>
                </a:lnTo>
                <a:lnTo>
                  <a:pt x="1254" y="415"/>
                </a:lnTo>
                <a:lnTo>
                  <a:pt x="1239" y="384"/>
                </a:lnTo>
                <a:lnTo>
                  <a:pt x="1261" y="353"/>
                </a:lnTo>
                <a:lnTo>
                  <a:pt x="1279" y="401"/>
                </a:lnTo>
                <a:lnTo>
                  <a:pt x="1286" y="429"/>
                </a:lnTo>
                <a:lnTo>
                  <a:pt x="1288" y="458"/>
                </a:lnTo>
                <a:close/>
                <a:moveTo>
                  <a:pt x="846" y="364"/>
                </a:moveTo>
                <a:lnTo>
                  <a:pt x="1275" y="242"/>
                </a:lnTo>
                <a:lnTo>
                  <a:pt x="1222" y="284"/>
                </a:lnTo>
                <a:lnTo>
                  <a:pt x="792" y="406"/>
                </a:lnTo>
                <a:lnTo>
                  <a:pt x="846" y="364"/>
                </a:lnTo>
                <a:close/>
                <a:moveTo>
                  <a:pt x="892" y="106"/>
                </a:moveTo>
                <a:lnTo>
                  <a:pt x="881" y="110"/>
                </a:lnTo>
                <a:lnTo>
                  <a:pt x="875" y="101"/>
                </a:lnTo>
                <a:lnTo>
                  <a:pt x="869" y="95"/>
                </a:lnTo>
                <a:lnTo>
                  <a:pt x="863" y="92"/>
                </a:lnTo>
                <a:lnTo>
                  <a:pt x="859" y="95"/>
                </a:lnTo>
                <a:lnTo>
                  <a:pt x="853" y="100"/>
                </a:lnTo>
                <a:lnTo>
                  <a:pt x="844" y="125"/>
                </a:lnTo>
                <a:lnTo>
                  <a:pt x="834" y="162"/>
                </a:lnTo>
                <a:lnTo>
                  <a:pt x="825" y="205"/>
                </a:lnTo>
                <a:lnTo>
                  <a:pt x="813" y="205"/>
                </a:lnTo>
                <a:lnTo>
                  <a:pt x="805" y="178"/>
                </a:lnTo>
                <a:lnTo>
                  <a:pt x="797" y="156"/>
                </a:lnTo>
                <a:lnTo>
                  <a:pt x="787" y="144"/>
                </a:lnTo>
                <a:lnTo>
                  <a:pt x="780" y="140"/>
                </a:lnTo>
                <a:lnTo>
                  <a:pt x="762" y="140"/>
                </a:lnTo>
                <a:lnTo>
                  <a:pt x="754" y="138"/>
                </a:lnTo>
                <a:lnTo>
                  <a:pt x="748" y="134"/>
                </a:lnTo>
                <a:lnTo>
                  <a:pt x="743" y="128"/>
                </a:lnTo>
                <a:lnTo>
                  <a:pt x="738" y="121"/>
                </a:lnTo>
                <a:lnTo>
                  <a:pt x="736" y="115"/>
                </a:lnTo>
                <a:lnTo>
                  <a:pt x="736" y="106"/>
                </a:lnTo>
                <a:lnTo>
                  <a:pt x="737" y="96"/>
                </a:lnTo>
                <a:lnTo>
                  <a:pt x="741" y="88"/>
                </a:lnTo>
                <a:lnTo>
                  <a:pt x="747" y="84"/>
                </a:lnTo>
                <a:lnTo>
                  <a:pt x="755" y="83"/>
                </a:lnTo>
                <a:lnTo>
                  <a:pt x="769" y="85"/>
                </a:lnTo>
                <a:lnTo>
                  <a:pt x="781" y="94"/>
                </a:lnTo>
                <a:lnTo>
                  <a:pt x="793" y="106"/>
                </a:lnTo>
                <a:lnTo>
                  <a:pt x="802" y="125"/>
                </a:lnTo>
                <a:lnTo>
                  <a:pt x="820" y="165"/>
                </a:lnTo>
                <a:lnTo>
                  <a:pt x="828" y="129"/>
                </a:lnTo>
                <a:lnTo>
                  <a:pt x="834" y="103"/>
                </a:lnTo>
                <a:lnTo>
                  <a:pt x="842" y="83"/>
                </a:lnTo>
                <a:lnTo>
                  <a:pt x="846" y="74"/>
                </a:lnTo>
                <a:lnTo>
                  <a:pt x="850" y="68"/>
                </a:lnTo>
                <a:lnTo>
                  <a:pt x="854" y="63"/>
                </a:lnTo>
                <a:lnTo>
                  <a:pt x="859" y="59"/>
                </a:lnTo>
                <a:lnTo>
                  <a:pt x="867" y="56"/>
                </a:lnTo>
                <a:lnTo>
                  <a:pt x="874" y="57"/>
                </a:lnTo>
                <a:lnTo>
                  <a:pt x="880" y="61"/>
                </a:lnTo>
                <a:lnTo>
                  <a:pt x="893" y="75"/>
                </a:lnTo>
                <a:lnTo>
                  <a:pt x="892" y="106"/>
                </a:lnTo>
                <a:close/>
                <a:moveTo>
                  <a:pt x="500" y="84"/>
                </a:moveTo>
                <a:lnTo>
                  <a:pt x="500" y="92"/>
                </a:lnTo>
                <a:lnTo>
                  <a:pt x="497" y="101"/>
                </a:lnTo>
                <a:lnTo>
                  <a:pt x="487" y="117"/>
                </a:lnTo>
                <a:lnTo>
                  <a:pt x="481" y="123"/>
                </a:lnTo>
                <a:lnTo>
                  <a:pt x="472" y="131"/>
                </a:lnTo>
                <a:lnTo>
                  <a:pt x="450" y="143"/>
                </a:lnTo>
                <a:lnTo>
                  <a:pt x="389" y="167"/>
                </a:lnTo>
                <a:lnTo>
                  <a:pt x="356" y="167"/>
                </a:lnTo>
                <a:lnTo>
                  <a:pt x="398" y="148"/>
                </a:lnTo>
                <a:lnTo>
                  <a:pt x="420" y="136"/>
                </a:lnTo>
                <a:lnTo>
                  <a:pt x="440" y="123"/>
                </a:lnTo>
                <a:lnTo>
                  <a:pt x="471" y="98"/>
                </a:lnTo>
                <a:lnTo>
                  <a:pt x="395" y="98"/>
                </a:lnTo>
                <a:lnTo>
                  <a:pt x="387" y="99"/>
                </a:lnTo>
                <a:lnTo>
                  <a:pt x="370" y="112"/>
                </a:lnTo>
                <a:lnTo>
                  <a:pt x="370" y="91"/>
                </a:lnTo>
                <a:lnTo>
                  <a:pt x="383" y="72"/>
                </a:lnTo>
                <a:lnTo>
                  <a:pt x="393" y="64"/>
                </a:lnTo>
                <a:lnTo>
                  <a:pt x="404" y="62"/>
                </a:lnTo>
                <a:lnTo>
                  <a:pt x="500" y="62"/>
                </a:lnTo>
                <a:lnTo>
                  <a:pt x="502" y="69"/>
                </a:lnTo>
                <a:lnTo>
                  <a:pt x="500" y="84"/>
                </a:lnTo>
                <a:close/>
                <a:moveTo>
                  <a:pt x="117" y="259"/>
                </a:moveTo>
                <a:lnTo>
                  <a:pt x="113" y="276"/>
                </a:lnTo>
                <a:lnTo>
                  <a:pt x="105" y="294"/>
                </a:lnTo>
                <a:lnTo>
                  <a:pt x="96" y="303"/>
                </a:lnTo>
                <a:lnTo>
                  <a:pt x="88" y="310"/>
                </a:lnTo>
                <a:lnTo>
                  <a:pt x="78" y="314"/>
                </a:lnTo>
                <a:lnTo>
                  <a:pt x="68" y="315"/>
                </a:lnTo>
                <a:lnTo>
                  <a:pt x="58" y="314"/>
                </a:lnTo>
                <a:lnTo>
                  <a:pt x="48" y="310"/>
                </a:lnTo>
                <a:lnTo>
                  <a:pt x="41" y="303"/>
                </a:lnTo>
                <a:lnTo>
                  <a:pt x="35" y="294"/>
                </a:lnTo>
                <a:lnTo>
                  <a:pt x="29" y="282"/>
                </a:lnTo>
                <a:lnTo>
                  <a:pt x="25" y="270"/>
                </a:lnTo>
                <a:lnTo>
                  <a:pt x="23" y="259"/>
                </a:lnTo>
                <a:lnTo>
                  <a:pt x="22" y="246"/>
                </a:lnTo>
                <a:lnTo>
                  <a:pt x="23" y="227"/>
                </a:lnTo>
                <a:lnTo>
                  <a:pt x="26" y="205"/>
                </a:lnTo>
                <a:lnTo>
                  <a:pt x="33" y="182"/>
                </a:lnTo>
                <a:lnTo>
                  <a:pt x="40" y="156"/>
                </a:lnTo>
                <a:lnTo>
                  <a:pt x="50" y="131"/>
                </a:lnTo>
                <a:lnTo>
                  <a:pt x="60" y="107"/>
                </a:lnTo>
                <a:lnTo>
                  <a:pt x="71" y="86"/>
                </a:lnTo>
                <a:lnTo>
                  <a:pt x="84" y="67"/>
                </a:lnTo>
                <a:lnTo>
                  <a:pt x="83" y="80"/>
                </a:lnTo>
                <a:lnTo>
                  <a:pt x="79" y="97"/>
                </a:lnTo>
                <a:lnTo>
                  <a:pt x="74" y="117"/>
                </a:lnTo>
                <a:lnTo>
                  <a:pt x="68" y="140"/>
                </a:lnTo>
                <a:lnTo>
                  <a:pt x="55" y="184"/>
                </a:lnTo>
                <a:lnTo>
                  <a:pt x="52" y="202"/>
                </a:lnTo>
                <a:lnTo>
                  <a:pt x="51" y="217"/>
                </a:lnTo>
                <a:lnTo>
                  <a:pt x="53" y="231"/>
                </a:lnTo>
                <a:lnTo>
                  <a:pt x="57" y="245"/>
                </a:lnTo>
                <a:lnTo>
                  <a:pt x="64" y="256"/>
                </a:lnTo>
                <a:lnTo>
                  <a:pt x="70" y="260"/>
                </a:lnTo>
                <a:lnTo>
                  <a:pt x="75" y="261"/>
                </a:lnTo>
                <a:lnTo>
                  <a:pt x="84" y="258"/>
                </a:lnTo>
                <a:lnTo>
                  <a:pt x="91" y="249"/>
                </a:lnTo>
                <a:lnTo>
                  <a:pt x="100" y="234"/>
                </a:lnTo>
                <a:lnTo>
                  <a:pt x="109" y="212"/>
                </a:lnTo>
                <a:lnTo>
                  <a:pt x="112" y="217"/>
                </a:lnTo>
                <a:lnTo>
                  <a:pt x="116" y="225"/>
                </a:lnTo>
                <a:lnTo>
                  <a:pt x="117" y="242"/>
                </a:lnTo>
                <a:lnTo>
                  <a:pt x="117" y="259"/>
                </a:lnTo>
                <a:close/>
              </a:path>
            </a:pathLst>
          </a:custGeom>
          <a:solidFill>
            <a:schemeClr val="bg1"/>
          </a:solidFill>
          <a:ln w="9525">
            <a:noFill/>
            <a:round/>
            <a:headEnd/>
            <a:tailEnd/>
          </a:ln>
        </p:spPr>
        <p:txBody>
          <a:bodyPr/>
          <a:lstStyle/>
          <a:p>
            <a:endParaRPr lang="ar-SA"/>
          </a:p>
        </p:txBody>
      </p:sp>
      <p:pic>
        <p:nvPicPr>
          <p:cNvPr id="9" name="Picture 8" descr="logo EDE.png"/>
          <p:cNvPicPr>
            <a:picLocks noChangeAspect="1"/>
          </p:cNvPicPr>
          <p:nvPr/>
        </p:nvPicPr>
        <p:blipFill>
          <a:blip r:embed="rId3" cstate="print"/>
          <a:stretch>
            <a:fillRect/>
          </a:stretch>
        </p:blipFill>
        <p:spPr>
          <a:xfrm>
            <a:off x="914400" y="2133600"/>
            <a:ext cx="2109419" cy="2362200"/>
          </a:xfrm>
          <a:prstGeom prst="rect">
            <a:avLst/>
          </a:prstGeom>
          <a:effectLst>
            <a:outerShdw blurRad="63500" sx="102000" sy="102000" algn="ctr" rotWithShape="0">
              <a:prstClr val="black">
                <a:alpha val="40000"/>
              </a:prstClr>
            </a:outerShdw>
          </a:effectLst>
        </p:spPr>
      </p:pic>
    </p:spTree>
  </p:cSld>
  <p:clrMapOvr>
    <a:masterClrMapping/>
  </p:clrMapOvr>
  <p:timing>
    <p:tnLst>
      <p:par>
        <p:cTn id="1" dur="indefinite" restart="never" nodeType="tmRoot"/>
      </p:par>
    </p:tnLst>
  </p:timing>
</p:sld>
</file>

<file path=ppt/theme/theme1.xml><?xml version="1.0" encoding="utf-8"?>
<a:theme xmlns:a="http://schemas.openxmlformats.org/drawingml/2006/main" name="Office Theme">
  <a:themeElements>
    <a:clrScheme name="Apex">
      <a:dk1>
        <a:sysClr val="windowText" lastClr="000000"/>
      </a:dk1>
      <a:lt1>
        <a:sysClr val="window" lastClr="FFFFFF"/>
      </a:lt1>
      <a:dk2>
        <a:srgbClr val="69676D"/>
      </a:dk2>
      <a:lt2>
        <a:srgbClr val="C9C2D1"/>
      </a:lt2>
      <a:accent1>
        <a:srgbClr val="CEB966"/>
      </a:accent1>
      <a:accent2>
        <a:srgbClr val="9CB084"/>
      </a:accent2>
      <a:accent3>
        <a:srgbClr val="6BB1C9"/>
      </a:accent3>
      <a:accent4>
        <a:srgbClr val="6585CF"/>
      </a:accent4>
      <a:accent5>
        <a:srgbClr val="7E6BC9"/>
      </a:accent5>
      <a:accent6>
        <a:srgbClr val="A379BB"/>
      </a:accent6>
      <a:hlink>
        <a:srgbClr val="410082"/>
      </a:hlink>
      <a:folHlink>
        <a:srgbClr val="932968"/>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1436</TotalTime>
  <Words>238</Words>
  <Application>Microsoft Office PowerPoint</Application>
  <PresentationFormat>A4 Paper (210x297 mm)</PresentationFormat>
  <Paragraphs>68</Paragraphs>
  <Slides>10</Slides>
  <Notes>0</Notes>
  <HiddenSlides>0</HiddenSlides>
  <MMClips>0</MMClips>
  <ScaleCrop>false</ScaleCrop>
  <HeadingPairs>
    <vt:vector size="4" baseType="variant">
      <vt:variant>
        <vt:lpstr>Theme</vt:lpstr>
      </vt:variant>
      <vt:variant>
        <vt:i4>1</vt:i4>
      </vt:variant>
      <vt:variant>
        <vt:lpstr>Slide Titles</vt:lpstr>
      </vt:variant>
      <vt:variant>
        <vt:i4>10</vt:i4>
      </vt:variant>
    </vt:vector>
  </HeadingPairs>
  <TitlesOfParts>
    <vt:vector size="11" baseType="lpstr">
      <vt:lpstr>Office Theme</vt:lpstr>
      <vt:lpstr>Slide 1</vt:lpstr>
      <vt:lpstr>Slide 2</vt:lpstr>
      <vt:lpstr>: هدف المقرر العام</vt:lpstr>
      <vt:lpstr> أهداف المقرر الإجرائية: </vt:lpstr>
      <vt:lpstr>محتويات المنهج: </vt:lpstr>
      <vt:lpstr>الكتاب المقرر :</vt:lpstr>
      <vt:lpstr>المراجع الإضافية:</vt:lpstr>
      <vt:lpstr>توزيع الدرجات : </vt:lpstr>
      <vt:lpstr>الساعات المكتبية وجوال المقرر والبريد الإلكتروني: </vt:lpstr>
      <vt:lpstr>Slide 10</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Slide 1</dc:title>
  <dc:creator>nader darawsheh</dc:creator>
  <cp:lastModifiedBy>user</cp:lastModifiedBy>
  <cp:revision>118</cp:revision>
  <dcterms:created xsi:type="dcterms:W3CDTF">2009-10-14T19:14:34Z</dcterms:created>
  <dcterms:modified xsi:type="dcterms:W3CDTF">2011-03-06T13:19:40Z</dcterms:modified>
</cp:coreProperties>
</file>