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4" r:id="rId2"/>
    <p:sldId id="256" r:id="rId3"/>
    <p:sldId id="265" r:id="rId4"/>
    <p:sldId id="266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1B5D8-F7D0-4867-BCCA-8415AD49CFC9}" type="datetimeFigureOut">
              <a:rPr lang="ar-SA" smtClean="0"/>
              <a:t>09/03/1435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F9DDD-A708-4A7A-AD94-341D14EB9756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04800" y="1143000"/>
            <a:ext cx="8534400" cy="464819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sz="20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sz="20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هنالك مرحلتان</a:t>
            </a:r>
            <a:r>
              <a:rPr kumimoji="0" lang="ar-SA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20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الاولى </a:t>
            </a:r>
            <a:r>
              <a:rPr kumimoji="0" lang="ar-S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وفيها نطبع جدول المقررات للمستوى الثاني وايضا جدول الاختبارات المتوقع ان يكون. وهذا للمساعده في اختيار المقررات دون تعارض في اوقات المقررات والاختبارات وهو مهم لمن حمل مواد سابقه.</a:t>
            </a: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sz="2000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والثانية </a:t>
            </a:r>
            <a:r>
              <a:rPr lang="ar-SA" sz="2000" dirty="0" smtClean="0">
                <a:latin typeface="+mj-lt"/>
                <a:ea typeface="+mj-ea"/>
                <a:cs typeface="+mj-cs"/>
              </a:rPr>
              <a:t>لتسجيل المقررات.</a:t>
            </a: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نشاهد.......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447800"/>
            <a:ext cx="4048125" cy="3345558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7" name="Right Arrow 6"/>
          <p:cNvSpPr/>
          <p:nvPr/>
        </p:nvSpPr>
        <p:spPr>
          <a:xfrm>
            <a:off x="4648200" y="1600200"/>
            <a:ext cx="1295400" cy="228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43200" y="1524000"/>
            <a:ext cx="1905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اضغط هنا</a:t>
            </a:r>
            <a:endParaRPr lang="ar-SA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1828800"/>
            <a:ext cx="3414712" cy="31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ight Arrow 2"/>
          <p:cNvSpPr/>
          <p:nvPr/>
        </p:nvSpPr>
        <p:spPr>
          <a:xfrm>
            <a:off x="4495800" y="3124200"/>
            <a:ext cx="1295400" cy="228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0800" y="3048000"/>
            <a:ext cx="1905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اضغط هنا</a:t>
            </a:r>
            <a:endParaRPr lang="ar-SA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304800"/>
            <a:ext cx="1504950" cy="1576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2514600"/>
            <a:ext cx="1509712" cy="159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4572000"/>
            <a:ext cx="166330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ight Arrow 4"/>
          <p:cNvSpPr/>
          <p:nvPr/>
        </p:nvSpPr>
        <p:spPr>
          <a:xfrm>
            <a:off x="5791200" y="1066800"/>
            <a:ext cx="1295400" cy="228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838200"/>
            <a:ext cx="5486400" cy="762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اضغط هنا </a:t>
            </a:r>
            <a:r>
              <a:rPr lang="ar-SA" sz="2000" dirty="0" smtClean="0">
                <a:solidFill>
                  <a:schemeClr val="bg1"/>
                </a:solidFill>
              </a:rPr>
              <a:t>اولاً</a:t>
            </a:r>
          </a:p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وفيه شرح وافي عن استخدام الايقونيتين في الاسفل</a:t>
            </a:r>
            <a:endParaRPr lang="ar-SA" sz="2000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791200" y="3124200"/>
            <a:ext cx="1295400" cy="228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2667000"/>
            <a:ext cx="54864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bg1"/>
                </a:solidFill>
              </a:rPr>
              <a:t> للمرحله الاولى </a:t>
            </a:r>
            <a:r>
              <a:rPr lang="ar-SA" sz="2000" dirty="0" smtClean="0">
                <a:solidFill>
                  <a:schemeClr val="tx1"/>
                </a:solidFill>
              </a:rPr>
              <a:t>...اضغط هنا</a:t>
            </a:r>
          </a:p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لطباعة جدول المقررات للمستوى الجديد وطباعة جدول الاختبارات وهو مهم للذي لديه مواد محموله  لتفادي التعارض في اوقات المقررات</a:t>
            </a:r>
            <a:endParaRPr lang="ar-SA" sz="2000" dirty="0">
              <a:solidFill>
                <a:schemeClr val="tx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715000" y="5257800"/>
            <a:ext cx="1295400" cy="228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5181600"/>
            <a:ext cx="5486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bg1"/>
                </a:solidFill>
              </a:rPr>
              <a:t> للمرحله الثانيه </a:t>
            </a:r>
            <a:r>
              <a:rPr lang="ar-SA" sz="2000" dirty="0" smtClean="0">
                <a:solidFill>
                  <a:schemeClr val="tx1"/>
                </a:solidFill>
              </a:rPr>
              <a:t>...</a:t>
            </a:r>
            <a:r>
              <a:rPr lang="ar-SA" sz="2000" dirty="0" smtClean="0">
                <a:solidFill>
                  <a:schemeClr val="tx1"/>
                </a:solidFill>
              </a:rPr>
              <a:t>اضغط هنا</a:t>
            </a:r>
          </a:p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لتسجيل المواد</a:t>
            </a:r>
            <a:endParaRPr lang="ar-SA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89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welcome</dc:creator>
  <cp:lastModifiedBy>welcome</cp:lastModifiedBy>
  <cp:revision>6</cp:revision>
  <dcterms:created xsi:type="dcterms:W3CDTF">2014-01-10T06:53:28Z</dcterms:created>
  <dcterms:modified xsi:type="dcterms:W3CDTF">2014-01-10T07:51:05Z</dcterms:modified>
</cp:coreProperties>
</file>