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3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1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3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73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96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0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0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4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3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1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25A2-C02C-4456-ACF5-9EDB3D125EE6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578E2-81AA-4A13-98EB-D00FB973C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6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9143429" cy="685757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76800" y="2514600"/>
            <a:ext cx="3886200" cy="1143000"/>
          </a:xfrm>
        </p:spPr>
        <p:txBody>
          <a:bodyPr/>
          <a:lstStyle/>
          <a:p>
            <a:r>
              <a:rPr lang="ar-SA" dirty="0" smtClean="0"/>
              <a:t>عنوان الشرح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01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dirty="0" smtClean="0"/>
              <a:t>عنوان الشرح 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ar-SA" dirty="0" smtClean="0"/>
              <a:t>المرفقات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774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عنوان الشرح </vt:lpstr>
      <vt:lpstr>عنوان الشرح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Qassim</dc:creator>
  <cp:lastModifiedBy>Qassim</cp:lastModifiedBy>
  <cp:revision>3</cp:revision>
  <dcterms:created xsi:type="dcterms:W3CDTF">2014-02-09T15:46:45Z</dcterms:created>
  <dcterms:modified xsi:type="dcterms:W3CDTF">2014-02-09T20:55:17Z</dcterms:modified>
</cp:coreProperties>
</file>