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423" r:id="rId3"/>
    <p:sldId id="435" r:id="rId4"/>
    <p:sldId id="436" r:id="rId5"/>
    <p:sldId id="424" r:id="rId6"/>
    <p:sldId id="437" r:id="rId7"/>
    <p:sldId id="438" r:id="rId8"/>
    <p:sldId id="439" r:id="rId9"/>
    <p:sldId id="440" r:id="rId10"/>
    <p:sldId id="441" r:id="rId11"/>
    <p:sldId id="442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51" r:id="rId20"/>
    <p:sldId id="429" r:id="rId21"/>
    <p:sldId id="430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488" y="-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التكامل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ناتج التكاملات الآتية: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262545"/>
              </p:ext>
            </p:extLst>
          </p:nvPr>
        </p:nvGraphicFramePr>
        <p:xfrm>
          <a:off x="900113" y="1752600"/>
          <a:ext cx="5180012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5" name="معادلة" r:id="rId3" imgW="1663560" imgH="279360" progId="Equation.3">
                  <p:embed/>
                </p:oleObj>
              </mc:Choice>
              <mc:Fallback>
                <p:oleObj name="معادلة" r:id="rId3" imgW="16635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752600"/>
                        <a:ext cx="5180012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787715"/>
              </p:ext>
            </p:extLst>
          </p:nvPr>
        </p:nvGraphicFramePr>
        <p:xfrm>
          <a:off x="946150" y="3095625"/>
          <a:ext cx="7558088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6" name="معادلة" r:id="rId5" imgW="3162240" imgH="1079280" progId="Equation.3">
                  <p:embed/>
                </p:oleObj>
              </mc:Choice>
              <mc:Fallback>
                <p:oleObj name="معادلة" r:id="rId5" imgW="316224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3095625"/>
                        <a:ext cx="7558088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3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</a:rPr>
              <a:t> 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270258"/>
              </p:ext>
            </p:extLst>
          </p:nvPr>
        </p:nvGraphicFramePr>
        <p:xfrm>
          <a:off x="1127125" y="2884488"/>
          <a:ext cx="7194550" cy="319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30" name="معادلة" r:id="rId3" imgW="3009600" imgH="1244520" progId="Equation.3">
                  <p:embed/>
                </p:oleObj>
              </mc:Choice>
              <mc:Fallback>
                <p:oleObj name="معادلة" r:id="rId3" imgW="300960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884488"/>
                        <a:ext cx="7194550" cy="319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977661"/>
              </p:ext>
            </p:extLst>
          </p:nvPr>
        </p:nvGraphicFramePr>
        <p:xfrm>
          <a:off x="763588" y="1905000"/>
          <a:ext cx="44529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31" name="معادلة" r:id="rId5" imgW="1676160" imgH="279360" progId="Equation.3">
                  <p:embed/>
                </p:oleObj>
              </mc:Choice>
              <mc:Fallback>
                <p:oleObj name="معادلة" r:id="rId5" imgW="1676160" imgH="2793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1905000"/>
                        <a:ext cx="4452937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84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4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845323"/>
              </p:ext>
            </p:extLst>
          </p:nvPr>
        </p:nvGraphicFramePr>
        <p:xfrm>
          <a:off x="838200" y="3340100"/>
          <a:ext cx="2579687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1" name="معادلة" r:id="rId3" imgW="1079280" imgH="888840" progId="Equation.3">
                  <p:embed/>
                </p:oleObj>
              </mc:Choice>
              <mc:Fallback>
                <p:oleObj name="معادلة" r:id="rId3" imgW="10792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40100"/>
                        <a:ext cx="2579687" cy="228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464548"/>
              </p:ext>
            </p:extLst>
          </p:nvPr>
        </p:nvGraphicFramePr>
        <p:xfrm>
          <a:off x="908050" y="1828800"/>
          <a:ext cx="19208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2" name="معادلة" r:id="rId5" imgW="723600" imgH="279360" progId="Equation.3">
                  <p:embed/>
                </p:oleObj>
              </mc:Choice>
              <mc:Fallback>
                <p:oleObj name="معادلة" r:id="rId5" imgW="72360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1828800"/>
                        <a:ext cx="1920875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637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0" indent="0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589429"/>
              </p:ext>
            </p:extLst>
          </p:nvPr>
        </p:nvGraphicFramePr>
        <p:xfrm>
          <a:off x="846138" y="1822450"/>
          <a:ext cx="35147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44" name="معادلة" r:id="rId3" imgW="1320480" imgH="279360" progId="Equation.3">
                  <p:embed/>
                </p:oleObj>
              </mc:Choice>
              <mc:Fallback>
                <p:oleObj name="معادلة" r:id="rId3" imgW="13204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1822450"/>
                        <a:ext cx="3514725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503070"/>
              </p:ext>
            </p:extLst>
          </p:nvPr>
        </p:nvGraphicFramePr>
        <p:xfrm>
          <a:off x="817563" y="3713163"/>
          <a:ext cx="6759575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45" name="معادلة" r:id="rId5" imgW="2539800" imgH="660240" progId="Equation.3">
                  <p:embed/>
                </p:oleObj>
              </mc:Choice>
              <mc:Fallback>
                <p:oleObj name="معادلة" r:id="rId5" imgW="25398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3713163"/>
                        <a:ext cx="6759575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19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  </a:t>
            </a:r>
          </a:p>
          <a:p>
            <a:pPr marL="0" indent="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98439"/>
              </p:ext>
            </p:extLst>
          </p:nvPr>
        </p:nvGraphicFramePr>
        <p:xfrm>
          <a:off x="647700" y="1476703"/>
          <a:ext cx="3211512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6" name="معادلة" r:id="rId3" imgW="1206360" imgH="279360" progId="Equation.3">
                  <p:embed/>
                </p:oleObj>
              </mc:Choice>
              <mc:Fallback>
                <p:oleObj name="معادلة" r:id="rId3" imgW="12063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6703"/>
                        <a:ext cx="3211512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191142"/>
              </p:ext>
            </p:extLst>
          </p:nvPr>
        </p:nvGraphicFramePr>
        <p:xfrm>
          <a:off x="793750" y="3627438"/>
          <a:ext cx="807878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7" name="معادلة" r:id="rId5" imgW="3035160" imgH="279360" progId="Equation.3">
                  <p:embed/>
                </p:oleObj>
              </mc:Choice>
              <mc:Fallback>
                <p:oleObj name="معادلة" r:id="rId5" imgW="30351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3627438"/>
                        <a:ext cx="807878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91143"/>
              </p:ext>
            </p:extLst>
          </p:nvPr>
        </p:nvGraphicFramePr>
        <p:xfrm>
          <a:off x="792163" y="1828800"/>
          <a:ext cx="29035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02" name="معادلة" r:id="rId3" imgW="914400" imgH="279360" progId="Equation.3">
                  <p:embed/>
                </p:oleObj>
              </mc:Choice>
              <mc:Fallback>
                <p:oleObj name="معادلة" r:id="rId3" imgW="914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828800"/>
                        <a:ext cx="29035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615247"/>
              </p:ext>
            </p:extLst>
          </p:nvPr>
        </p:nvGraphicFramePr>
        <p:xfrm>
          <a:off x="1036637" y="3208338"/>
          <a:ext cx="399256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03" name="معادلة" r:id="rId5" imgW="1257120" imgH="279360" progId="Equation.3">
                  <p:embed/>
                </p:oleObj>
              </mc:Choice>
              <mc:Fallback>
                <p:oleObj name="معادلة" r:id="rId5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7" y="3208338"/>
                        <a:ext cx="399256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75001"/>
              </p:ext>
            </p:extLst>
          </p:nvPr>
        </p:nvGraphicFramePr>
        <p:xfrm>
          <a:off x="990600" y="1676400"/>
          <a:ext cx="3103562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26" name="معادلة" r:id="rId3" imgW="1168200" imgH="419040" progId="Equation.3">
                  <p:embed/>
                </p:oleObj>
              </mc:Choice>
              <mc:Fallback>
                <p:oleObj name="معادلة" r:id="rId3" imgW="1168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3103562" cy="8239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24671"/>
              </p:ext>
            </p:extLst>
          </p:nvPr>
        </p:nvGraphicFramePr>
        <p:xfrm>
          <a:off x="825499" y="3276600"/>
          <a:ext cx="8318501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27" name="معادلة" r:id="rId5" imgW="2844720" imgH="863280" progId="Equation.3">
                  <p:embed/>
                </p:oleObj>
              </mc:Choice>
              <mc:Fallback>
                <p:oleObj name="معادلة" r:id="rId5" imgW="28447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99" y="3276600"/>
                        <a:ext cx="8318501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200" dirty="0">
                <a:solidFill>
                  <a:schemeClr val="tx1"/>
                </a:solidFill>
              </a:rPr>
              <a:t> أوجد التكاملات التالية: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430611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95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729707"/>
              </p:ext>
            </p:extLst>
          </p:nvPr>
        </p:nvGraphicFramePr>
        <p:xfrm>
          <a:off x="808038" y="4051300"/>
          <a:ext cx="7996237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96" name="معادلة" r:id="rId5" imgW="3276360" imgH="812520" progId="Equation.3">
                  <p:embed/>
                </p:oleObj>
              </mc:Choice>
              <mc:Fallback>
                <p:oleObj name="معادلة" r:id="rId5" imgW="327636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4051300"/>
                        <a:ext cx="7996237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95861"/>
              </p:ext>
            </p:extLst>
          </p:nvPr>
        </p:nvGraphicFramePr>
        <p:xfrm>
          <a:off x="762000" y="1600200"/>
          <a:ext cx="18240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97" name="Equation" r:id="rId7" imgW="685800" imgH="279400" progId="Equation.3">
                  <p:embed/>
                </p:oleObj>
              </mc:Choice>
              <mc:Fallback>
                <p:oleObj name="Equation" r:id="rId7" imgW="685800" imgH="279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182403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71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55999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9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700439"/>
              </p:ext>
            </p:extLst>
          </p:nvPr>
        </p:nvGraphicFramePr>
        <p:xfrm>
          <a:off x="1333500" y="4051300"/>
          <a:ext cx="6943725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20" name="معادلة" r:id="rId5" imgW="2844720" imgH="812520" progId="Equation.3">
                  <p:embed/>
                </p:oleObj>
              </mc:Choice>
              <mc:Fallback>
                <p:oleObj name="معادلة" r:id="rId5" imgW="284472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4051300"/>
                        <a:ext cx="6943725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557637"/>
              </p:ext>
            </p:extLst>
          </p:nvPr>
        </p:nvGraphicFramePr>
        <p:xfrm>
          <a:off x="914400" y="1600200"/>
          <a:ext cx="14509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21" name="Equation" r:id="rId7" imgW="457200" imgH="279400" progId="Equation.3">
                  <p:embed/>
                </p:oleObj>
              </mc:Choice>
              <mc:Fallback>
                <p:oleObj name="Equation" r:id="rId7" imgW="4572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1450975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8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/>
            </a:r>
            <a:br>
              <a:rPr lang="ar-SA" sz="3200" dirty="0" smtClean="0">
                <a:solidFill>
                  <a:schemeClr val="tx1"/>
                </a:solidFill>
              </a:rPr>
            </a:br>
            <a:r>
              <a:rPr lang="ar-SA" sz="3200" dirty="0" smtClean="0">
                <a:solidFill>
                  <a:schemeClr val="tx1"/>
                </a:solidFill>
              </a:rPr>
              <a:t>الحل: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938801"/>
              </p:ext>
            </p:extLst>
          </p:nvPr>
        </p:nvGraphicFramePr>
        <p:xfrm>
          <a:off x="685800" y="2895600"/>
          <a:ext cx="19558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91" name="معادلة" r:id="rId3" imgW="736560" imgH="482400" progId="Equation.3">
                  <p:embed/>
                </p:oleObj>
              </mc:Choice>
              <mc:Fallback>
                <p:oleObj name="معادلة" r:id="rId3" imgW="736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1955800" cy="993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654028"/>
              </p:ext>
            </p:extLst>
          </p:nvPr>
        </p:nvGraphicFramePr>
        <p:xfrm>
          <a:off x="544513" y="4419600"/>
          <a:ext cx="90439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92" name="معادلة" r:id="rId5" imgW="4825800" imgH="393480" progId="Equation.3">
                  <p:embed/>
                </p:oleObj>
              </mc:Choice>
              <mc:Fallback>
                <p:oleObj name="معادلة" r:id="rId5" imgW="4825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4419600"/>
                        <a:ext cx="904398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314492"/>
              </p:ext>
            </p:extLst>
          </p:nvPr>
        </p:nvGraphicFramePr>
        <p:xfrm>
          <a:off x="457200" y="228600"/>
          <a:ext cx="28336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93" name="Equation" r:id="rId7" imgW="1066800" imgH="419100" progId="Equation.3">
                  <p:embed/>
                </p:oleObj>
              </mc:Choice>
              <mc:Fallback>
                <p:oleObj name="Equation" r:id="rId7" imgW="10668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2833687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26556"/>
              </p:ext>
            </p:extLst>
          </p:nvPr>
        </p:nvGraphicFramePr>
        <p:xfrm>
          <a:off x="552449" y="1676400"/>
          <a:ext cx="4552951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94" name="معادلة" r:id="rId9" imgW="1714320" imgH="419040" progId="Equation.3">
                  <p:embed/>
                </p:oleObj>
              </mc:Choice>
              <mc:Fallback>
                <p:oleObj name="معادلة" r:id="rId9" imgW="1714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1676400"/>
                        <a:ext cx="4552951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40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734100"/>
              </p:ext>
            </p:extLst>
          </p:nvPr>
        </p:nvGraphicFramePr>
        <p:xfrm>
          <a:off x="457200" y="3429000"/>
          <a:ext cx="5129212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62" name="معادلة" r:id="rId3" imgW="1143000" imgH="965160" progId="Equation.3">
                  <p:embed/>
                </p:oleObj>
              </mc:Choice>
              <mc:Fallback>
                <p:oleObj name="معادلة" r:id="rId3" imgW="114300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0"/>
                        <a:ext cx="5129212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10566"/>
              </p:ext>
            </p:extLst>
          </p:nvPr>
        </p:nvGraphicFramePr>
        <p:xfrm>
          <a:off x="647700" y="1460938"/>
          <a:ext cx="19573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63" name="معادلة" r:id="rId5" imgW="736560" imgH="393480" progId="Equation.3">
                  <p:embed/>
                </p:oleObj>
              </mc:Choice>
              <mc:Fallback>
                <p:oleObj name="معادلة" r:id="rId5" imgW="73656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60938"/>
                        <a:ext cx="1957388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918899"/>
              </p:ext>
            </p:extLst>
          </p:nvPr>
        </p:nvGraphicFramePr>
        <p:xfrm>
          <a:off x="712788" y="2565400"/>
          <a:ext cx="25638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64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2565400"/>
                        <a:ext cx="256381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9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41964"/>
              </p:ext>
            </p:extLst>
          </p:nvPr>
        </p:nvGraphicFramePr>
        <p:xfrm>
          <a:off x="969964" y="3805238"/>
          <a:ext cx="4156458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79" name="معادلة" r:id="rId3" imgW="876240" imgH="711000" progId="Equation.3">
                  <p:embed/>
                </p:oleObj>
              </mc:Choice>
              <mc:Fallback>
                <p:oleObj name="معادلة" r:id="rId3" imgW="8762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4" y="3805238"/>
                        <a:ext cx="4156458" cy="168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21226"/>
              </p:ext>
            </p:extLst>
          </p:nvPr>
        </p:nvGraphicFramePr>
        <p:xfrm>
          <a:off x="838200" y="2794000"/>
          <a:ext cx="2209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80" name="معادلة" r:id="rId5" imgW="698400" imgH="203040" progId="Equation.3">
                  <p:embed/>
                </p:oleObj>
              </mc:Choice>
              <mc:Fallback>
                <p:oleObj name="معادلة" r:id="rId5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794000"/>
                        <a:ext cx="2209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520444"/>
              </p:ext>
            </p:extLst>
          </p:nvPr>
        </p:nvGraphicFramePr>
        <p:xfrm>
          <a:off x="762000" y="1295400"/>
          <a:ext cx="2286000" cy="111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81" name="Equation" r:id="rId7" imgW="482391" imgH="418918" progId="Equation.3">
                  <p:embed/>
                </p:oleObj>
              </mc:Choice>
              <mc:Fallback>
                <p:oleObj name="Equation" r:id="rId7" imgW="482391" imgH="41891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95400"/>
                        <a:ext cx="2286000" cy="111672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238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497004"/>
              </p:ext>
            </p:extLst>
          </p:nvPr>
        </p:nvGraphicFramePr>
        <p:xfrm>
          <a:off x="1219200" y="3276600"/>
          <a:ext cx="32766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7" name="معادلة" r:id="rId3" imgW="1091880" imgH="1384200" progId="Equation.3">
                  <p:embed/>
                </p:oleObj>
              </mc:Choice>
              <mc:Fallback>
                <p:oleObj name="معادلة" r:id="rId3" imgW="1091880" imgH="13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76600"/>
                        <a:ext cx="32766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441931"/>
              </p:ext>
            </p:extLst>
          </p:nvPr>
        </p:nvGraphicFramePr>
        <p:xfrm>
          <a:off x="609600" y="228600"/>
          <a:ext cx="2057400" cy="1008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8" name="Equation" r:id="rId5" imgW="634725" imgH="393529" progId="Equation.3">
                  <p:embed/>
                </p:oleObj>
              </mc:Choice>
              <mc:Fallback>
                <p:oleObj name="Equation" r:id="rId5" imgW="634725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"/>
                        <a:ext cx="2057400" cy="100899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524773"/>
              </p:ext>
            </p:extLst>
          </p:nvPr>
        </p:nvGraphicFramePr>
        <p:xfrm>
          <a:off x="804862" y="1600201"/>
          <a:ext cx="2700338" cy="1447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09" name="معادلة" r:id="rId7" imgW="1091880" imgH="660240" progId="Equation.3">
                  <p:embed/>
                </p:oleObj>
              </mc:Choice>
              <mc:Fallback>
                <p:oleObj name="معادلة" r:id="rId7" imgW="10918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" y="1600201"/>
                        <a:ext cx="2700338" cy="1447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5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chemeClr val="tx1"/>
                </a:solidFill>
                <a:cs typeface="Arial" pitchFamily="34" charset="0"/>
              </a:rPr>
              <a:t>أوجد التكاملات التالية :</a:t>
            </a:r>
            <a:endParaRPr lang="en-GB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617078"/>
              </p:ext>
            </p:extLst>
          </p:nvPr>
        </p:nvGraphicFramePr>
        <p:xfrm>
          <a:off x="838200" y="3122613"/>
          <a:ext cx="71628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4" name="معادلة" r:id="rId3" imgW="2781000" imgH="1231560" progId="Equation.3">
                  <p:embed/>
                </p:oleObj>
              </mc:Choice>
              <mc:Fallback>
                <p:oleObj name="معادلة" r:id="rId3" imgW="278100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122613"/>
                        <a:ext cx="71628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758699"/>
              </p:ext>
            </p:extLst>
          </p:nvPr>
        </p:nvGraphicFramePr>
        <p:xfrm>
          <a:off x="609600" y="1560513"/>
          <a:ext cx="346392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5" name="Equation" r:id="rId5" imgW="1307532" imgH="482391" progId="Equation.3">
                  <p:embed/>
                </p:oleObj>
              </mc:Choice>
              <mc:Fallback>
                <p:oleObj name="Equation" r:id="rId5" imgW="1307532" imgH="48239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60513"/>
                        <a:ext cx="3463925" cy="11826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54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170159"/>
              </p:ext>
            </p:extLst>
          </p:nvPr>
        </p:nvGraphicFramePr>
        <p:xfrm>
          <a:off x="779463" y="2971800"/>
          <a:ext cx="6138862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95" name="معادلة" r:id="rId3" imgW="1981080" imgH="927000" progId="Equation.3">
                  <p:embed/>
                </p:oleObj>
              </mc:Choice>
              <mc:Fallback>
                <p:oleObj name="معادلة" r:id="rId3" imgW="198108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2971800"/>
                        <a:ext cx="6138862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711633"/>
              </p:ext>
            </p:extLst>
          </p:nvPr>
        </p:nvGraphicFramePr>
        <p:xfrm>
          <a:off x="650328" y="1447800"/>
          <a:ext cx="16478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96" name="معادلة" r:id="rId5" imgW="622080" imgH="469800" progId="Equation.3">
                  <p:embed/>
                </p:oleObj>
              </mc:Choice>
              <mc:Fallback>
                <p:oleObj name="معادلة" r:id="rId5" imgW="622080" imgH="469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28" y="1447800"/>
                        <a:ext cx="1647825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61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974877"/>
              </p:ext>
            </p:extLst>
          </p:nvPr>
        </p:nvGraphicFramePr>
        <p:xfrm>
          <a:off x="1219200" y="3352800"/>
          <a:ext cx="3030538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17" name="معادلة" r:id="rId3" imgW="977760" imgH="469800" progId="Equation.3">
                  <p:embed/>
                </p:oleObj>
              </mc:Choice>
              <mc:Fallback>
                <p:oleObj name="معادلة" r:id="rId3" imgW="977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3030538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551679"/>
              </p:ext>
            </p:extLst>
          </p:nvPr>
        </p:nvGraphicFramePr>
        <p:xfrm>
          <a:off x="647700" y="1447800"/>
          <a:ext cx="28257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18" name="معادلة" r:id="rId5" imgW="1066680" imgH="469800" progId="Equation.3">
                  <p:embed/>
                </p:oleObj>
              </mc:Choice>
              <mc:Fallback>
                <p:oleObj name="معادلة" r:id="rId5" imgW="106668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47800"/>
                        <a:ext cx="2825750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67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11111"/>
              </p:ext>
            </p:extLst>
          </p:nvPr>
        </p:nvGraphicFramePr>
        <p:xfrm>
          <a:off x="609600" y="2514600"/>
          <a:ext cx="75438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41" name="معادلة" r:id="rId3" imgW="2831760" imgH="1726920" progId="Equation.3">
                  <p:embed/>
                </p:oleObj>
              </mc:Choice>
              <mc:Fallback>
                <p:oleObj name="معادلة" r:id="rId3" imgW="283176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75438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466528"/>
              </p:ext>
            </p:extLst>
          </p:nvPr>
        </p:nvGraphicFramePr>
        <p:xfrm>
          <a:off x="457200" y="685800"/>
          <a:ext cx="26908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42" name="معادلة" r:id="rId5" imgW="1015920" imgH="469800" progId="Equation.3">
                  <p:embed/>
                </p:oleObj>
              </mc:Choice>
              <mc:Fallback>
                <p:oleObj name="معادلة" r:id="rId5" imgW="1015920" imgH="46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85800"/>
                        <a:ext cx="2690813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6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b="1" dirty="0" smtClean="0">
              <a:solidFill>
                <a:srgbClr val="FF0000"/>
              </a:solidFill>
            </a:endParaRP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67578"/>
              </p:ext>
            </p:extLst>
          </p:nvPr>
        </p:nvGraphicFramePr>
        <p:xfrm>
          <a:off x="501650" y="1447800"/>
          <a:ext cx="5969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20" name="معادلة" r:id="rId3" imgW="1815840" imgH="1676160" progId="Equation.3">
                  <p:embed/>
                </p:oleObj>
              </mc:Choice>
              <mc:Fallback>
                <p:oleObj name="معادلة" r:id="rId3" imgW="181584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447800"/>
                        <a:ext cx="59690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29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US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726387"/>
              </p:ext>
            </p:extLst>
          </p:nvPr>
        </p:nvGraphicFramePr>
        <p:xfrm>
          <a:off x="533400" y="1676400"/>
          <a:ext cx="23876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51" name="Equation" r:id="rId3" imgW="901440" imgH="482400" progId="Equation.3">
                  <p:embed/>
                </p:oleObj>
              </mc:Choice>
              <mc:Fallback>
                <p:oleObj name="Equation" r:id="rId3" imgW="901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387600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506795"/>
              </p:ext>
            </p:extLst>
          </p:nvPr>
        </p:nvGraphicFramePr>
        <p:xfrm>
          <a:off x="1049338" y="3270250"/>
          <a:ext cx="658971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52" name="معادلة" r:id="rId5" imgW="2489040" imgH="482400" progId="Equation.3">
                  <p:embed/>
                </p:oleObj>
              </mc:Choice>
              <mc:Fallback>
                <p:oleObj name="معادلة" r:id="rId5" imgW="2489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3270250"/>
                        <a:ext cx="658971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6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082964"/>
              </p:ext>
            </p:extLst>
          </p:nvPr>
        </p:nvGraphicFramePr>
        <p:xfrm>
          <a:off x="838200" y="1828800"/>
          <a:ext cx="25241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4" name="Equation" r:id="rId3" imgW="952200" imgH="482400" progId="Equation.3">
                  <p:embed/>
                </p:oleObj>
              </mc:Choice>
              <mc:Fallback>
                <p:oleObj name="Equation" r:id="rId3" imgW="952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2524125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653329"/>
              </p:ext>
            </p:extLst>
          </p:nvPr>
        </p:nvGraphicFramePr>
        <p:xfrm>
          <a:off x="1219200" y="3657600"/>
          <a:ext cx="4611688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5" name="معادلة" r:id="rId5" imgW="1739880" imgH="711000" progId="Equation.3">
                  <p:embed/>
                </p:oleObj>
              </mc:Choice>
              <mc:Fallback>
                <p:oleObj name="معادلة" r:id="rId5" imgW="17398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657600"/>
                        <a:ext cx="4611688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84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2475</TotalTime>
  <Words>227</Words>
  <Application>Microsoft Office PowerPoint</Application>
  <PresentationFormat>A4 Paper (210x297 mm)</PresentationFormat>
  <Paragraphs>282</Paragraphs>
  <Slides>22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22</vt:i4>
      </vt:variant>
    </vt:vector>
  </HeadingPairs>
  <TitlesOfParts>
    <vt:vector size="25" baseType="lpstr">
      <vt:lpstr>Office Theme</vt:lpstr>
      <vt:lpstr>معادلة</vt:lpstr>
      <vt:lpstr>Equation</vt:lpstr>
      <vt:lpstr>     </vt:lpstr>
      <vt:lpstr>أوجد ناتج التكاملات الآتية:</vt:lpstr>
      <vt:lpstr>   </vt:lpstr>
      <vt:lpstr>  </vt:lpstr>
      <vt:lpstr> </vt:lpstr>
      <vt:lpstr>  </vt:lpstr>
      <vt:lpstr>  </vt:lpstr>
      <vt:lpstr>    </vt:lpstr>
      <vt:lpstr> أوجد التكاملات التالية:</vt:lpstr>
      <vt:lpstr> </vt:lpstr>
      <vt:lpstr>  الحل:</vt:lpstr>
      <vt:lpstr>حل المعادلة التفاضلية المعطاة:</vt:lpstr>
      <vt:lpstr>حل المعادلة التفاضلية المعطاة:</vt:lpstr>
      <vt:lpstr>  </vt:lpstr>
      <vt:lpstr>أوجد التكاملات التالية :</vt:lpstr>
      <vt:lpstr>  </vt:lpstr>
      <vt:lpstr>  </vt:lpstr>
      <vt:lpstr>  </vt:lpstr>
      <vt:lpstr>  </vt:lpstr>
      <vt:lpstr>  </vt:lpstr>
      <vt:lpstr>  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amm</cp:lastModifiedBy>
  <cp:revision>252</cp:revision>
  <cp:lastPrinted>2012-04-12T17:49:27Z</cp:lastPrinted>
  <dcterms:created xsi:type="dcterms:W3CDTF">2009-10-14T19:14:34Z</dcterms:created>
  <dcterms:modified xsi:type="dcterms:W3CDTF">2014-04-18T21:20:22Z</dcterms:modified>
</cp:coreProperties>
</file>