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334" r:id="rId3"/>
    <p:sldId id="335" r:id="rId4"/>
    <p:sldId id="336" r:id="rId5"/>
    <p:sldId id="337" r:id="rId6"/>
    <p:sldId id="338" r:id="rId7"/>
    <p:sldId id="348" r:id="rId8"/>
    <p:sldId id="340" r:id="rId9"/>
    <p:sldId id="349" r:id="rId10"/>
    <p:sldId id="350" r:id="rId11"/>
    <p:sldId id="351" r:id="rId12"/>
    <p:sldId id="352" r:id="rId13"/>
    <p:sldId id="353" r:id="rId14"/>
    <p:sldId id="361" r:id="rId15"/>
    <p:sldId id="362" r:id="rId16"/>
    <p:sldId id="354" r:id="rId17"/>
    <p:sldId id="355" r:id="rId18"/>
    <p:sldId id="356" r:id="rId19"/>
    <p:sldId id="357" r:id="rId20"/>
    <p:sldId id="358" r:id="rId21"/>
    <p:sldId id="359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488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النهايات والاتصال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1.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673503"/>
              </p:ext>
            </p:extLst>
          </p:nvPr>
        </p:nvGraphicFramePr>
        <p:xfrm>
          <a:off x="32766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4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5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6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7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8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9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2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3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4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4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5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8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9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22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23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8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9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00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01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6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7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8" name="معادلة" r:id="rId7" imgW="5752800" imgH="469800" progId="Equation.3">
                  <p:embed/>
                </p:oleObj>
              </mc:Choice>
              <mc:Fallback>
                <p:oleObj name="معادلة" r:id="rId7" imgW="5752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203700"/>
                        <a:ext cx="87963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9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0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62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63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5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90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91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92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3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61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62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9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50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70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71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2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6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7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8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10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11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12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4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8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9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60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2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3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4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2476</TotalTime>
  <Words>273</Words>
  <Application>Microsoft Office PowerPoint</Application>
  <PresentationFormat>A4 Paper (210x297 mm)</PresentationFormat>
  <Paragraphs>277</Paragraphs>
  <Slides>22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معادلة</vt:lpstr>
      <vt:lpstr>   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amm</cp:lastModifiedBy>
  <cp:revision>254</cp:revision>
  <cp:lastPrinted>2012-04-12T17:49:27Z</cp:lastPrinted>
  <dcterms:created xsi:type="dcterms:W3CDTF">2009-10-14T19:14:34Z</dcterms:created>
  <dcterms:modified xsi:type="dcterms:W3CDTF">2014-04-18T21:14:47Z</dcterms:modified>
</cp:coreProperties>
</file>