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8"/>
  </p:notesMasterIdLst>
  <p:sldIdLst>
    <p:sldId id="270" r:id="rId2"/>
    <p:sldId id="271" r:id="rId3"/>
    <p:sldId id="272" r:id="rId4"/>
    <p:sldId id="299" r:id="rId5"/>
    <p:sldId id="397" r:id="rId6"/>
    <p:sldId id="300" r:id="rId7"/>
    <p:sldId id="301" r:id="rId8"/>
    <p:sldId id="273" r:id="rId9"/>
    <p:sldId id="274" r:id="rId10"/>
    <p:sldId id="275" r:id="rId11"/>
    <p:sldId id="312" r:id="rId12"/>
    <p:sldId id="276" r:id="rId13"/>
    <p:sldId id="302" r:id="rId14"/>
    <p:sldId id="303" r:id="rId15"/>
    <p:sldId id="304" r:id="rId16"/>
    <p:sldId id="313" r:id="rId17"/>
    <p:sldId id="305" r:id="rId18"/>
    <p:sldId id="306" r:id="rId19"/>
    <p:sldId id="308" r:id="rId20"/>
    <p:sldId id="309" r:id="rId21"/>
    <p:sldId id="416" r:id="rId22"/>
    <p:sldId id="417" r:id="rId23"/>
    <p:sldId id="314" r:id="rId24"/>
    <p:sldId id="310" r:id="rId25"/>
    <p:sldId id="311" r:id="rId26"/>
    <p:sldId id="277" r:id="rId27"/>
    <p:sldId id="278" r:id="rId28"/>
    <p:sldId id="279" r:id="rId29"/>
    <p:sldId id="280" r:id="rId30"/>
    <p:sldId id="281" r:id="rId31"/>
    <p:sldId id="282" r:id="rId32"/>
    <p:sldId id="315" r:id="rId33"/>
    <p:sldId id="316" r:id="rId34"/>
    <p:sldId id="283" r:id="rId35"/>
    <p:sldId id="284" r:id="rId36"/>
    <p:sldId id="317" r:id="rId37"/>
    <p:sldId id="318" r:id="rId38"/>
    <p:sldId id="319" r:id="rId39"/>
    <p:sldId id="320" r:id="rId40"/>
    <p:sldId id="323" r:id="rId41"/>
    <p:sldId id="329" r:id="rId42"/>
    <p:sldId id="324" r:id="rId43"/>
    <p:sldId id="325" r:id="rId44"/>
    <p:sldId id="327" r:id="rId45"/>
    <p:sldId id="326" r:id="rId46"/>
    <p:sldId id="330" r:id="rId47"/>
    <p:sldId id="328" r:id="rId48"/>
    <p:sldId id="331" r:id="rId49"/>
    <p:sldId id="341" r:id="rId50"/>
    <p:sldId id="342" r:id="rId51"/>
    <p:sldId id="343" r:id="rId52"/>
    <p:sldId id="346" r:id="rId53"/>
    <p:sldId id="347" r:id="rId54"/>
    <p:sldId id="334" r:id="rId55"/>
    <p:sldId id="335" r:id="rId56"/>
    <p:sldId id="336" r:id="rId57"/>
    <p:sldId id="337" r:id="rId58"/>
    <p:sldId id="338" r:id="rId59"/>
    <p:sldId id="348" r:id="rId60"/>
    <p:sldId id="340" r:id="rId61"/>
    <p:sldId id="349" r:id="rId62"/>
    <p:sldId id="350" r:id="rId63"/>
    <p:sldId id="351" r:id="rId64"/>
    <p:sldId id="352" r:id="rId65"/>
    <p:sldId id="353" r:id="rId66"/>
    <p:sldId id="361" r:id="rId67"/>
    <p:sldId id="362" r:id="rId68"/>
    <p:sldId id="354" r:id="rId69"/>
    <p:sldId id="355" r:id="rId70"/>
    <p:sldId id="356" r:id="rId71"/>
    <p:sldId id="357" r:id="rId72"/>
    <p:sldId id="358" r:id="rId73"/>
    <p:sldId id="359" r:id="rId74"/>
    <p:sldId id="363" r:id="rId75"/>
    <p:sldId id="364" r:id="rId76"/>
    <p:sldId id="365" r:id="rId77"/>
    <p:sldId id="371" r:id="rId78"/>
    <p:sldId id="366" r:id="rId79"/>
    <p:sldId id="367" r:id="rId80"/>
    <p:sldId id="369" r:id="rId81"/>
    <p:sldId id="368" r:id="rId82"/>
    <p:sldId id="285" r:id="rId83"/>
    <p:sldId id="383" r:id="rId84"/>
    <p:sldId id="384" r:id="rId85"/>
    <p:sldId id="385" r:id="rId86"/>
    <p:sldId id="386" r:id="rId87"/>
    <p:sldId id="391" r:id="rId88"/>
    <p:sldId id="392" r:id="rId89"/>
    <p:sldId id="387" r:id="rId90"/>
    <p:sldId id="393" r:id="rId91"/>
    <p:sldId id="394" r:id="rId92"/>
    <p:sldId id="395" r:id="rId93"/>
    <p:sldId id="377" r:id="rId94"/>
    <p:sldId id="378" r:id="rId95"/>
    <p:sldId id="379" r:id="rId96"/>
    <p:sldId id="380" r:id="rId97"/>
    <p:sldId id="418" r:id="rId98"/>
    <p:sldId id="419" r:id="rId99"/>
    <p:sldId id="382" r:id="rId100"/>
    <p:sldId id="400" r:id="rId101"/>
    <p:sldId id="401" r:id="rId102"/>
    <p:sldId id="402" r:id="rId103"/>
    <p:sldId id="403" r:id="rId104"/>
    <p:sldId id="404" r:id="rId105"/>
    <p:sldId id="405" r:id="rId106"/>
    <p:sldId id="406" r:id="rId107"/>
    <p:sldId id="407" r:id="rId108"/>
    <p:sldId id="410" r:id="rId109"/>
    <p:sldId id="412" r:id="rId110"/>
    <p:sldId id="413" r:id="rId111"/>
    <p:sldId id="414" r:id="rId112"/>
    <p:sldId id="415" r:id="rId113"/>
    <p:sldId id="420" r:id="rId114"/>
    <p:sldId id="421" r:id="rId115"/>
    <p:sldId id="422" r:id="rId116"/>
    <p:sldId id="423" r:id="rId117"/>
    <p:sldId id="435" r:id="rId118"/>
    <p:sldId id="436" r:id="rId119"/>
    <p:sldId id="424" r:id="rId120"/>
    <p:sldId id="437" r:id="rId121"/>
    <p:sldId id="438" r:id="rId122"/>
    <p:sldId id="439" r:id="rId123"/>
    <p:sldId id="440" r:id="rId124"/>
    <p:sldId id="441" r:id="rId125"/>
    <p:sldId id="442" r:id="rId126"/>
    <p:sldId id="444" r:id="rId127"/>
    <p:sldId id="445" r:id="rId128"/>
    <p:sldId id="446" r:id="rId129"/>
    <p:sldId id="447" r:id="rId130"/>
    <p:sldId id="448" r:id="rId131"/>
    <p:sldId id="449" r:id="rId132"/>
    <p:sldId id="450" r:id="rId133"/>
    <p:sldId id="451" r:id="rId134"/>
    <p:sldId id="429" r:id="rId135"/>
    <p:sldId id="430" r:id="rId136"/>
    <p:sldId id="266" r:id="rId13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59.wmf"/><Relationship Id="rId5" Type="http://schemas.openxmlformats.org/officeDocument/2006/relationships/image" Target="../media/image72.wmf"/><Relationship Id="rId4" Type="http://schemas.openxmlformats.org/officeDocument/2006/relationships/image" Target="../media/image6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65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image" Target="../media/image96.wmf"/><Relationship Id="rId7" Type="http://schemas.openxmlformats.org/officeDocument/2006/relationships/image" Target="../media/image100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4" Type="http://schemas.openxmlformats.org/officeDocument/2006/relationships/image" Target="../media/image110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image" Target="../media/image115.wmf"/><Relationship Id="rId7" Type="http://schemas.openxmlformats.org/officeDocument/2006/relationships/image" Target="../media/image119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6" Type="http://schemas.openxmlformats.org/officeDocument/2006/relationships/image" Target="../media/image118.wmf"/><Relationship Id="rId11" Type="http://schemas.openxmlformats.org/officeDocument/2006/relationships/image" Target="../media/image123.wmf"/><Relationship Id="rId5" Type="http://schemas.openxmlformats.org/officeDocument/2006/relationships/image" Target="../media/image117.wmf"/><Relationship Id="rId10" Type="http://schemas.openxmlformats.org/officeDocument/2006/relationships/image" Target="../media/image122.wmf"/><Relationship Id="rId4" Type="http://schemas.openxmlformats.org/officeDocument/2006/relationships/image" Target="../media/image116.wmf"/><Relationship Id="rId9" Type="http://schemas.openxmlformats.org/officeDocument/2006/relationships/image" Target="../media/image121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4" Type="http://schemas.openxmlformats.org/officeDocument/2006/relationships/image" Target="../media/image12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4" Type="http://schemas.openxmlformats.org/officeDocument/2006/relationships/image" Target="../media/image131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wmf"/><Relationship Id="rId1" Type="http://schemas.openxmlformats.org/officeDocument/2006/relationships/image" Target="../media/image132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4" Type="http://schemas.openxmlformats.org/officeDocument/2006/relationships/image" Target="../media/image141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wmf"/><Relationship Id="rId1" Type="http://schemas.openxmlformats.org/officeDocument/2006/relationships/image" Target="../media/image138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45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wmf"/><Relationship Id="rId1" Type="http://schemas.openxmlformats.org/officeDocument/2006/relationships/image" Target="../media/image140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1.wmf"/><Relationship Id="rId4" Type="http://schemas.openxmlformats.org/officeDocument/2006/relationships/image" Target="../media/image151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image" Target="../media/image153.wmf"/><Relationship Id="rId1" Type="http://schemas.openxmlformats.org/officeDocument/2006/relationships/image" Target="../media/image152.wmf"/><Relationship Id="rId4" Type="http://schemas.openxmlformats.org/officeDocument/2006/relationships/image" Target="../media/image15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wmf"/><Relationship Id="rId1" Type="http://schemas.openxmlformats.org/officeDocument/2006/relationships/image" Target="../media/image158.wmf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wmf"/><Relationship Id="rId1" Type="http://schemas.openxmlformats.org/officeDocument/2006/relationships/image" Target="../media/image159.w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wmf"/><Relationship Id="rId1" Type="http://schemas.openxmlformats.org/officeDocument/2006/relationships/image" Target="../media/image159.wmf"/></Relationships>
</file>

<file path=ppt/drawings/_rels/vmlDrawing4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wmf"/><Relationship Id="rId1" Type="http://schemas.openxmlformats.org/officeDocument/2006/relationships/image" Target="../media/image164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wmf"/><Relationship Id="rId1" Type="http://schemas.openxmlformats.org/officeDocument/2006/relationships/image" Target="../media/image166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wmf"/><Relationship Id="rId2" Type="http://schemas.openxmlformats.org/officeDocument/2006/relationships/image" Target="../media/image169.wmf"/><Relationship Id="rId1" Type="http://schemas.openxmlformats.org/officeDocument/2006/relationships/image" Target="../media/image168.wmf"/><Relationship Id="rId6" Type="http://schemas.openxmlformats.org/officeDocument/2006/relationships/image" Target="../media/image173.wmf"/><Relationship Id="rId5" Type="http://schemas.openxmlformats.org/officeDocument/2006/relationships/image" Target="../media/image172.wmf"/><Relationship Id="rId4" Type="http://schemas.openxmlformats.org/officeDocument/2006/relationships/image" Target="../media/image171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/Relationships>
</file>

<file path=ppt/drawings/_rels/vmlDrawing5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wmf"/><Relationship Id="rId1" Type="http://schemas.openxmlformats.org/officeDocument/2006/relationships/image" Target="../media/image177.w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wmf"/><Relationship Id="rId1" Type="http://schemas.openxmlformats.org/officeDocument/2006/relationships/image" Target="../media/image179.wmf"/></Relationships>
</file>

<file path=ppt/drawings/_rels/vmlDrawing5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wmf"/><Relationship Id="rId1" Type="http://schemas.openxmlformats.org/officeDocument/2006/relationships/image" Target="../media/image181.w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wmf"/><Relationship Id="rId2" Type="http://schemas.openxmlformats.org/officeDocument/2006/relationships/image" Target="../media/image184.wmf"/><Relationship Id="rId1" Type="http://schemas.openxmlformats.org/officeDocument/2006/relationships/image" Target="../media/image183.wmf"/><Relationship Id="rId4" Type="http://schemas.openxmlformats.org/officeDocument/2006/relationships/image" Target="../media/image186.w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wmf"/><Relationship Id="rId2" Type="http://schemas.openxmlformats.org/officeDocument/2006/relationships/image" Target="../media/image188.wmf"/><Relationship Id="rId1" Type="http://schemas.openxmlformats.org/officeDocument/2006/relationships/image" Target="../media/image187.wmf"/><Relationship Id="rId5" Type="http://schemas.openxmlformats.org/officeDocument/2006/relationships/image" Target="../media/image191.wmf"/><Relationship Id="rId4" Type="http://schemas.openxmlformats.org/officeDocument/2006/relationships/image" Target="../media/image190.wmf"/></Relationships>
</file>

<file path=ppt/drawings/_rels/vmlDrawing5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wmf"/><Relationship Id="rId1" Type="http://schemas.openxmlformats.org/officeDocument/2006/relationships/image" Target="../media/image192.w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4.w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wmf"/><Relationship Id="rId2" Type="http://schemas.openxmlformats.org/officeDocument/2006/relationships/image" Target="../media/image196.wmf"/><Relationship Id="rId1" Type="http://schemas.openxmlformats.org/officeDocument/2006/relationships/image" Target="../media/image195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8.w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wmf"/><Relationship Id="rId1" Type="http://schemas.openxmlformats.org/officeDocument/2006/relationships/image" Target="../media/image199.wmf"/></Relationships>
</file>

<file path=ppt/drawings/_rels/vmlDrawing6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wmf"/><Relationship Id="rId1" Type="http://schemas.openxmlformats.org/officeDocument/2006/relationships/image" Target="../media/image201.wmf"/></Relationships>
</file>

<file path=ppt/drawings/_rels/vmlDrawing6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wmf"/><Relationship Id="rId1" Type="http://schemas.openxmlformats.org/officeDocument/2006/relationships/image" Target="../media/image203.w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5.w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wmf"/><Relationship Id="rId2" Type="http://schemas.openxmlformats.org/officeDocument/2006/relationships/image" Target="../media/image207.wmf"/><Relationship Id="rId1" Type="http://schemas.openxmlformats.org/officeDocument/2006/relationships/image" Target="../media/image206.wmf"/></Relationships>
</file>

<file path=ppt/drawings/_rels/vmlDrawing6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wmf"/><Relationship Id="rId2" Type="http://schemas.openxmlformats.org/officeDocument/2006/relationships/image" Target="../media/image210.wmf"/><Relationship Id="rId1" Type="http://schemas.openxmlformats.org/officeDocument/2006/relationships/image" Target="../media/image209.w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2.wmf"/></Relationships>
</file>

<file path=ppt/drawings/_rels/vmlDrawing7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wmf"/><Relationship Id="rId2" Type="http://schemas.openxmlformats.org/officeDocument/2006/relationships/image" Target="../media/image214.wmf"/><Relationship Id="rId1" Type="http://schemas.openxmlformats.org/officeDocument/2006/relationships/image" Target="../media/image213.wmf"/></Relationships>
</file>

<file path=ppt/drawings/_rels/vmlDrawing7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wmf"/><Relationship Id="rId2" Type="http://schemas.openxmlformats.org/officeDocument/2006/relationships/image" Target="../media/image217.wmf"/><Relationship Id="rId1" Type="http://schemas.openxmlformats.org/officeDocument/2006/relationships/image" Target="../media/image216.wmf"/></Relationships>
</file>

<file path=ppt/drawings/_rels/vmlDrawing7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wmf"/><Relationship Id="rId2" Type="http://schemas.openxmlformats.org/officeDocument/2006/relationships/image" Target="../media/image220.wmf"/><Relationship Id="rId1" Type="http://schemas.openxmlformats.org/officeDocument/2006/relationships/image" Target="../media/image219.wmf"/></Relationships>
</file>

<file path=ppt/drawings/_rels/vmlDrawing7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wmf"/><Relationship Id="rId1" Type="http://schemas.openxmlformats.org/officeDocument/2006/relationships/image" Target="../media/image222.wmf"/></Relationships>
</file>

<file path=ppt/drawings/_rels/vmlDrawing7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wmf"/><Relationship Id="rId2" Type="http://schemas.openxmlformats.org/officeDocument/2006/relationships/image" Target="../media/image225.wmf"/><Relationship Id="rId1" Type="http://schemas.openxmlformats.org/officeDocument/2006/relationships/image" Target="../media/image224.wmf"/><Relationship Id="rId4" Type="http://schemas.openxmlformats.org/officeDocument/2006/relationships/image" Target="../media/image227.wmf"/></Relationships>
</file>

<file path=ppt/drawings/_rels/vmlDrawing7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wmf"/><Relationship Id="rId2" Type="http://schemas.openxmlformats.org/officeDocument/2006/relationships/image" Target="../media/image229.wmf"/><Relationship Id="rId1" Type="http://schemas.openxmlformats.org/officeDocument/2006/relationships/image" Target="../media/image228.w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1.wmf"/></Relationships>
</file>

<file path=ppt/drawings/_rels/vmlDrawing7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wmf"/><Relationship Id="rId2" Type="http://schemas.openxmlformats.org/officeDocument/2006/relationships/image" Target="../media/image233.wmf"/><Relationship Id="rId1" Type="http://schemas.openxmlformats.org/officeDocument/2006/relationships/image" Target="../media/image232.wmf"/><Relationship Id="rId4" Type="http://schemas.openxmlformats.org/officeDocument/2006/relationships/image" Target="../media/image235.wmf"/></Relationships>
</file>

<file path=ppt/drawings/_rels/vmlDrawing7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wmf"/><Relationship Id="rId2" Type="http://schemas.openxmlformats.org/officeDocument/2006/relationships/image" Target="../media/image237.wmf"/><Relationship Id="rId1" Type="http://schemas.openxmlformats.org/officeDocument/2006/relationships/image" Target="../media/image236.w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9.wmf"/></Relationships>
</file>

<file path=ppt/drawings/_rels/vmlDrawing8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wmf"/><Relationship Id="rId2" Type="http://schemas.openxmlformats.org/officeDocument/2006/relationships/image" Target="../media/image241.wmf"/><Relationship Id="rId1" Type="http://schemas.openxmlformats.org/officeDocument/2006/relationships/image" Target="../media/image240.wmf"/></Relationships>
</file>

<file path=ppt/drawings/_rels/vmlDrawing8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wmf"/><Relationship Id="rId1" Type="http://schemas.openxmlformats.org/officeDocument/2006/relationships/image" Target="../media/image243.wmf"/></Relationships>
</file>

<file path=ppt/drawings/_rels/vmlDrawing8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wmf"/><Relationship Id="rId1" Type="http://schemas.openxmlformats.org/officeDocument/2006/relationships/image" Target="../media/image245.wmf"/></Relationships>
</file>

<file path=ppt/drawings/_rels/vmlDrawing8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wmf"/><Relationship Id="rId1" Type="http://schemas.openxmlformats.org/officeDocument/2006/relationships/image" Target="../media/image247.wmf"/></Relationships>
</file>

<file path=ppt/drawings/_rels/vmlDrawing8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wmf"/><Relationship Id="rId1" Type="http://schemas.openxmlformats.org/officeDocument/2006/relationships/image" Target="../media/image249.wmf"/></Relationships>
</file>

<file path=ppt/drawings/_rels/vmlDrawing8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wmf"/><Relationship Id="rId1" Type="http://schemas.openxmlformats.org/officeDocument/2006/relationships/image" Target="../media/image251.wmf"/></Relationships>
</file>

<file path=ppt/drawings/_rels/vmlDrawing8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wmf"/><Relationship Id="rId1" Type="http://schemas.openxmlformats.org/officeDocument/2006/relationships/image" Target="../media/image253.wmf"/></Relationships>
</file>

<file path=ppt/drawings/_rels/vmlDrawing8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wmf"/><Relationship Id="rId1" Type="http://schemas.openxmlformats.org/officeDocument/2006/relationships/image" Target="../media/image255.wmf"/></Relationships>
</file>

<file path=ppt/drawings/_rels/vmlDrawing8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wmf"/><Relationship Id="rId1" Type="http://schemas.openxmlformats.org/officeDocument/2006/relationships/image" Target="../media/image257.wmf"/></Relationships>
</file>

<file path=ppt/drawings/_rels/vmlDrawing8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wmf"/><Relationship Id="rId1" Type="http://schemas.openxmlformats.org/officeDocument/2006/relationships/image" Target="../media/image259.wmf"/></Relationships>
</file>

<file path=ppt/drawings/_rels/vmlDrawing9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wmf"/><Relationship Id="rId1" Type="http://schemas.openxmlformats.org/officeDocument/2006/relationships/image" Target="../media/image261.wmf"/></Relationships>
</file>

<file path=ppt/drawings/_rels/vmlDrawing9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wmf"/><Relationship Id="rId1" Type="http://schemas.openxmlformats.org/officeDocument/2006/relationships/image" Target="../media/image263.wmf"/></Relationships>
</file>

<file path=ppt/drawings/_rels/vmlDrawing9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wmf"/><Relationship Id="rId1" Type="http://schemas.openxmlformats.org/officeDocument/2006/relationships/image" Target="../media/image265.wmf"/></Relationships>
</file>

<file path=ppt/drawings/_rels/vmlDrawing9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wmf"/><Relationship Id="rId2" Type="http://schemas.openxmlformats.org/officeDocument/2006/relationships/image" Target="../media/image268.wmf"/><Relationship Id="rId1" Type="http://schemas.openxmlformats.org/officeDocument/2006/relationships/image" Target="../media/image267.wmf"/><Relationship Id="rId5" Type="http://schemas.openxmlformats.org/officeDocument/2006/relationships/image" Target="../media/image271.wmf"/><Relationship Id="rId4" Type="http://schemas.openxmlformats.org/officeDocument/2006/relationships/image" Target="../media/image270.wmf"/></Relationships>
</file>

<file path=ppt/drawings/_rels/vmlDrawing9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wmf"/><Relationship Id="rId2" Type="http://schemas.openxmlformats.org/officeDocument/2006/relationships/image" Target="../media/image268.wmf"/><Relationship Id="rId1" Type="http://schemas.openxmlformats.org/officeDocument/2006/relationships/image" Target="../media/image272.wmf"/><Relationship Id="rId5" Type="http://schemas.openxmlformats.org/officeDocument/2006/relationships/image" Target="../media/image274.wmf"/><Relationship Id="rId4" Type="http://schemas.openxmlformats.org/officeDocument/2006/relationships/image" Target="../media/image270.wmf"/></Relationships>
</file>

<file path=ppt/drawings/_rels/vmlDrawing9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wmf"/><Relationship Id="rId2" Type="http://schemas.openxmlformats.org/officeDocument/2006/relationships/image" Target="../media/image276.wmf"/><Relationship Id="rId1" Type="http://schemas.openxmlformats.org/officeDocument/2006/relationships/image" Target="../media/image275.wmf"/><Relationship Id="rId4" Type="http://schemas.openxmlformats.org/officeDocument/2006/relationships/image" Target="../media/image278.wmf"/></Relationships>
</file>

<file path=ppt/drawings/_rels/vmlDrawing9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wmf"/><Relationship Id="rId2" Type="http://schemas.openxmlformats.org/officeDocument/2006/relationships/image" Target="../media/image275.wmf"/><Relationship Id="rId1" Type="http://schemas.openxmlformats.org/officeDocument/2006/relationships/image" Target="../media/image279.wmf"/><Relationship Id="rId4" Type="http://schemas.openxmlformats.org/officeDocument/2006/relationships/image" Target="../media/image280.wmf"/></Relationships>
</file>

<file path=ppt/drawings/_rels/vmlDrawing9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wmf"/><Relationship Id="rId2" Type="http://schemas.openxmlformats.org/officeDocument/2006/relationships/image" Target="../media/image282.wmf"/><Relationship Id="rId1" Type="http://schemas.openxmlformats.org/officeDocument/2006/relationships/image" Target="../media/image281.wmf"/><Relationship Id="rId4" Type="http://schemas.openxmlformats.org/officeDocument/2006/relationships/image" Target="../media/image276.wmf"/></Relationships>
</file>

<file path=ppt/drawings/_rels/vmlDrawing9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wmf"/><Relationship Id="rId2" Type="http://schemas.openxmlformats.org/officeDocument/2006/relationships/image" Target="../media/image284.wmf"/><Relationship Id="rId1" Type="http://schemas.openxmlformats.org/officeDocument/2006/relationships/image" Target="../media/image283.wmf"/></Relationships>
</file>

<file path=ppt/drawings/_rels/vmlDrawing9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wmf"/><Relationship Id="rId2" Type="http://schemas.openxmlformats.org/officeDocument/2006/relationships/image" Target="../media/image287.wmf"/><Relationship Id="rId1" Type="http://schemas.openxmlformats.org/officeDocument/2006/relationships/image" Target="../media/image286.wmf"/><Relationship Id="rId5" Type="http://schemas.openxmlformats.org/officeDocument/2006/relationships/image" Target="../media/image290.wmf"/><Relationship Id="rId4" Type="http://schemas.openxmlformats.org/officeDocument/2006/relationships/image" Target="../media/image289.wmf"/></Relationships>
</file>

<file path=ppt/drawings/_rels/vmlDrawing10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292.wmf"/><Relationship Id="rId1" Type="http://schemas.openxmlformats.org/officeDocument/2006/relationships/image" Target="../media/image291.wmf"/><Relationship Id="rId6" Type="http://schemas.openxmlformats.org/officeDocument/2006/relationships/image" Target="../media/image296.wmf"/><Relationship Id="rId5" Type="http://schemas.openxmlformats.org/officeDocument/2006/relationships/image" Target="../media/image295.wmf"/><Relationship Id="rId4" Type="http://schemas.openxmlformats.org/officeDocument/2006/relationships/image" Target="../media/image294.wmf"/></Relationships>
</file>

<file path=ppt/drawings/_rels/vmlDrawing10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298.wmf"/><Relationship Id="rId1" Type="http://schemas.openxmlformats.org/officeDocument/2006/relationships/image" Target="../media/image297.wmf"/><Relationship Id="rId6" Type="http://schemas.openxmlformats.org/officeDocument/2006/relationships/image" Target="../media/image301.wmf"/><Relationship Id="rId5" Type="http://schemas.openxmlformats.org/officeDocument/2006/relationships/image" Target="../media/image300.wmf"/><Relationship Id="rId4" Type="http://schemas.openxmlformats.org/officeDocument/2006/relationships/image" Target="../media/image299.wmf"/></Relationships>
</file>

<file path=ppt/drawings/_rels/vmlDrawing10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wmf"/><Relationship Id="rId2" Type="http://schemas.openxmlformats.org/officeDocument/2006/relationships/image" Target="../media/image303.wmf"/><Relationship Id="rId1" Type="http://schemas.openxmlformats.org/officeDocument/2006/relationships/image" Target="../media/image302.wmf"/></Relationships>
</file>

<file path=ppt/drawings/_rels/vmlDrawing10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wmf"/><Relationship Id="rId2" Type="http://schemas.openxmlformats.org/officeDocument/2006/relationships/image" Target="../media/image306.wmf"/><Relationship Id="rId1" Type="http://schemas.openxmlformats.org/officeDocument/2006/relationships/image" Target="../media/image305.wmf"/><Relationship Id="rId5" Type="http://schemas.openxmlformats.org/officeDocument/2006/relationships/image" Target="../media/image309.wmf"/><Relationship Id="rId4" Type="http://schemas.openxmlformats.org/officeDocument/2006/relationships/image" Target="../media/image308.wmf"/></Relationships>
</file>

<file path=ppt/drawings/_rels/vmlDrawing10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311.wmf"/><Relationship Id="rId1" Type="http://schemas.openxmlformats.org/officeDocument/2006/relationships/image" Target="../media/image310.wmf"/><Relationship Id="rId6" Type="http://schemas.openxmlformats.org/officeDocument/2006/relationships/image" Target="../media/image314.wmf"/><Relationship Id="rId5" Type="http://schemas.openxmlformats.org/officeDocument/2006/relationships/image" Target="../media/image313.wmf"/><Relationship Id="rId4" Type="http://schemas.openxmlformats.org/officeDocument/2006/relationships/image" Target="../media/image312.wmf"/></Relationships>
</file>

<file path=ppt/drawings/_rels/vmlDrawing10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316.wmf"/><Relationship Id="rId1" Type="http://schemas.openxmlformats.org/officeDocument/2006/relationships/image" Target="../media/image315.wmf"/><Relationship Id="rId6" Type="http://schemas.openxmlformats.org/officeDocument/2006/relationships/image" Target="../media/image319.wmf"/><Relationship Id="rId5" Type="http://schemas.openxmlformats.org/officeDocument/2006/relationships/image" Target="../media/image318.wmf"/><Relationship Id="rId4" Type="http://schemas.openxmlformats.org/officeDocument/2006/relationships/image" Target="../media/image317.wmf"/></Relationships>
</file>

<file path=ppt/drawings/_rels/vmlDrawing10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wmf"/><Relationship Id="rId2" Type="http://schemas.openxmlformats.org/officeDocument/2006/relationships/image" Target="../media/image321.wmf"/><Relationship Id="rId1" Type="http://schemas.openxmlformats.org/officeDocument/2006/relationships/image" Target="../media/image320.wmf"/><Relationship Id="rId4" Type="http://schemas.openxmlformats.org/officeDocument/2006/relationships/image" Target="../media/image323.wmf"/></Relationships>
</file>

<file path=ppt/drawings/_rels/vmlDrawing10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325.wmf"/><Relationship Id="rId1" Type="http://schemas.openxmlformats.org/officeDocument/2006/relationships/image" Target="../media/image324.wmf"/><Relationship Id="rId6" Type="http://schemas.openxmlformats.org/officeDocument/2006/relationships/image" Target="../media/image328.wmf"/><Relationship Id="rId5" Type="http://schemas.openxmlformats.org/officeDocument/2006/relationships/image" Target="../media/image327.wmf"/><Relationship Id="rId4" Type="http://schemas.openxmlformats.org/officeDocument/2006/relationships/image" Target="../media/image326.wmf"/></Relationships>
</file>

<file path=ppt/drawings/_rels/vmlDrawing10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wmf"/><Relationship Id="rId2" Type="http://schemas.openxmlformats.org/officeDocument/2006/relationships/image" Target="../media/image330.wmf"/><Relationship Id="rId1" Type="http://schemas.openxmlformats.org/officeDocument/2006/relationships/image" Target="../media/image329.wmf"/><Relationship Id="rId4" Type="http://schemas.openxmlformats.org/officeDocument/2006/relationships/image" Target="../media/image332.wmf"/></Relationships>
</file>

<file path=ppt/drawings/_rels/vmlDrawing10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wmf"/><Relationship Id="rId3" Type="http://schemas.openxmlformats.org/officeDocument/2006/relationships/image" Target="../media/image335.wmf"/><Relationship Id="rId7" Type="http://schemas.openxmlformats.org/officeDocument/2006/relationships/image" Target="../media/image339.wmf"/><Relationship Id="rId2" Type="http://schemas.openxmlformats.org/officeDocument/2006/relationships/image" Target="../media/image334.wmf"/><Relationship Id="rId1" Type="http://schemas.openxmlformats.org/officeDocument/2006/relationships/image" Target="../media/image333.wmf"/><Relationship Id="rId6" Type="http://schemas.openxmlformats.org/officeDocument/2006/relationships/image" Target="../media/image338.wmf"/><Relationship Id="rId5" Type="http://schemas.openxmlformats.org/officeDocument/2006/relationships/image" Target="../media/image337.wmf"/><Relationship Id="rId4" Type="http://schemas.openxmlformats.org/officeDocument/2006/relationships/image" Target="../media/image336.wmf"/></Relationships>
</file>

<file path=ppt/drawings/_rels/vmlDrawing1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wmf"/><Relationship Id="rId1" Type="http://schemas.openxmlformats.org/officeDocument/2006/relationships/image" Target="../media/image341.wmf"/></Relationships>
</file>

<file path=ppt/drawings/_rels/vmlDrawing1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wmf"/><Relationship Id="rId2" Type="http://schemas.openxmlformats.org/officeDocument/2006/relationships/image" Target="../media/image344.wmf"/><Relationship Id="rId1" Type="http://schemas.openxmlformats.org/officeDocument/2006/relationships/image" Target="../media/image343.wmf"/><Relationship Id="rId4" Type="http://schemas.openxmlformats.org/officeDocument/2006/relationships/image" Target="../media/image346.wmf"/></Relationships>
</file>

<file path=ppt/drawings/_rels/vmlDrawing1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4.wmf"/><Relationship Id="rId3" Type="http://schemas.openxmlformats.org/officeDocument/2006/relationships/image" Target="../media/image349.wmf"/><Relationship Id="rId7" Type="http://schemas.openxmlformats.org/officeDocument/2006/relationships/image" Target="../media/image353.wmf"/><Relationship Id="rId2" Type="http://schemas.openxmlformats.org/officeDocument/2006/relationships/image" Target="../media/image348.wmf"/><Relationship Id="rId1" Type="http://schemas.openxmlformats.org/officeDocument/2006/relationships/image" Target="../media/image347.wmf"/><Relationship Id="rId6" Type="http://schemas.openxmlformats.org/officeDocument/2006/relationships/image" Target="../media/image352.wmf"/><Relationship Id="rId11" Type="http://schemas.openxmlformats.org/officeDocument/2006/relationships/image" Target="../media/image357.wmf"/><Relationship Id="rId5" Type="http://schemas.openxmlformats.org/officeDocument/2006/relationships/image" Target="../media/image351.wmf"/><Relationship Id="rId10" Type="http://schemas.openxmlformats.org/officeDocument/2006/relationships/image" Target="../media/image356.wmf"/><Relationship Id="rId4" Type="http://schemas.openxmlformats.org/officeDocument/2006/relationships/image" Target="../media/image350.wmf"/><Relationship Id="rId9" Type="http://schemas.openxmlformats.org/officeDocument/2006/relationships/image" Target="../media/image355.wmf"/></Relationships>
</file>

<file path=ppt/drawings/_rels/vmlDrawing1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9.wmf"/><Relationship Id="rId1" Type="http://schemas.openxmlformats.org/officeDocument/2006/relationships/image" Target="../media/image358.wmf"/></Relationships>
</file>

<file path=ppt/drawings/_rels/vmlDrawing1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1.wmf"/><Relationship Id="rId1" Type="http://schemas.openxmlformats.org/officeDocument/2006/relationships/image" Target="../media/image360.wmf"/></Relationships>
</file>

<file path=ppt/drawings/_rels/vmlDrawing1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3.wmf"/><Relationship Id="rId1" Type="http://schemas.openxmlformats.org/officeDocument/2006/relationships/image" Target="../media/image362.wmf"/></Relationships>
</file>

<file path=ppt/drawings/_rels/vmlDrawing1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5.wmf"/><Relationship Id="rId1" Type="http://schemas.openxmlformats.org/officeDocument/2006/relationships/image" Target="../media/image364.wmf"/></Relationships>
</file>

<file path=ppt/drawings/_rels/vmlDrawing1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7.wmf"/><Relationship Id="rId1" Type="http://schemas.openxmlformats.org/officeDocument/2006/relationships/image" Target="../media/image366.wmf"/></Relationships>
</file>

<file path=ppt/drawings/_rels/vmlDrawing1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9.wmf"/><Relationship Id="rId1" Type="http://schemas.openxmlformats.org/officeDocument/2006/relationships/image" Target="../media/image368.wmf"/></Relationships>
</file>

<file path=ppt/drawings/_rels/vmlDrawing1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1.wmf"/><Relationship Id="rId1" Type="http://schemas.openxmlformats.org/officeDocument/2006/relationships/image" Target="../media/image370.wmf"/></Relationships>
</file>

<file path=ppt/drawings/_rels/vmlDrawing1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3.wmf"/><Relationship Id="rId1" Type="http://schemas.openxmlformats.org/officeDocument/2006/relationships/image" Target="../media/image372.wmf"/></Relationships>
</file>

<file path=ppt/drawings/_rels/vmlDrawing1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wmf"/><Relationship Id="rId2" Type="http://schemas.openxmlformats.org/officeDocument/2006/relationships/image" Target="../media/image375.wmf"/><Relationship Id="rId1" Type="http://schemas.openxmlformats.org/officeDocument/2006/relationships/image" Target="../media/image374.wmf"/></Relationships>
</file>

<file path=ppt/drawings/_rels/vmlDrawing1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wmf"/><Relationship Id="rId2" Type="http://schemas.openxmlformats.org/officeDocument/2006/relationships/image" Target="../media/image378.wmf"/><Relationship Id="rId1" Type="http://schemas.openxmlformats.org/officeDocument/2006/relationships/image" Target="../media/image377.wmf"/></Relationships>
</file>

<file path=ppt/drawings/_rels/vmlDrawing1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wmf"/><Relationship Id="rId2" Type="http://schemas.openxmlformats.org/officeDocument/2006/relationships/image" Target="../media/image381.wmf"/><Relationship Id="rId1" Type="http://schemas.openxmlformats.org/officeDocument/2006/relationships/image" Target="../media/image380.wmf"/><Relationship Id="rId4" Type="http://schemas.openxmlformats.org/officeDocument/2006/relationships/image" Target="../media/image383.wmf"/></Relationships>
</file>

<file path=ppt/drawings/_rels/vmlDrawing1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6.wmf"/><Relationship Id="rId2" Type="http://schemas.openxmlformats.org/officeDocument/2006/relationships/image" Target="../media/image385.wmf"/><Relationship Id="rId1" Type="http://schemas.openxmlformats.org/officeDocument/2006/relationships/image" Target="../media/image384.wmf"/></Relationships>
</file>

<file path=ppt/drawings/_rels/vmlDrawing1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9.wmf"/><Relationship Id="rId2" Type="http://schemas.openxmlformats.org/officeDocument/2006/relationships/image" Target="../media/image388.wmf"/><Relationship Id="rId1" Type="http://schemas.openxmlformats.org/officeDocument/2006/relationships/image" Target="../media/image387.wmf"/></Relationships>
</file>

<file path=ppt/drawings/_rels/vmlDrawing1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wmf"/><Relationship Id="rId2" Type="http://schemas.openxmlformats.org/officeDocument/2006/relationships/image" Target="../media/image391.wmf"/><Relationship Id="rId1" Type="http://schemas.openxmlformats.org/officeDocument/2006/relationships/image" Target="../media/image390.wmf"/></Relationships>
</file>

<file path=ppt/drawings/_rels/vmlDrawing1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4.wmf"/><Relationship Id="rId1" Type="http://schemas.openxmlformats.org/officeDocument/2006/relationships/image" Target="../media/image393.wmf"/></Relationships>
</file>

<file path=ppt/drawings/_rels/vmlDrawing1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6.wmf"/><Relationship Id="rId1" Type="http://schemas.openxmlformats.org/officeDocument/2006/relationships/image" Target="../media/image395.wmf"/></Relationships>
</file>

<file path=ppt/drawings/_rels/vmlDrawing1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8.wmf"/><Relationship Id="rId1" Type="http://schemas.openxmlformats.org/officeDocument/2006/relationships/image" Target="../media/image397.wmf"/></Relationships>
</file>

<file path=ppt/drawings/_rels/vmlDrawing1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wmf"/><Relationship Id="rId1" Type="http://schemas.openxmlformats.org/officeDocument/2006/relationships/image" Target="../media/image399.wmf"/></Relationships>
</file>

<file path=ppt/drawings/_rels/vmlDrawing1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1.wmf"/></Relationships>
</file>

<file path=ppt/drawings/_rels/vmlDrawing1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3.wmf"/><Relationship Id="rId1" Type="http://schemas.openxmlformats.org/officeDocument/2006/relationships/image" Target="../media/image402.wmf"/></Relationships>
</file>

<file path=ppt/drawings/_rels/vmlDrawing1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5.wmf"/><Relationship Id="rId1" Type="http://schemas.openxmlformats.org/officeDocument/2006/relationships/image" Target="../media/image40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920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8843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276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3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31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2.png"/><Relationship Id="rId4" Type="http://schemas.openxmlformats.org/officeDocument/2006/relationships/image" Target="../media/image4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5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7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63.bin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1.bin"/><Relationship Id="rId14" Type="http://schemas.openxmlformats.org/officeDocument/2006/relationships/image" Target="../media/image6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6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70.bin"/><Relationship Id="rId10" Type="http://schemas.openxmlformats.org/officeDocument/2006/relationships/image" Target="../media/image63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7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5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7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7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81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oleObject" Target="../embeddings/oleObject89.bin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12" Type="http://schemas.openxmlformats.org/officeDocument/2006/relationships/image" Target="../media/image8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3.wmf"/><Relationship Id="rId11" Type="http://schemas.openxmlformats.org/officeDocument/2006/relationships/oleObject" Target="../embeddings/oleObject88.bin"/><Relationship Id="rId5" Type="http://schemas.openxmlformats.org/officeDocument/2006/relationships/oleObject" Target="../embeddings/oleObject85.bin"/><Relationship Id="rId10" Type="http://schemas.openxmlformats.org/officeDocument/2006/relationships/image" Target="../media/image85.wmf"/><Relationship Id="rId4" Type="http://schemas.openxmlformats.org/officeDocument/2006/relationships/image" Target="../media/image82.wmf"/><Relationship Id="rId9" Type="http://schemas.openxmlformats.org/officeDocument/2006/relationships/oleObject" Target="../embeddings/oleObject87.bin"/><Relationship Id="rId14" Type="http://schemas.openxmlformats.org/officeDocument/2006/relationships/image" Target="../media/image8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95.bin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9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94.bin"/><Relationship Id="rId5" Type="http://schemas.openxmlformats.org/officeDocument/2006/relationships/oleObject" Target="../embeddings/oleObject91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93.bin"/><Relationship Id="rId14" Type="http://schemas.openxmlformats.org/officeDocument/2006/relationships/image" Target="../media/image9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13" Type="http://schemas.openxmlformats.org/officeDocument/2006/relationships/oleObject" Target="../embeddings/oleObject101.bin"/><Relationship Id="rId18" Type="http://schemas.openxmlformats.org/officeDocument/2006/relationships/image" Target="../media/image101.w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12" Type="http://schemas.openxmlformats.org/officeDocument/2006/relationships/image" Target="../media/image98.wmf"/><Relationship Id="rId17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0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5.wmf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7.bin"/><Relationship Id="rId15" Type="http://schemas.openxmlformats.org/officeDocument/2006/relationships/oleObject" Target="../embeddings/oleObject102.bin"/><Relationship Id="rId10" Type="http://schemas.openxmlformats.org/officeDocument/2006/relationships/image" Target="../media/image97.wmf"/><Relationship Id="rId4" Type="http://schemas.openxmlformats.org/officeDocument/2006/relationships/image" Target="../media/image94.wmf"/><Relationship Id="rId9" Type="http://schemas.openxmlformats.org/officeDocument/2006/relationships/oleObject" Target="../embeddings/oleObject99.bin"/><Relationship Id="rId14" Type="http://schemas.openxmlformats.org/officeDocument/2006/relationships/image" Target="../media/image9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5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0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106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image" Target="../media/image111.png"/><Relationship Id="rId7" Type="http://schemas.openxmlformats.org/officeDocument/2006/relationships/oleObject" Target="../embeddings/oleObject110.bin"/><Relationship Id="rId12" Type="http://schemas.openxmlformats.org/officeDocument/2006/relationships/image" Target="../media/image1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07.wmf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09.bin"/><Relationship Id="rId10" Type="http://schemas.openxmlformats.org/officeDocument/2006/relationships/image" Target="../media/image109.wmf"/><Relationship Id="rId4" Type="http://schemas.openxmlformats.org/officeDocument/2006/relationships/image" Target="../media/image112.png"/><Relationship Id="rId9" Type="http://schemas.openxmlformats.org/officeDocument/2006/relationships/oleObject" Target="../embeddings/oleObject111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13" Type="http://schemas.openxmlformats.org/officeDocument/2006/relationships/oleObject" Target="../embeddings/oleObject118.bin"/><Relationship Id="rId18" Type="http://schemas.openxmlformats.org/officeDocument/2006/relationships/image" Target="../media/image120.wmf"/><Relationship Id="rId3" Type="http://schemas.openxmlformats.org/officeDocument/2006/relationships/oleObject" Target="../embeddings/oleObject113.bin"/><Relationship Id="rId21" Type="http://schemas.openxmlformats.org/officeDocument/2006/relationships/oleObject" Target="../embeddings/oleObject122.bin"/><Relationship Id="rId7" Type="http://schemas.openxmlformats.org/officeDocument/2006/relationships/oleObject" Target="../embeddings/oleObject115.bin"/><Relationship Id="rId12" Type="http://schemas.openxmlformats.org/officeDocument/2006/relationships/image" Target="../media/image117.wmf"/><Relationship Id="rId17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9.wmf"/><Relationship Id="rId20" Type="http://schemas.openxmlformats.org/officeDocument/2006/relationships/image" Target="../media/image121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14.wmf"/><Relationship Id="rId11" Type="http://schemas.openxmlformats.org/officeDocument/2006/relationships/oleObject" Target="../embeddings/oleObject117.bin"/><Relationship Id="rId24" Type="http://schemas.openxmlformats.org/officeDocument/2006/relationships/image" Target="../media/image123.wmf"/><Relationship Id="rId5" Type="http://schemas.openxmlformats.org/officeDocument/2006/relationships/oleObject" Target="../embeddings/oleObject114.bin"/><Relationship Id="rId15" Type="http://schemas.openxmlformats.org/officeDocument/2006/relationships/oleObject" Target="../embeddings/oleObject119.bin"/><Relationship Id="rId23" Type="http://schemas.openxmlformats.org/officeDocument/2006/relationships/oleObject" Target="../embeddings/oleObject123.bin"/><Relationship Id="rId10" Type="http://schemas.openxmlformats.org/officeDocument/2006/relationships/image" Target="../media/image116.wmf"/><Relationship Id="rId19" Type="http://schemas.openxmlformats.org/officeDocument/2006/relationships/oleObject" Target="../embeddings/oleObject121.bin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16.bin"/><Relationship Id="rId14" Type="http://schemas.openxmlformats.org/officeDocument/2006/relationships/image" Target="../media/image118.wmf"/><Relationship Id="rId22" Type="http://schemas.openxmlformats.org/officeDocument/2006/relationships/image" Target="../media/image122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127.wmf"/><Relationship Id="rId4" Type="http://schemas.openxmlformats.org/officeDocument/2006/relationships/image" Target="../media/image124.wmf"/><Relationship Id="rId9" Type="http://schemas.openxmlformats.org/officeDocument/2006/relationships/oleObject" Target="../embeddings/oleObject127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29.wmf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31.wmf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3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33.w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3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135.bin"/><Relationship Id="rId4" Type="http://schemas.openxmlformats.org/officeDocument/2006/relationships/image" Target="../media/image13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13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137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oleObject" Target="../embeddings/oleObject138.bin"/><Relationship Id="rId7" Type="http://schemas.openxmlformats.org/officeDocument/2006/relationships/oleObject" Target="../embeddings/oleObject1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139.bin"/><Relationship Id="rId10" Type="http://schemas.openxmlformats.org/officeDocument/2006/relationships/image" Target="../media/image141.wmf"/><Relationship Id="rId4" Type="http://schemas.openxmlformats.org/officeDocument/2006/relationships/image" Target="../media/image138.wmf"/><Relationship Id="rId9" Type="http://schemas.openxmlformats.org/officeDocument/2006/relationships/oleObject" Target="../embeddings/oleObject14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43.bin"/><Relationship Id="rId4" Type="http://schemas.openxmlformats.org/officeDocument/2006/relationships/image" Target="../media/image142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44.w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38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wmf"/><Relationship Id="rId3" Type="http://schemas.openxmlformats.org/officeDocument/2006/relationships/oleObject" Target="../embeddings/oleObject146.bin"/><Relationship Id="rId7" Type="http://schemas.openxmlformats.org/officeDocument/2006/relationships/oleObject" Target="../embeddings/oleObject1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46.wmf"/><Relationship Id="rId5" Type="http://schemas.openxmlformats.org/officeDocument/2006/relationships/oleObject" Target="../embeddings/oleObject147.bin"/><Relationship Id="rId4" Type="http://schemas.openxmlformats.org/officeDocument/2006/relationships/image" Target="../media/image145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48.w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40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52.bin"/><Relationship Id="rId10" Type="http://schemas.openxmlformats.org/officeDocument/2006/relationships/image" Target="../media/image151.wmf"/><Relationship Id="rId4" Type="http://schemas.openxmlformats.org/officeDocument/2006/relationships/image" Target="../media/image141.wmf"/><Relationship Id="rId9" Type="http://schemas.openxmlformats.org/officeDocument/2006/relationships/oleObject" Target="../embeddings/oleObject154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wmf"/><Relationship Id="rId3" Type="http://schemas.openxmlformats.org/officeDocument/2006/relationships/oleObject" Target="../embeddings/oleObject155.bin"/><Relationship Id="rId7" Type="http://schemas.openxmlformats.org/officeDocument/2006/relationships/oleObject" Target="../embeddings/oleObject1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53.wmf"/><Relationship Id="rId5" Type="http://schemas.openxmlformats.org/officeDocument/2006/relationships/oleObject" Target="../embeddings/oleObject156.bin"/><Relationship Id="rId10" Type="http://schemas.openxmlformats.org/officeDocument/2006/relationships/image" Target="../media/image154.wmf"/><Relationship Id="rId4" Type="http://schemas.openxmlformats.org/officeDocument/2006/relationships/image" Target="../media/image152.wmf"/><Relationship Id="rId9" Type="http://schemas.openxmlformats.org/officeDocument/2006/relationships/oleObject" Target="../embeddings/oleObject158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56.wmf"/><Relationship Id="rId5" Type="http://schemas.openxmlformats.org/officeDocument/2006/relationships/oleObject" Target="../embeddings/oleObject160.bin"/><Relationship Id="rId4" Type="http://schemas.openxmlformats.org/officeDocument/2006/relationships/image" Target="../media/image155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59.wmf"/><Relationship Id="rId5" Type="http://schemas.openxmlformats.org/officeDocument/2006/relationships/oleObject" Target="../embeddings/oleObject163.bin"/><Relationship Id="rId4" Type="http://schemas.openxmlformats.org/officeDocument/2006/relationships/image" Target="../media/image158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60.wmf"/><Relationship Id="rId5" Type="http://schemas.openxmlformats.org/officeDocument/2006/relationships/oleObject" Target="../embeddings/oleObject165.bin"/><Relationship Id="rId4" Type="http://schemas.openxmlformats.org/officeDocument/2006/relationships/image" Target="../media/image159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61.wmf"/><Relationship Id="rId5" Type="http://schemas.openxmlformats.org/officeDocument/2006/relationships/oleObject" Target="../embeddings/oleObject167.bin"/><Relationship Id="rId4" Type="http://schemas.openxmlformats.org/officeDocument/2006/relationships/image" Target="../media/image159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169.bin"/><Relationship Id="rId5" Type="http://schemas.openxmlformats.org/officeDocument/2006/relationships/image" Target="../media/image162.wmf"/><Relationship Id="rId4" Type="http://schemas.openxmlformats.org/officeDocument/2006/relationships/oleObject" Target="../embeddings/oleObject168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65.wmf"/><Relationship Id="rId5" Type="http://schemas.openxmlformats.org/officeDocument/2006/relationships/oleObject" Target="../embeddings/oleObject171.bin"/><Relationship Id="rId4" Type="http://schemas.openxmlformats.org/officeDocument/2006/relationships/image" Target="../media/image164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67.wmf"/><Relationship Id="rId5" Type="http://schemas.openxmlformats.org/officeDocument/2006/relationships/oleObject" Target="../embeddings/oleObject173.bin"/><Relationship Id="rId4" Type="http://schemas.openxmlformats.org/officeDocument/2006/relationships/image" Target="../media/image166.w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wmf"/><Relationship Id="rId13" Type="http://schemas.openxmlformats.org/officeDocument/2006/relationships/oleObject" Target="../embeddings/oleObject179.bin"/><Relationship Id="rId3" Type="http://schemas.openxmlformats.org/officeDocument/2006/relationships/oleObject" Target="../embeddings/oleObject174.bin"/><Relationship Id="rId7" Type="http://schemas.openxmlformats.org/officeDocument/2006/relationships/oleObject" Target="../embeddings/oleObject176.bin"/><Relationship Id="rId12" Type="http://schemas.openxmlformats.org/officeDocument/2006/relationships/image" Target="../media/image1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69.wmf"/><Relationship Id="rId11" Type="http://schemas.openxmlformats.org/officeDocument/2006/relationships/oleObject" Target="../embeddings/oleObject178.bin"/><Relationship Id="rId5" Type="http://schemas.openxmlformats.org/officeDocument/2006/relationships/oleObject" Target="../embeddings/oleObject175.bin"/><Relationship Id="rId10" Type="http://schemas.openxmlformats.org/officeDocument/2006/relationships/image" Target="../media/image171.wmf"/><Relationship Id="rId4" Type="http://schemas.openxmlformats.org/officeDocument/2006/relationships/image" Target="../media/image168.wmf"/><Relationship Id="rId9" Type="http://schemas.openxmlformats.org/officeDocument/2006/relationships/oleObject" Target="../embeddings/oleObject177.bin"/><Relationship Id="rId14" Type="http://schemas.openxmlformats.org/officeDocument/2006/relationships/image" Target="../media/image173.w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wmf"/><Relationship Id="rId3" Type="http://schemas.openxmlformats.org/officeDocument/2006/relationships/oleObject" Target="../embeddings/oleObject180.bin"/><Relationship Id="rId7" Type="http://schemas.openxmlformats.org/officeDocument/2006/relationships/oleObject" Target="../embeddings/oleObject1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75.wmf"/><Relationship Id="rId5" Type="http://schemas.openxmlformats.org/officeDocument/2006/relationships/oleObject" Target="../embeddings/oleObject181.bin"/><Relationship Id="rId4" Type="http://schemas.openxmlformats.org/officeDocument/2006/relationships/image" Target="../media/image174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78.wmf"/><Relationship Id="rId5" Type="http://schemas.openxmlformats.org/officeDocument/2006/relationships/oleObject" Target="../embeddings/oleObject184.bin"/><Relationship Id="rId4" Type="http://schemas.openxmlformats.org/officeDocument/2006/relationships/image" Target="../media/image177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80.wmf"/><Relationship Id="rId5" Type="http://schemas.openxmlformats.org/officeDocument/2006/relationships/oleObject" Target="../embeddings/oleObject186.bin"/><Relationship Id="rId4" Type="http://schemas.openxmlformats.org/officeDocument/2006/relationships/image" Target="../media/image179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82.wmf"/><Relationship Id="rId5" Type="http://schemas.openxmlformats.org/officeDocument/2006/relationships/oleObject" Target="../embeddings/oleObject188.bin"/><Relationship Id="rId4" Type="http://schemas.openxmlformats.org/officeDocument/2006/relationships/image" Target="../media/image181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wmf"/><Relationship Id="rId3" Type="http://schemas.openxmlformats.org/officeDocument/2006/relationships/oleObject" Target="../embeddings/oleObject189.bin"/><Relationship Id="rId7" Type="http://schemas.openxmlformats.org/officeDocument/2006/relationships/oleObject" Target="../embeddings/oleObject1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184.wmf"/><Relationship Id="rId5" Type="http://schemas.openxmlformats.org/officeDocument/2006/relationships/oleObject" Target="../embeddings/oleObject190.bin"/><Relationship Id="rId10" Type="http://schemas.openxmlformats.org/officeDocument/2006/relationships/image" Target="../media/image186.wmf"/><Relationship Id="rId4" Type="http://schemas.openxmlformats.org/officeDocument/2006/relationships/image" Target="../media/image183.wmf"/><Relationship Id="rId9" Type="http://schemas.openxmlformats.org/officeDocument/2006/relationships/oleObject" Target="../embeddings/oleObject192.bin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wmf"/><Relationship Id="rId3" Type="http://schemas.openxmlformats.org/officeDocument/2006/relationships/oleObject" Target="../embeddings/oleObject193.bin"/><Relationship Id="rId7" Type="http://schemas.openxmlformats.org/officeDocument/2006/relationships/oleObject" Target="../embeddings/oleObject195.bin"/><Relationship Id="rId12" Type="http://schemas.openxmlformats.org/officeDocument/2006/relationships/image" Target="../media/image19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88.wmf"/><Relationship Id="rId11" Type="http://schemas.openxmlformats.org/officeDocument/2006/relationships/oleObject" Target="../embeddings/oleObject197.bin"/><Relationship Id="rId5" Type="http://schemas.openxmlformats.org/officeDocument/2006/relationships/oleObject" Target="../embeddings/oleObject194.bin"/><Relationship Id="rId10" Type="http://schemas.openxmlformats.org/officeDocument/2006/relationships/image" Target="../media/image190.wmf"/><Relationship Id="rId4" Type="http://schemas.openxmlformats.org/officeDocument/2006/relationships/image" Target="../media/image187.wmf"/><Relationship Id="rId9" Type="http://schemas.openxmlformats.org/officeDocument/2006/relationships/oleObject" Target="../embeddings/oleObject196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193.wmf"/><Relationship Id="rId5" Type="http://schemas.openxmlformats.org/officeDocument/2006/relationships/oleObject" Target="../embeddings/oleObject199.bin"/><Relationship Id="rId4" Type="http://schemas.openxmlformats.org/officeDocument/2006/relationships/image" Target="../media/image192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Relationship Id="rId4" Type="http://schemas.openxmlformats.org/officeDocument/2006/relationships/image" Target="../media/image194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wmf"/><Relationship Id="rId3" Type="http://schemas.openxmlformats.org/officeDocument/2006/relationships/oleObject" Target="../embeddings/oleObject201.bin"/><Relationship Id="rId7" Type="http://schemas.openxmlformats.org/officeDocument/2006/relationships/oleObject" Target="../embeddings/oleObject20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196.wmf"/><Relationship Id="rId5" Type="http://schemas.openxmlformats.org/officeDocument/2006/relationships/oleObject" Target="../embeddings/oleObject202.bin"/><Relationship Id="rId4" Type="http://schemas.openxmlformats.org/officeDocument/2006/relationships/image" Target="../media/image195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4" Type="http://schemas.openxmlformats.org/officeDocument/2006/relationships/image" Target="../media/image198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200.wmf"/><Relationship Id="rId5" Type="http://schemas.openxmlformats.org/officeDocument/2006/relationships/oleObject" Target="../embeddings/oleObject206.bin"/><Relationship Id="rId4" Type="http://schemas.openxmlformats.org/officeDocument/2006/relationships/image" Target="../media/image199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202.wmf"/><Relationship Id="rId5" Type="http://schemas.openxmlformats.org/officeDocument/2006/relationships/oleObject" Target="../embeddings/oleObject208.bin"/><Relationship Id="rId4" Type="http://schemas.openxmlformats.org/officeDocument/2006/relationships/image" Target="../media/image201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204.wmf"/><Relationship Id="rId5" Type="http://schemas.openxmlformats.org/officeDocument/2006/relationships/oleObject" Target="../embeddings/oleObject210.bin"/><Relationship Id="rId4" Type="http://schemas.openxmlformats.org/officeDocument/2006/relationships/image" Target="../media/image203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Relationship Id="rId4" Type="http://schemas.openxmlformats.org/officeDocument/2006/relationships/image" Target="../media/image205.w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wmf"/><Relationship Id="rId3" Type="http://schemas.openxmlformats.org/officeDocument/2006/relationships/oleObject" Target="../embeddings/oleObject212.bin"/><Relationship Id="rId7" Type="http://schemas.openxmlformats.org/officeDocument/2006/relationships/oleObject" Target="../embeddings/oleObject2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207.wmf"/><Relationship Id="rId5" Type="http://schemas.openxmlformats.org/officeDocument/2006/relationships/oleObject" Target="../embeddings/oleObject213.bin"/><Relationship Id="rId4" Type="http://schemas.openxmlformats.org/officeDocument/2006/relationships/image" Target="../media/image206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wmf"/><Relationship Id="rId3" Type="http://schemas.openxmlformats.org/officeDocument/2006/relationships/oleObject" Target="../embeddings/oleObject215.bin"/><Relationship Id="rId7" Type="http://schemas.openxmlformats.org/officeDocument/2006/relationships/oleObject" Target="../embeddings/oleObject2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210.wmf"/><Relationship Id="rId5" Type="http://schemas.openxmlformats.org/officeDocument/2006/relationships/oleObject" Target="../embeddings/oleObject216.bin"/><Relationship Id="rId4" Type="http://schemas.openxmlformats.org/officeDocument/2006/relationships/image" Target="../media/image209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9.vml"/><Relationship Id="rId4" Type="http://schemas.openxmlformats.org/officeDocument/2006/relationships/image" Target="../media/image212.w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wmf"/><Relationship Id="rId3" Type="http://schemas.openxmlformats.org/officeDocument/2006/relationships/oleObject" Target="../embeddings/oleObject219.bin"/><Relationship Id="rId7" Type="http://schemas.openxmlformats.org/officeDocument/2006/relationships/oleObject" Target="../embeddings/oleObject2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214.wmf"/><Relationship Id="rId5" Type="http://schemas.openxmlformats.org/officeDocument/2006/relationships/oleObject" Target="../embeddings/oleObject220.bin"/><Relationship Id="rId4" Type="http://schemas.openxmlformats.org/officeDocument/2006/relationships/image" Target="../media/image213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wmf"/><Relationship Id="rId3" Type="http://schemas.openxmlformats.org/officeDocument/2006/relationships/oleObject" Target="../embeddings/oleObject222.bin"/><Relationship Id="rId7" Type="http://schemas.openxmlformats.org/officeDocument/2006/relationships/oleObject" Target="../embeddings/oleObject2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217.wmf"/><Relationship Id="rId5" Type="http://schemas.openxmlformats.org/officeDocument/2006/relationships/oleObject" Target="../embeddings/oleObject223.bin"/><Relationship Id="rId4" Type="http://schemas.openxmlformats.org/officeDocument/2006/relationships/image" Target="../media/image216.w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wmf"/><Relationship Id="rId3" Type="http://schemas.openxmlformats.org/officeDocument/2006/relationships/oleObject" Target="../embeddings/oleObject225.bin"/><Relationship Id="rId7" Type="http://schemas.openxmlformats.org/officeDocument/2006/relationships/oleObject" Target="../embeddings/oleObject2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220.wmf"/><Relationship Id="rId5" Type="http://schemas.openxmlformats.org/officeDocument/2006/relationships/oleObject" Target="../embeddings/oleObject226.bin"/><Relationship Id="rId4" Type="http://schemas.openxmlformats.org/officeDocument/2006/relationships/image" Target="../media/image219.w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223.wmf"/><Relationship Id="rId5" Type="http://schemas.openxmlformats.org/officeDocument/2006/relationships/oleObject" Target="../embeddings/oleObject229.bin"/><Relationship Id="rId4" Type="http://schemas.openxmlformats.org/officeDocument/2006/relationships/image" Target="../media/image222.wmf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wmf"/><Relationship Id="rId3" Type="http://schemas.openxmlformats.org/officeDocument/2006/relationships/oleObject" Target="../embeddings/oleObject230.bin"/><Relationship Id="rId7" Type="http://schemas.openxmlformats.org/officeDocument/2006/relationships/oleObject" Target="../embeddings/oleObject2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225.wmf"/><Relationship Id="rId5" Type="http://schemas.openxmlformats.org/officeDocument/2006/relationships/oleObject" Target="../embeddings/oleObject231.bin"/><Relationship Id="rId10" Type="http://schemas.openxmlformats.org/officeDocument/2006/relationships/image" Target="../media/image227.wmf"/><Relationship Id="rId4" Type="http://schemas.openxmlformats.org/officeDocument/2006/relationships/image" Target="../media/image224.wmf"/><Relationship Id="rId9" Type="http://schemas.openxmlformats.org/officeDocument/2006/relationships/oleObject" Target="../embeddings/oleObject233.bin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wmf"/><Relationship Id="rId3" Type="http://schemas.openxmlformats.org/officeDocument/2006/relationships/oleObject" Target="../embeddings/oleObject234.bin"/><Relationship Id="rId7" Type="http://schemas.openxmlformats.org/officeDocument/2006/relationships/oleObject" Target="../embeddings/oleObject2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229.wmf"/><Relationship Id="rId5" Type="http://schemas.openxmlformats.org/officeDocument/2006/relationships/oleObject" Target="../embeddings/oleObject235.bin"/><Relationship Id="rId4" Type="http://schemas.openxmlformats.org/officeDocument/2006/relationships/image" Target="../media/image228.w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6.vml"/><Relationship Id="rId4" Type="http://schemas.openxmlformats.org/officeDocument/2006/relationships/image" Target="../media/image231.wm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wmf"/><Relationship Id="rId3" Type="http://schemas.openxmlformats.org/officeDocument/2006/relationships/oleObject" Target="../embeddings/oleObject238.bin"/><Relationship Id="rId7" Type="http://schemas.openxmlformats.org/officeDocument/2006/relationships/oleObject" Target="../embeddings/oleObject2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233.wmf"/><Relationship Id="rId5" Type="http://schemas.openxmlformats.org/officeDocument/2006/relationships/oleObject" Target="../embeddings/oleObject239.bin"/><Relationship Id="rId10" Type="http://schemas.openxmlformats.org/officeDocument/2006/relationships/image" Target="../media/image235.wmf"/><Relationship Id="rId4" Type="http://schemas.openxmlformats.org/officeDocument/2006/relationships/image" Target="../media/image232.wmf"/><Relationship Id="rId9" Type="http://schemas.openxmlformats.org/officeDocument/2006/relationships/oleObject" Target="../embeddings/oleObject241.bin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wmf"/><Relationship Id="rId3" Type="http://schemas.openxmlformats.org/officeDocument/2006/relationships/oleObject" Target="../embeddings/oleObject242.bin"/><Relationship Id="rId7" Type="http://schemas.openxmlformats.org/officeDocument/2006/relationships/oleObject" Target="../embeddings/oleObject2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237.wmf"/><Relationship Id="rId5" Type="http://schemas.openxmlformats.org/officeDocument/2006/relationships/oleObject" Target="../embeddings/oleObject243.bin"/><Relationship Id="rId4" Type="http://schemas.openxmlformats.org/officeDocument/2006/relationships/image" Target="../media/image236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9.vml"/><Relationship Id="rId4" Type="http://schemas.openxmlformats.org/officeDocument/2006/relationships/image" Target="../media/image239.wmf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wmf"/><Relationship Id="rId3" Type="http://schemas.openxmlformats.org/officeDocument/2006/relationships/oleObject" Target="../embeddings/oleObject246.bin"/><Relationship Id="rId7" Type="http://schemas.openxmlformats.org/officeDocument/2006/relationships/oleObject" Target="../embeddings/oleObject2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241.wmf"/><Relationship Id="rId5" Type="http://schemas.openxmlformats.org/officeDocument/2006/relationships/oleObject" Target="../embeddings/oleObject247.bin"/><Relationship Id="rId4" Type="http://schemas.openxmlformats.org/officeDocument/2006/relationships/image" Target="../media/image240.w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244.wmf"/><Relationship Id="rId5" Type="http://schemas.openxmlformats.org/officeDocument/2006/relationships/oleObject" Target="../embeddings/oleObject250.bin"/><Relationship Id="rId4" Type="http://schemas.openxmlformats.org/officeDocument/2006/relationships/image" Target="../media/image243.w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246.wmf"/><Relationship Id="rId5" Type="http://schemas.openxmlformats.org/officeDocument/2006/relationships/oleObject" Target="../embeddings/oleObject252.bin"/><Relationship Id="rId4" Type="http://schemas.openxmlformats.org/officeDocument/2006/relationships/image" Target="../media/image245.w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248.wmf"/><Relationship Id="rId5" Type="http://schemas.openxmlformats.org/officeDocument/2006/relationships/oleObject" Target="../embeddings/oleObject254.bin"/><Relationship Id="rId4" Type="http://schemas.openxmlformats.org/officeDocument/2006/relationships/image" Target="../media/image247.w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4.vml"/><Relationship Id="rId6" Type="http://schemas.openxmlformats.org/officeDocument/2006/relationships/image" Target="../media/image250.wmf"/><Relationship Id="rId5" Type="http://schemas.openxmlformats.org/officeDocument/2006/relationships/oleObject" Target="../embeddings/oleObject256.bin"/><Relationship Id="rId4" Type="http://schemas.openxmlformats.org/officeDocument/2006/relationships/image" Target="../media/image249.w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5.vml"/><Relationship Id="rId6" Type="http://schemas.openxmlformats.org/officeDocument/2006/relationships/image" Target="../media/image252.wmf"/><Relationship Id="rId5" Type="http://schemas.openxmlformats.org/officeDocument/2006/relationships/oleObject" Target="../embeddings/oleObject258.bin"/><Relationship Id="rId4" Type="http://schemas.openxmlformats.org/officeDocument/2006/relationships/image" Target="../media/image251.w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6.vml"/><Relationship Id="rId6" Type="http://schemas.openxmlformats.org/officeDocument/2006/relationships/image" Target="../media/image254.wmf"/><Relationship Id="rId5" Type="http://schemas.openxmlformats.org/officeDocument/2006/relationships/oleObject" Target="../embeddings/oleObject260.bin"/><Relationship Id="rId4" Type="http://schemas.openxmlformats.org/officeDocument/2006/relationships/image" Target="../media/image253.w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256.wmf"/><Relationship Id="rId5" Type="http://schemas.openxmlformats.org/officeDocument/2006/relationships/oleObject" Target="../embeddings/oleObject262.bin"/><Relationship Id="rId4" Type="http://schemas.openxmlformats.org/officeDocument/2006/relationships/image" Target="../media/image255.w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258.wmf"/><Relationship Id="rId5" Type="http://schemas.openxmlformats.org/officeDocument/2006/relationships/oleObject" Target="../embeddings/oleObject264.bin"/><Relationship Id="rId4" Type="http://schemas.openxmlformats.org/officeDocument/2006/relationships/image" Target="../media/image257.w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9.vml"/><Relationship Id="rId6" Type="http://schemas.openxmlformats.org/officeDocument/2006/relationships/image" Target="../media/image260.wmf"/><Relationship Id="rId5" Type="http://schemas.openxmlformats.org/officeDocument/2006/relationships/oleObject" Target="../embeddings/oleObject266.bin"/><Relationship Id="rId4" Type="http://schemas.openxmlformats.org/officeDocument/2006/relationships/image" Target="../media/image259.wm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0.vml"/><Relationship Id="rId6" Type="http://schemas.openxmlformats.org/officeDocument/2006/relationships/image" Target="../media/image262.wmf"/><Relationship Id="rId5" Type="http://schemas.openxmlformats.org/officeDocument/2006/relationships/oleObject" Target="../embeddings/oleObject268.bin"/><Relationship Id="rId4" Type="http://schemas.openxmlformats.org/officeDocument/2006/relationships/image" Target="../media/image261.w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1.vml"/><Relationship Id="rId6" Type="http://schemas.openxmlformats.org/officeDocument/2006/relationships/image" Target="../media/image264.wmf"/><Relationship Id="rId5" Type="http://schemas.openxmlformats.org/officeDocument/2006/relationships/oleObject" Target="../embeddings/oleObject270.bin"/><Relationship Id="rId4" Type="http://schemas.openxmlformats.org/officeDocument/2006/relationships/image" Target="../media/image263.w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2.vml"/><Relationship Id="rId6" Type="http://schemas.openxmlformats.org/officeDocument/2006/relationships/image" Target="../media/image266.wmf"/><Relationship Id="rId5" Type="http://schemas.openxmlformats.org/officeDocument/2006/relationships/oleObject" Target="../embeddings/oleObject272.bin"/><Relationship Id="rId4" Type="http://schemas.openxmlformats.org/officeDocument/2006/relationships/image" Target="../media/image265.wmf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wmf"/><Relationship Id="rId3" Type="http://schemas.openxmlformats.org/officeDocument/2006/relationships/oleObject" Target="../embeddings/oleObject273.bin"/><Relationship Id="rId7" Type="http://schemas.openxmlformats.org/officeDocument/2006/relationships/oleObject" Target="../embeddings/oleObject275.bin"/><Relationship Id="rId12" Type="http://schemas.openxmlformats.org/officeDocument/2006/relationships/image" Target="../media/image27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3.vml"/><Relationship Id="rId6" Type="http://schemas.openxmlformats.org/officeDocument/2006/relationships/image" Target="../media/image268.wmf"/><Relationship Id="rId11" Type="http://schemas.openxmlformats.org/officeDocument/2006/relationships/oleObject" Target="../embeddings/oleObject277.bin"/><Relationship Id="rId5" Type="http://schemas.openxmlformats.org/officeDocument/2006/relationships/oleObject" Target="../embeddings/oleObject274.bin"/><Relationship Id="rId10" Type="http://schemas.openxmlformats.org/officeDocument/2006/relationships/image" Target="../media/image270.wmf"/><Relationship Id="rId4" Type="http://schemas.openxmlformats.org/officeDocument/2006/relationships/image" Target="../media/image267.wmf"/><Relationship Id="rId9" Type="http://schemas.openxmlformats.org/officeDocument/2006/relationships/oleObject" Target="../embeddings/oleObject276.bin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wmf"/><Relationship Id="rId3" Type="http://schemas.openxmlformats.org/officeDocument/2006/relationships/oleObject" Target="../embeddings/oleObject278.bin"/><Relationship Id="rId7" Type="http://schemas.openxmlformats.org/officeDocument/2006/relationships/oleObject" Target="../embeddings/oleObject280.bin"/><Relationship Id="rId12" Type="http://schemas.openxmlformats.org/officeDocument/2006/relationships/image" Target="../media/image27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4.vml"/><Relationship Id="rId6" Type="http://schemas.openxmlformats.org/officeDocument/2006/relationships/image" Target="../media/image268.wmf"/><Relationship Id="rId11" Type="http://schemas.openxmlformats.org/officeDocument/2006/relationships/oleObject" Target="../embeddings/oleObject282.bin"/><Relationship Id="rId5" Type="http://schemas.openxmlformats.org/officeDocument/2006/relationships/oleObject" Target="../embeddings/oleObject279.bin"/><Relationship Id="rId10" Type="http://schemas.openxmlformats.org/officeDocument/2006/relationships/image" Target="../media/image270.wmf"/><Relationship Id="rId4" Type="http://schemas.openxmlformats.org/officeDocument/2006/relationships/image" Target="../media/image272.wmf"/><Relationship Id="rId9" Type="http://schemas.openxmlformats.org/officeDocument/2006/relationships/oleObject" Target="../embeddings/oleObject281.bin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wmf"/><Relationship Id="rId3" Type="http://schemas.openxmlformats.org/officeDocument/2006/relationships/oleObject" Target="../embeddings/oleObject283.bin"/><Relationship Id="rId7" Type="http://schemas.openxmlformats.org/officeDocument/2006/relationships/oleObject" Target="../embeddings/oleObject2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5.vml"/><Relationship Id="rId6" Type="http://schemas.openxmlformats.org/officeDocument/2006/relationships/image" Target="../media/image276.wmf"/><Relationship Id="rId5" Type="http://schemas.openxmlformats.org/officeDocument/2006/relationships/oleObject" Target="../embeddings/oleObject284.bin"/><Relationship Id="rId10" Type="http://schemas.openxmlformats.org/officeDocument/2006/relationships/image" Target="../media/image278.wmf"/><Relationship Id="rId4" Type="http://schemas.openxmlformats.org/officeDocument/2006/relationships/image" Target="../media/image275.wmf"/><Relationship Id="rId9" Type="http://schemas.openxmlformats.org/officeDocument/2006/relationships/oleObject" Target="../embeddings/oleObject286.bin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wmf"/><Relationship Id="rId3" Type="http://schemas.openxmlformats.org/officeDocument/2006/relationships/oleObject" Target="../embeddings/oleObject287.bin"/><Relationship Id="rId7" Type="http://schemas.openxmlformats.org/officeDocument/2006/relationships/oleObject" Target="../embeddings/oleObject2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6.vml"/><Relationship Id="rId6" Type="http://schemas.openxmlformats.org/officeDocument/2006/relationships/image" Target="../media/image275.wmf"/><Relationship Id="rId5" Type="http://schemas.openxmlformats.org/officeDocument/2006/relationships/oleObject" Target="../embeddings/oleObject288.bin"/><Relationship Id="rId10" Type="http://schemas.openxmlformats.org/officeDocument/2006/relationships/image" Target="../media/image280.wmf"/><Relationship Id="rId4" Type="http://schemas.openxmlformats.org/officeDocument/2006/relationships/image" Target="../media/image279.wmf"/><Relationship Id="rId9" Type="http://schemas.openxmlformats.org/officeDocument/2006/relationships/oleObject" Target="../embeddings/oleObject290.bin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wmf"/><Relationship Id="rId3" Type="http://schemas.openxmlformats.org/officeDocument/2006/relationships/oleObject" Target="../embeddings/oleObject291.bin"/><Relationship Id="rId7" Type="http://schemas.openxmlformats.org/officeDocument/2006/relationships/oleObject" Target="../embeddings/oleObject2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7.vml"/><Relationship Id="rId6" Type="http://schemas.openxmlformats.org/officeDocument/2006/relationships/image" Target="../media/image282.wmf"/><Relationship Id="rId5" Type="http://schemas.openxmlformats.org/officeDocument/2006/relationships/oleObject" Target="../embeddings/oleObject292.bin"/><Relationship Id="rId10" Type="http://schemas.openxmlformats.org/officeDocument/2006/relationships/image" Target="../media/image276.wmf"/><Relationship Id="rId4" Type="http://schemas.openxmlformats.org/officeDocument/2006/relationships/image" Target="../media/image281.wmf"/><Relationship Id="rId9" Type="http://schemas.openxmlformats.org/officeDocument/2006/relationships/oleObject" Target="../embeddings/oleObject294.bin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wmf"/><Relationship Id="rId3" Type="http://schemas.openxmlformats.org/officeDocument/2006/relationships/oleObject" Target="../embeddings/oleObject295.bin"/><Relationship Id="rId7" Type="http://schemas.openxmlformats.org/officeDocument/2006/relationships/oleObject" Target="../embeddings/oleObject2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8.vml"/><Relationship Id="rId6" Type="http://schemas.openxmlformats.org/officeDocument/2006/relationships/image" Target="../media/image284.wmf"/><Relationship Id="rId5" Type="http://schemas.openxmlformats.org/officeDocument/2006/relationships/oleObject" Target="../embeddings/oleObject296.bin"/><Relationship Id="rId4" Type="http://schemas.openxmlformats.org/officeDocument/2006/relationships/image" Target="../media/image283.wmf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wmf"/><Relationship Id="rId3" Type="http://schemas.openxmlformats.org/officeDocument/2006/relationships/oleObject" Target="../embeddings/oleObject298.bin"/><Relationship Id="rId7" Type="http://schemas.openxmlformats.org/officeDocument/2006/relationships/oleObject" Target="../embeddings/oleObject300.bin"/><Relationship Id="rId12" Type="http://schemas.openxmlformats.org/officeDocument/2006/relationships/image" Target="../media/image29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9.vml"/><Relationship Id="rId6" Type="http://schemas.openxmlformats.org/officeDocument/2006/relationships/image" Target="../media/image287.wmf"/><Relationship Id="rId11" Type="http://schemas.openxmlformats.org/officeDocument/2006/relationships/oleObject" Target="../embeddings/oleObject302.bin"/><Relationship Id="rId5" Type="http://schemas.openxmlformats.org/officeDocument/2006/relationships/oleObject" Target="../embeddings/oleObject299.bin"/><Relationship Id="rId10" Type="http://schemas.openxmlformats.org/officeDocument/2006/relationships/image" Target="../media/image289.wmf"/><Relationship Id="rId4" Type="http://schemas.openxmlformats.org/officeDocument/2006/relationships/image" Target="../media/image286.wmf"/><Relationship Id="rId9" Type="http://schemas.openxmlformats.org/officeDocument/2006/relationships/oleObject" Target="../embeddings/oleObject301.bin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13" Type="http://schemas.openxmlformats.org/officeDocument/2006/relationships/oleObject" Target="../embeddings/oleObject308.bin"/><Relationship Id="rId3" Type="http://schemas.openxmlformats.org/officeDocument/2006/relationships/oleObject" Target="../embeddings/oleObject303.bin"/><Relationship Id="rId7" Type="http://schemas.openxmlformats.org/officeDocument/2006/relationships/oleObject" Target="../embeddings/oleObject305.bin"/><Relationship Id="rId12" Type="http://schemas.openxmlformats.org/officeDocument/2006/relationships/image" Target="../media/image29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0.vml"/><Relationship Id="rId6" Type="http://schemas.openxmlformats.org/officeDocument/2006/relationships/image" Target="../media/image292.wmf"/><Relationship Id="rId11" Type="http://schemas.openxmlformats.org/officeDocument/2006/relationships/oleObject" Target="../embeddings/oleObject307.bin"/><Relationship Id="rId5" Type="http://schemas.openxmlformats.org/officeDocument/2006/relationships/oleObject" Target="../embeddings/oleObject304.bin"/><Relationship Id="rId10" Type="http://schemas.openxmlformats.org/officeDocument/2006/relationships/image" Target="../media/image294.wmf"/><Relationship Id="rId4" Type="http://schemas.openxmlformats.org/officeDocument/2006/relationships/image" Target="../media/image291.wmf"/><Relationship Id="rId9" Type="http://schemas.openxmlformats.org/officeDocument/2006/relationships/oleObject" Target="../embeddings/oleObject306.bin"/><Relationship Id="rId14" Type="http://schemas.openxmlformats.org/officeDocument/2006/relationships/image" Target="../media/image296.wmf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13" Type="http://schemas.openxmlformats.org/officeDocument/2006/relationships/oleObject" Target="../embeddings/oleObject314.bin"/><Relationship Id="rId3" Type="http://schemas.openxmlformats.org/officeDocument/2006/relationships/oleObject" Target="../embeddings/oleObject309.bin"/><Relationship Id="rId7" Type="http://schemas.openxmlformats.org/officeDocument/2006/relationships/oleObject" Target="../embeddings/oleObject311.bin"/><Relationship Id="rId12" Type="http://schemas.openxmlformats.org/officeDocument/2006/relationships/image" Target="../media/image30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1.vml"/><Relationship Id="rId6" Type="http://schemas.openxmlformats.org/officeDocument/2006/relationships/image" Target="../media/image298.wmf"/><Relationship Id="rId11" Type="http://schemas.openxmlformats.org/officeDocument/2006/relationships/oleObject" Target="../embeddings/oleObject313.bin"/><Relationship Id="rId5" Type="http://schemas.openxmlformats.org/officeDocument/2006/relationships/oleObject" Target="../embeddings/oleObject310.bin"/><Relationship Id="rId10" Type="http://schemas.openxmlformats.org/officeDocument/2006/relationships/image" Target="../media/image299.wmf"/><Relationship Id="rId4" Type="http://schemas.openxmlformats.org/officeDocument/2006/relationships/image" Target="../media/image297.wmf"/><Relationship Id="rId9" Type="http://schemas.openxmlformats.org/officeDocument/2006/relationships/oleObject" Target="../embeddings/oleObject312.bin"/><Relationship Id="rId14" Type="http://schemas.openxmlformats.org/officeDocument/2006/relationships/image" Target="../media/image301.wmf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wmf"/><Relationship Id="rId3" Type="http://schemas.openxmlformats.org/officeDocument/2006/relationships/oleObject" Target="../embeddings/oleObject315.bin"/><Relationship Id="rId7" Type="http://schemas.openxmlformats.org/officeDocument/2006/relationships/oleObject" Target="../embeddings/oleObject3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2.vml"/><Relationship Id="rId6" Type="http://schemas.openxmlformats.org/officeDocument/2006/relationships/image" Target="../media/image303.wmf"/><Relationship Id="rId5" Type="http://schemas.openxmlformats.org/officeDocument/2006/relationships/oleObject" Target="../embeddings/oleObject316.bin"/><Relationship Id="rId4" Type="http://schemas.openxmlformats.org/officeDocument/2006/relationships/image" Target="../media/image302.wmf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wmf"/><Relationship Id="rId3" Type="http://schemas.openxmlformats.org/officeDocument/2006/relationships/oleObject" Target="../embeddings/oleObject318.bin"/><Relationship Id="rId7" Type="http://schemas.openxmlformats.org/officeDocument/2006/relationships/oleObject" Target="../embeddings/oleObject320.bin"/><Relationship Id="rId12" Type="http://schemas.openxmlformats.org/officeDocument/2006/relationships/image" Target="../media/image30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3.vml"/><Relationship Id="rId6" Type="http://schemas.openxmlformats.org/officeDocument/2006/relationships/image" Target="../media/image306.wmf"/><Relationship Id="rId11" Type="http://schemas.openxmlformats.org/officeDocument/2006/relationships/oleObject" Target="../embeddings/oleObject322.bin"/><Relationship Id="rId5" Type="http://schemas.openxmlformats.org/officeDocument/2006/relationships/oleObject" Target="../embeddings/oleObject319.bin"/><Relationship Id="rId10" Type="http://schemas.openxmlformats.org/officeDocument/2006/relationships/image" Target="../media/image308.wmf"/><Relationship Id="rId4" Type="http://schemas.openxmlformats.org/officeDocument/2006/relationships/image" Target="../media/image305.wmf"/><Relationship Id="rId9" Type="http://schemas.openxmlformats.org/officeDocument/2006/relationships/oleObject" Target="../embeddings/oleObject321.bin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13" Type="http://schemas.openxmlformats.org/officeDocument/2006/relationships/oleObject" Target="../embeddings/oleObject328.bin"/><Relationship Id="rId3" Type="http://schemas.openxmlformats.org/officeDocument/2006/relationships/oleObject" Target="../embeddings/oleObject323.bin"/><Relationship Id="rId7" Type="http://schemas.openxmlformats.org/officeDocument/2006/relationships/oleObject" Target="../embeddings/oleObject325.bin"/><Relationship Id="rId12" Type="http://schemas.openxmlformats.org/officeDocument/2006/relationships/image" Target="../media/image3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4.vml"/><Relationship Id="rId6" Type="http://schemas.openxmlformats.org/officeDocument/2006/relationships/image" Target="../media/image311.wmf"/><Relationship Id="rId11" Type="http://schemas.openxmlformats.org/officeDocument/2006/relationships/oleObject" Target="../embeddings/oleObject327.bin"/><Relationship Id="rId5" Type="http://schemas.openxmlformats.org/officeDocument/2006/relationships/oleObject" Target="../embeddings/oleObject324.bin"/><Relationship Id="rId10" Type="http://schemas.openxmlformats.org/officeDocument/2006/relationships/image" Target="../media/image312.wmf"/><Relationship Id="rId4" Type="http://schemas.openxmlformats.org/officeDocument/2006/relationships/image" Target="../media/image310.wmf"/><Relationship Id="rId9" Type="http://schemas.openxmlformats.org/officeDocument/2006/relationships/oleObject" Target="../embeddings/oleObject326.bin"/><Relationship Id="rId14" Type="http://schemas.openxmlformats.org/officeDocument/2006/relationships/image" Target="../media/image314.wmf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13" Type="http://schemas.openxmlformats.org/officeDocument/2006/relationships/oleObject" Target="../embeddings/oleObject334.bin"/><Relationship Id="rId3" Type="http://schemas.openxmlformats.org/officeDocument/2006/relationships/oleObject" Target="../embeddings/oleObject329.bin"/><Relationship Id="rId7" Type="http://schemas.openxmlformats.org/officeDocument/2006/relationships/oleObject" Target="../embeddings/oleObject331.bin"/><Relationship Id="rId12" Type="http://schemas.openxmlformats.org/officeDocument/2006/relationships/image" Target="../media/image3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5.vml"/><Relationship Id="rId6" Type="http://schemas.openxmlformats.org/officeDocument/2006/relationships/image" Target="../media/image316.wmf"/><Relationship Id="rId11" Type="http://schemas.openxmlformats.org/officeDocument/2006/relationships/oleObject" Target="../embeddings/oleObject333.bin"/><Relationship Id="rId5" Type="http://schemas.openxmlformats.org/officeDocument/2006/relationships/oleObject" Target="../embeddings/oleObject330.bin"/><Relationship Id="rId10" Type="http://schemas.openxmlformats.org/officeDocument/2006/relationships/image" Target="../media/image317.wmf"/><Relationship Id="rId4" Type="http://schemas.openxmlformats.org/officeDocument/2006/relationships/image" Target="../media/image315.wmf"/><Relationship Id="rId9" Type="http://schemas.openxmlformats.org/officeDocument/2006/relationships/oleObject" Target="../embeddings/oleObject332.bin"/><Relationship Id="rId14" Type="http://schemas.openxmlformats.org/officeDocument/2006/relationships/image" Target="../media/image319.wmf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wmf"/><Relationship Id="rId3" Type="http://schemas.openxmlformats.org/officeDocument/2006/relationships/oleObject" Target="../embeddings/oleObject335.bin"/><Relationship Id="rId7" Type="http://schemas.openxmlformats.org/officeDocument/2006/relationships/oleObject" Target="../embeddings/oleObject3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6.vml"/><Relationship Id="rId6" Type="http://schemas.openxmlformats.org/officeDocument/2006/relationships/image" Target="../media/image321.wmf"/><Relationship Id="rId5" Type="http://schemas.openxmlformats.org/officeDocument/2006/relationships/oleObject" Target="../embeddings/oleObject336.bin"/><Relationship Id="rId10" Type="http://schemas.openxmlformats.org/officeDocument/2006/relationships/image" Target="../media/image323.wmf"/><Relationship Id="rId4" Type="http://schemas.openxmlformats.org/officeDocument/2006/relationships/image" Target="../media/image320.wmf"/><Relationship Id="rId9" Type="http://schemas.openxmlformats.org/officeDocument/2006/relationships/oleObject" Target="../embeddings/oleObject338.bin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13" Type="http://schemas.openxmlformats.org/officeDocument/2006/relationships/oleObject" Target="../embeddings/oleObject344.bin"/><Relationship Id="rId3" Type="http://schemas.openxmlformats.org/officeDocument/2006/relationships/oleObject" Target="../embeddings/oleObject339.bin"/><Relationship Id="rId7" Type="http://schemas.openxmlformats.org/officeDocument/2006/relationships/oleObject" Target="../embeddings/oleObject341.bin"/><Relationship Id="rId12" Type="http://schemas.openxmlformats.org/officeDocument/2006/relationships/image" Target="../media/image3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7.vml"/><Relationship Id="rId6" Type="http://schemas.openxmlformats.org/officeDocument/2006/relationships/image" Target="../media/image325.wmf"/><Relationship Id="rId11" Type="http://schemas.openxmlformats.org/officeDocument/2006/relationships/oleObject" Target="../embeddings/oleObject343.bin"/><Relationship Id="rId5" Type="http://schemas.openxmlformats.org/officeDocument/2006/relationships/oleObject" Target="../embeddings/oleObject340.bin"/><Relationship Id="rId10" Type="http://schemas.openxmlformats.org/officeDocument/2006/relationships/image" Target="../media/image326.wmf"/><Relationship Id="rId4" Type="http://schemas.openxmlformats.org/officeDocument/2006/relationships/image" Target="../media/image324.wmf"/><Relationship Id="rId9" Type="http://schemas.openxmlformats.org/officeDocument/2006/relationships/oleObject" Target="../embeddings/oleObject342.bin"/><Relationship Id="rId14" Type="http://schemas.openxmlformats.org/officeDocument/2006/relationships/image" Target="../media/image328.wmf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wmf"/><Relationship Id="rId3" Type="http://schemas.openxmlformats.org/officeDocument/2006/relationships/oleObject" Target="../embeddings/oleObject345.bin"/><Relationship Id="rId7" Type="http://schemas.openxmlformats.org/officeDocument/2006/relationships/oleObject" Target="../embeddings/oleObject3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8.vml"/><Relationship Id="rId6" Type="http://schemas.openxmlformats.org/officeDocument/2006/relationships/image" Target="../media/image330.wmf"/><Relationship Id="rId5" Type="http://schemas.openxmlformats.org/officeDocument/2006/relationships/oleObject" Target="../embeddings/oleObject346.bin"/><Relationship Id="rId10" Type="http://schemas.openxmlformats.org/officeDocument/2006/relationships/image" Target="../media/image332.wmf"/><Relationship Id="rId4" Type="http://schemas.openxmlformats.org/officeDocument/2006/relationships/image" Target="../media/image329.wmf"/><Relationship Id="rId9" Type="http://schemas.openxmlformats.org/officeDocument/2006/relationships/oleObject" Target="../embeddings/oleObject348.bin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wmf"/><Relationship Id="rId13" Type="http://schemas.openxmlformats.org/officeDocument/2006/relationships/oleObject" Target="../embeddings/oleObject354.bin"/><Relationship Id="rId18" Type="http://schemas.openxmlformats.org/officeDocument/2006/relationships/oleObject" Target="../embeddings/oleObject357.bin"/><Relationship Id="rId3" Type="http://schemas.openxmlformats.org/officeDocument/2006/relationships/oleObject" Target="../embeddings/oleObject349.bin"/><Relationship Id="rId7" Type="http://schemas.openxmlformats.org/officeDocument/2006/relationships/oleObject" Target="../embeddings/oleObject351.bin"/><Relationship Id="rId12" Type="http://schemas.openxmlformats.org/officeDocument/2006/relationships/image" Target="../media/image337.wmf"/><Relationship Id="rId17" Type="http://schemas.openxmlformats.org/officeDocument/2006/relationships/oleObject" Target="../embeddings/oleObject35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39.wmf"/><Relationship Id="rId1" Type="http://schemas.openxmlformats.org/officeDocument/2006/relationships/vmlDrawing" Target="../drawings/vmlDrawing109.vml"/><Relationship Id="rId6" Type="http://schemas.openxmlformats.org/officeDocument/2006/relationships/image" Target="../media/image334.wmf"/><Relationship Id="rId11" Type="http://schemas.openxmlformats.org/officeDocument/2006/relationships/oleObject" Target="../embeddings/oleObject353.bin"/><Relationship Id="rId5" Type="http://schemas.openxmlformats.org/officeDocument/2006/relationships/oleObject" Target="../embeddings/oleObject350.bin"/><Relationship Id="rId15" Type="http://schemas.openxmlformats.org/officeDocument/2006/relationships/oleObject" Target="../embeddings/oleObject355.bin"/><Relationship Id="rId10" Type="http://schemas.openxmlformats.org/officeDocument/2006/relationships/image" Target="../media/image336.wmf"/><Relationship Id="rId19" Type="http://schemas.openxmlformats.org/officeDocument/2006/relationships/image" Target="../media/image340.wmf"/><Relationship Id="rId4" Type="http://schemas.openxmlformats.org/officeDocument/2006/relationships/image" Target="../media/image333.wmf"/><Relationship Id="rId9" Type="http://schemas.openxmlformats.org/officeDocument/2006/relationships/oleObject" Target="../embeddings/oleObject352.bin"/><Relationship Id="rId14" Type="http://schemas.openxmlformats.org/officeDocument/2006/relationships/image" Target="../media/image338.wmf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0.vml"/><Relationship Id="rId6" Type="http://schemas.openxmlformats.org/officeDocument/2006/relationships/image" Target="../media/image342.wmf"/><Relationship Id="rId5" Type="http://schemas.openxmlformats.org/officeDocument/2006/relationships/oleObject" Target="../embeddings/oleObject359.bin"/><Relationship Id="rId4" Type="http://schemas.openxmlformats.org/officeDocument/2006/relationships/image" Target="../media/image341.wmf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5.wmf"/><Relationship Id="rId3" Type="http://schemas.openxmlformats.org/officeDocument/2006/relationships/oleObject" Target="../embeddings/oleObject360.bin"/><Relationship Id="rId7" Type="http://schemas.openxmlformats.org/officeDocument/2006/relationships/oleObject" Target="../embeddings/oleObject3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1.vml"/><Relationship Id="rId6" Type="http://schemas.openxmlformats.org/officeDocument/2006/relationships/image" Target="../media/image344.wmf"/><Relationship Id="rId5" Type="http://schemas.openxmlformats.org/officeDocument/2006/relationships/oleObject" Target="../embeddings/oleObject361.bin"/><Relationship Id="rId10" Type="http://schemas.openxmlformats.org/officeDocument/2006/relationships/image" Target="../media/image346.wmf"/><Relationship Id="rId4" Type="http://schemas.openxmlformats.org/officeDocument/2006/relationships/image" Target="../media/image343.wmf"/><Relationship Id="rId9" Type="http://schemas.openxmlformats.org/officeDocument/2006/relationships/oleObject" Target="../embeddings/oleObject363.bin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9.wmf"/><Relationship Id="rId13" Type="http://schemas.openxmlformats.org/officeDocument/2006/relationships/oleObject" Target="../embeddings/oleObject369.bin"/><Relationship Id="rId18" Type="http://schemas.openxmlformats.org/officeDocument/2006/relationships/image" Target="../media/image354.wmf"/><Relationship Id="rId3" Type="http://schemas.openxmlformats.org/officeDocument/2006/relationships/oleObject" Target="../embeddings/oleObject364.bin"/><Relationship Id="rId21" Type="http://schemas.openxmlformats.org/officeDocument/2006/relationships/oleObject" Target="../embeddings/oleObject373.bin"/><Relationship Id="rId7" Type="http://schemas.openxmlformats.org/officeDocument/2006/relationships/oleObject" Target="../embeddings/oleObject366.bin"/><Relationship Id="rId12" Type="http://schemas.openxmlformats.org/officeDocument/2006/relationships/image" Target="../media/image351.wmf"/><Relationship Id="rId17" Type="http://schemas.openxmlformats.org/officeDocument/2006/relationships/oleObject" Target="../embeddings/oleObject37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3.wmf"/><Relationship Id="rId20" Type="http://schemas.openxmlformats.org/officeDocument/2006/relationships/image" Target="../media/image355.wmf"/><Relationship Id="rId1" Type="http://schemas.openxmlformats.org/officeDocument/2006/relationships/vmlDrawing" Target="../drawings/vmlDrawing112.vml"/><Relationship Id="rId6" Type="http://schemas.openxmlformats.org/officeDocument/2006/relationships/image" Target="../media/image348.wmf"/><Relationship Id="rId11" Type="http://schemas.openxmlformats.org/officeDocument/2006/relationships/oleObject" Target="../embeddings/oleObject368.bin"/><Relationship Id="rId24" Type="http://schemas.openxmlformats.org/officeDocument/2006/relationships/image" Target="../media/image357.wmf"/><Relationship Id="rId5" Type="http://schemas.openxmlformats.org/officeDocument/2006/relationships/oleObject" Target="../embeddings/oleObject365.bin"/><Relationship Id="rId15" Type="http://schemas.openxmlformats.org/officeDocument/2006/relationships/oleObject" Target="../embeddings/oleObject370.bin"/><Relationship Id="rId23" Type="http://schemas.openxmlformats.org/officeDocument/2006/relationships/oleObject" Target="../embeddings/oleObject374.bin"/><Relationship Id="rId10" Type="http://schemas.openxmlformats.org/officeDocument/2006/relationships/image" Target="../media/image350.wmf"/><Relationship Id="rId19" Type="http://schemas.openxmlformats.org/officeDocument/2006/relationships/oleObject" Target="../embeddings/oleObject372.bin"/><Relationship Id="rId4" Type="http://schemas.openxmlformats.org/officeDocument/2006/relationships/image" Target="../media/image347.wmf"/><Relationship Id="rId9" Type="http://schemas.openxmlformats.org/officeDocument/2006/relationships/oleObject" Target="../embeddings/oleObject367.bin"/><Relationship Id="rId14" Type="http://schemas.openxmlformats.org/officeDocument/2006/relationships/image" Target="../media/image352.wmf"/><Relationship Id="rId22" Type="http://schemas.openxmlformats.org/officeDocument/2006/relationships/image" Target="../media/image356.wmf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3.vml"/><Relationship Id="rId6" Type="http://schemas.openxmlformats.org/officeDocument/2006/relationships/image" Target="../media/image359.wmf"/><Relationship Id="rId5" Type="http://schemas.openxmlformats.org/officeDocument/2006/relationships/oleObject" Target="../embeddings/oleObject376.bin"/><Relationship Id="rId4" Type="http://schemas.openxmlformats.org/officeDocument/2006/relationships/image" Target="../media/image358.wmf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4.vml"/><Relationship Id="rId6" Type="http://schemas.openxmlformats.org/officeDocument/2006/relationships/image" Target="../media/image361.wmf"/><Relationship Id="rId5" Type="http://schemas.openxmlformats.org/officeDocument/2006/relationships/oleObject" Target="../embeddings/oleObject378.bin"/><Relationship Id="rId4" Type="http://schemas.openxmlformats.org/officeDocument/2006/relationships/image" Target="../media/image360.wmf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5.vml"/><Relationship Id="rId6" Type="http://schemas.openxmlformats.org/officeDocument/2006/relationships/image" Target="../media/image363.wmf"/><Relationship Id="rId5" Type="http://schemas.openxmlformats.org/officeDocument/2006/relationships/oleObject" Target="../embeddings/oleObject380.bin"/><Relationship Id="rId4" Type="http://schemas.openxmlformats.org/officeDocument/2006/relationships/image" Target="../media/image362.wm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6.vml"/><Relationship Id="rId6" Type="http://schemas.openxmlformats.org/officeDocument/2006/relationships/image" Target="../media/image365.wmf"/><Relationship Id="rId5" Type="http://schemas.openxmlformats.org/officeDocument/2006/relationships/oleObject" Target="../embeddings/oleObject382.bin"/><Relationship Id="rId4" Type="http://schemas.openxmlformats.org/officeDocument/2006/relationships/image" Target="../media/image364.wm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7.vml"/><Relationship Id="rId6" Type="http://schemas.openxmlformats.org/officeDocument/2006/relationships/image" Target="../media/image367.wmf"/><Relationship Id="rId5" Type="http://schemas.openxmlformats.org/officeDocument/2006/relationships/oleObject" Target="../embeddings/oleObject384.bin"/><Relationship Id="rId4" Type="http://schemas.openxmlformats.org/officeDocument/2006/relationships/image" Target="../media/image366.wmf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8.vml"/><Relationship Id="rId6" Type="http://schemas.openxmlformats.org/officeDocument/2006/relationships/image" Target="../media/image369.wmf"/><Relationship Id="rId5" Type="http://schemas.openxmlformats.org/officeDocument/2006/relationships/oleObject" Target="../embeddings/oleObject386.bin"/><Relationship Id="rId4" Type="http://schemas.openxmlformats.org/officeDocument/2006/relationships/image" Target="../media/image368.wmf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9.vml"/><Relationship Id="rId6" Type="http://schemas.openxmlformats.org/officeDocument/2006/relationships/image" Target="../media/image371.wmf"/><Relationship Id="rId5" Type="http://schemas.openxmlformats.org/officeDocument/2006/relationships/oleObject" Target="../embeddings/oleObject388.bin"/><Relationship Id="rId4" Type="http://schemas.openxmlformats.org/officeDocument/2006/relationships/image" Target="../media/image370.wmf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0.vml"/><Relationship Id="rId6" Type="http://schemas.openxmlformats.org/officeDocument/2006/relationships/image" Target="../media/image373.wmf"/><Relationship Id="rId5" Type="http://schemas.openxmlformats.org/officeDocument/2006/relationships/oleObject" Target="../embeddings/oleObject390.bin"/><Relationship Id="rId4" Type="http://schemas.openxmlformats.org/officeDocument/2006/relationships/image" Target="../media/image372.wmf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6.wmf"/><Relationship Id="rId3" Type="http://schemas.openxmlformats.org/officeDocument/2006/relationships/oleObject" Target="../embeddings/oleObject391.bin"/><Relationship Id="rId7" Type="http://schemas.openxmlformats.org/officeDocument/2006/relationships/oleObject" Target="../embeddings/oleObject3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1.vml"/><Relationship Id="rId6" Type="http://schemas.openxmlformats.org/officeDocument/2006/relationships/image" Target="../media/image375.wmf"/><Relationship Id="rId5" Type="http://schemas.openxmlformats.org/officeDocument/2006/relationships/oleObject" Target="../embeddings/oleObject392.bin"/><Relationship Id="rId4" Type="http://schemas.openxmlformats.org/officeDocument/2006/relationships/image" Target="../media/image374.wmf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9.wmf"/><Relationship Id="rId3" Type="http://schemas.openxmlformats.org/officeDocument/2006/relationships/oleObject" Target="../embeddings/oleObject394.bin"/><Relationship Id="rId7" Type="http://schemas.openxmlformats.org/officeDocument/2006/relationships/oleObject" Target="../embeddings/oleObject3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2.vml"/><Relationship Id="rId6" Type="http://schemas.openxmlformats.org/officeDocument/2006/relationships/image" Target="../media/image378.wmf"/><Relationship Id="rId5" Type="http://schemas.openxmlformats.org/officeDocument/2006/relationships/oleObject" Target="../embeddings/oleObject395.bin"/><Relationship Id="rId4" Type="http://schemas.openxmlformats.org/officeDocument/2006/relationships/image" Target="../media/image377.wmf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2.wmf"/><Relationship Id="rId3" Type="http://schemas.openxmlformats.org/officeDocument/2006/relationships/oleObject" Target="../embeddings/oleObject397.bin"/><Relationship Id="rId7" Type="http://schemas.openxmlformats.org/officeDocument/2006/relationships/oleObject" Target="../embeddings/oleObject39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3.vml"/><Relationship Id="rId6" Type="http://schemas.openxmlformats.org/officeDocument/2006/relationships/image" Target="../media/image381.wmf"/><Relationship Id="rId5" Type="http://schemas.openxmlformats.org/officeDocument/2006/relationships/oleObject" Target="../embeddings/oleObject398.bin"/><Relationship Id="rId10" Type="http://schemas.openxmlformats.org/officeDocument/2006/relationships/image" Target="../media/image383.wmf"/><Relationship Id="rId4" Type="http://schemas.openxmlformats.org/officeDocument/2006/relationships/image" Target="../media/image380.wmf"/><Relationship Id="rId9" Type="http://schemas.openxmlformats.org/officeDocument/2006/relationships/oleObject" Target="../embeddings/oleObject400.bin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6.wmf"/><Relationship Id="rId3" Type="http://schemas.openxmlformats.org/officeDocument/2006/relationships/oleObject" Target="../embeddings/oleObject401.bin"/><Relationship Id="rId7" Type="http://schemas.openxmlformats.org/officeDocument/2006/relationships/oleObject" Target="../embeddings/oleObject40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4.vml"/><Relationship Id="rId6" Type="http://schemas.openxmlformats.org/officeDocument/2006/relationships/image" Target="../media/image385.wmf"/><Relationship Id="rId5" Type="http://schemas.openxmlformats.org/officeDocument/2006/relationships/oleObject" Target="../embeddings/oleObject402.bin"/><Relationship Id="rId4" Type="http://schemas.openxmlformats.org/officeDocument/2006/relationships/image" Target="../media/image384.wmf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wmf"/><Relationship Id="rId3" Type="http://schemas.openxmlformats.org/officeDocument/2006/relationships/oleObject" Target="../embeddings/oleObject404.bin"/><Relationship Id="rId7" Type="http://schemas.openxmlformats.org/officeDocument/2006/relationships/oleObject" Target="../embeddings/oleObject4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5.vml"/><Relationship Id="rId6" Type="http://schemas.openxmlformats.org/officeDocument/2006/relationships/image" Target="../media/image388.wmf"/><Relationship Id="rId5" Type="http://schemas.openxmlformats.org/officeDocument/2006/relationships/oleObject" Target="../embeddings/oleObject405.bin"/><Relationship Id="rId4" Type="http://schemas.openxmlformats.org/officeDocument/2006/relationships/image" Target="../media/image387.wmf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2.wmf"/><Relationship Id="rId3" Type="http://schemas.openxmlformats.org/officeDocument/2006/relationships/oleObject" Target="../embeddings/oleObject407.bin"/><Relationship Id="rId7" Type="http://schemas.openxmlformats.org/officeDocument/2006/relationships/oleObject" Target="../embeddings/oleObject4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6.vml"/><Relationship Id="rId6" Type="http://schemas.openxmlformats.org/officeDocument/2006/relationships/image" Target="../media/image391.wmf"/><Relationship Id="rId5" Type="http://schemas.openxmlformats.org/officeDocument/2006/relationships/oleObject" Target="../embeddings/oleObject408.bin"/><Relationship Id="rId4" Type="http://schemas.openxmlformats.org/officeDocument/2006/relationships/image" Target="../media/image390.wmf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7.vml"/><Relationship Id="rId6" Type="http://schemas.openxmlformats.org/officeDocument/2006/relationships/image" Target="../media/image394.wmf"/><Relationship Id="rId5" Type="http://schemas.openxmlformats.org/officeDocument/2006/relationships/oleObject" Target="../embeddings/oleObject411.bin"/><Relationship Id="rId4" Type="http://schemas.openxmlformats.org/officeDocument/2006/relationships/image" Target="../media/image393.wmf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8.vml"/><Relationship Id="rId6" Type="http://schemas.openxmlformats.org/officeDocument/2006/relationships/image" Target="../media/image396.wmf"/><Relationship Id="rId5" Type="http://schemas.openxmlformats.org/officeDocument/2006/relationships/oleObject" Target="../embeddings/oleObject413.bin"/><Relationship Id="rId4" Type="http://schemas.openxmlformats.org/officeDocument/2006/relationships/image" Target="../media/image395.wmf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9.vml"/><Relationship Id="rId6" Type="http://schemas.openxmlformats.org/officeDocument/2006/relationships/image" Target="../media/image398.wmf"/><Relationship Id="rId5" Type="http://schemas.openxmlformats.org/officeDocument/2006/relationships/oleObject" Target="../embeddings/oleObject415.bin"/><Relationship Id="rId4" Type="http://schemas.openxmlformats.org/officeDocument/2006/relationships/image" Target="../media/image397.wmf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0.vml"/><Relationship Id="rId6" Type="http://schemas.openxmlformats.org/officeDocument/2006/relationships/image" Target="../media/image400.wmf"/><Relationship Id="rId5" Type="http://schemas.openxmlformats.org/officeDocument/2006/relationships/oleObject" Target="../embeddings/oleObject417.bin"/><Relationship Id="rId4" Type="http://schemas.openxmlformats.org/officeDocument/2006/relationships/image" Target="../media/image399.wmf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1.vml"/><Relationship Id="rId4" Type="http://schemas.openxmlformats.org/officeDocument/2006/relationships/image" Target="../media/image401.wmf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2.vml"/><Relationship Id="rId6" Type="http://schemas.openxmlformats.org/officeDocument/2006/relationships/image" Target="../media/image403.wmf"/><Relationship Id="rId5" Type="http://schemas.openxmlformats.org/officeDocument/2006/relationships/oleObject" Target="../embeddings/oleObject420.bin"/><Relationship Id="rId4" Type="http://schemas.openxmlformats.org/officeDocument/2006/relationships/image" Target="../media/image402.wmf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3.vml"/><Relationship Id="rId6" Type="http://schemas.openxmlformats.org/officeDocument/2006/relationships/image" Target="../media/image405.wmf"/><Relationship Id="rId5" Type="http://schemas.openxmlformats.org/officeDocument/2006/relationships/oleObject" Target="../embeddings/oleObject422.bin"/><Relationship Id="rId4" Type="http://schemas.openxmlformats.org/officeDocument/2006/relationships/image" Target="../media/image404.wmf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7.png"/><Relationship Id="rId2" Type="http://schemas.openxmlformats.org/officeDocument/2006/relationships/image" Target="../media/image40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التمارين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المنقحة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إذا كانت المجموعة الكلية هي مجموعة الأعداد الطبيعية  الأصغر من </a:t>
            </a:r>
            <a:r>
              <a:rPr lang="en-US" sz="3000" dirty="0" smtClean="0"/>
              <a:t>10</a:t>
            </a:r>
            <a:r>
              <a:rPr lang="ar-SA" sz="3000" dirty="0" smtClean="0"/>
              <a:t>، وكانت                       ،</a:t>
            </a:r>
            <a:endParaRPr lang="ar-SA" sz="4000" dirty="0" smtClean="0"/>
          </a:p>
          <a:p>
            <a:pPr rtl="1">
              <a:defRPr/>
            </a:pPr>
            <a:r>
              <a:rPr lang="ar-SA" sz="4000" dirty="0" smtClean="0"/>
              <a:t>كون المجموعات الآتية:</a:t>
            </a: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793896"/>
              </p:ext>
            </p:extLst>
          </p:nvPr>
        </p:nvGraphicFramePr>
        <p:xfrm>
          <a:off x="4794250" y="1828800"/>
          <a:ext cx="206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5" name="معادلة" r:id="rId4" imgW="672840" imgH="203040" progId="Equation.3">
                  <p:embed/>
                </p:oleObj>
              </mc:Choice>
              <mc:Fallback>
                <p:oleObj name="معادلة" r:id="rId4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0" y="1828800"/>
                        <a:ext cx="2063750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701785"/>
              </p:ext>
            </p:extLst>
          </p:nvPr>
        </p:nvGraphicFramePr>
        <p:xfrm>
          <a:off x="2228849" y="1828800"/>
          <a:ext cx="1962151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6" name="Equation" r:id="rId6" imgW="711000" imgH="203040" progId="Equation.3">
                  <p:embed/>
                </p:oleObj>
              </mc:Choice>
              <mc:Fallback>
                <p:oleObj name="Equation" r:id="rId6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8849" y="1828800"/>
                        <a:ext cx="1962151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495300" y="3581401"/>
          <a:ext cx="916305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7" name="معادلة" r:id="rId8" imgW="3441600" imgH="241200" progId="Equation.3">
                  <p:embed/>
                </p:oleObj>
              </mc:Choice>
              <mc:Fallback>
                <p:oleObj name="معادلة" r:id="rId8" imgW="3441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3581401"/>
                        <a:ext cx="9163050" cy="64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4036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algn="r"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None/>
              <a:defRPr/>
            </a:pPr>
            <a:r>
              <a:rPr lang="ar-SA" sz="4000" dirty="0" smtClean="0"/>
              <a:t>            ،               </a:t>
            </a:r>
            <a:r>
              <a:rPr lang="ar-SA" sz="3000" dirty="0" smtClean="0"/>
              <a:t>و</a:t>
            </a:r>
            <a:r>
              <a:rPr lang="ar-SA" sz="4000" dirty="0" smtClean="0"/>
              <a:t>   </a:t>
            </a:r>
            <a:endParaRPr lang="ar-SA" sz="2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730983"/>
              </p:ext>
            </p:extLst>
          </p:nvPr>
        </p:nvGraphicFramePr>
        <p:xfrm>
          <a:off x="762000" y="1524000"/>
          <a:ext cx="424391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4" name="معادلة" r:id="rId3" imgW="1358640" imgH="203040" progId="Equation.3">
                  <p:embed/>
                </p:oleObj>
              </mc:Choice>
              <mc:Fallback>
                <p:oleObj name="معادلة" r:id="rId3" imgW="1358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24000"/>
                        <a:ext cx="4243917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1073151" y="2286000"/>
          <a:ext cx="578709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" name="Equation" r:id="rId5" imgW="1460160" imgH="203040" progId="Equation.3">
                  <p:embed/>
                </p:oleObj>
              </mc:Choice>
              <mc:Fallback>
                <p:oleObj name="Equation" r:id="rId5" imgW="1460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1" y="2286000"/>
                        <a:ext cx="578709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535737"/>
              </p:ext>
            </p:extLst>
          </p:nvPr>
        </p:nvGraphicFramePr>
        <p:xfrm>
          <a:off x="990600" y="2971800"/>
          <a:ext cx="46434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6" name="معادلة" r:id="rId7" imgW="876240" imgH="203040" progId="Equation.3">
                  <p:embed/>
                </p:oleObj>
              </mc:Choice>
              <mc:Fallback>
                <p:oleObj name="معادلة" r:id="rId7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971800"/>
                        <a:ext cx="4643438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58616"/>
              </p:ext>
            </p:extLst>
          </p:nvPr>
        </p:nvGraphicFramePr>
        <p:xfrm>
          <a:off x="908050" y="3810000"/>
          <a:ext cx="5664994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" name="Equation" r:id="rId9" imgW="1320480" imgH="228600" progId="Equation.3">
                  <p:embed/>
                </p:oleObj>
              </mc:Choice>
              <mc:Fallback>
                <p:oleObj name="Equation" r:id="rId9" imgW="1320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3810000"/>
                        <a:ext cx="5664994" cy="61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594408"/>
              </p:ext>
            </p:extLst>
          </p:nvPr>
        </p:nvGraphicFramePr>
        <p:xfrm>
          <a:off x="7678870" y="1447800"/>
          <a:ext cx="189693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" name="Equation" r:id="rId11" imgW="672840" imgH="203040" progId="Equation.3">
                  <p:embed/>
                </p:oleObj>
              </mc:Choice>
              <mc:Fallback>
                <p:oleObj name="Equation" r:id="rId11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8870" y="1447800"/>
                        <a:ext cx="1896930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694260"/>
              </p:ext>
            </p:extLst>
          </p:nvPr>
        </p:nvGraphicFramePr>
        <p:xfrm>
          <a:off x="5462323" y="1524000"/>
          <a:ext cx="200527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9" name="Equation" r:id="rId13" imgW="711000" imgH="203040" progId="Equation.3">
                  <p:embed/>
                </p:oleObj>
              </mc:Choice>
              <mc:Fallback>
                <p:oleObj name="Equation" r:id="rId13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323" y="1524000"/>
                        <a:ext cx="2005277" cy="457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47286"/>
              </p:ext>
            </p:extLst>
          </p:nvPr>
        </p:nvGraphicFramePr>
        <p:xfrm>
          <a:off x="832379" y="4495800"/>
          <a:ext cx="4966758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0" name="معادلة" r:id="rId15" imgW="1218960" imgH="241200" progId="Equation.3">
                  <p:embed/>
                </p:oleObj>
              </mc:Choice>
              <mc:Fallback>
                <p:oleObj name="معادلة" r:id="rId15" imgW="1218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379" y="4495800"/>
                        <a:ext cx="4966758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640571"/>
              </p:ext>
            </p:extLst>
          </p:nvPr>
        </p:nvGraphicFramePr>
        <p:xfrm>
          <a:off x="928687" y="5257800"/>
          <a:ext cx="815869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1" name="معادلة" r:id="rId17" imgW="2082600" imgH="241200" progId="Equation.3">
                  <p:embed/>
                </p:oleObj>
              </mc:Choice>
              <mc:Fallback>
                <p:oleObj name="معادلة" r:id="rId17" imgW="2082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7" y="5257800"/>
                        <a:ext cx="8158692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605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2.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 +1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109919"/>
              </p:ext>
            </p:extLst>
          </p:nvPr>
        </p:nvGraphicFramePr>
        <p:xfrm>
          <a:off x="1066800" y="1914525"/>
          <a:ext cx="2809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2" name="معادلة" r:id="rId3" imgW="952200" imgH="203040" progId="Equation.3">
                  <p:embed/>
                </p:oleObj>
              </mc:Choice>
              <mc:Fallback>
                <p:oleObj name="معادلة" r:id="rId3" imgW="952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14525"/>
                        <a:ext cx="2809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291690"/>
              </p:ext>
            </p:extLst>
          </p:nvPr>
        </p:nvGraphicFramePr>
        <p:xfrm>
          <a:off x="2819400" y="457200"/>
          <a:ext cx="24749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3" name="معادلة" r:id="rId5" imgW="1155600" imgH="241200" progId="Equation.3">
                  <p:embed/>
                </p:oleObj>
              </mc:Choice>
              <mc:Fallback>
                <p:oleObj name="معادلة" r:id="rId5" imgW="11556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"/>
                        <a:ext cx="24749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266849"/>
              </p:ext>
            </p:extLst>
          </p:nvPr>
        </p:nvGraphicFramePr>
        <p:xfrm>
          <a:off x="647700" y="3352800"/>
          <a:ext cx="67437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4" name="معادلة" r:id="rId7" imgW="2590560" imgH="482400" progId="Equation.3">
                  <p:embed/>
                </p:oleObj>
              </mc:Choice>
              <mc:Fallback>
                <p:oleObj name="معادلة" r:id="rId7" imgW="2590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3352800"/>
                        <a:ext cx="67437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196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>
                <a:solidFill>
                  <a:schemeClr val="tx1"/>
                </a:solidFill>
                <a:cs typeface="Arial" pitchFamily="34" charset="0"/>
              </a:rPr>
              <a:t>3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f(x)=2x</a:t>
            </a:r>
            <a:r>
              <a:rPr lang="en-US" sz="3000" baseline="30000" dirty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–1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أوجد 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f(1)+f(2)+f(3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009488"/>
              </p:ext>
            </p:extLst>
          </p:nvPr>
        </p:nvGraphicFramePr>
        <p:xfrm>
          <a:off x="1143000" y="1885950"/>
          <a:ext cx="457041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42" name="معادلة" r:id="rId3" imgW="1549080" imgH="228600" progId="Equation.3">
                  <p:embed/>
                </p:oleObj>
              </mc:Choice>
              <mc:Fallback>
                <p:oleObj name="معادلة" r:id="rId3" imgW="1549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85950"/>
                        <a:ext cx="457041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962765"/>
              </p:ext>
            </p:extLst>
          </p:nvPr>
        </p:nvGraphicFramePr>
        <p:xfrm>
          <a:off x="990600" y="2647950"/>
          <a:ext cx="411003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43" name="معادلة" r:id="rId5" imgW="1663560" imgH="228600" progId="Equation.3">
                  <p:embed/>
                </p:oleObj>
              </mc:Choice>
              <mc:Fallback>
                <p:oleObj name="معادلة" r:id="rId5" imgW="1663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647950"/>
                        <a:ext cx="4110037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858852"/>
              </p:ext>
            </p:extLst>
          </p:nvPr>
        </p:nvGraphicFramePr>
        <p:xfrm>
          <a:off x="990600" y="3676650"/>
          <a:ext cx="48387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44" name="معادلة" r:id="rId7" imgW="1777680" imgH="228600" progId="Equation.3">
                  <p:embed/>
                </p:oleObj>
              </mc:Choice>
              <mc:Fallback>
                <p:oleObj name="معادلة" r:id="rId7" imgW="1777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76650"/>
                        <a:ext cx="48387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467788"/>
              </p:ext>
            </p:extLst>
          </p:nvPr>
        </p:nvGraphicFramePr>
        <p:xfrm>
          <a:off x="914400" y="4648200"/>
          <a:ext cx="53784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45" name="معادلة" r:id="rId9" imgW="2298600" imgH="203040" progId="Equation.3">
                  <p:embed/>
                </p:oleObj>
              </mc:Choice>
              <mc:Fallback>
                <p:oleObj name="معادلة" r:id="rId9" imgW="2298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48200"/>
                        <a:ext cx="53784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854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4.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+2x-3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618509"/>
              </p:ext>
            </p:extLst>
          </p:nvPr>
        </p:nvGraphicFramePr>
        <p:xfrm>
          <a:off x="541338" y="1885950"/>
          <a:ext cx="846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02" name="معادلة" r:id="rId3" imgW="2869920" imgH="482400" progId="Equation.3">
                  <p:embed/>
                </p:oleObj>
              </mc:Choice>
              <mc:Fallback>
                <p:oleObj name="معادلة" r:id="rId3" imgW="28699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1885950"/>
                        <a:ext cx="846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955558"/>
              </p:ext>
            </p:extLst>
          </p:nvPr>
        </p:nvGraphicFramePr>
        <p:xfrm>
          <a:off x="838200" y="3352800"/>
          <a:ext cx="31115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03" name="معادلة" r:id="rId5" imgW="1143000" imgH="228600" progId="Equation.3">
                  <p:embed/>
                </p:oleObj>
              </mc:Choice>
              <mc:Fallback>
                <p:oleObj name="معادلة" r:id="rId5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52800"/>
                        <a:ext cx="31115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096143"/>
              </p:ext>
            </p:extLst>
          </p:nvPr>
        </p:nvGraphicFramePr>
        <p:xfrm>
          <a:off x="520699" y="4324350"/>
          <a:ext cx="9004301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04" name="معادلة" r:id="rId7" imgW="3848040" imgH="482400" progId="Equation.3">
                  <p:embed/>
                </p:oleObj>
              </mc:Choice>
              <mc:Fallback>
                <p:oleObj name="معادلة" r:id="rId7" imgW="3848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699" y="4324350"/>
                        <a:ext cx="9004301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902165"/>
              </p:ext>
            </p:extLst>
          </p:nvPr>
        </p:nvGraphicFramePr>
        <p:xfrm>
          <a:off x="1676400" y="457200"/>
          <a:ext cx="31019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05" name="معادلة" r:id="rId9" imgW="1091880" imgH="203040" progId="Equation.3">
                  <p:embed/>
                </p:oleObj>
              </mc:Choice>
              <mc:Fallback>
                <p:oleObj name="معادلة" r:id="rId9" imgW="1091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57200"/>
                        <a:ext cx="31019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863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5.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-5x+8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343939"/>
              </p:ext>
            </p:extLst>
          </p:nvPr>
        </p:nvGraphicFramePr>
        <p:xfrm>
          <a:off x="202113" y="1885950"/>
          <a:ext cx="9360987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26" name="معادلة" r:id="rId3" imgW="3606480" imgH="482400" progId="Equation.3">
                  <p:embed/>
                </p:oleObj>
              </mc:Choice>
              <mc:Fallback>
                <p:oleObj name="معادلة" r:id="rId3" imgW="36064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13" y="1885950"/>
                        <a:ext cx="9360987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413007"/>
              </p:ext>
            </p:extLst>
          </p:nvPr>
        </p:nvGraphicFramePr>
        <p:xfrm>
          <a:off x="381000" y="3352800"/>
          <a:ext cx="691673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27" name="معادلة" r:id="rId5" imgW="2539800" imgH="228600" progId="Equation.3">
                  <p:embed/>
                </p:oleObj>
              </mc:Choice>
              <mc:Fallback>
                <p:oleObj name="معادلة" r:id="rId5" imgW="25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352800"/>
                        <a:ext cx="6916738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7739301"/>
              </p:ext>
            </p:extLst>
          </p:nvPr>
        </p:nvGraphicFramePr>
        <p:xfrm>
          <a:off x="876300" y="4324350"/>
          <a:ext cx="829151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28" name="معادلة" r:id="rId7" imgW="3543120" imgH="482400" progId="Equation.3">
                  <p:embed/>
                </p:oleObj>
              </mc:Choice>
              <mc:Fallback>
                <p:oleObj name="معادلة" r:id="rId7" imgW="3543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4324350"/>
                        <a:ext cx="8291513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11586"/>
              </p:ext>
            </p:extLst>
          </p:nvPr>
        </p:nvGraphicFramePr>
        <p:xfrm>
          <a:off x="990600" y="4572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29" name="معادلة" r:id="rId9" imgW="1180800" imgH="203040" progId="Equation.3">
                  <p:embed/>
                </p:oleObj>
              </mc:Choice>
              <mc:Fallback>
                <p:oleObj name="معادلة" r:id="rId9" imgW="1180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572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778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6"/>
              <a:defRPr/>
            </a:pPr>
            <a:r>
              <a:rPr lang="ar-SA" sz="3000" dirty="0" smtClean="0"/>
              <a:t>اذا كان                     </a:t>
            </a:r>
            <a:r>
              <a:rPr lang="en-US" sz="3000" dirty="0" smtClean="0"/>
              <a:t>  </a:t>
            </a:r>
            <a:r>
              <a:rPr lang="ar-SA" sz="3000" dirty="0" smtClean="0"/>
              <a:t>    ،                    ، فأوجد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175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171107"/>
              </p:ext>
            </p:extLst>
          </p:nvPr>
        </p:nvGraphicFramePr>
        <p:xfrm>
          <a:off x="1738313" y="2133600"/>
          <a:ext cx="25542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5" name="Equation" r:id="rId4" imgW="837836" imgH="203112" progId="Equation.3">
                  <p:embed/>
                </p:oleObj>
              </mc:Choice>
              <mc:Fallback>
                <p:oleObj name="Equation" r:id="rId4" imgW="8378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3" y="2133600"/>
                        <a:ext cx="255428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534065"/>
              </p:ext>
            </p:extLst>
          </p:nvPr>
        </p:nvGraphicFramePr>
        <p:xfrm>
          <a:off x="1676401" y="2819400"/>
          <a:ext cx="2079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6" name="معادلة" r:id="rId6" imgW="876240" imgH="203040" progId="Equation.3">
                  <p:embed/>
                </p:oleObj>
              </mc:Choice>
              <mc:Fallback>
                <p:oleObj name="معادلة" r:id="rId6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1" y="2819400"/>
                        <a:ext cx="2079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054810"/>
              </p:ext>
            </p:extLst>
          </p:nvPr>
        </p:nvGraphicFramePr>
        <p:xfrm>
          <a:off x="1651000" y="3505200"/>
          <a:ext cx="2562224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" name="معادلة" r:id="rId8" imgW="863280" imgH="203040" progId="Equation.3">
                  <p:embed/>
                </p:oleObj>
              </mc:Choice>
              <mc:Fallback>
                <p:oleObj name="معادلة" r:id="rId8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3505200"/>
                        <a:ext cx="2562224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056112"/>
              </p:ext>
            </p:extLst>
          </p:nvPr>
        </p:nvGraphicFramePr>
        <p:xfrm>
          <a:off x="1752600" y="4114802"/>
          <a:ext cx="1981200" cy="838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" name="Equation" r:id="rId10" imgW="647700" imgH="419100" progId="Equation.3">
                  <p:embed/>
                </p:oleObj>
              </mc:Choice>
              <mc:Fallback>
                <p:oleObj name="Equation" r:id="rId10" imgW="647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114802"/>
                        <a:ext cx="1981200" cy="838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977452"/>
              </p:ext>
            </p:extLst>
          </p:nvPr>
        </p:nvGraphicFramePr>
        <p:xfrm>
          <a:off x="1752600" y="5257800"/>
          <a:ext cx="24304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9" name="Equation" r:id="rId12" imgW="774364" imgH="203112" progId="Equation.3">
                  <p:embed/>
                </p:oleObj>
              </mc:Choice>
              <mc:Fallback>
                <p:oleObj name="Equation" r:id="rId12" imgW="774364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257800"/>
                        <a:ext cx="24304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138138"/>
              </p:ext>
            </p:extLst>
          </p:nvPr>
        </p:nvGraphicFramePr>
        <p:xfrm>
          <a:off x="5321300" y="1384300"/>
          <a:ext cx="2508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0" name="معادلة" r:id="rId14" imgW="1143000" imgH="228600" progId="Equation.3">
                  <p:embed/>
                </p:oleObj>
              </mc:Choice>
              <mc:Fallback>
                <p:oleObj name="معادلة" r:id="rId14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1300" y="1384300"/>
                        <a:ext cx="25082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537694"/>
              </p:ext>
            </p:extLst>
          </p:nvPr>
        </p:nvGraphicFramePr>
        <p:xfrm>
          <a:off x="3089274" y="1447800"/>
          <a:ext cx="1698626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1" name="معادلة" r:id="rId16" imgW="774360" imgH="203040" progId="Equation.3">
                  <p:embed/>
                </p:oleObj>
              </mc:Choice>
              <mc:Fallback>
                <p:oleObj name="معادلة" r:id="rId16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9274" y="1447800"/>
                        <a:ext cx="1698626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581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765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732810"/>
              </p:ext>
            </p:extLst>
          </p:nvPr>
        </p:nvGraphicFramePr>
        <p:xfrm>
          <a:off x="674159" y="1414462"/>
          <a:ext cx="6958277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7" name="معادلة" r:id="rId3" imgW="2933640" imgH="482400" progId="Equation.3">
                  <p:embed/>
                </p:oleObj>
              </mc:Choice>
              <mc:Fallback>
                <p:oleObj name="معادلة" r:id="rId3" imgW="29336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159" y="1414462"/>
                        <a:ext cx="6958277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071419"/>
              </p:ext>
            </p:extLst>
          </p:nvPr>
        </p:nvGraphicFramePr>
        <p:xfrm>
          <a:off x="742950" y="4648200"/>
          <a:ext cx="8461375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8" name="معادلة" r:id="rId5" imgW="3657600" imgH="736560" progId="Equation.3">
                  <p:embed/>
                </p:oleObj>
              </mc:Choice>
              <mc:Fallback>
                <p:oleObj name="معادلة" r:id="rId5" imgW="365760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4648200"/>
                        <a:ext cx="8461375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17212"/>
              </p:ext>
            </p:extLst>
          </p:nvPr>
        </p:nvGraphicFramePr>
        <p:xfrm>
          <a:off x="660401" y="2513013"/>
          <a:ext cx="5960798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9" name="معادلة" r:id="rId7" imgW="2705040" imgH="939600" progId="Equation.3">
                  <p:embed/>
                </p:oleObj>
              </mc:Choice>
              <mc:Fallback>
                <p:oleObj name="معادلة" r:id="rId7" imgW="270504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1" y="2513013"/>
                        <a:ext cx="5960798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116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endParaRPr lang="ar-SA" sz="3600" dirty="0" smtClean="0"/>
          </a:p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86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562725"/>
              </p:ext>
            </p:extLst>
          </p:nvPr>
        </p:nvGraphicFramePr>
        <p:xfrm>
          <a:off x="1028436" y="1544638"/>
          <a:ext cx="6077744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8" name="معادلة" r:id="rId3" imgW="1942920" imgH="444240" progId="Equation.3">
                  <p:embed/>
                </p:oleObj>
              </mc:Choice>
              <mc:Fallback>
                <p:oleObj name="معادلة" r:id="rId3" imgW="19429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436" y="1544638"/>
                        <a:ext cx="6077744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629459"/>
              </p:ext>
            </p:extLst>
          </p:nvPr>
        </p:nvGraphicFramePr>
        <p:xfrm>
          <a:off x="859896" y="3738563"/>
          <a:ext cx="7957477" cy="220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9" name="معادلة" r:id="rId5" imgW="3073320" imgH="965160" progId="Equation.3">
                  <p:embed/>
                </p:oleObj>
              </mc:Choice>
              <mc:Fallback>
                <p:oleObj name="معادلة" r:id="rId5" imgW="307332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896" y="3738563"/>
                        <a:ext cx="7957477" cy="220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88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7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603517"/>
              </p:ext>
            </p:extLst>
          </p:nvPr>
        </p:nvGraphicFramePr>
        <p:xfrm>
          <a:off x="2386013" y="2590800"/>
          <a:ext cx="3451225" cy="312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75" name="معادلة" r:id="rId3" imgW="1460160" imgH="1244520" progId="Equation.3">
                  <p:embed/>
                </p:oleObj>
              </mc:Choice>
              <mc:Fallback>
                <p:oleObj name="معادلة" r:id="rId3" imgW="146016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3" y="2590800"/>
                        <a:ext cx="3451225" cy="312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585567"/>
              </p:ext>
            </p:extLst>
          </p:nvPr>
        </p:nvGraphicFramePr>
        <p:xfrm>
          <a:off x="4229100" y="1698625"/>
          <a:ext cx="15621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76" name="معادلة" r:id="rId5" imgW="660240" imgH="203040" progId="Equation.3">
                  <p:embed/>
                </p:oleObj>
              </mc:Choice>
              <mc:Fallback>
                <p:oleObj name="معادلة" r:id="rId5" imgW="660240" imgH="203040" progId="Equation.3">
                  <p:embed/>
                  <p:pic>
                    <p:nvPicPr>
                      <p:cNvPr id="0" name="كائن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1698625"/>
                        <a:ext cx="15621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84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8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25009"/>
              </p:ext>
            </p:extLst>
          </p:nvPr>
        </p:nvGraphicFramePr>
        <p:xfrm>
          <a:off x="1785144" y="2525714"/>
          <a:ext cx="4653756" cy="379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0" name="معادلة" r:id="rId3" imgW="1968480" imgH="1511280" progId="Equation.3">
                  <p:embed/>
                </p:oleObj>
              </mc:Choice>
              <mc:Fallback>
                <p:oleObj name="معادلة" r:id="rId3" imgW="1968480" imgH="1511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144" y="2525714"/>
                        <a:ext cx="4653756" cy="3798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1" y="1447800"/>
            <a:ext cx="188833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93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lvl="0" indent="-514350" rtl="1">
              <a:spcBef>
                <a:spcPct val="20000"/>
              </a:spcBef>
              <a:defRPr/>
            </a:pP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9- </a:t>
            </a:r>
            <a:r>
              <a:rPr lang="ar-SA" sz="2800" dirty="0">
                <a:solidFill>
                  <a:prstClr val="black"/>
                </a:solidFill>
                <a:ea typeface="+mn-ea"/>
                <a:cs typeface="Arial" pitchFamily="34" charset="0"/>
              </a:rPr>
              <a:t>أوجد كل خط من الخطوط المستقيمة الذي يحقق الشروط المعطاة فيما يلي</a:t>
            </a: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: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بالنقطة </a:t>
            </a:r>
            <a:r>
              <a:rPr lang="en-US" sz="2600" dirty="0" smtClean="0">
                <a:cs typeface="Arial" pitchFamily="34" charset="0"/>
              </a:rPr>
              <a:t>(1, -2) </a:t>
            </a:r>
            <a:r>
              <a:rPr lang="ar-SA" sz="2600" dirty="0" smtClean="0">
                <a:cs typeface="Arial" pitchFamily="34" charset="0"/>
              </a:rPr>
              <a:t> وميله </a:t>
            </a:r>
            <a:r>
              <a:rPr lang="en-US" sz="2600" dirty="0" smtClean="0">
                <a:cs typeface="Arial" pitchFamily="34" charset="0"/>
              </a:rPr>
              <a:t>m=-3</a:t>
            </a:r>
          </a:p>
          <a:p>
            <a:pPr marL="571500" lvl="0" indent="-571500" rtl="1">
              <a:buFont typeface="+mj-cs"/>
              <a:buAutoNum type="arabic2Minus"/>
              <a:defRPr/>
            </a:pPr>
            <a:r>
              <a:rPr lang="en-US" sz="2600" dirty="0"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المستقيم  المار ب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نقطة الاصل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وميله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بالنقطتين</a:t>
            </a:r>
            <a:r>
              <a:rPr lang="en-US" sz="2600" dirty="0" smtClean="0">
                <a:cs typeface="Arial" pitchFamily="34" charset="0"/>
              </a:rPr>
              <a:t>(3,4) </a:t>
            </a:r>
            <a:r>
              <a:rPr lang="ar-SA" sz="2600" dirty="0" smtClean="0">
                <a:cs typeface="Arial" pitchFamily="34" charset="0"/>
              </a:rPr>
              <a:t> و </a:t>
            </a:r>
            <a:r>
              <a:rPr lang="en-US" sz="2600" dirty="0" smtClean="0">
                <a:cs typeface="Arial" pitchFamily="34" charset="0"/>
              </a:rPr>
              <a:t>(7,2)</a:t>
            </a:r>
            <a:r>
              <a:rPr lang="ar-SA" sz="26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ميله </a:t>
            </a:r>
            <a:r>
              <a:rPr lang="en-US" sz="2600" dirty="0" smtClean="0">
                <a:cs typeface="Arial" pitchFamily="34" charset="0"/>
              </a:rPr>
              <a:t>m=-2</a:t>
            </a:r>
            <a:r>
              <a:rPr lang="ar-SA" sz="2600" dirty="0" smtClean="0">
                <a:cs typeface="Arial" pitchFamily="34" charset="0"/>
              </a:rPr>
              <a:t> ومقطوعه الصادي </a:t>
            </a:r>
            <a:r>
              <a:rPr lang="en-US" sz="2600" dirty="0" smtClean="0">
                <a:cs typeface="Arial" pitchFamily="34" charset="0"/>
              </a:rPr>
              <a:t>b=3</a:t>
            </a:r>
            <a:r>
              <a:rPr lang="ar-SA" sz="2600" dirty="0" smtClean="0">
                <a:cs typeface="Arial" pitchFamily="34" charset="0"/>
              </a:rPr>
              <a:t> 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يمر </a:t>
            </a:r>
            <a:r>
              <a:rPr lang="en-US" sz="2600" dirty="0" smtClean="0">
                <a:cs typeface="Arial" pitchFamily="34" charset="0"/>
              </a:rPr>
              <a:t>(3,5)</a:t>
            </a:r>
            <a:r>
              <a:rPr lang="ar-SA" sz="2600" dirty="0" smtClean="0">
                <a:cs typeface="Arial" pitchFamily="34" charset="0"/>
              </a:rPr>
              <a:t> ويوازي المستقيم </a:t>
            </a:r>
            <a:r>
              <a:rPr lang="en-US" sz="2600" dirty="0" smtClean="0">
                <a:cs typeface="Arial" pitchFamily="34" charset="0"/>
              </a:rPr>
              <a:t>3x+5y-2=0 </a:t>
            </a:r>
            <a:r>
              <a:rPr lang="ar-SA" sz="2600" dirty="0" smtClean="0">
                <a:cs typeface="Arial" pitchFamily="34" charset="0"/>
              </a:rPr>
              <a:t>  </a:t>
            </a:r>
            <a:endParaRPr lang="en-US" sz="2600" dirty="0" smtClean="0"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>
                <a:cs typeface="Arial" pitchFamily="34" charset="0"/>
              </a:rPr>
              <a:t>المستقيم الذي يمر </a:t>
            </a:r>
            <a:r>
              <a:rPr lang="en-US" sz="2600" dirty="0">
                <a:cs typeface="Arial" pitchFamily="34" charset="0"/>
              </a:rPr>
              <a:t>(</a:t>
            </a:r>
            <a:r>
              <a:rPr lang="en-US" sz="2600" dirty="0" smtClean="0">
                <a:cs typeface="Arial" pitchFamily="34" charset="0"/>
              </a:rPr>
              <a:t>3,2)</a:t>
            </a:r>
            <a:r>
              <a:rPr lang="ar-SA" sz="2600" dirty="0" smtClean="0">
                <a:cs typeface="Arial" pitchFamily="34" charset="0"/>
              </a:rPr>
              <a:t> وعمودي على المستقيم </a:t>
            </a:r>
            <a:r>
              <a:rPr lang="en-US" sz="2600" dirty="0" smtClean="0">
                <a:cs typeface="Arial" pitchFamily="34" charset="0"/>
              </a:rPr>
              <a:t>y=-3x+2 </a:t>
            </a:r>
            <a:r>
              <a:rPr lang="ar-SA" sz="2600" dirty="0" smtClean="0">
                <a:cs typeface="Arial" pitchFamily="34" charset="0"/>
              </a:rPr>
              <a:t>                           </a:t>
            </a:r>
          </a:p>
          <a:p>
            <a:pPr marL="514350" indent="-514350" rtl="1">
              <a:defRPr/>
            </a:pPr>
            <a:r>
              <a:rPr lang="ar-SA" sz="2600" dirty="0" smtClean="0">
                <a:cs typeface="Arial" pitchFamily="34" charset="0"/>
              </a:rPr>
              <a:t>9- أوجد الجزء المقطوع من محور </a:t>
            </a:r>
            <a:r>
              <a:rPr lang="ar-SA" sz="2600" dirty="0" err="1" smtClean="0">
                <a:cs typeface="Arial" pitchFamily="34" charset="0"/>
              </a:rPr>
              <a:t>السينات</a:t>
            </a:r>
            <a:r>
              <a:rPr lang="ar-SA" sz="2600" dirty="0" smtClean="0">
                <a:cs typeface="Arial" pitchFamily="34" charset="0"/>
              </a:rPr>
              <a:t> والجزء المقطوع من محور الصادات للمستقيم الذب معادلته </a:t>
            </a:r>
            <a:r>
              <a:rPr lang="en-US" sz="2600" dirty="0" smtClean="0">
                <a:cs typeface="Arial" pitchFamily="34" charset="0"/>
              </a:rPr>
              <a:t>2x+7y=14</a:t>
            </a:r>
            <a:endParaRPr lang="ar-SA" sz="2600" dirty="0" smtClean="0">
              <a:cs typeface="Arial" pitchFamily="34" charset="0"/>
            </a:endParaRPr>
          </a:p>
          <a:p>
            <a:pPr marL="0" lvl="0" indent="0" rtl="1">
              <a:defRPr/>
            </a:pP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10. أوجد الميل والمقطوع الصادي للمستقيم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3x+5y=15</a:t>
            </a:r>
            <a:endParaRPr lang="ar-SA" sz="2600" dirty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2Minus"/>
              <a:defRPr/>
            </a:pPr>
            <a:endParaRPr lang="ar-SA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39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أ- </a:t>
            </a:r>
            <a:r>
              <a:rPr lang="ar-SA" sz="3000" dirty="0" smtClean="0">
                <a:cs typeface="Arial" pitchFamily="34" charset="0"/>
              </a:rPr>
              <a:t>المستقيم المار بالنقطة </a:t>
            </a:r>
            <a:r>
              <a:rPr lang="en-US" sz="3000" dirty="0" smtClean="0">
                <a:cs typeface="Arial" pitchFamily="34" charset="0"/>
              </a:rPr>
              <a:t>(1,-2)</a:t>
            </a:r>
            <a:r>
              <a:rPr lang="ar-SA" sz="3000" dirty="0" smtClean="0">
                <a:cs typeface="Arial" pitchFamily="34" charset="0"/>
              </a:rPr>
              <a:t> وميله يساوي </a:t>
            </a:r>
            <a:r>
              <a:rPr lang="en-US" sz="3000" dirty="0" smtClean="0">
                <a:cs typeface="Arial" pitchFamily="34" charset="0"/>
              </a:rPr>
              <a:t>m= -3</a:t>
            </a:r>
            <a:r>
              <a:rPr lang="ar-SA" sz="3000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008700"/>
              </p:ext>
            </p:extLst>
          </p:nvPr>
        </p:nvGraphicFramePr>
        <p:xfrm>
          <a:off x="1041400" y="2530475"/>
          <a:ext cx="60706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8" name="معادلة" r:id="rId3" imgW="1511280" imgH="215640" progId="Equation.3">
                  <p:embed/>
                </p:oleObj>
              </mc:Choice>
              <mc:Fallback>
                <p:oleObj name="معادلة" r:id="rId3" imgW="1511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530475"/>
                        <a:ext cx="6070600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422711"/>
              </p:ext>
            </p:extLst>
          </p:nvPr>
        </p:nvGraphicFramePr>
        <p:xfrm>
          <a:off x="1081088" y="4648200"/>
          <a:ext cx="493395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9" name="معادلة" r:id="rId5" imgW="939600" imgH="203040" progId="Equation.3">
                  <p:embed/>
                </p:oleObj>
              </mc:Choice>
              <mc:Fallback>
                <p:oleObj name="معادلة" r:id="rId5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4648200"/>
                        <a:ext cx="493395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265463"/>
              </p:ext>
            </p:extLst>
          </p:nvPr>
        </p:nvGraphicFramePr>
        <p:xfrm>
          <a:off x="1246188" y="3200400"/>
          <a:ext cx="5087937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0" name="معادلة" r:id="rId7" imgW="1066680" imgH="203040" progId="Equation.3">
                  <p:embed/>
                </p:oleObj>
              </mc:Choice>
              <mc:Fallback>
                <p:oleObj name="معادلة" r:id="rId7" imgW="1066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200400"/>
                        <a:ext cx="5087937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705845"/>
              </p:ext>
            </p:extLst>
          </p:nvPr>
        </p:nvGraphicFramePr>
        <p:xfrm>
          <a:off x="852488" y="3962400"/>
          <a:ext cx="51339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1" name="معادلة" r:id="rId9" imgW="977760" imgH="203040" progId="Equation.3">
                  <p:embed/>
                </p:oleObj>
              </mc:Choice>
              <mc:Fallback>
                <p:oleObj name="معادلة" r:id="rId9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3962400"/>
                        <a:ext cx="5133975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980250"/>
              </p:ext>
            </p:extLst>
          </p:nvPr>
        </p:nvGraphicFramePr>
        <p:xfrm>
          <a:off x="1257300" y="5334000"/>
          <a:ext cx="37338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2" name="معادلة" r:id="rId11" imgW="711000" imgH="203040" progId="Equation.3">
                  <p:embed/>
                </p:oleObj>
              </mc:Choice>
              <mc:Fallback>
                <p:oleObj name="معادلة" r:id="rId11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5334000"/>
                        <a:ext cx="373380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91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ب -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المستقيم المار بنقطة الاصل وميله </a:t>
            </a:r>
            <a:r>
              <a:rPr lang="en-US" sz="3000" dirty="0" smtClean="0">
                <a:cs typeface="Arial" pitchFamily="34" charset="0"/>
              </a:rPr>
              <a:t>2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732956"/>
              </p:ext>
            </p:extLst>
          </p:nvPr>
        </p:nvGraphicFramePr>
        <p:xfrm>
          <a:off x="1676400" y="2362200"/>
          <a:ext cx="51990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4" name="معادلة" r:id="rId3" imgW="1206360" imgH="215640" progId="Equation.3">
                  <p:embed/>
                </p:oleObj>
              </mc:Choice>
              <mc:Fallback>
                <p:oleObj name="معادلة" r:id="rId3" imgW="12063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362200"/>
                        <a:ext cx="5199063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204630"/>
              </p:ext>
            </p:extLst>
          </p:nvPr>
        </p:nvGraphicFramePr>
        <p:xfrm>
          <a:off x="2159000" y="4545013"/>
          <a:ext cx="29464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5" name="معادلة" r:id="rId5" imgW="571320" imgH="203040" progId="Equation.3">
                  <p:embed/>
                </p:oleObj>
              </mc:Choice>
              <mc:Fallback>
                <p:oleObj name="معادلة" r:id="rId5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4545013"/>
                        <a:ext cx="2946400" cy="5603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827223"/>
              </p:ext>
            </p:extLst>
          </p:nvPr>
        </p:nvGraphicFramePr>
        <p:xfrm>
          <a:off x="1370013" y="3440113"/>
          <a:ext cx="4786312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6" name="معادلة" r:id="rId7" imgW="1002960" imgH="203040" progId="Equation.3">
                  <p:embed/>
                </p:oleObj>
              </mc:Choice>
              <mc:Fallback>
                <p:oleObj name="معادلة" r:id="rId7" imgW="100296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3440113"/>
                        <a:ext cx="4786312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596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ج. المستقيم 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المار بالنقطتين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(3,4)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و 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(7,2)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</a:t>
            </a:r>
            <a:endParaRPr lang="en-US" dirty="0" smtClean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586079"/>
              </p:ext>
            </p:extLst>
          </p:nvPr>
        </p:nvGraphicFramePr>
        <p:xfrm>
          <a:off x="481013" y="2530475"/>
          <a:ext cx="719296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12" name="معادلة" r:id="rId3" imgW="1790640" imgH="215640" progId="Equation.3">
                  <p:embed/>
                </p:oleObj>
              </mc:Choice>
              <mc:Fallback>
                <p:oleObj name="معادلة" r:id="rId3" imgW="1790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2530475"/>
                        <a:ext cx="7192962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762982"/>
              </p:ext>
            </p:extLst>
          </p:nvPr>
        </p:nvGraphicFramePr>
        <p:xfrm>
          <a:off x="566737" y="3941762"/>
          <a:ext cx="7510463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13" name="معادلة" r:id="rId5" imgW="1574640" imgH="393480" progId="Equation.3">
                  <p:embed/>
                </p:oleObj>
              </mc:Choice>
              <mc:Fallback>
                <p:oleObj name="معادلة" r:id="rId5" imgW="1574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" y="3941762"/>
                        <a:ext cx="7510463" cy="1011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127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71500" lvl="0" indent="-571500" rtl="1">
              <a:spcBef>
                <a:spcPct val="20000"/>
              </a:spcBef>
              <a:defRPr/>
            </a:pPr>
            <a:r>
              <a:rPr lang="ar-SA" sz="30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 </a:t>
            </a:r>
            <a:endParaRPr lang="ar-SA" sz="3000" dirty="0">
              <a:solidFill>
                <a:prstClr val="black"/>
              </a:solidFill>
              <a:ea typeface="+mn-ea"/>
              <a:cs typeface="Arial" pitchFamily="34" charset="0"/>
            </a:endParaRPr>
          </a:p>
        </p:txBody>
      </p:sp>
      <p:sp>
        <p:nvSpPr>
          <p:cNvPr id="2253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510937"/>
              </p:ext>
            </p:extLst>
          </p:nvPr>
        </p:nvGraphicFramePr>
        <p:xfrm>
          <a:off x="969963" y="2514600"/>
          <a:ext cx="36782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6" name="معادلة" r:id="rId3" imgW="939600" imgH="203040" progId="Equation.3">
                  <p:embed/>
                </p:oleObj>
              </mc:Choice>
              <mc:Fallback>
                <p:oleObj name="معادلة" r:id="rId3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2514600"/>
                        <a:ext cx="367823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110114"/>
              </p:ext>
            </p:extLst>
          </p:nvPr>
        </p:nvGraphicFramePr>
        <p:xfrm>
          <a:off x="914400" y="3276600"/>
          <a:ext cx="5915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7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59150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890711"/>
              </p:ext>
            </p:extLst>
          </p:nvPr>
        </p:nvGraphicFramePr>
        <p:xfrm>
          <a:off x="476250" y="1676400"/>
          <a:ext cx="4770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8" name="معادلة" r:id="rId7" imgW="1218960" imgH="203040" progId="Equation.3">
                  <p:embed/>
                </p:oleObj>
              </mc:Choice>
              <mc:Fallback>
                <p:oleObj name="معادلة" r:id="rId7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1676400"/>
                        <a:ext cx="47704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240122"/>
              </p:ext>
            </p:extLst>
          </p:nvPr>
        </p:nvGraphicFramePr>
        <p:xfrm>
          <a:off x="1524000" y="4357688"/>
          <a:ext cx="2982912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9" name="معادلة" r:id="rId9" imgW="761760" imgH="393480" progId="Equation.3">
                  <p:embed/>
                </p:oleObj>
              </mc:Choice>
              <mc:Fallback>
                <p:oleObj name="معادلة" r:id="rId9" imgW="761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357688"/>
                        <a:ext cx="2982912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146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د. المستقيم </a:t>
            </a:r>
            <a:r>
              <a:rPr lang="ar-SA" dirty="0">
                <a:cs typeface="Arial" pitchFamily="34" charset="0"/>
              </a:rPr>
              <a:t>الذي ميله </a:t>
            </a:r>
            <a:r>
              <a:rPr lang="en-US" dirty="0">
                <a:cs typeface="Arial" pitchFamily="34" charset="0"/>
              </a:rPr>
              <a:t>m=-2</a:t>
            </a:r>
            <a:r>
              <a:rPr lang="ar-SA" dirty="0">
                <a:cs typeface="Arial" pitchFamily="34" charset="0"/>
              </a:rPr>
              <a:t> ومقطوعه الصادي </a:t>
            </a:r>
            <a:r>
              <a:rPr lang="en-US" dirty="0">
                <a:cs typeface="Arial" pitchFamily="34" charset="0"/>
              </a:rPr>
              <a:t>b=3</a:t>
            </a:r>
            <a:r>
              <a:rPr lang="ar-SA" dirty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212433"/>
              </p:ext>
            </p:extLst>
          </p:nvPr>
        </p:nvGraphicFramePr>
        <p:xfrm>
          <a:off x="2967038" y="3962400"/>
          <a:ext cx="4467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82" name="معادلة" r:id="rId3" imgW="850680" imgH="203040" progId="Equation.3">
                  <p:embed/>
                </p:oleObj>
              </mc:Choice>
              <mc:Fallback>
                <p:oleObj name="معادلة" r:id="rId3" imgW="850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3962400"/>
                        <a:ext cx="44672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76009"/>
              </p:ext>
            </p:extLst>
          </p:nvPr>
        </p:nvGraphicFramePr>
        <p:xfrm>
          <a:off x="3948113" y="3155950"/>
          <a:ext cx="3214687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83" name="معادلة" r:id="rId5" imgW="672840" imgH="203040" progId="Equation.3">
                  <p:embed/>
                </p:oleObj>
              </mc:Choice>
              <mc:Fallback>
                <p:oleObj name="معادلة" r:id="rId5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8113" y="3155950"/>
                        <a:ext cx="3214687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50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هـ-</a:t>
            </a:r>
            <a:r>
              <a:rPr lang="ar-SA" sz="3000" dirty="0" smtClean="0">
                <a:cs typeface="Arial" pitchFamily="34" charset="0"/>
              </a:rPr>
              <a:t>المستقيم الذي يمر بالنقطة </a:t>
            </a:r>
            <a:r>
              <a:rPr lang="en-US" sz="3000" dirty="0" smtClean="0">
                <a:cs typeface="Arial" pitchFamily="34" charset="0"/>
              </a:rPr>
              <a:t>(3,5) </a:t>
            </a:r>
            <a:r>
              <a:rPr lang="ar-SA" sz="3000" dirty="0" smtClean="0">
                <a:cs typeface="Arial" pitchFamily="34" charset="0"/>
              </a:rPr>
              <a:t> يوازي على المستقيم  </a:t>
            </a:r>
            <a:r>
              <a:rPr lang="en-US" sz="3000" dirty="0" smtClean="0">
                <a:cs typeface="Arial" pitchFamily="34" charset="0"/>
              </a:rPr>
              <a:t>3x+5y-2=0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3x+5y-2=0 </a:t>
            </a:r>
            <a:r>
              <a:rPr lang="ar-SA" sz="3000" dirty="0" smtClean="0">
                <a:cs typeface="Arial" pitchFamily="34" charset="0"/>
              </a:rPr>
              <a:t> هو      وميل المستقيم الموازي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التوازي)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2073575"/>
              </p:ext>
            </p:extLst>
          </p:nvPr>
        </p:nvGraphicFramePr>
        <p:xfrm>
          <a:off x="40386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18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136490"/>
              </p:ext>
            </p:extLst>
          </p:nvPr>
        </p:nvGraphicFramePr>
        <p:xfrm>
          <a:off x="4224338" y="3810000"/>
          <a:ext cx="3733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19" name="معادلة" r:id="rId5" imgW="711000" imgH="203040" progId="Equation.3">
                  <p:embed/>
                </p:oleObj>
              </mc:Choice>
              <mc:Fallback>
                <p:oleObj name="معادلة" r:id="rId5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3810000"/>
                        <a:ext cx="3733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20" name="Equation" r:id="rId7" imgW="571320" imgH="393480" progId="Equation.3">
                  <p:embed/>
                </p:oleObj>
              </mc:Choice>
              <mc:Fallback>
                <p:oleObj name="Equation" r:id="rId7" imgW="571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971800"/>
                        <a:ext cx="27289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507432"/>
              </p:ext>
            </p:extLst>
          </p:nvPr>
        </p:nvGraphicFramePr>
        <p:xfrm>
          <a:off x="3448050" y="4419600"/>
          <a:ext cx="38671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21" name="معادلة" r:id="rId9" imgW="901440" imgH="393480" progId="Equation.3">
                  <p:embed/>
                </p:oleObj>
              </mc:Choice>
              <mc:Fallback>
                <p:oleObj name="معادلة" r:id="rId9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050" y="4419600"/>
                        <a:ext cx="3867150" cy="838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701932"/>
              </p:ext>
            </p:extLst>
          </p:nvPr>
        </p:nvGraphicFramePr>
        <p:xfrm>
          <a:off x="533400" y="24384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22" name="Equation" r:id="rId11" imgW="203040" imgH="215640" progId="Equation.3">
                  <p:embed/>
                </p:oleObj>
              </mc:Choice>
              <mc:Fallback>
                <p:oleObj name="Equation" r:id="rId11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4384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547793"/>
              </p:ext>
            </p:extLst>
          </p:nvPr>
        </p:nvGraphicFramePr>
        <p:xfrm>
          <a:off x="1295400" y="5446713"/>
          <a:ext cx="418623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23" name="معادلة" r:id="rId13" imgW="876240" imgH="393480" progId="Equation.3">
                  <p:embed/>
                </p:oleObj>
              </mc:Choice>
              <mc:Fallback>
                <p:oleObj name="معادلة" r:id="rId1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446713"/>
                        <a:ext cx="4186237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858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21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935734"/>
              </p:ext>
            </p:extLst>
          </p:nvPr>
        </p:nvGraphicFramePr>
        <p:xfrm>
          <a:off x="1066800" y="2286000"/>
          <a:ext cx="3365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22" name="معادلة" r:id="rId5" imgW="838080" imgH="215640" progId="Equation.3">
                  <p:embed/>
                </p:oleObj>
              </mc:Choice>
              <mc:Fallback>
                <p:oleObj name="معادلة" r:id="rId5" imgW="838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0"/>
                        <a:ext cx="33655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561996"/>
              </p:ext>
            </p:extLst>
          </p:nvPr>
        </p:nvGraphicFramePr>
        <p:xfrm>
          <a:off x="606425" y="2819400"/>
          <a:ext cx="4278313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23" name="معادلة" r:id="rId7" imgW="1777680" imgH="393480" progId="Equation.3">
                  <p:embed/>
                </p:oleObj>
              </mc:Choice>
              <mc:Fallback>
                <p:oleObj name="معادلة" r:id="rId7" imgW="1777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2819400"/>
                        <a:ext cx="4278313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969636"/>
              </p:ext>
            </p:extLst>
          </p:nvPr>
        </p:nvGraphicFramePr>
        <p:xfrm>
          <a:off x="647700" y="4751388"/>
          <a:ext cx="2824163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24" name="معادلة" r:id="rId9" imgW="888840" imgH="393480" progId="Equation.3">
                  <p:embed/>
                </p:oleObj>
              </mc:Choice>
              <mc:Fallback>
                <p:oleObj name="معادلة" r:id="rId9" imgW="888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4751388"/>
                        <a:ext cx="2824163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139040"/>
              </p:ext>
            </p:extLst>
          </p:nvPr>
        </p:nvGraphicFramePr>
        <p:xfrm>
          <a:off x="722313" y="3814763"/>
          <a:ext cx="479583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25" name="معادلة" r:id="rId11" imgW="1993680" imgH="393480" progId="Equation.3">
                  <p:embed/>
                </p:oleObj>
              </mc:Choice>
              <mc:Fallback>
                <p:oleObj name="معادلة" r:id="rId11" imgW="1993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3814763"/>
                        <a:ext cx="479583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92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و- المستقيم </a:t>
            </a:r>
            <a:r>
              <a:rPr lang="ar-SA" dirty="0">
                <a:cs typeface="Arial" pitchFamily="34" charset="0"/>
              </a:rPr>
              <a:t>الذي يمر </a:t>
            </a:r>
            <a:r>
              <a:rPr lang="en-US" dirty="0">
                <a:cs typeface="Arial" pitchFamily="34" charset="0"/>
              </a:rPr>
              <a:t>(3,2)</a:t>
            </a:r>
            <a:r>
              <a:rPr lang="ar-SA" dirty="0">
                <a:cs typeface="Arial" pitchFamily="34" charset="0"/>
              </a:rPr>
              <a:t> وعمودي على المستقيم </a:t>
            </a:r>
            <a:r>
              <a:rPr lang="en-US" dirty="0">
                <a:cs typeface="Arial" pitchFamily="34" charset="0"/>
              </a:rPr>
              <a:t>y=-3x+2 </a:t>
            </a:r>
            <a:r>
              <a:rPr lang="ar-SA" dirty="0">
                <a:cs typeface="Arial" pitchFamily="34" charset="0"/>
              </a:rPr>
              <a:t>                         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y=-3x+2 </a:t>
            </a:r>
            <a:r>
              <a:rPr lang="ar-SA" sz="3000" dirty="0" smtClean="0">
                <a:cs typeface="Arial" pitchFamily="34" charset="0"/>
              </a:rPr>
              <a:t> هو      وميل المستقيم العمودي عليه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التعامد)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876001"/>
              </p:ext>
            </p:extLst>
          </p:nvPr>
        </p:nvGraphicFramePr>
        <p:xfrm>
          <a:off x="43434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39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434300"/>
              </p:ext>
            </p:extLst>
          </p:nvPr>
        </p:nvGraphicFramePr>
        <p:xfrm>
          <a:off x="2590800" y="3124200"/>
          <a:ext cx="24257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0" name="معادلة" r:id="rId5" imgW="507960" imgH="215640" progId="Equation.3">
                  <p:embed/>
                </p:oleObj>
              </mc:Choice>
              <mc:Fallback>
                <p:oleObj name="معادلة" r:id="rId5" imgW="5079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124200"/>
                        <a:ext cx="2425700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958226"/>
              </p:ext>
            </p:extLst>
          </p:nvPr>
        </p:nvGraphicFramePr>
        <p:xfrm>
          <a:off x="2209800" y="3886200"/>
          <a:ext cx="33782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1" name="معادلة" r:id="rId7" imgW="787320" imgH="215640" progId="Equation.3">
                  <p:embed/>
                </p:oleObj>
              </mc:Choice>
              <mc:Fallback>
                <p:oleObj name="معادلة" r:id="rId7" imgW="787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886200"/>
                        <a:ext cx="3378200" cy="4603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448361"/>
              </p:ext>
            </p:extLst>
          </p:nvPr>
        </p:nvGraphicFramePr>
        <p:xfrm>
          <a:off x="350838" y="23622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2" name="Equation" r:id="rId9" imgW="203040" imgH="215640" progId="Equation.3">
                  <p:embed/>
                </p:oleObj>
              </mc:Choice>
              <mc:Fallback>
                <p:oleObj name="Equation" r:id="rId9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23622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820981"/>
              </p:ext>
            </p:extLst>
          </p:nvPr>
        </p:nvGraphicFramePr>
        <p:xfrm>
          <a:off x="2589213" y="4876800"/>
          <a:ext cx="38830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3" name="معادلة" r:id="rId11" imgW="812520" imgH="393480" progId="Equation.3">
                  <p:embed/>
                </p:oleObj>
              </mc:Choice>
              <mc:Fallback>
                <p:oleObj name="معادلة" r:id="rId11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9213" y="4876800"/>
                        <a:ext cx="3883025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13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63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308322"/>
              </p:ext>
            </p:extLst>
          </p:nvPr>
        </p:nvGraphicFramePr>
        <p:xfrm>
          <a:off x="1041400" y="2286000"/>
          <a:ext cx="3416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64" name="معادلة" r:id="rId5" imgW="850680" imgH="215640" progId="Equation.3">
                  <p:embed/>
                </p:oleObj>
              </mc:Choice>
              <mc:Fallback>
                <p:oleObj name="معادلة" r:id="rId5" imgW="850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286000"/>
                        <a:ext cx="34163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964172"/>
              </p:ext>
            </p:extLst>
          </p:nvPr>
        </p:nvGraphicFramePr>
        <p:xfrm>
          <a:off x="927100" y="2819400"/>
          <a:ext cx="3635375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65" name="معادلة" r:id="rId7" imgW="1511280" imgH="393480" progId="Equation.3">
                  <p:embed/>
                </p:oleObj>
              </mc:Choice>
              <mc:Fallback>
                <p:oleObj name="معادلة" r:id="rId7" imgW="1511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2819400"/>
                        <a:ext cx="3635375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472483"/>
              </p:ext>
            </p:extLst>
          </p:nvPr>
        </p:nvGraphicFramePr>
        <p:xfrm>
          <a:off x="1204913" y="4751388"/>
          <a:ext cx="250348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66" name="معادلة" r:id="rId9" imgW="787320" imgH="393480" progId="Equation.3">
                  <p:embed/>
                </p:oleObj>
              </mc:Choice>
              <mc:Fallback>
                <p:oleObj name="معادلة" r:id="rId9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4751388"/>
                        <a:ext cx="250348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602497"/>
              </p:ext>
            </p:extLst>
          </p:nvPr>
        </p:nvGraphicFramePr>
        <p:xfrm>
          <a:off x="1066800" y="3814763"/>
          <a:ext cx="2108200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67" name="معادلة" r:id="rId11" imgW="876240" imgH="393480" progId="Equation.3">
                  <p:embed/>
                </p:oleObj>
              </mc:Choice>
              <mc:Fallback>
                <p:oleObj name="معادلة" r:id="rId11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814763"/>
                        <a:ext cx="2108200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667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 </a:t>
            </a:r>
            <a:endParaRPr lang="ar-SA" dirty="0"/>
          </a:p>
        </p:txBody>
      </p:sp>
      <p:sp>
        <p:nvSpPr>
          <p:cNvPr id="2150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10- أوجد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الجزء المقطوع من محور </a:t>
            </a:r>
            <a:r>
              <a:rPr lang="ar-SA" sz="3000" dirty="0" err="1">
                <a:solidFill>
                  <a:prstClr val="black"/>
                </a:solidFill>
                <a:cs typeface="Arial" pitchFamily="34" charset="0"/>
              </a:rPr>
              <a:t>السينات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 والجزء المقطوع من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محور الصادات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للمستقيم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الذي معادلته </a:t>
            </a:r>
            <a:r>
              <a:rPr lang="en-US" sz="3000" dirty="0">
                <a:solidFill>
                  <a:prstClr val="black"/>
                </a:solidFill>
                <a:cs typeface="Arial" pitchFamily="34" charset="0"/>
              </a:rPr>
              <a:t>2x+7y=14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 المقطوع السيني للخط  =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(a,0)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المقطوع الصادي  للخط  =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(0,b)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</p:txBody>
      </p:sp>
      <p:graphicFrame>
        <p:nvGraphicFramePr>
          <p:cNvPr id="2150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782179"/>
              </p:ext>
            </p:extLst>
          </p:nvPr>
        </p:nvGraphicFramePr>
        <p:xfrm>
          <a:off x="1074738" y="3994150"/>
          <a:ext cx="3192462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0" name="معادلة" r:id="rId3" imgW="1523880" imgH="203040" progId="Equation.3">
                  <p:embed/>
                </p:oleObj>
              </mc:Choice>
              <mc:Fallback>
                <p:oleObj name="معادلة" r:id="rId3" imgW="1523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3994150"/>
                        <a:ext cx="3192462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913760"/>
              </p:ext>
            </p:extLst>
          </p:nvPr>
        </p:nvGraphicFramePr>
        <p:xfrm>
          <a:off x="1409700" y="5549900"/>
          <a:ext cx="3162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1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5549900"/>
                        <a:ext cx="31623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162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765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cs typeface="Arial" pitchFamily="34" charset="0"/>
              </a:rPr>
              <a:t>11- أوجد الميل والمقطوع الصادي للمستقيم</a:t>
            </a:r>
            <a:r>
              <a:rPr lang="en-US" sz="3000" dirty="0" smtClean="0">
                <a:cs typeface="Arial" pitchFamily="34" charset="0"/>
              </a:rPr>
              <a:t>   3x+5y=15 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dirty="0" smtClean="0">
                <a:cs typeface="Arial" pitchFamily="34" charset="0"/>
              </a:rPr>
              <a:t>Y=</a:t>
            </a:r>
            <a:r>
              <a:rPr lang="en-US" sz="3000" dirty="0" err="1" smtClean="0">
                <a:cs typeface="Arial" pitchFamily="34" charset="0"/>
              </a:rPr>
              <a:t>mx+b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95413"/>
              </p:ext>
            </p:extLst>
          </p:nvPr>
        </p:nvGraphicFramePr>
        <p:xfrm>
          <a:off x="723900" y="4344988"/>
          <a:ext cx="32385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80" name="معادلة" r:id="rId3" imgW="863280" imgH="203040" progId="Equation.3">
                  <p:embed/>
                </p:oleObj>
              </mc:Choice>
              <mc:Fallback>
                <p:oleObj name="معادلة" r:id="rId3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4344988"/>
                        <a:ext cx="3238500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157980"/>
              </p:ext>
            </p:extLst>
          </p:nvPr>
        </p:nvGraphicFramePr>
        <p:xfrm>
          <a:off x="823913" y="4911725"/>
          <a:ext cx="29527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81" name="معادلة" r:id="rId5" imgW="787320" imgH="393480" progId="Equation.3">
                  <p:embed/>
                </p:oleObj>
              </mc:Choice>
              <mc:Fallback>
                <p:oleObj name="معادلة" r:id="rId5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4911725"/>
                        <a:ext cx="2952750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296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28681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 dirty="0"/>
              <a:t>   الميل هو             والمقطوع الصادي هو </a:t>
            </a:r>
            <a:r>
              <a:rPr lang="en-US" sz="3000" dirty="0" smtClean="0"/>
              <a:t>b=3</a:t>
            </a:r>
            <a:endParaRPr lang="ar-SA" sz="3000" dirty="0">
              <a:solidFill>
                <a:srgbClr val="FF0000"/>
              </a:solidFill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142057"/>
              </p:ext>
            </p:extLst>
          </p:nvPr>
        </p:nvGraphicFramePr>
        <p:xfrm>
          <a:off x="6884988" y="2743200"/>
          <a:ext cx="10271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4" name="معادلة" r:id="rId3" imgW="507960" imgH="393480" progId="Equation.3">
                  <p:embed/>
                </p:oleObj>
              </mc:Choice>
              <mc:Fallback>
                <p:oleObj name="معادلة" r:id="rId3" imgW="507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4988" y="2743200"/>
                        <a:ext cx="102711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25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12.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938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5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686404"/>
              </p:ext>
            </p:extLst>
          </p:nvPr>
        </p:nvGraphicFramePr>
        <p:xfrm>
          <a:off x="4138613" y="3581400"/>
          <a:ext cx="3629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8" name="معادلة" r:id="rId3" imgW="1295280" imgH="393480" progId="Equation.3">
                  <p:embed/>
                </p:oleObj>
              </mc:Choice>
              <mc:Fallback>
                <p:oleObj name="معادلة" r:id="rId3" imgW="1295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8613" y="3581400"/>
                        <a:ext cx="3629025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740288"/>
              </p:ext>
            </p:extLst>
          </p:nvPr>
        </p:nvGraphicFramePr>
        <p:xfrm>
          <a:off x="4783138" y="4430713"/>
          <a:ext cx="2027237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9" name="معادلة" r:id="rId5" imgW="723600" imgH="393480" progId="Equation.3">
                  <p:embed/>
                </p:oleObj>
              </mc:Choice>
              <mc:Fallback>
                <p:oleObj name="معادلة" r:id="rId5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38" y="4430713"/>
                        <a:ext cx="2027237" cy="903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839323"/>
              </p:ext>
            </p:extLst>
          </p:nvPr>
        </p:nvGraphicFramePr>
        <p:xfrm>
          <a:off x="5105400" y="1447800"/>
          <a:ext cx="20272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30" name="Equation" r:id="rId7" imgW="939600" imgH="177480" progId="Equation.3">
                  <p:embed/>
                </p:oleObj>
              </mc:Choice>
              <mc:Fallback>
                <p:oleObj name="Equation" r:id="rId7" imgW="939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447800"/>
                        <a:ext cx="202723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455988" y="2384425"/>
          <a:ext cx="32051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31" name="Equation" r:id="rId9" imgW="1485720" imgH="228600" progId="Equation.3">
                  <p:embed/>
                </p:oleObj>
              </mc:Choice>
              <mc:Fallback>
                <p:oleObj name="Equation" r:id="rId9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88" y="2384425"/>
                        <a:ext cx="3205162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191000" y="3048000"/>
          <a:ext cx="1752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32" name="Equation" r:id="rId11" imgW="812520" imgH="177480" progId="Equation.3">
                  <p:embed/>
                </p:oleObj>
              </mc:Choice>
              <mc:Fallback>
                <p:oleObj name="Equation" r:id="rId11" imgW="8125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048000"/>
                        <a:ext cx="1752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305517"/>
              </p:ext>
            </p:extLst>
          </p:nvPr>
        </p:nvGraphicFramePr>
        <p:xfrm>
          <a:off x="3783013" y="5226050"/>
          <a:ext cx="137001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33" name="معادلة" r:id="rId13" imgW="558720" imgH="431640" progId="Equation.3">
                  <p:embed/>
                </p:oleObj>
              </mc:Choice>
              <mc:Fallback>
                <p:oleObj name="معادلة" r:id="rId13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3013" y="5226050"/>
                        <a:ext cx="1370012" cy="7239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998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8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13.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7986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7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906954"/>
              </p:ext>
            </p:extLst>
          </p:nvPr>
        </p:nvGraphicFramePr>
        <p:xfrm>
          <a:off x="4154488" y="5486400"/>
          <a:ext cx="8001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2" name="معادلة" r:id="rId3" imgW="342720" imgH="215640" progId="Equation.3">
                  <p:embed/>
                </p:oleObj>
              </mc:Choice>
              <mc:Fallback>
                <p:oleObj name="معادلة" r:id="rId3" imgW="342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4488" y="5486400"/>
                        <a:ext cx="80010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499057"/>
              </p:ext>
            </p:extLst>
          </p:nvPr>
        </p:nvGraphicFramePr>
        <p:xfrm>
          <a:off x="4648200" y="1371600"/>
          <a:ext cx="26082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3" name="Equation" r:id="rId5" imgW="926698" imgH="177723" progId="Equation.3">
                  <p:embed/>
                </p:oleObj>
              </mc:Choice>
              <mc:Fallback>
                <p:oleObj name="Equation" r:id="rId5" imgW="926698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71600"/>
                        <a:ext cx="260826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4548"/>
              </p:ext>
            </p:extLst>
          </p:nvPr>
        </p:nvGraphicFramePr>
        <p:xfrm>
          <a:off x="4038600" y="22860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4" name="معادلة" r:id="rId7" imgW="1562040" imgH="177480" progId="Equation.3">
                  <p:embed/>
                </p:oleObj>
              </mc:Choice>
              <mc:Fallback>
                <p:oleObj name="معادلة" r:id="rId7" imgW="1562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2860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841669"/>
              </p:ext>
            </p:extLst>
          </p:nvPr>
        </p:nvGraphicFramePr>
        <p:xfrm>
          <a:off x="4953000" y="3124200"/>
          <a:ext cx="191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5" name="معادلة" r:id="rId9" imgW="647640" imgH="177480" progId="Equation.3">
                  <p:embed/>
                </p:oleObj>
              </mc:Choice>
              <mc:Fallback>
                <p:oleObj name="معادلة" r:id="rId9" imgW="647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124200"/>
                        <a:ext cx="191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143791"/>
              </p:ext>
            </p:extLst>
          </p:nvPr>
        </p:nvGraphicFramePr>
        <p:xfrm>
          <a:off x="4699000" y="3805238"/>
          <a:ext cx="2817813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6" name="معادلة" r:id="rId11" imgW="1307880" imgH="393480" progId="Equation.3">
                  <p:embed/>
                </p:oleObj>
              </mc:Choice>
              <mc:Fallback>
                <p:oleObj name="معادلة" r:id="rId11" imgW="1307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3805238"/>
                        <a:ext cx="2817813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57738"/>
              </p:ext>
            </p:extLst>
          </p:nvPr>
        </p:nvGraphicFramePr>
        <p:xfrm>
          <a:off x="4876800" y="4725988"/>
          <a:ext cx="1747838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7" name="معادلة" r:id="rId13" imgW="545760" imgH="177480" progId="Equation.3">
                  <p:embed/>
                </p:oleObj>
              </mc:Choice>
              <mc:Fallback>
                <p:oleObj name="معادلة" r:id="rId13" imgW="5457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725988"/>
                        <a:ext cx="1747838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8202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14.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أو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 أو  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أو</a:t>
            </a: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810642"/>
              </p:ext>
            </p:extLst>
          </p:nvPr>
        </p:nvGraphicFramePr>
        <p:xfrm>
          <a:off x="2667000" y="5562600"/>
          <a:ext cx="24590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2" name="معادلة" r:id="rId3" imgW="1054080" imgH="203040" progId="Equation.3">
                  <p:embed/>
                </p:oleObj>
              </mc:Choice>
              <mc:Fallback>
                <p:oleObj name="معادلة" r:id="rId3" imgW="1054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562600"/>
                        <a:ext cx="24590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999961"/>
              </p:ext>
            </p:extLst>
          </p:nvPr>
        </p:nvGraphicFramePr>
        <p:xfrm>
          <a:off x="5105400" y="1371600"/>
          <a:ext cx="18335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3" name="معادلة" r:id="rId5" imgW="520560" imgH="253800" progId="Equation.3">
                  <p:embed/>
                </p:oleObj>
              </mc:Choice>
              <mc:Fallback>
                <p:oleObj name="معادلة" r:id="rId5" imgW="520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371600"/>
                        <a:ext cx="18335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042487"/>
              </p:ext>
            </p:extLst>
          </p:nvPr>
        </p:nvGraphicFramePr>
        <p:xfrm>
          <a:off x="5849938" y="2514600"/>
          <a:ext cx="14874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4" name="معادلة" r:id="rId7" imgW="482400" imgH="177480" progId="Equation.3">
                  <p:embed/>
                </p:oleObj>
              </mc:Choice>
              <mc:Fallback>
                <p:oleObj name="معادلة" r:id="rId7" imgW="4824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938" y="2514600"/>
                        <a:ext cx="148748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586457"/>
              </p:ext>
            </p:extLst>
          </p:nvPr>
        </p:nvGraphicFramePr>
        <p:xfrm>
          <a:off x="2971800" y="2514600"/>
          <a:ext cx="1800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5" name="معادلة" r:id="rId9" imgW="583920" imgH="177480" progId="Equation.3">
                  <p:embed/>
                </p:oleObj>
              </mc:Choice>
              <mc:Fallback>
                <p:oleObj name="معادلة" r:id="rId9" imgW="5839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514600"/>
                        <a:ext cx="18002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901390"/>
              </p:ext>
            </p:extLst>
          </p:nvPr>
        </p:nvGraphicFramePr>
        <p:xfrm>
          <a:off x="5638800" y="4343400"/>
          <a:ext cx="1633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6" name="معادلة" r:id="rId11" imgW="355320" imgH="177480" progId="Equation.3">
                  <p:embed/>
                </p:oleObj>
              </mc:Choice>
              <mc:Fallback>
                <p:oleObj name="معادلة" r:id="rId11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343400"/>
                        <a:ext cx="1633537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947614"/>
              </p:ext>
            </p:extLst>
          </p:nvPr>
        </p:nvGraphicFramePr>
        <p:xfrm>
          <a:off x="2971801" y="4267200"/>
          <a:ext cx="17224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7" name="معادلة" r:id="rId13" imgW="431640" imgH="177480" progId="Equation.3">
                  <p:embed/>
                </p:oleObj>
              </mc:Choice>
              <mc:Fallback>
                <p:oleObj name="معادلة" r:id="rId1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4267200"/>
                        <a:ext cx="17224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98863"/>
              </p:ext>
            </p:extLst>
          </p:nvPr>
        </p:nvGraphicFramePr>
        <p:xfrm>
          <a:off x="5222875" y="3429000"/>
          <a:ext cx="2778125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8" name="معادلة" r:id="rId15" imgW="901440" imgH="393480" progId="Equation.3">
                  <p:embed/>
                </p:oleObj>
              </mc:Choice>
              <mc:Fallback>
                <p:oleObj name="معادلة" r:id="rId15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3429000"/>
                        <a:ext cx="2778125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259314"/>
              </p:ext>
            </p:extLst>
          </p:nvPr>
        </p:nvGraphicFramePr>
        <p:xfrm>
          <a:off x="1600200" y="3276600"/>
          <a:ext cx="3090863" cy="1066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9" name="معادلة" r:id="rId17" imgW="1002960" imgH="393480" progId="Equation.3">
                  <p:embed/>
                </p:oleObj>
              </mc:Choice>
              <mc:Fallback>
                <p:oleObj name="معادلة" r:id="rId17" imgW="1002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276600"/>
                        <a:ext cx="3090863" cy="10668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50848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2151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>
              <a:defRPr/>
            </a:pPr>
            <a:r>
              <a:rPr lang="ar-SA" sz="3000" dirty="0" smtClean="0">
                <a:cs typeface="Arial" pitchFamily="34" charset="0"/>
              </a:rPr>
              <a:t>15. هل الدالة                       دالة زوجية؟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dirty="0" smtClean="0">
                <a:cs typeface="Arial" pitchFamily="34" charset="0"/>
              </a:rPr>
              <a:t> 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ليست زوجية.  </a:t>
            </a:r>
          </a:p>
          <a:p>
            <a:pPr>
              <a:defRPr/>
            </a:pPr>
            <a:r>
              <a:rPr lang="en-US" sz="30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5334000" y="1676400"/>
          <a:ext cx="2333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6" name="Equation" r:id="rId3" imgW="1002960" imgH="228600" progId="Equation.3">
                  <p:embed/>
                </p:oleObj>
              </mc:Choice>
              <mc:Fallback>
                <p:oleObj name="Equation" r:id="rId3" imgW="1002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33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606800" y="2819400"/>
          <a:ext cx="3971925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7" name="Equation" r:id="rId5" imgW="1473120" imgH="711000" progId="Equation.3">
                  <p:embed/>
                </p:oleObj>
              </mc:Choice>
              <mc:Fallback>
                <p:oleObj name="Equation" r:id="rId5" imgW="14731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800" y="2819400"/>
                        <a:ext cx="3971925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983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434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16. هل الدالة                       دالة فردية ؟</a:t>
            </a: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5334000" y="1676400"/>
          <a:ext cx="23050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0" name="Equation" r:id="rId3" imgW="990360" imgH="228600" progId="Equation.3">
                  <p:embed/>
                </p:oleObj>
              </mc:Choice>
              <mc:Fallback>
                <p:oleObj name="Equation" r:id="rId3" imgW="990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050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3505200" y="2743200"/>
          <a:ext cx="43783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1" name="Equation" r:id="rId5" imgW="1460160" imgH="482400" progId="Equation.3">
                  <p:embed/>
                </p:oleObj>
              </mc:Choice>
              <mc:Fallback>
                <p:oleObj name="Equation" r:id="rId5" imgW="14601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743200"/>
                        <a:ext cx="437832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096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536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   اذاً فردية. 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1676400" y="1930400"/>
          <a:ext cx="5662613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1" name="Equation" r:id="rId3" imgW="1295280" imgH="711000" progId="Equation.3">
                  <p:embed/>
                </p:oleObj>
              </mc:Choice>
              <mc:Fallback>
                <p:oleObj name="Equation" r:id="rId3" imgW="12952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30400"/>
                        <a:ext cx="5662613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48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7"/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17. إذا كان                </a:t>
            </a:r>
          </a:p>
          <a:p>
            <a:pPr marL="0" indent="0" rtl="1"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فأوجد          ،         ،          ،          ،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5240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28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024187"/>
            <a:ext cx="71437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5" y="3017838"/>
            <a:ext cx="6953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758623"/>
              </p:ext>
            </p:extLst>
          </p:nvPr>
        </p:nvGraphicFramePr>
        <p:xfrm>
          <a:off x="5562600" y="1752600"/>
          <a:ext cx="23304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30" name="معادلة" r:id="rId5" imgW="812520" imgH="393480" progId="Equation.3">
                  <p:embed/>
                </p:oleObj>
              </mc:Choice>
              <mc:Fallback>
                <p:oleObj name="معادلة" r:id="rId5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752600"/>
                        <a:ext cx="23304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242885"/>
              </p:ext>
            </p:extLst>
          </p:nvPr>
        </p:nvGraphicFramePr>
        <p:xfrm>
          <a:off x="5870575" y="3017838"/>
          <a:ext cx="9747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31" name="معادلة" r:id="rId7" imgW="482400" imgH="203040" progId="Equation.3">
                  <p:embed/>
                </p:oleObj>
              </mc:Choice>
              <mc:Fallback>
                <p:oleObj name="معادلة" r:id="rId7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575" y="3017838"/>
                        <a:ext cx="97472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299020"/>
              </p:ext>
            </p:extLst>
          </p:nvPr>
        </p:nvGraphicFramePr>
        <p:xfrm>
          <a:off x="4660900" y="2971800"/>
          <a:ext cx="10398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32" name="معادلة" r:id="rId9" imgW="482400" imgH="203040" progId="Equation.3">
                  <p:embed/>
                </p:oleObj>
              </mc:Choice>
              <mc:Fallback>
                <p:oleObj name="معادلة" r:id="rId9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900" y="2971800"/>
                        <a:ext cx="10398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188496"/>
              </p:ext>
            </p:extLst>
          </p:nvPr>
        </p:nvGraphicFramePr>
        <p:xfrm>
          <a:off x="3549650" y="2971800"/>
          <a:ext cx="1158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33" name="معادلة" r:id="rId11" imgW="482400" imgH="203040" progId="Equation.3">
                  <p:embed/>
                </p:oleObj>
              </mc:Choice>
              <mc:Fallback>
                <p:oleObj name="معادلة" r:id="rId11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2971800"/>
                        <a:ext cx="1158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957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الحل: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   </a:t>
            </a:r>
            <a:endParaRPr lang="en-US" sz="30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5"/>
          <p:cNvGraphicFramePr>
            <a:graphicFrameLocks noChangeAspect="1"/>
          </p:cNvGraphicFramePr>
          <p:nvPr/>
        </p:nvGraphicFramePr>
        <p:xfrm>
          <a:off x="7620000" y="16002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45" name="Equation" r:id="rId3" imgW="152280" imgH="164880" progId="Equation.3">
                  <p:embed/>
                </p:oleObj>
              </mc:Choice>
              <mc:Fallback>
                <p:oleObj name="Equation" r:id="rId3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6002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6" name="مثلث قائم الزاوية 15"/>
          <p:cNvSpPr/>
          <p:nvPr/>
        </p:nvSpPr>
        <p:spPr>
          <a:xfrm rot="16200000">
            <a:off x="5266531" y="1496219"/>
            <a:ext cx="1889125" cy="3043238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7620000" y="40386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46" name="Equation" r:id="rId5" imgW="152280" imgH="164880" progId="Equation.3">
                  <p:embed/>
                </p:oleObj>
              </mc:Choice>
              <mc:Fallback>
                <p:oleObj name="Equation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40386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4267200" y="3797300"/>
          <a:ext cx="304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47" name="Equation" r:id="rId7" imgW="152280" imgH="177480" progId="Equation.3">
                  <p:embed/>
                </p:oleObj>
              </mc:Choice>
              <mc:Fallback>
                <p:oleObj name="Equation" r:id="rId7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797300"/>
                        <a:ext cx="3048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رابط مستقيم 19"/>
          <p:cNvCxnSpPr/>
          <p:nvPr/>
        </p:nvCxnSpPr>
        <p:spPr>
          <a:xfrm flipH="1">
            <a:off x="7391400" y="3733800"/>
            <a:ext cx="3413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rot="5400000">
            <a:off x="7277100" y="38481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061994"/>
              </p:ext>
            </p:extLst>
          </p:nvPr>
        </p:nvGraphicFramePr>
        <p:xfrm>
          <a:off x="7797800" y="2730500"/>
          <a:ext cx="3619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48" name="معادلة" r:id="rId9" imgW="177480" imgH="177480" progId="Equation.3">
                  <p:embed/>
                </p:oleObj>
              </mc:Choice>
              <mc:Fallback>
                <p:oleObj name="معادلة" r:id="rId9" imgW="1774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7800" y="2730500"/>
                        <a:ext cx="3619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783567"/>
              </p:ext>
            </p:extLst>
          </p:nvPr>
        </p:nvGraphicFramePr>
        <p:xfrm>
          <a:off x="6262688" y="4038600"/>
          <a:ext cx="23336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49" name="معادلة" r:id="rId11" imgW="114120" imgH="177480" progId="Equation.3">
                  <p:embed/>
                </p:oleObj>
              </mc:Choice>
              <mc:Fallback>
                <p:oleObj name="معادلة" r:id="rId11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2688" y="4038600"/>
                        <a:ext cx="233362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قوس 34"/>
          <p:cNvSpPr/>
          <p:nvPr/>
        </p:nvSpPr>
        <p:spPr>
          <a:xfrm>
            <a:off x="5029200" y="3733800"/>
            <a:ext cx="122238" cy="457200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2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690632"/>
              </p:ext>
            </p:extLst>
          </p:nvPr>
        </p:nvGraphicFramePr>
        <p:xfrm>
          <a:off x="5346700" y="3581400"/>
          <a:ext cx="228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50" name="معادلة" r:id="rId13" imgW="114120" imgH="177480" progId="Equation.3">
                  <p:embed/>
                </p:oleObj>
              </mc:Choice>
              <mc:Fallback>
                <p:oleObj name="معادلة" r:id="rId13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3581400"/>
                        <a:ext cx="2286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675147"/>
              </p:ext>
            </p:extLst>
          </p:nvPr>
        </p:nvGraphicFramePr>
        <p:xfrm>
          <a:off x="5632450" y="2684463"/>
          <a:ext cx="388938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51" name="معادلة" r:id="rId15" imgW="190440" imgH="177480" progId="Equation.3">
                  <p:embed/>
                </p:oleObj>
              </mc:Choice>
              <mc:Fallback>
                <p:oleObj name="معادلة" r:id="rId15" imgW="1904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2450" y="2684463"/>
                        <a:ext cx="388938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54146"/>
              </p:ext>
            </p:extLst>
          </p:nvPr>
        </p:nvGraphicFramePr>
        <p:xfrm>
          <a:off x="595313" y="5334000"/>
          <a:ext cx="8154987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52" name="معادلة" r:id="rId17" imgW="3517560" imgH="393480" progId="Equation.3">
                  <p:embed/>
                </p:oleObj>
              </mc:Choice>
              <mc:Fallback>
                <p:oleObj name="معادلة" r:id="rId17" imgW="351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5334000"/>
                        <a:ext cx="8154987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468124"/>
              </p:ext>
            </p:extLst>
          </p:nvPr>
        </p:nvGraphicFramePr>
        <p:xfrm>
          <a:off x="1954213" y="4495800"/>
          <a:ext cx="5661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53" name="معادلة" r:id="rId19" imgW="2286000" imgH="393480" progId="Equation.3">
                  <p:embed/>
                </p:oleObj>
              </mc:Choice>
              <mc:Fallback>
                <p:oleObj name="معادلة" r:id="rId19" imgW="2286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213" y="4495800"/>
                        <a:ext cx="56610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688670"/>
              </p:ext>
            </p:extLst>
          </p:nvPr>
        </p:nvGraphicFramePr>
        <p:xfrm>
          <a:off x="742950" y="1589088"/>
          <a:ext cx="3367088" cy="191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54" name="معادلة" r:id="rId21" imgW="1358640" imgH="990360" progId="Equation.3">
                  <p:embed/>
                </p:oleObj>
              </mc:Choice>
              <mc:Fallback>
                <p:oleObj name="معادلة" r:id="rId21" imgW="135864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589088"/>
                        <a:ext cx="3367088" cy="191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079168"/>
              </p:ext>
            </p:extLst>
          </p:nvPr>
        </p:nvGraphicFramePr>
        <p:xfrm>
          <a:off x="582613" y="404813"/>
          <a:ext cx="2219325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55" name="معادلة" r:id="rId23" imgW="799920" imgH="393480" progId="Equation.3">
                  <p:embed/>
                </p:oleObj>
              </mc:Choice>
              <mc:Fallback>
                <p:oleObj name="معادلة" r:id="rId2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404813"/>
                        <a:ext cx="2219325" cy="9667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11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18. إذا دالة الطلب على سلعة معينة:                            فأوجد</a:t>
            </a:r>
          </a:p>
          <a:p>
            <a:pPr marL="514350" indent="-514350" rtl="1">
              <a:defRPr/>
            </a:pPr>
            <a:r>
              <a:rPr lang="ar-SA" sz="2800" dirty="0" smtClean="0"/>
              <a:t>   أ) الكمية المطلوبة من هذه السلعة عندما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ب) سعر وحدة السلعة إذا كانت الكمية المطلوبة    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جـ</a:t>
            </a:r>
            <a:r>
              <a:rPr lang="ar-SA" sz="2800" dirty="0"/>
              <a:t>) الكمية المطلوبة من هذه السلعة إذا كانت بدون مقابل، أي           .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10"/>
          <p:cNvGraphicFramePr>
            <a:graphicFrameLocks noChangeAspect="1"/>
          </p:cNvGraphicFramePr>
          <p:nvPr/>
        </p:nvGraphicFramePr>
        <p:xfrm>
          <a:off x="2847975" y="1981200"/>
          <a:ext cx="21828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76" name="Equation" r:id="rId3" imgW="901440" imgH="215640" progId="Equation.3">
                  <p:embed/>
                </p:oleObj>
              </mc:Choice>
              <mc:Fallback>
                <p:oleObj name="Equation" r:id="rId3" imgW="901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1981200"/>
                        <a:ext cx="2182813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217548"/>
              </p:ext>
            </p:extLst>
          </p:nvPr>
        </p:nvGraphicFramePr>
        <p:xfrm>
          <a:off x="3505200" y="2514600"/>
          <a:ext cx="10445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77" name="Equation" r:id="rId5" imgW="431640" imgH="177480" progId="Equation.3">
                  <p:embed/>
                </p:oleObj>
              </mc:Choice>
              <mc:Fallback>
                <p:oleObj name="Equation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514600"/>
                        <a:ext cx="10445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30"/>
          <p:cNvGraphicFramePr>
            <a:graphicFrameLocks noChangeAspect="1"/>
          </p:cNvGraphicFramePr>
          <p:nvPr/>
        </p:nvGraphicFramePr>
        <p:xfrm>
          <a:off x="2366963" y="2895600"/>
          <a:ext cx="12906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78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2895600"/>
                        <a:ext cx="1290637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867028"/>
              </p:ext>
            </p:extLst>
          </p:nvPr>
        </p:nvGraphicFramePr>
        <p:xfrm>
          <a:off x="1509713" y="3581400"/>
          <a:ext cx="92075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79" name="معادلة" r:id="rId9" imgW="380880" imgH="177480" progId="Equation.3">
                  <p:embed/>
                </p:oleObj>
              </mc:Choice>
              <mc:Fallback>
                <p:oleObj name="معادلة" r:id="rId9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9713" y="3581400"/>
                        <a:ext cx="920750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384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514350" indent="-514350" rtl="1">
              <a:buFont typeface="Times New Roman" pitchFamily="18" charset="0"/>
              <a:buAutoNum type="arabic1Minus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2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82588"/>
              </p:ext>
            </p:extLst>
          </p:nvPr>
        </p:nvGraphicFramePr>
        <p:xfrm>
          <a:off x="6858000" y="1828800"/>
          <a:ext cx="113347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02" name="Equation" r:id="rId3" imgW="431640" imgH="177480" progId="Equation.3">
                  <p:embed/>
                </p:oleObj>
              </mc:Choice>
              <mc:Fallback>
                <p:oleObj name="Equation" r:id="rId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828800"/>
                        <a:ext cx="113347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/>
        </p:nvGraphicFramePr>
        <p:xfrm>
          <a:off x="4011613" y="2209800"/>
          <a:ext cx="2424112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03" name="Equation" r:id="rId5" imgW="1054080" imgH="672840" progId="Equation.3">
                  <p:embed/>
                </p:oleObj>
              </mc:Choice>
              <mc:Fallback>
                <p:oleObj name="Equation" r:id="rId5" imgW="1054080" imgH="672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1613" y="2209800"/>
                        <a:ext cx="2424112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043218"/>
              </p:ext>
            </p:extLst>
          </p:nvPr>
        </p:nvGraphicFramePr>
        <p:xfrm>
          <a:off x="6677025" y="3363913"/>
          <a:ext cx="140017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04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7025" y="3363913"/>
                        <a:ext cx="1400175" cy="446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7"/>
          <p:cNvGraphicFramePr>
            <a:graphicFrameLocks noChangeAspect="1"/>
          </p:cNvGraphicFramePr>
          <p:nvPr/>
        </p:nvGraphicFramePr>
        <p:xfrm>
          <a:off x="3886200" y="3962400"/>
          <a:ext cx="2479675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05" name="Equation" r:id="rId9" imgW="1168200" imgH="1091880" progId="Equation.3">
                  <p:embed/>
                </p:oleObj>
              </mc:Choice>
              <mc:Fallback>
                <p:oleObj name="Equation" r:id="rId9" imgW="116820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962400"/>
                        <a:ext cx="2479675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596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0" indent="0" rtl="1"/>
            <a:r>
              <a:rPr lang="ar-SA" sz="2800" dirty="0" smtClean="0">
                <a:cs typeface="Arial" pitchFamily="34" charset="0"/>
              </a:rPr>
              <a:t>ج. عندما</a:t>
            </a: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662011"/>
              </p:ext>
            </p:extLst>
          </p:nvPr>
        </p:nvGraphicFramePr>
        <p:xfrm>
          <a:off x="7094538" y="1828800"/>
          <a:ext cx="100012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4" name="معادلة" r:id="rId3" imgW="380880" imgH="177480" progId="Equation.3">
                  <p:embed/>
                </p:oleObj>
              </mc:Choice>
              <mc:Fallback>
                <p:oleObj name="معادلة" r:id="rId3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4538" y="1828800"/>
                        <a:ext cx="100012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622676"/>
              </p:ext>
            </p:extLst>
          </p:nvPr>
        </p:nvGraphicFramePr>
        <p:xfrm>
          <a:off x="3886200" y="2947987"/>
          <a:ext cx="4876800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5" name="معادلة" r:id="rId5" imgW="990360" imgH="457200" progId="Equation.3">
                  <p:embed/>
                </p:oleObj>
              </mc:Choice>
              <mc:Fallback>
                <p:oleObj name="معادلة" r:id="rId5" imgW="9903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947987"/>
                        <a:ext cx="4876800" cy="11668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12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19. إذا علمت أن دالة الطلب على سلعة معينة هي</a:t>
            </a:r>
            <a:r>
              <a:rPr lang="en-US" sz="2800" dirty="0" smtClean="0"/>
              <a:t> </a:t>
            </a:r>
            <a:r>
              <a:rPr lang="ar-SA" sz="2800" dirty="0" smtClean="0"/>
              <a:t>                       .</a:t>
            </a:r>
            <a:endParaRPr lang="en-US" sz="2800" dirty="0" smtClean="0"/>
          </a:p>
          <a:p>
            <a:pPr rtl="1">
              <a:defRPr/>
            </a:pPr>
            <a:r>
              <a:rPr lang="ar-SA" sz="2800" dirty="0" smtClean="0"/>
              <a:t>وان دالة العرض لنفس السلعة هي                        .</a:t>
            </a:r>
          </a:p>
          <a:p>
            <a:pPr rtl="1">
              <a:defRPr/>
            </a:pPr>
            <a:r>
              <a:rPr lang="ar-SA" sz="2800" dirty="0" smtClean="0"/>
              <a:t>أوجد سعر التوازن والكمية التي يحدث عندها التوازن</a:t>
            </a:r>
            <a:endParaRPr lang="en-US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97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921799"/>
              </p:ext>
            </p:extLst>
          </p:nvPr>
        </p:nvGraphicFramePr>
        <p:xfrm>
          <a:off x="1752600" y="1905000"/>
          <a:ext cx="187483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30" name="Equation" r:id="rId3" imgW="774364" imgH="215806" progId="Equation.3">
                  <p:embed/>
                </p:oleObj>
              </mc:Choice>
              <mc:Fallback>
                <p:oleObj name="Equation" r:id="rId3" imgW="77436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05000"/>
                        <a:ext cx="187483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81159"/>
              </p:ext>
            </p:extLst>
          </p:nvPr>
        </p:nvGraphicFramePr>
        <p:xfrm>
          <a:off x="3429000" y="2514600"/>
          <a:ext cx="20288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31" name="Equation" r:id="rId5" imgW="838200" imgH="228600" progId="Equation.3">
                  <p:embed/>
                </p:oleObj>
              </mc:Choice>
              <mc:Fallback>
                <p:oleObj name="Equation" r:id="rId5" imgW="838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14600"/>
                        <a:ext cx="20288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342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يحدث التوازن عندما تتساوي الكميتان المطلوبة والمعروضة .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562350"/>
              </p:ext>
            </p:extLst>
          </p:nvPr>
        </p:nvGraphicFramePr>
        <p:xfrm>
          <a:off x="1749425" y="2571750"/>
          <a:ext cx="2522538" cy="308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8" name="معادلة" r:id="rId3" imgW="1041120" imgH="1320480" progId="Equation.3">
                  <p:embed/>
                </p:oleObj>
              </mc:Choice>
              <mc:Fallback>
                <p:oleObj name="معادلة" r:id="rId3" imgW="1041120" imgH="1320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571750"/>
                        <a:ext cx="2522538" cy="308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805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نعوض سعر التوازن في إحدى </a:t>
            </a:r>
            <a:r>
              <a:rPr lang="ar-SA" sz="3000" dirty="0" err="1" smtClean="0"/>
              <a:t>الدالتين</a:t>
            </a:r>
            <a:r>
              <a:rPr lang="ar-SA" sz="3000" dirty="0" smtClean="0"/>
              <a:t>، ولتكن دالة العرض</a:t>
            </a:r>
            <a:endParaRPr lang="en-US" sz="3000" dirty="0" smtClean="0"/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081212"/>
              </p:ext>
            </p:extLst>
          </p:nvPr>
        </p:nvGraphicFramePr>
        <p:xfrm>
          <a:off x="2251075" y="2212975"/>
          <a:ext cx="28876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92" name="معادلة" r:id="rId3" imgW="1193760" imgH="457200" progId="Equation.3">
                  <p:embed/>
                </p:oleObj>
              </mc:Choice>
              <mc:Fallback>
                <p:oleObj name="معادلة" r:id="rId3" imgW="11937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075" y="2212975"/>
                        <a:ext cx="28876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099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20. أوجد مجالات الدوال التالية: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66800" y="21336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90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00138" y="33528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91" name="Equation" r:id="rId5" imgW="1155600" imgH="203040" progId="Equation.3">
                  <p:embed/>
                </p:oleObj>
              </mc:Choice>
              <mc:Fallback>
                <p:oleObj name="Equation" r:id="rId5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33528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66813" y="40894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92" name="Equation" r:id="rId7" imgW="876240" imgH="393480" progId="Equation.3">
                  <p:embed/>
                </p:oleObj>
              </mc:Choice>
              <mc:Fallback>
                <p:oleObj name="Equation" r:id="rId7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40894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219200" y="53340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93" name="Equation" r:id="rId9" imgW="876240" imgH="241200" progId="Equation.3">
                  <p:embed/>
                </p:oleObj>
              </mc:Choice>
              <mc:Fallback>
                <p:oleObj name="Equation" r:id="rId9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3340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5"/>
            </a:pPr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Calibri" pitchFamily="34" charset="0"/>
              <a:buAutoNum type="romanUcPeriod" startAt="5"/>
            </a:pPr>
            <a:endParaRPr lang="en-US" sz="2800" dirty="0" smtClean="0">
              <a:cs typeface="Arial" pitchFamily="34" charset="0"/>
            </a:endParaRPr>
          </a:p>
          <a:p>
            <a:pPr marL="514350" indent="-514350" algn="l"/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800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 algn="l"/>
            <a:r>
              <a:rPr lang="en-US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143000" y="3429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12" name="Equation" r:id="rId3" imgW="1663560" imgH="863280" progId="Equation.3">
                  <p:embed/>
                </p:oleObj>
              </mc:Choice>
              <mc:Fallback>
                <p:oleObj name="Equation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429000"/>
                        <a:ext cx="5389563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19812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13" name="Equation" r:id="rId5" imgW="863280" imgH="393480" progId="Equation.3">
                  <p:embed/>
                </p:oleObj>
              </mc:Choice>
              <mc:Fallback>
                <p:oleObj name="Equation" r:id="rId5" imgW="863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812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                             </a:t>
            </a:r>
          </a:p>
          <a:p>
            <a:pPr marL="0" indent="0">
              <a:defRPr/>
            </a:pPr>
            <a:r>
              <a:rPr lang="ar-SA" sz="3000" dirty="0" smtClean="0"/>
              <a:t>الحل:</a:t>
            </a:r>
          </a:p>
          <a:p>
            <a:pPr marL="0" indent="0">
              <a:defRPr/>
            </a:pPr>
            <a:r>
              <a:rPr lang="ar-SA" sz="3000" dirty="0" smtClean="0"/>
              <a:t>مجالها كافة الاعداد الحقيقية (      ) </a:t>
            </a:r>
            <a:r>
              <a:rPr lang="ar-SA" sz="3000" dirty="0" err="1" smtClean="0"/>
              <a:t>لانها</a:t>
            </a:r>
            <a:r>
              <a:rPr lang="ar-SA" sz="3000" dirty="0" smtClean="0"/>
              <a:t> دالة كثيرة الحدود. </a:t>
            </a: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640919"/>
              </p:ext>
            </p:extLst>
          </p:nvPr>
        </p:nvGraphicFramePr>
        <p:xfrm>
          <a:off x="1066800" y="16002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46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847202"/>
              </p:ext>
            </p:extLst>
          </p:nvPr>
        </p:nvGraphicFramePr>
        <p:xfrm>
          <a:off x="5235575" y="2667000"/>
          <a:ext cx="3270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47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575" y="2667000"/>
                        <a:ext cx="3270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2"/>
              <a:defRPr/>
            </a:pPr>
            <a:r>
              <a:rPr lang="ar-SA" sz="3000" dirty="0" smtClean="0"/>
              <a:t> </a:t>
            </a:r>
            <a:endParaRPr lang="en-US" sz="3000" dirty="0" smtClean="0"/>
          </a:p>
          <a:p>
            <a:pPr marL="514350" indent="-514350">
              <a:defRPr/>
            </a:pPr>
            <a:r>
              <a:rPr lang="en-US" sz="3000" dirty="0" smtClean="0"/>
              <a:t>                          </a:t>
            </a:r>
            <a:r>
              <a:rPr lang="ar-SA" sz="3000" dirty="0" smtClean="0"/>
              <a:t>الحل:</a:t>
            </a:r>
          </a:p>
          <a:p>
            <a:pPr marL="514350" lvl="0" indent="-514350" rtl="1"/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بسبب وجود  اللوغاريتم يجب أن </a:t>
            </a:r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يكون:</a:t>
            </a:r>
            <a:endParaRPr lang="ar-SA" dirty="0">
              <a:solidFill>
                <a:prstClr val="black"/>
              </a:solidFill>
              <a:cs typeface="Arial" pitchFamily="34" charset="0"/>
            </a:endParaRPr>
          </a:p>
          <a:p>
            <a:pPr marL="0" indent="0" algn="l">
              <a:defRPr/>
            </a:pPr>
            <a:r>
              <a:rPr lang="en-US" sz="3000" dirty="0" smtClean="0"/>
              <a:t>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 marL="514350" indent="-514350" algn="l">
              <a:defRPr/>
            </a:pPr>
            <a:endParaRPr lang="ar-SA" sz="3000" dirty="0" smtClean="0"/>
          </a:p>
          <a:p>
            <a:pPr>
              <a:defRPr/>
            </a:pPr>
            <a:r>
              <a:rPr lang="ar-SA" dirty="0" smtClean="0"/>
              <a:t>                 اذا المجال هو الفترة </a:t>
            </a:r>
            <a:endParaRPr lang="ar-SA" dirty="0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104132"/>
              </p:ext>
            </p:extLst>
          </p:nvPr>
        </p:nvGraphicFramePr>
        <p:xfrm>
          <a:off x="1066800" y="16002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0" name="معادلة" r:id="rId3" imgW="1155600" imgH="203040" progId="Equation.3">
                  <p:embed/>
                </p:oleObj>
              </mc:Choice>
              <mc:Fallback>
                <p:oleObj name="معادلة" r:id="rId3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405775"/>
              </p:ext>
            </p:extLst>
          </p:nvPr>
        </p:nvGraphicFramePr>
        <p:xfrm>
          <a:off x="5741987" y="3267075"/>
          <a:ext cx="1573213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1" name="معادلة" r:id="rId5" imgW="634680" imgH="850680" progId="Equation.3">
                  <p:embed/>
                </p:oleObj>
              </mc:Choice>
              <mc:Fallback>
                <p:oleObj name="معادلة" r:id="rId5" imgW="63468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1987" y="3267075"/>
                        <a:ext cx="1573213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212703"/>
              </p:ext>
            </p:extLst>
          </p:nvPr>
        </p:nvGraphicFramePr>
        <p:xfrm>
          <a:off x="3403600" y="5286375"/>
          <a:ext cx="13208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2" name="معادلة" r:id="rId7" imgW="533160" imgH="393480" progId="Equation.3">
                  <p:embed/>
                </p:oleObj>
              </mc:Choice>
              <mc:Fallback>
                <p:oleObj name="معادلة" r:id="rId7" imgW="533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5286375"/>
                        <a:ext cx="132080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 rtl="1"/>
            <a:r>
              <a:rPr lang="ar-SA" sz="2800" dirty="0">
                <a:cs typeface="Arial" pitchFamily="34" charset="0"/>
              </a:rPr>
              <a:t> يجب أن لا يكون المقام صفراً ، ويكون </a:t>
            </a:r>
            <a:r>
              <a:rPr lang="en-US" sz="2800" dirty="0" smtClean="0">
                <a:cs typeface="Arial" pitchFamily="34" charset="0"/>
              </a:rPr>
              <a:t>x+4=0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>
                <a:cs typeface="Arial" pitchFamily="34" charset="0"/>
              </a:rPr>
              <a:t>عندما </a:t>
            </a:r>
            <a:r>
              <a:rPr lang="en-US" sz="2800" dirty="0">
                <a:cs typeface="Arial" pitchFamily="34" charset="0"/>
              </a:rPr>
              <a:t>x</a:t>
            </a:r>
            <a:r>
              <a:rPr lang="en-US" sz="2800" dirty="0" smtClean="0">
                <a:cs typeface="Arial" pitchFamily="34" charset="0"/>
              </a:rPr>
              <a:t>=-4 </a:t>
            </a:r>
            <a:r>
              <a:rPr lang="ar-SA" sz="2800" dirty="0">
                <a:cs typeface="Arial" pitchFamily="34" charset="0"/>
              </a:rPr>
              <a:t>، اذاً المجال </a:t>
            </a:r>
            <a:r>
              <a:rPr lang="ar-SA" sz="2800" dirty="0" smtClean="0">
                <a:cs typeface="Arial" pitchFamily="34" charset="0"/>
              </a:rPr>
              <a:t>هو</a:t>
            </a:r>
            <a:endParaRPr lang="ar-SA" sz="3000" dirty="0" smtClean="0">
              <a:solidFill>
                <a:prstClr val="black"/>
              </a:solidFill>
            </a:endParaRPr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ar-SA" sz="3000" dirty="0"/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290446"/>
              </p:ext>
            </p:extLst>
          </p:nvPr>
        </p:nvGraphicFramePr>
        <p:xfrm>
          <a:off x="914400" y="14478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06" name="Equation" r:id="rId3" imgW="876240" imgH="393480" progId="Equation.3">
                  <p:embed/>
                </p:oleObj>
              </mc:Choice>
              <mc:Fallback>
                <p:oleObj name="Equation" r:id="rId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478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237064"/>
              </p:ext>
            </p:extLst>
          </p:nvPr>
        </p:nvGraphicFramePr>
        <p:xfrm>
          <a:off x="7875588" y="3810000"/>
          <a:ext cx="126841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07" name="معادلة" r:id="rId5" imgW="545760" imgH="203040" progId="Equation.3">
                  <p:embed/>
                </p:oleObj>
              </mc:Choice>
              <mc:Fallback>
                <p:oleObj name="معادلة" r:id="rId5" imgW="545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5588" y="3810000"/>
                        <a:ext cx="1268412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  <a:r>
              <a:rPr lang="en-US" sz="3000" dirty="0" smtClean="0"/>
              <a:t>                    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بما ان الدليل زوجي يجب ان يكون               أي             اذاً </a:t>
            </a: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r>
              <a:rPr lang="ar-SA" dirty="0" smtClean="0"/>
              <a:t>المجال هو </a:t>
            </a:r>
            <a:endParaRPr lang="ar-SA" dirty="0"/>
          </a:p>
        </p:txBody>
      </p:sp>
      <p:graphicFrame>
        <p:nvGraphicFramePr>
          <p:cNvPr id="102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237124"/>
              </p:ext>
            </p:extLst>
          </p:nvPr>
        </p:nvGraphicFramePr>
        <p:xfrm>
          <a:off x="1143000" y="14478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92" name="Equation" r:id="rId3" imgW="876240" imgH="241200" progId="Equation.3">
                  <p:embed/>
                </p:oleObj>
              </mc:Choice>
              <mc:Fallback>
                <p:oleObj name="Equation" r:id="rId3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4478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898788"/>
              </p:ext>
            </p:extLst>
          </p:nvPr>
        </p:nvGraphicFramePr>
        <p:xfrm>
          <a:off x="3759200" y="2743200"/>
          <a:ext cx="13462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93" name="معادلة" r:id="rId5" imgW="533160" imgH="177480" progId="Equation.3">
                  <p:embed/>
                </p:oleObj>
              </mc:Choice>
              <mc:Fallback>
                <p:oleObj name="معادلة" r:id="rId5" imgW="5331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9200" y="2743200"/>
                        <a:ext cx="134620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366373"/>
              </p:ext>
            </p:extLst>
          </p:nvPr>
        </p:nvGraphicFramePr>
        <p:xfrm>
          <a:off x="6650037" y="3276600"/>
          <a:ext cx="1122363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94" name="معادلة" r:id="rId7" imgW="444240" imgH="215640" progId="Equation.3">
                  <p:embed/>
                </p:oleObj>
              </mc:Choice>
              <mc:Fallback>
                <p:oleObj name="معادلة" r:id="rId7" imgW="444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0037" y="3276600"/>
                        <a:ext cx="1122363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797841"/>
              </p:ext>
            </p:extLst>
          </p:nvPr>
        </p:nvGraphicFramePr>
        <p:xfrm>
          <a:off x="2133600" y="2743200"/>
          <a:ext cx="105727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95" name="معادلة" r:id="rId9" imgW="419040" imgH="177480" progId="Equation.3">
                  <p:embed/>
                </p:oleObj>
              </mc:Choice>
              <mc:Fallback>
                <p:oleObj name="معادلة" r:id="rId9" imgW="419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743200"/>
                        <a:ext cx="105727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5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>
              <a:defRPr/>
            </a:pPr>
            <a:r>
              <a:rPr lang="ar-SA" sz="3000" dirty="0" smtClean="0"/>
              <a:t>يجب ان لا يكون المقام صفرا،</a:t>
            </a:r>
            <a:r>
              <a:rPr lang="ar-SA" sz="3000" dirty="0"/>
              <a:t> </a:t>
            </a:r>
            <a:r>
              <a:rPr lang="ar-SA" sz="3000" dirty="0" smtClean="0"/>
              <a:t>والقيمة الوحيدة في     التي تجعل مقام هذه </a:t>
            </a:r>
            <a:r>
              <a:rPr lang="ar-SA" sz="3000" dirty="0"/>
              <a:t>الدالة </a:t>
            </a:r>
            <a:r>
              <a:rPr lang="ar-SA" sz="3000" dirty="0" smtClean="0"/>
              <a:t>صفراً هي   اذاً المجال هو </a:t>
            </a:r>
            <a:r>
              <a:rPr lang="en-US" sz="3000" dirty="0" smtClean="0"/>
              <a:t> </a:t>
            </a:r>
            <a:r>
              <a:rPr lang="ar-SA" sz="3000" dirty="0" smtClean="0"/>
              <a:t> </a:t>
            </a:r>
            <a:r>
              <a:rPr lang="en-US" sz="3000" dirty="0" smtClean="0"/>
              <a:t>                                              </a:t>
            </a:r>
          </a:p>
          <a:p>
            <a:pPr marL="514350" indent="-514350">
              <a:defRPr/>
            </a:pP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878598"/>
              </p:ext>
            </p:extLst>
          </p:nvPr>
        </p:nvGraphicFramePr>
        <p:xfrm>
          <a:off x="6423025" y="3733800"/>
          <a:ext cx="20637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00" name="معادلة" r:id="rId3" imgW="88560" imgH="164880" progId="Equation.3">
                  <p:embed/>
                </p:oleObj>
              </mc:Choice>
              <mc:Fallback>
                <p:oleObj name="معادلة" r:id="rId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3733800"/>
                        <a:ext cx="20637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226764"/>
              </p:ext>
            </p:extLst>
          </p:nvPr>
        </p:nvGraphicFramePr>
        <p:xfrm>
          <a:off x="2895600" y="3352800"/>
          <a:ext cx="354013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01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352800"/>
                        <a:ext cx="354013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546257"/>
              </p:ext>
            </p:extLst>
          </p:nvPr>
        </p:nvGraphicFramePr>
        <p:xfrm>
          <a:off x="1066800" y="13716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02" name="Equation" r:id="rId7" imgW="863225" imgH="393529" progId="Equation.3">
                  <p:embed/>
                </p:oleObj>
              </mc:Choice>
              <mc:Fallback>
                <p:oleObj name="Equation" r:id="rId7" imgW="863225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3716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246850"/>
              </p:ext>
            </p:extLst>
          </p:nvPr>
        </p:nvGraphicFramePr>
        <p:xfrm>
          <a:off x="3657600" y="3781425"/>
          <a:ext cx="10318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03" name="معادلة" r:id="rId9" imgW="444240" imgH="203040" progId="Equation.3">
                  <p:embed/>
                </p:oleObj>
              </mc:Choice>
              <mc:Fallback>
                <p:oleObj name="معادلة" r:id="rId9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781425"/>
                        <a:ext cx="10318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892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/>
            <a:r>
              <a:rPr lang="ar-SA" dirty="0" smtClean="0">
                <a:cs typeface="Arial" pitchFamily="34" charset="0"/>
              </a:rPr>
              <a:t>الحل: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>
                <a:cs typeface="Arial" pitchFamily="34" charset="0"/>
              </a:rPr>
              <a:t>الدالة معرفة بقاعدتين وهناك قيدا بان </a:t>
            </a:r>
            <a:r>
              <a:rPr lang="ar-SA" dirty="0" smtClean="0">
                <a:cs typeface="Arial" pitchFamily="34" charset="0"/>
              </a:rPr>
              <a:t>              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اذاً </a:t>
            </a:r>
            <a:r>
              <a:rPr lang="ar-SA" dirty="0">
                <a:cs typeface="Arial" pitchFamily="34" charset="0"/>
              </a:rPr>
              <a:t>المجال هو </a:t>
            </a:r>
            <a:r>
              <a:rPr lang="ar-SA" dirty="0" smtClean="0">
                <a:cs typeface="Arial" pitchFamily="34" charset="0"/>
              </a:rPr>
              <a:t>الفترة</a:t>
            </a:r>
            <a:endParaRPr lang="ar-SA" dirty="0">
              <a:cs typeface="Arial" pitchFamily="34" charset="0"/>
            </a:endParaRPr>
          </a:p>
          <a:p>
            <a:pPr marL="514350" indent="-514350"/>
            <a:endParaRPr lang="ar-SA" dirty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326297"/>
              </p:ext>
            </p:extLst>
          </p:nvPr>
        </p:nvGraphicFramePr>
        <p:xfrm>
          <a:off x="1239837" y="1524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76" name="معادلة" r:id="rId3" imgW="1663560" imgH="863280" progId="Equation.3">
                  <p:embed/>
                </p:oleObj>
              </mc:Choice>
              <mc:Fallback>
                <p:oleObj name="معادلة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7" y="1524000"/>
                        <a:ext cx="5389563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65692"/>
              </p:ext>
            </p:extLst>
          </p:nvPr>
        </p:nvGraphicFramePr>
        <p:xfrm>
          <a:off x="7089775" y="4419600"/>
          <a:ext cx="9874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77" name="معادلة" r:id="rId5" imgW="304560" imgH="215640" progId="Equation.3">
                  <p:embed/>
                </p:oleObj>
              </mc:Choice>
              <mc:Fallback>
                <p:oleObj name="معادلة" r:id="rId5" imgW="30456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9775" y="4419600"/>
                        <a:ext cx="9874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581995"/>
              </p:ext>
            </p:extLst>
          </p:nvPr>
        </p:nvGraphicFramePr>
        <p:xfrm>
          <a:off x="2819400" y="3962400"/>
          <a:ext cx="185102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78" name="معادلة" r:id="rId7" imgW="571320" imgH="177480" progId="Equation.3">
                  <p:embed/>
                </p:oleObj>
              </mc:Choice>
              <mc:Fallback>
                <p:oleObj name="معادلة" r:id="rId7" imgW="571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962400"/>
                        <a:ext cx="1851025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  <a:noFill/>
        </p:spPr>
        <p:txBody>
          <a:bodyPr/>
          <a:lstStyle/>
          <a:p>
            <a:pPr rtl="1">
              <a:defRPr/>
            </a:pPr>
            <a:r>
              <a:rPr lang="ar-SA" dirty="0" smtClean="0">
                <a:cs typeface="Arial" pitchFamily="34" charset="0"/>
              </a:rPr>
              <a:t>21. الامثلة الواردة تحت هذا التنبيه من تمارين رسم الدوال :</a:t>
            </a:r>
          </a:p>
          <a:p>
            <a:pPr marL="514350" indent="-514350" rtl="1">
              <a:defRPr/>
            </a:pP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تنبيه هام: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أسئلة الجزء الخاص برسم الدوال في الاختبار النهائي تكون بالصيغة التالية:</a:t>
            </a:r>
            <a:r>
              <a:rPr lang="ar-SA" dirty="0" smtClean="0">
                <a:cs typeface="Arial" pitchFamily="34" charset="0"/>
              </a:rPr>
              <a:t> أمثلةً   </a:t>
            </a:r>
          </a:p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أ.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4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اليمين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4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ar-SA" sz="2400" dirty="0" smtClean="0">
                <a:ln>
                  <a:solidFill>
                    <a:srgbClr val="FFFF00"/>
                  </a:solidFill>
                </a:ln>
                <a:cs typeface="Arial" pitchFamily="34" charset="0"/>
              </a:rPr>
              <a:t>ج. 4 </a:t>
            </a:r>
            <a:r>
              <a:rPr lang="ar-SA" sz="2400" dirty="0">
                <a:ln>
                  <a:solidFill>
                    <a:srgbClr val="FFFF00"/>
                  </a:solidFill>
                </a:ln>
                <a:cs typeface="Arial" pitchFamily="34" charset="0"/>
              </a:rPr>
              <a:t>وحدات إلى أسفل</a:t>
            </a:r>
            <a:r>
              <a:rPr lang="en-US" sz="2400" dirty="0">
                <a:cs typeface="Arial" pitchFamily="34" charset="0"/>
              </a:rPr>
              <a:t>   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د. 4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2954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264997"/>
              </p:ext>
            </p:extLst>
          </p:nvPr>
        </p:nvGraphicFramePr>
        <p:xfrm>
          <a:off x="3733800" y="3048000"/>
          <a:ext cx="1905000" cy="413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42" name="Equation" r:id="rId3" imgW="850900" imgH="228600" progId="Equation.3">
                  <p:embed/>
                </p:oleObj>
              </mc:Choice>
              <mc:Fallback>
                <p:oleObj name="Equation" r:id="rId3" imgW="8509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048000"/>
                        <a:ext cx="1905000" cy="4138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217839"/>
              </p:ext>
            </p:extLst>
          </p:nvPr>
        </p:nvGraphicFramePr>
        <p:xfrm>
          <a:off x="892175" y="30480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43" name="معادلة" r:id="rId5" imgW="622080" imgH="228600" progId="Equation.3">
                  <p:embed/>
                </p:oleObj>
              </mc:Choice>
              <mc:Fallback>
                <p:oleObj name="معادلة" r:id="rId5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175" y="30480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892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  <a:effectLst/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ب.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 وحدة واحدة إلى اليمين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 وحدة واحدة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ج.  وحدة واحدة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b="1" dirty="0" smtClean="0">
                <a:cs typeface="Arial" pitchFamily="34" charset="0"/>
              </a:rPr>
              <a:t>د. وحدة واحدة إلى </a:t>
            </a:r>
            <a:r>
              <a:rPr lang="ar-SA" sz="2400" b="1" dirty="0">
                <a:cs typeface="Arial" pitchFamily="34" charset="0"/>
              </a:rPr>
              <a:t>أعلى</a:t>
            </a:r>
            <a:endParaRPr lang="en-US" sz="2400" b="1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6740533"/>
              </p:ext>
            </p:extLst>
          </p:nvPr>
        </p:nvGraphicFramePr>
        <p:xfrm>
          <a:off x="663575" y="17526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55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17526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855830"/>
              </p:ext>
            </p:extLst>
          </p:nvPr>
        </p:nvGraphicFramePr>
        <p:xfrm>
          <a:off x="3657600" y="1676400"/>
          <a:ext cx="2154351" cy="48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56" name="Equation" r:id="rId5" imgW="825500" imgH="228600" progId="Equation.3">
                  <p:embed/>
                </p:oleObj>
              </mc:Choice>
              <mc:Fallback>
                <p:oleObj name="Equation" r:id="rId5" imgW="8255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676400"/>
                        <a:ext cx="2154351" cy="482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3464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ج.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 وحدتين الى اليمين 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 وحدتين الى اليسار </a:t>
            </a:r>
          </a:p>
          <a:p>
            <a:pPr rtl="1">
              <a:defRPr/>
            </a:pP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ج.  وحدتين الى اليمين ثم وحدة واحدة إلى أعلى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د. وحدتين الى اليسار ثم وحدة واحدة إلى أسفل</a:t>
            </a:r>
            <a:endParaRPr lang="en-US" sz="2400" b="1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7616271"/>
              </p:ext>
            </p:extLst>
          </p:nvPr>
        </p:nvGraphicFramePr>
        <p:xfrm>
          <a:off x="663575" y="17526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81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17526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213286"/>
              </p:ext>
            </p:extLst>
          </p:nvPr>
        </p:nvGraphicFramePr>
        <p:xfrm>
          <a:off x="3733800" y="1676400"/>
          <a:ext cx="21336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82" name="Equation" r:id="rId5" imgW="1130300" imgH="228600" progId="Equation.3">
                  <p:embed/>
                </p:oleObj>
              </mc:Choice>
              <mc:Fallback>
                <p:oleObj name="Equation" r:id="rId5" imgW="113030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676400"/>
                        <a:ext cx="213360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9530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د.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b="1" dirty="0" smtClean="0">
                <a:cs typeface="Arial" pitchFamily="34" charset="0"/>
              </a:rPr>
              <a:t>أ. ثلاث وحدات  </a:t>
            </a:r>
            <a:r>
              <a:rPr lang="ar-SA" sz="2400" b="1" dirty="0">
                <a:cs typeface="Arial" pitchFamily="34" charset="0"/>
              </a:rPr>
              <a:t>الى اليمين ثم </a:t>
            </a:r>
            <a:r>
              <a:rPr lang="ar-SA" sz="2400" b="1" dirty="0" smtClean="0">
                <a:cs typeface="Arial" pitchFamily="34" charset="0"/>
              </a:rPr>
              <a:t>أربع وحدات إلى أعلى</a:t>
            </a:r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ب. ثلاث وحدات الى اليسار ثم أربع وحدات إلى أسفل</a:t>
            </a:r>
            <a:endParaRPr lang="en-US" sz="2400" dirty="0">
              <a:cs typeface="Arial" pitchFamily="34" charset="0"/>
            </a:endParaRPr>
          </a:p>
          <a:p>
            <a:pPr rtl="1">
              <a:defRPr/>
            </a:pP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ج.  أربع وحدات الى اليمين ثم ثلاث وحدات الى أسفل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د. أربع وحدات الى اليسار ثم ثلاث وحدات الى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171253"/>
              </p:ext>
            </p:extLst>
          </p:nvPr>
        </p:nvGraphicFramePr>
        <p:xfrm>
          <a:off x="676275" y="1730375"/>
          <a:ext cx="136683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99" name="معادلة" r:id="rId4" imgW="609480" imgH="253800" progId="Equation.3">
                  <p:embed/>
                </p:oleObj>
              </mc:Choice>
              <mc:Fallback>
                <p:oleObj name="معادلة" r:id="rId4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275" y="1730375"/>
                        <a:ext cx="1366838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678576"/>
              </p:ext>
            </p:extLst>
          </p:nvPr>
        </p:nvGraphicFramePr>
        <p:xfrm>
          <a:off x="3581400" y="1727200"/>
          <a:ext cx="2286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00" name="Equation" r:id="rId6" imgW="1028254" imgH="253890" progId="Equation.3">
                  <p:embed/>
                </p:oleObj>
              </mc:Choice>
              <mc:Fallback>
                <p:oleObj name="Equation" r:id="rId6" imgW="1028254" imgH="25389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727200"/>
                        <a:ext cx="2286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1383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هـ.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 </a:t>
            </a:r>
            <a:r>
              <a:rPr lang="ar-SA" sz="2400" b="1" dirty="0" err="1" smtClean="0">
                <a:solidFill>
                  <a:prstClr val="black"/>
                </a:solidFill>
                <a:cs typeface="Arial" pitchFamily="34" charset="0"/>
              </a:rPr>
              <a:t>بإنعكاس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منحنى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على محور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ثم إزاحته بمقدار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وحدتين الى اليمين 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وحدتين الى اليسار </a:t>
            </a:r>
          </a:p>
          <a:p>
            <a:pPr rtl="1">
              <a:defRPr/>
            </a:pP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ج.  وحدتين إلى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د. وحدتين الى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414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721149"/>
              </p:ext>
            </p:extLst>
          </p:nvPr>
        </p:nvGraphicFramePr>
        <p:xfrm>
          <a:off x="533400" y="1730375"/>
          <a:ext cx="136683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39" name="معادلة" r:id="rId3" imgW="609480" imgH="253800" progId="Equation.3">
                  <p:embed/>
                </p:oleObj>
              </mc:Choice>
              <mc:Fallback>
                <p:oleObj name="معادلة" r:id="rId3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30375"/>
                        <a:ext cx="1366838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075715"/>
              </p:ext>
            </p:extLst>
          </p:nvPr>
        </p:nvGraphicFramePr>
        <p:xfrm>
          <a:off x="3429000" y="1676400"/>
          <a:ext cx="2507502" cy="524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40" name="Equation" r:id="rId5" imgW="914400" imgH="254000" progId="Equation.3">
                  <p:embed/>
                </p:oleObj>
              </mc:Choice>
              <mc:Fallback>
                <p:oleObj name="Equation" r:id="rId5" imgW="914400" imgH="254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676400"/>
                        <a:ext cx="2507502" cy="5241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7518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cs typeface="Arial" pitchFamily="34" charset="0"/>
              </a:rPr>
              <a:t> </a:t>
            </a: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و.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أ.   وحدتين إلى اليمين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ج.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د.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278150"/>
              </p:ext>
            </p:extLst>
          </p:nvPr>
        </p:nvGraphicFramePr>
        <p:xfrm>
          <a:off x="914400" y="18288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83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288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123198"/>
              </p:ext>
            </p:extLst>
          </p:nvPr>
        </p:nvGraphicFramePr>
        <p:xfrm>
          <a:off x="3530600" y="1851025"/>
          <a:ext cx="24130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84" name="Equation" r:id="rId5" imgW="927100" imgH="228600" progId="Equation.3">
                  <p:embed/>
                </p:oleObj>
              </mc:Choice>
              <mc:Fallback>
                <p:oleObj name="Equation" r:id="rId5" imgW="9271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0600" y="1851025"/>
                        <a:ext cx="241300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5628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0" indent="0" rtl="1">
              <a:defRPr/>
            </a:pPr>
            <a:r>
              <a:rPr lang="ar-SA" sz="2800" dirty="0" smtClean="0"/>
              <a:t>22. اذا كانت                        ،                        و</a:t>
            </a:r>
          </a:p>
          <a:p>
            <a:pPr marL="514350" indent="-514350" rtl="1">
              <a:defRPr/>
            </a:pPr>
            <a:r>
              <a:rPr lang="ar-SA" sz="2800" dirty="0" smtClean="0"/>
              <a:t>فأوجد مما يلي: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315045"/>
              </p:ext>
            </p:extLst>
          </p:nvPr>
        </p:nvGraphicFramePr>
        <p:xfrm>
          <a:off x="3048000" y="1828800"/>
          <a:ext cx="2325688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4" name="Equation" r:id="rId3" imgW="888840" imgH="368280" progId="Equation.3">
                  <p:embed/>
                </p:oleObj>
              </mc:Choice>
              <mc:Fallback>
                <p:oleObj name="Equation" r:id="rId3" imgW="8888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2325688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5756275" y="1752600"/>
          <a:ext cx="21574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5" name="Equation" r:id="rId5" imgW="812520" imgH="368280" progId="Equation.3">
                  <p:embed/>
                </p:oleObj>
              </mc:Choice>
              <mc:Fallback>
                <p:oleObj name="Equation" r:id="rId5" imgW="8125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6275" y="1752600"/>
                        <a:ext cx="21574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1222375" y="2779713"/>
          <a:ext cx="310356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6" name="Equation" r:id="rId7" imgW="1168200" imgH="368280" progId="Equation.3">
                  <p:embed/>
                </p:oleObj>
              </mc:Choice>
              <mc:Fallback>
                <p:oleObj name="Equation" r:id="rId7" imgW="1168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2779713"/>
                        <a:ext cx="310356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308368"/>
              </p:ext>
            </p:extLst>
          </p:nvPr>
        </p:nvGraphicFramePr>
        <p:xfrm>
          <a:off x="381000" y="1828800"/>
          <a:ext cx="240982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7" name="Equation" r:id="rId9" imgW="965160" imgH="368280" progId="Equation.3">
                  <p:embed/>
                </p:oleObj>
              </mc:Choice>
              <mc:Fallback>
                <p:oleObj name="Equation" r:id="rId9" imgW="9651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28800"/>
                        <a:ext cx="240982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295400" y="3810000"/>
          <a:ext cx="340677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8" name="Equation" r:id="rId11" imgW="1282680" imgH="431640" progId="Equation.3">
                  <p:embed/>
                </p:oleObj>
              </mc:Choice>
              <mc:Fallback>
                <p:oleObj name="Equation" r:id="rId11" imgW="1282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810000"/>
                        <a:ext cx="3406775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1295400" y="5257800"/>
          <a:ext cx="475456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9" name="Equation" r:id="rId13" imgW="1790640" imgH="368280" progId="Equation.3">
                  <p:embed/>
                </p:oleObj>
              </mc:Choice>
              <mc:Fallback>
                <p:oleObj name="Equation" r:id="rId13" imgW="1790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257800"/>
                        <a:ext cx="475456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401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1143000" y="1828800"/>
          <a:ext cx="39465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2" name="Equation" r:id="rId3" imgW="1485720" imgH="368280" progId="Equation.3">
                  <p:embed/>
                </p:oleObj>
              </mc:Choice>
              <mc:Fallback>
                <p:oleObj name="Equation" r:id="rId3" imgW="14857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39465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1436688" y="3325813"/>
          <a:ext cx="1744662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3" name="Equation" r:id="rId5" imgW="583920" imgH="419040" progId="Equation.3">
                  <p:embed/>
                </p:oleObj>
              </mc:Choice>
              <mc:Fallback>
                <p:oleObj name="Equation" r:id="rId5" imgW="583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3325813"/>
                        <a:ext cx="1744662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246188" y="4760913"/>
          <a:ext cx="1898650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4" name="Equation" r:id="rId7" imgW="660240" imgH="419040" progId="Equation.3">
                  <p:embed/>
                </p:oleObj>
              </mc:Choice>
              <mc:Fallback>
                <p:oleObj name="Equation" r:id="rId7" imgW="660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4760913"/>
                        <a:ext cx="1898650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381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/>
              <a:t> 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074" name="Object 10"/>
          <p:cNvGraphicFramePr>
            <a:graphicFrameLocks noChangeAspect="1"/>
          </p:cNvGraphicFramePr>
          <p:nvPr/>
        </p:nvGraphicFramePr>
        <p:xfrm>
          <a:off x="941388" y="1668463"/>
          <a:ext cx="8278812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34" name="Equation" r:id="rId3" imgW="3200400" imgH="583920" progId="Equation.3">
                  <p:embed/>
                </p:oleObj>
              </mc:Choice>
              <mc:Fallback>
                <p:oleObj name="Equation" r:id="rId3" imgW="320040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1668463"/>
                        <a:ext cx="8278812" cy="1303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1331913" y="3657600"/>
          <a:ext cx="7354887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35" name="Equation" r:id="rId5" imgW="2768400" imgH="838080" progId="Equation.3">
                  <p:embed/>
                </p:oleObj>
              </mc:Choice>
              <mc:Fallback>
                <p:oleObj name="Equation" r:id="rId5" imgW="27684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657600"/>
                        <a:ext cx="7354887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34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1143000" y="1801813"/>
          <a:ext cx="8458200" cy="177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58" name="Equation" r:id="rId3" imgW="4127400" imgH="825480" progId="Equation.3">
                  <p:embed/>
                </p:oleObj>
              </mc:Choice>
              <mc:Fallback>
                <p:oleObj name="Equation" r:id="rId3" imgW="412740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01813"/>
                        <a:ext cx="8458200" cy="177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914400" y="3810000"/>
          <a:ext cx="83820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59" name="Equation" r:id="rId5" imgW="3492360" imgH="825480" progId="Equation.3">
                  <p:embed/>
                </p:oleObj>
              </mc:Choice>
              <mc:Fallback>
                <p:oleObj name="Equation" r:id="rId5" imgW="349236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10000"/>
                        <a:ext cx="83820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936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289050" y="1577975"/>
          <a:ext cx="526415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82" name="Equation" r:id="rId3" imgW="1981080" imgH="711000" progId="Equation.3">
                  <p:embed/>
                </p:oleObj>
              </mc:Choice>
              <mc:Fallback>
                <p:oleObj name="Equation" r:id="rId3" imgW="19810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1577975"/>
                        <a:ext cx="526415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384300" y="3321050"/>
          <a:ext cx="539750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83" name="Equation" r:id="rId5" imgW="2031840" imgH="711000" progId="Equation.3">
                  <p:embed/>
                </p:oleObj>
              </mc:Choice>
              <mc:Fallback>
                <p:oleObj name="Equation" r:id="rId5" imgW="20318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3321050"/>
                        <a:ext cx="539750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50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النهايات التالية إذا وجدت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6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856191"/>
              </p:ext>
            </p:extLst>
          </p:nvPr>
        </p:nvGraphicFramePr>
        <p:xfrm>
          <a:off x="352425" y="1828800"/>
          <a:ext cx="780097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18" name="معادلة" r:id="rId3" imgW="2933640" imgH="368280" progId="Equation.3">
                  <p:embed/>
                </p:oleObj>
              </mc:Choice>
              <mc:Fallback>
                <p:oleObj name="معادلة" r:id="rId3" imgW="2933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828800"/>
                        <a:ext cx="780097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718283"/>
              </p:ext>
            </p:extLst>
          </p:nvPr>
        </p:nvGraphicFramePr>
        <p:xfrm>
          <a:off x="303212" y="2719388"/>
          <a:ext cx="9374188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19" name="معادلة" r:id="rId5" imgW="3530520" imgH="444240" progId="Equation.3">
                  <p:embed/>
                </p:oleObj>
              </mc:Choice>
              <mc:Fallback>
                <p:oleObj name="معادلة" r:id="rId5" imgW="35305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2" y="2719388"/>
                        <a:ext cx="9374188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380710"/>
              </p:ext>
            </p:extLst>
          </p:nvPr>
        </p:nvGraphicFramePr>
        <p:xfrm>
          <a:off x="304800" y="5105400"/>
          <a:ext cx="3035300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20" name="معادلة" r:id="rId7" imgW="1143000" imgH="368280" progId="Equation.3">
                  <p:embed/>
                </p:oleObj>
              </mc:Choice>
              <mc:Fallback>
                <p:oleObj name="معادلة" r:id="rId7" imgW="11430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105400"/>
                        <a:ext cx="3035300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836744"/>
              </p:ext>
            </p:extLst>
          </p:nvPr>
        </p:nvGraphicFramePr>
        <p:xfrm>
          <a:off x="304800" y="4114800"/>
          <a:ext cx="69484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21" name="معادلة" r:id="rId9" imgW="2616120" imgH="393480" progId="Equation.3">
                  <p:embed/>
                </p:oleObj>
              </mc:Choice>
              <mc:Fallback>
                <p:oleObj name="معادلة" r:id="rId9" imgW="2616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14800"/>
                        <a:ext cx="69484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82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69158"/>
              </p:ext>
            </p:extLst>
          </p:nvPr>
        </p:nvGraphicFramePr>
        <p:xfrm>
          <a:off x="647700" y="1474788"/>
          <a:ext cx="84201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56" name="معادلة" r:id="rId3" imgW="4444920" imgH="419040" progId="Equation.3">
                  <p:embed/>
                </p:oleObj>
              </mc:Choice>
              <mc:Fallback>
                <p:oleObj name="معادلة" r:id="rId3" imgW="4444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4788"/>
                        <a:ext cx="84201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127524"/>
              </p:ext>
            </p:extLst>
          </p:nvPr>
        </p:nvGraphicFramePr>
        <p:xfrm>
          <a:off x="700087" y="2438400"/>
          <a:ext cx="74533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57" name="معادلة" r:id="rId5" imgW="2806560" imgH="368280" progId="Equation.3">
                  <p:embed/>
                </p:oleObj>
              </mc:Choice>
              <mc:Fallback>
                <p:oleObj name="معادلة" r:id="rId5" imgW="28065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7" y="2438400"/>
                        <a:ext cx="74533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106464"/>
              </p:ext>
            </p:extLst>
          </p:nvPr>
        </p:nvGraphicFramePr>
        <p:xfrm>
          <a:off x="820738" y="4203700"/>
          <a:ext cx="8796337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58" name="معادلة" r:id="rId7" imgW="5752800" imgH="469800" progId="Equation.3">
                  <p:embed/>
                </p:oleObj>
              </mc:Choice>
              <mc:Fallback>
                <p:oleObj name="معادلة" r:id="rId7" imgW="575280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4203700"/>
                        <a:ext cx="8796337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320568"/>
              </p:ext>
            </p:extLst>
          </p:nvPr>
        </p:nvGraphicFramePr>
        <p:xfrm>
          <a:off x="685800" y="3313113"/>
          <a:ext cx="545941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59" name="معادلة" r:id="rId9" imgW="2057400" imgH="368280" progId="Equation.3">
                  <p:embed/>
                </p:oleObj>
              </mc:Choice>
              <mc:Fallback>
                <p:oleObj name="معادلة" r:id="rId9" imgW="2057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313113"/>
                        <a:ext cx="545941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351905"/>
              </p:ext>
            </p:extLst>
          </p:nvPr>
        </p:nvGraphicFramePr>
        <p:xfrm>
          <a:off x="696912" y="5132388"/>
          <a:ext cx="478948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60" name="معادلة" r:id="rId11" imgW="1803240" imgH="419040" progId="Equation.3">
                  <p:embed/>
                </p:oleObj>
              </mc:Choice>
              <mc:Fallback>
                <p:oleObj name="معادلة" r:id="rId11" imgW="1803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" y="5132388"/>
                        <a:ext cx="4789488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8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النهايات التالية: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بالتعويض المباشر نجد أن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 كمية غير معينة</a:t>
            </a:r>
          </a:p>
          <a:p>
            <a:pPr rtl="1">
              <a:defRPr/>
            </a:pPr>
            <a:r>
              <a:rPr lang="ar-SA" sz="2800" dirty="0" smtClean="0"/>
              <a:t> </a:t>
            </a:r>
          </a:p>
          <a:p>
            <a:pPr marL="742950" indent="-742950" rtl="1">
              <a:defRPr/>
            </a:pPr>
            <a:r>
              <a:rPr lang="ar-SA" sz="2800" dirty="0" smtClean="0"/>
              <a:t>لإزالة هذه الحالة نحلل المقام إلى عوامله الأولية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780121"/>
              </p:ext>
            </p:extLst>
          </p:nvPr>
        </p:nvGraphicFramePr>
        <p:xfrm>
          <a:off x="1439863" y="1600200"/>
          <a:ext cx="3062287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22" name="معادلة" r:id="rId3" imgW="990360" imgH="393480" progId="Equation.3">
                  <p:embed/>
                </p:oleObj>
              </mc:Choice>
              <mc:Fallback>
                <p:oleObj name="معادلة" r:id="rId3" imgW="990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1600200"/>
                        <a:ext cx="3062287" cy="1057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914400" y="3305175"/>
          <a:ext cx="64008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23" name="Equation" r:id="rId5" imgW="3263760" imgH="419040" progId="Equation.3">
                  <p:embed/>
                </p:oleObj>
              </mc:Choice>
              <mc:Fallback>
                <p:oleObj name="Equation" r:id="rId5" imgW="3263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305175"/>
                        <a:ext cx="64008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0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13"/>
          <p:cNvGraphicFramePr>
            <a:graphicFrameLocks noChangeAspect="1"/>
          </p:cNvGraphicFramePr>
          <p:nvPr/>
        </p:nvGraphicFramePr>
        <p:xfrm>
          <a:off x="596900" y="1447800"/>
          <a:ext cx="87915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85" name="Equation" r:id="rId3" imgW="3682800" imgH="838080" progId="Equation.3">
                  <p:embed/>
                </p:oleObj>
              </mc:Choice>
              <mc:Fallback>
                <p:oleObj name="Equation" r:id="rId3" imgW="36828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447800"/>
                        <a:ext cx="8791575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رابط مستقيم 14"/>
          <p:cNvCxnSpPr/>
          <p:nvPr/>
        </p:nvCxnSpPr>
        <p:spPr>
          <a:xfrm rot="10800000" flipV="1">
            <a:off x="5029200" y="1600200"/>
            <a:ext cx="7620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4572000" y="2133600"/>
            <a:ext cx="6096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95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r>
              <a:rPr lang="ar-SA" smtClean="0">
                <a:solidFill>
                  <a:srgbClr val="FF0000"/>
                </a:solidFill>
              </a:rPr>
              <a:t>الحل:</a:t>
            </a:r>
            <a:endParaRPr lang="en-US" smtClean="0">
              <a:solidFill>
                <a:srgbClr val="FF0000"/>
              </a:solidFill>
            </a:endParaRP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rtl="1">
              <a:buFont typeface="Arial" charset="0"/>
              <a:buNone/>
            </a:pPr>
            <a:r>
              <a:rPr lang="en-US" sz="2400" smtClean="0"/>
              <a:t> </a:t>
            </a:r>
            <a:r>
              <a:rPr lang="ar-SA" sz="2800" smtClean="0"/>
              <a:t>لإزالة هذه الحالة نضرب كل من البسط والمقام بمرافق البسط (              )</a:t>
            </a:r>
            <a:endParaRPr lang="en-US" sz="2400" smtClean="0"/>
          </a:p>
          <a:p>
            <a:pPr marL="514350" indent="-514350" rtl="1">
              <a:buFont typeface="Arial" charset="0"/>
              <a:buNone/>
            </a:pPr>
            <a:endParaRPr lang="ar-SA" sz="3000" smtClean="0"/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8"/>
          <p:cNvGraphicFramePr>
            <a:graphicFrameLocks noChangeAspect="1"/>
          </p:cNvGraphicFramePr>
          <p:nvPr/>
        </p:nvGraphicFramePr>
        <p:xfrm>
          <a:off x="914400" y="3505200"/>
          <a:ext cx="7162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30" name="Equation" r:id="rId3" imgW="2133360" imgH="431640" progId="Equation.3">
                  <p:embed/>
                </p:oleObj>
              </mc:Choice>
              <mc:Fallback>
                <p:oleObj name="Equation" r:id="rId3" imgW="21333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05200"/>
                        <a:ext cx="71628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855509"/>
              </p:ext>
            </p:extLst>
          </p:nvPr>
        </p:nvGraphicFramePr>
        <p:xfrm>
          <a:off x="1066800" y="1524000"/>
          <a:ext cx="28368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31" name="معادلة" r:id="rId5" imgW="685800" imgH="431640" progId="Equation.3">
                  <p:embed/>
                </p:oleObj>
              </mc:Choice>
              <mc:Fallback>
                <p:oleObj name="معادلة" r:id="rId5" imgW="685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524000"/>
                        <a:ext cx="2836863" cy="1447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16"/>
          <p:cNvGraphicFramePr>
            <a:graphicFrameLocks noChangeAspect="1"/>
          </p:cNvGraphicFramePr>
          <p:nvPr/>
        </p:nvGraphicFramePr>
        <p:xfrm>
          <a:off x="1023938" y="5029200"/>
          <a:ext cx="11858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32" name="Equation" r:id="rId7" imgW="444240" imgH="228600" progId="Equation.3">
                  <p:embed/>
                </p:oleObj>
              </mc:Choice>
              <mc:Fallback>
                <p:oleObj name="Equation" r:id="rId7" imgW="444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8" y="5029200"/>
                        <a:ext cx="1185862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00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320675" y="1600200"/>
          <a:ext cx="895985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3" name="Equation" r:id="rId3" imgW="3644640" imgH="1803240" progId="Equation.3">
                  <p:embed/>
                </p:oleObj>
              </mc:Choice>
              <mc:Fallback>
                <p:oleObj name="Equation" r:id="rId3" imgW="3644640" imgH="1803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600200"/>
                        <a:ext cx="895985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73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أقل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528973"/>
              </p:ext>
            </p:extLst>
          </p:nvPr>
        </p:nvGraphicFramePr>
        <p:xfrm>
          <a:off x="1295400" y="1474788"/>
          <a:ext cx="3267075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21" name="معادلة" r:id="rId3" imgW="1333440" imgH="419040" progId="Equation.3">
                  <p:embed/>
                </p:oleObj>
              </mc:Choice>
              <mc:Fallback>
                <p:oleObj name="معادلة" r:id="rId3" imgW="1333440" imgH="4190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74788"/>
                        <a:ext cx="3267075" cy="96361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399309"/>
              </p:ext>
            </p:extLst>
          </p:nvPr>
        </p:nvGraphicFramePr>
        <p:xfrm>
          <a:off x="1354138" y="4267200"/>
          <a:ext cx="3827462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22" name="معادلة" r:id="rId5" imgW="1562040" imgH="419040" progId="Equation.3">
                  <p:embed/>
                </p:oleObj>
              </mc:Choice>
              <mc:Fallback>
                <p:oleObj name="معادلة" r:id="rId5" imgW="156204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4267200"/>
                        <a:ext cx="3827462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531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=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732799"/>
              </p:ext>
            </p:extLst>
          </p:nvPr>
        </p:nvGraphicFramePr>
        <p:xfrm>
          <a:off x="1143000" y="1676400"/>
          <a:ext cx="24892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09" name="معادلة" r:id="rId3" imgW="1015920" imgH="419040" progId="Equation.3">
                  <p:embed/>
                </p:oleObj>
              </mc:Choice>
              <mc:Fallback>
                <p:oleObj name="معادلة" r:id="rId3" imgW="1015920" imgH="419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76400"/>
                        <a:ext cx="2489200" cy="963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07521"/>
              </p:ext>
            </p:extLst>
          </p:nvPr>
        </p:nvGraphicFramePr>
        <p:xfrm>
          <a:off x="1231900" y="4114800"/>
          <a:ext cx="31115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10" name="معادلة" r:id="rId5" imgW="1269720" imgH="419040" progId="Equation.3">
                  <p:embed/>
                </p:oleObj>
              </mc:Choice>
              <mc:Fallback>
                <p:oleObj name="معادلة" r:id="rId5" imgW="126972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4114800"/>
                        <a:ext cx="3111500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984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أكبر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367867"/>
              </p:ext>
            </p:extLst>
          </p:nvPr>
        </p:nvGraphicFramePr>
        <p:xfrm>
          <a:off x="1219200" y="1676400"/>
          <a:ext cx="382428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30" name="معادلة" r:id="rId3" imgW="1079280" imgH="419040" progId="Equation.3">
                  <p:embed/>
                </p:oleObj>
              </mc:Choice>
              <mc:Fallback>
                <p:oleObj name="معادلة" r:id="rId3" imgW="10792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76400"/>
                        <a:ext cx="3824287" cy="1219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1"/>
          <p:cNvGraphicFramePr>
            <a:graphicFrameLocks noChangeAspect="1"/>
          </p:cNvGraphicFramePr>
          <p:nvPr/>
        </p:nvGraphicFramePr>
        <p:xfrm>
          <a:off x="1403350" y="4114800"/>
          <a:ext cx="4768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31" name="Equation" r:id="rId5" imgW="1346040" imgH="419040" progId="Equation.3">
                  <p:embed/>
                </p:oleObj>
              </mc:Choice>
              <mc:Fallback>
                <p:oleObj name="Equation" r:id="rId5" imgW="13460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114800"/>
                        <a:ext cx="47688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788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x=-1</a:t>
            </a:r>
            <a:r>
              <a:rPr lang="ar-SA" sz="2800" dirty="0" smtClean="0">
                <a:cs typeface="Arial" pitchFamily="34" charset="0"/>
              </a:rPr>
              <a:t> 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066903"/>
              </p:ext>
            </p:extLst>
          </p:nvPr>
        </p:nvGraphicFramePr>
        <p:xfrm>
          <a:off x="406400" y="1905000"/>
          <a:ext cx="7415213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2" name="معادلة" r:id="rId3" imgW="1765080" imgH="863280" progId="Equation.3">
                  <p:embed/>
                </p:oleObj>
              </mc:Choice>
              <mc:Fallback>
                <p:oleObj name="معادلة" r:id="rId3" imgW="176508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905000"/>
                        <a:ext cx="7415213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67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23884"/>
              </p:ext>
            </p:extLst>
          </p:nvPr>
        </p:nvGraphicFramePr>
        <p:xfrm>
          <a:off x="1371600" y="1752600"/>
          <a:ext cx="4800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26" name="Equation" r:id="rId3" imgW="1218960" imgH="203040" progId="Equation.3">
                  <p:embed/>
                </p:oleObj>
              </mc:Choice>
              <mc:Fallback>
                <p:oleObj name="Equation" r:id="rId3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4800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811408"/>
              </p:ext>
            </p:extLst>
          </p:nvPr>
        </p:nvGraphicFramePr>
        <p:xfrm>
          <a:off x="1293813" y="2762250"/>
          <a:ext cx="6327775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27" name="معادلة" r:id="rId5" imgW="2070000" imgH="393480" progId="Equation.3">
                  <p:embed/>
                </p:oleObj>
              </mc:Choice>
              <mc:Fallback>
                <p:oleObj name="معادلة" r:id="rId5" imgW="2070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2762250"/>
                        <a:ext cx="6327775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397319"/>
              </p:ext>
            </p:extLst>
          </p:nvPr>
        </p:nvGraphicFramePr>
        <p:xfrm>
          <a:off x="1325563" y="4287838"/>
          <a:ext cx="65214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28" name="معادلة" r:id="rId7" imgW="2247840" imgH="393480" progId="Equation.3">
                  <p:embed/>
                </p:oleObj>
              </mc:Choice>
              <mc:Fallback>
                <p:oleObj name="معادلة" r:id="rId7" imgW="2247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563" y="4287838"/>
                        <a:ext cx="652145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125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متصلة في </a:t>
            </a:r>
            <a:r>
              <a:rPr lang="en-US" sz="3000" dirty="0" smtClean="0">
                <a:cs typeface="Arial" pitchFamily="34" charset="0"/>
              </a:rPr>
              <a:t>x=-1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982663" y="1447800"/>
          <a:ext cx="412273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50" name="Equation" r:id="rId3" imgW="1384200" imgH="368280" progId="Equation.3">
                  <p:embed/>
                </p:oleObj>
              </mc:Choice>
              <mc:Fallback>
                <p:oleObj name="Equation" r:id="rId3" imgW="1384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1447800"/>
                        <a:ext cx="4122737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143000" y="2514600"/>
          <a:ext cx="3200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51" name="Equation" r:id="rId5" imgW="901440" imgH="368280" progId="Equation.3">
                  <p:embed/>
                </p:oleObj>
              </mc:Choice>
              <mc:Fallback>
                <p:oleObj name="Equation" r:id="rId5" imgW="9014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14600"/>
                        <a:ext cx="3200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8"/>
          <p:cNvGraphicFramePr>
            <a:graphicFrameLocks noChangeAspect="1"/>
          </p:cNvGraphicFramePr>
          <p:nvPr/>
        </p:nvGraphicFramePr>
        <p:xfrm>
          <a:off x="1104900" y="3657600"/>
          <a:ext cx="41989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52" name="Equation" r:id="rId7" imgW="1409400" imgH="368280" progId="Equation.3">
                  <p:embed/>
                </p:oleObj>
              </mc:Choice>
              <mc:Fallback>
                <p:oleObj name="Equation" r:id="rId7" imgW="1409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3657600"/>
                        <a:ext cx="419893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82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x=2</a:t>
            </a:r>
            <a:r>
              <a:rPr lang="ar-SA" sz="2800" dirty="0" smtClean="0">
                <a:cs typeface="Arial" pitchFamily="34" charset="0"/>
              </a:rPr>
              <a:t>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859862"/>
              </p:ext>
            </p:extLst>
          </p:nvPr>
        </p:nvGraphicFramePr>
        <p:xfrm>
          <a:off x="603250" y="2057400"/>
          <a:ext cx="800735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54" name="معادلة" r:id="rId3" imgW="1714320" imgH="863280" progId="Equation.3">
                  <p:embed/>
                </p:oleObj>
              </mc:Choice>
              <mc:Fallback>
                <p:oleObj name="معادلة" r:id="rId3" imgW="17143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057400"/>
                        <a:ext cx="8007350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2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42" name="Object 14"/>
          <p:cNvGraphicFramePr>
            <a:graphicFrameLocks noChangeAspect="1"/>
          </p:cNvGraphicFramePr>
          <p:nvPr/>
        </p:nvGraphicFramePr>
        <p:xfrm>
          <a:off x="1447800" y="1752600"/>
          <a:ext cx="21002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98" name="Equation" r:id="rId3" imgW="533160" imgH="203040" progId="Equation.3">
                  <p:embed/>
                </p:oleObj>
              </mc:Choice>
              <mc:Fallback>
                <p:oleObj name="Equation" r:id="rId3" imgW="533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21002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163093"/>
              </p:ext>
            </p:extLst>
          </p:nvPr>
        </p:nvGraphicFramePr>
        <p:xfrm>
          <a:off x="1333500" y="2762250"/>
          <a:ext cx="6249988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99" name="معادلة" r:id="rId5" imgW="2044440" imgH="393480" progId="Equation.3">
                  <p:embed/>
                </p:oleObj>
              </mc:Choice>
              <mc:Fallback>
                <p:oleObj name="معادلة" r:id="rId5" imgW="2044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2762250"/>
                        <a:ext cx="6249988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399188"/>
              </p:ext>
            </p:extLst>
          </p:nvPr>
        </p:nvGraphicFramePr>
        <p:xfrm>
          <a:off x="1298575" y="4287838"/>
          <a:ext cx="58213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00" name="معادلة" r:id="rId7" imgW="2006280" imgH="393480" progId="Equation.3">
                  <p:embed/>
                </p:oleObj>
              </mc:Choice>
              <mc:Fallback>
                <p:oleObj name="معادلة" r:id="rId7" imgW="2006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4287838"/>
                        <a:ext cx="58213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غير متصلة في </a:t>
            </a:r>
            <a:r>
              <a:rPr lang="en-US" sz="3000" dirty="0" smtClean="0">
                <a:cs typeface="Arial" pitchFamily="34" charset="0"/>
              </a:rPr>
              <a:t>x=2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285875" y="1447800"/>
          <a:ext cx="38957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22" name="Equation" r:id="rId3" imgW="1307880" imgH="368280" progId="Equation.3">
                  <p:embed/>
                </p:oleObj>
              </mc:Choice>
              <mc:Fallback>
                <p:oleObj name="Equation" r:id="rId3" imgW="13078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1447800"/>
                        <a:ext cx="38957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1339850" y="2514600"/>
          <a:ext cx="27495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23" name="Equation" r:id="rId5" imgW="774360" imgH="368280" progId="Equation.3">
                  <p:embed/>
                </p:oleObj>
              </mc:Choice>
              <mc:Fallback>
                <p:oleObj name="Equation" r:id="rId5" imgW="7743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2514600"/>
                        <a:ext cx="27495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409700" y="3657600"/>
          <a:ext cx="29876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24" name="Equation" r:id="rId7" imgW="1002960" imgH="368280" progId="Equation.3">
                  <p:embed/>
                </p:oleObj>
              </mc:Choice>
              <mc:Fallback>
                <p:oleObj name="Equation" r:id="rId7" imgW="10029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3657600"/>
                        <a:ext cx="29876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38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مشتقات الدوال التالية: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51392"/>
              </p:ext>
            </p:extLst>
          </p:nvPr>
        </p:nvGraphicFramePr>
        <p:xfrm>
          <a:off x="663575" y="4111625"/>
          <a:ext cx="8456613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09" name="Equation" r:id="rId3" imgW="2349360" imgH="406080" progId="Equation.3">
                  <p:embed/>
                </p:oleObj>
              </mc:Choice>
              <mc:Fallback>
                <p:oleObj name="Equation" r:id="rId3" imgW="23493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4111625"/>
                        <a:ext cx="8456613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999280"/>
              </p:ext>
            </p:extLst>
          </p:nvPr>
        </p:nvGraphicFramePr>
        <p:xfrm>
          <a:off x="685800" y="1676400"/>
          <a:ext cx="2192338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10" name="معادلة" r:id="rId5" imgW="825480" imgH="266400" progId="Equation.3">
                  <p:embed/>
                </p:oleObj>
              </mc:Choice>
              <mc:Fallback>
                <p:oleObj name="معادلة" r:id="rId5" imgW="8254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2192338" cy="6873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94185"/>
              </p:ext>
            </p:extLst>
          </p:nvPr>
        </p:nvGraphicFramePr>
        <p:xfrm>
          <a:off x="938213" y="3067050"/>
          <a:ext cx="22606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11" name="Equation" r:id="rId7" imgW="850680" imgH="317160" progId="Equation.3">
                  <p:embed/>
                </p:oleObj>
              </mc:Choice>
              <mc:Fallback>
                <p:oleObj name="Equation" r:id="rId7" imgW="85068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3067050"/>
                        <a:ext cx="22606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385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914400" y="3276600"/>
          <a:ext cx="8086725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6" name="Equation" r:id="rId3" imgW="1866600" imgH="685800" progId="Equation.3">
                  <p:embed/>
                </p:oleObj>
              </mc:Choice>
              <mc:Fallback>
                <p:oleObj name="Equation" r:id="rId3" imgW="18666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8086725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174107"/>
              </p:ext>
            </p:extLst>
          </p:nvPr>
        </p:nvGraphicFramePr>
        <p:xfrm>
          <a:off x="762000" y="1676400"/>
          <a:ext cx="4775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7" name="معادلة" r:id="rId5" imgW="1130040" imgH="266400" progId="Equation.3">
                  <p:embed/>
                </p:oleObj>
              </mc:Choice>
              <mc:Fallback>
                <p:oleObj name="معادلة" r:id="rId5" imgW="113004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76400"/>
                        <a:ext cx="4775200" cy="1066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907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178498"/>
              </p:ext>
            </p:extLst>
          </p:nvPr>
        </p:nvGraphicFramePr>
        <p:xfrm>
          <a:off x="838200" y="2590800"/>
          <a:ext cx="15859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62" name="معادلة" r:id="rId3" imgW="723600" imgH="393480" progId="Equation.3">
                  <p:embed/>
                </p:oleObj>
              </mc:Choice>
              <mc:Fallback>
                <p:oleObj name="معادلة" r:id="rId3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90800"/>
                        <a:ext cx="158591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438031"/>
              </p:ext>
            </p:extLst>
          </p:nvPr>
        </p:nvGraphicFramePr>
        <p:xfrm>
          <a:off x="914400" y="3429000"/>
          <a:ext cx="121285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63" name="معادلة" r:id="rId5" imgW="457200" imgH="393480" progId="Equation.3">
                  <p:embed/>
                </p:oleObj>
              </mc:Choice>
              <mc:Fallback>
                <p:oleObj name="معادلة" r:id="rId5" imgW="457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429000"/>
                        <a:ext cx="1212850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885436"/>
              </p:ext>
            </p:extLst>
          </p:nvPr>
        </p:nvGraphicFramePr>
        <p:xfrm>
          <a:off x="533400" y="1752600"/>
          <a:ext cx="586740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64" name="معادلة" r:id="rId7" imgW="1485720" imgH="228600" progId="Equation.3">
                  <p:embed/>
                </p:oleObj>
              </mc:Choice>
              <mc:Fallback>
                <p:oleObj name="معادلة" r:id="rId7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52600"/>
                        <a:ext cx="5867400" cy="582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346848"/>
              </p:ext>
            </p:extLst>
          </p:nvPr>
        </p:nvGraphicFramePr>
        <p:xfrm>
          <a:off x="838200" y="4603750"/>
          <a:ext cx="7070725" cy="187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65" name="معادلة" r:id="rId9" imgW="3695400" imgH="1307880" progId="Equation.3">
                  <p:embed/>
                </p:oleObj>
              </mc:Choice>
              <mc:Fallback>
                <p:oleObj name="معادلة" r:id="rId9" imgW="3695400" imgH="1307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603750"/>
                        <a:ext cx="7070725" cy="187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366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235585"/>
              </p:ext>
            </p:extLst>
          </p:nvPr>
        </p:nvGraphicFramePr>
        <p:xfrm>
          <a:off x="823913" y="3276600"/>
          <a:ext cx="16144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91" name="معادلة" r:id="rId3" imgW="736560" imgH="393480" progId="Equation.3">
                  <p:embed/>
                </p:oleObj>
              </mc:Choice>
              <mc:Fallback>
                <p:oleObj name="معادلة" r:id="rId3" imgW="736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3276600"/>
                        <a:ext cx="16144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056059"/>
              </p:ext>
            </p:extLst>
          </p:nvPr>
        </p:nvGraphicFramePr>
        <p:xfrm>
          <a:off x="796925" y="4495800"/>
          <a:ext cx="14493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92" name="معادلة" r:id="rId5" imgW="545760" imgH="393480" progId="Equation.3">
                  <p:embed/>
                </p:oleObj>
              </mc:Choice>
              <mc:Fallback>
                <p:oleObj name="معادلة" r:id="rId5" imgW="545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4495800"/>
                        <a:ext cx="14493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755897"/>
              </p:ext>
            </p:extLst>
          </p:nvPr>
        </p:nvGraphicFramePr>
        <p:xfrm>
          <a:off x="685800" y="1828800"/>
          <a:ext cx="38465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93" name="معادلة" r:id="rId7" imgW="1447560" imgH="393480" progId="Equation.3">
                  <p:embed/>
                </p:oleObj>
              </mc:Choice>
              <mc:Fallback>
                <p:oleObj name="معادلة" r:id="rId7" imgW="144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28800"/>
                        <a:ext cx="3846513" cy="787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816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260281"/>
              </p:ext>
            </p:extLst>
          </p:nvPr>
        </p:nvGraphicFramePr>
        <p:xfrm>
          <a:off x="457200" y="1223394"/>
          <a:ext cx="8315844" cy="5101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68" name="معادلة" r:id="rId3" imgW="3288960" imgH="2387520" progId="Equation.3">
                  <p:embed/>
                </p:oleObj>
              </mc:Choice>
              <mc:Fallback>
                <p:oleObj name="معادلة" r:id="rId3" imgW="3288960" imgH="2387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23394"/>
                        <a:ext cx="8315844" cy="51012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987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151524"/>
              </p:ext>
            </p:extLst>
          </p:nvPr>
        </p:nvGraphicFramePr>
        <p:xfrm>
          <a:off x="1174750" y="3227387"/>
          <a:ext cx="3063875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62" name="معادلة" r:id="rId3" imgW="1371600" imgH="228600" progId="Equation.3">
                  <p:embed/>
                </p:oleObj>
              </mc:Choice>
              <mc:Fallback>
                <p:oleObj name="معادلة" r:id="rId3" imgW="1371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750" y="3227387"/>
                        <a:ext cx="3063875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799791"/>
              </p:ext>
            </p:extLst>
          </p:nvPr>
        </p:nvGraphicFramePr>
        <p:xfrm>
          <a:off x="1219200" y="4143375"/>
          <a:ext cx="286543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63" name="معادلة" r:id="rId5" imgW="1282680" imgH="228600" progId="Equation.3">
                  <p:embed/>
                </p:oleObj>
              </mc:Choice>
              <mc:Fallback>
                <p:oleObj name="معادلة" r:id="rId5" imgW="1282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43375"/>
                        <a:ext cx="2865438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647388"/>
              </p:ext>
            </p:extLst>
          </p:nvPr>
        </p:nvGraphicFramePr>
        <p:xfrm>
          <a:off x="838200" y="1676400"/>
          <a:ext cx="4267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64" name="Equation" r:id="rId7" imgW="1384300" imgH="228600" progId="Equation.3">
                  <p:embed/>
                </p:oleObj>
              </mc:Choice>
              <mc:Fallback>
                <p:oleObj name="Equation" r:id="rId7" imgW="1384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76400"/>
                        <a:ext cx="4267200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784326"/>
              </p:ext>
            </p:extLst>
          </p:nvPr>
        </p:nvGraphicFramePr>
        <p:xfrm>
          <a:off x="1219200" y="4968875"/>
          <a:ext cx="20145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65" name="معادلة" r:id="rId9" imgW="901440" imgH="203040" progId="Equation.3">
                  <p:embed/>
                </p:oleObj>
              </mc:Choice>
              <mc:Fallback>
                <p:oleObj name="معادلة" r:id="rId9" imgW="901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968875"/>
                        <a:ext cx="2014538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701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322557"/>
              </p:ext>
            </p:extLst>
          </p:nvPr>
        </p:nvGraphicFramePr>
        <p:xfrm>
          <a:off x="838200" y="1524000"/>
          <a:ext cx="21272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50" name="معادلة" r:id="rId3" imgW="799920" imgH="393480" progId="Equation.3">
                  <p:embed/>
                </p:oleObj>
              </mc:Choice>
              <mc:Fallback>
                <p:oleObj name="معادلة" r:id="rId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24000"/>
                        <a:ext cx="2127250" cy="11430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990600" y="3048000"/>
          <a:ext cx="34321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51" name="Equation" r:id="rId5" imgW="1536480" imgH="419040" progId="Equation.3">
                  <p:embed/>
                </p:oleObj>
              </mc:Choice>
              <mc:Fallback>
                <p:oleObj name="Equation" r:id="rId5" imgW="1536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48000"/>
                        <a:ext cx="343217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1030288" y="4419600"/>
          <a:ext cx="666591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52" name="Equation" r:id="rId7" imgW="2984400" imgH="419040" progId="Equation.3">
                  <p:embed/>
                </p:oleObj>
              </mc:Choice>
              <mc:Fallback>
                <p:oleObj name="Equation" r:id="rId7" imgW="2984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4419600"/>
                        <a:ext cx="6665912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568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1516063" y="2262188"/>
          <a:ext cx="7024687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5" name="Equation" r:id="rId3" imgW="2209680" imgH="444240" progId="Equation.3">
                  <p:embed/>
                </p:oleObj>
              </mc:Choice>
              <mc:Fallback>
                <p:oleObj name="Equation" r:id="rId3" imgW="22096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2262188"/>
                        <a:ext cx="7024687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537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اذا كانت                         فأوجد      </a:t>
            </a:r>
          </a:p>
          <a:p>
            <a:pPr marL="514350" indent="-514350" rtl="1">
              <a:defRPr/>
            </a:pPr>
            <a:r>
              <a:rPr lang="en-US" sz="2800" dirty="0" smtClean="0"/>
              <a:t> 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87114" y="1445173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8749970"/>
              </p:ext>
            </p:extLst>
          </p:nvPr>
        </p:nvGraphicFramePr>
        <p:xfrm>
          <a:off x="4016375" y="1143000"/>
          <a:ext cx="941388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1" name="معادلة" r:id="rId3" imgW="406080" imgH="444240" progId="Equation.3">
                  <p:embed/>
                </p:oleObj>
              </mc:Choice>
              <mc:Fallback>
                <p:oleObj name="معادلة" r:id="rId3" imgW="4060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75" y="1143000"/>
                        <a:ext cx="941388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217047"/>
              </p:ext>
            </p:extLst>
          </p:nvPr>
        </p:nvGraphicFramePr>
        <p:xfrm>
          <a:off x="6021388" y="1371600"/>
          <a:ext cx="1973262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2" name="معادلة" r:id="rId5" imgW="850680" imgH="228600" progId="Equation.3">
                  <p:embed/>
                </p:oleObj>
              </mc:Choice>
              <mc:Fallback>
                <p:oleObj name="معادلة" r:id="rId5" imgW="850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388" y="1371600"/>
                        <a:ext cx="1973262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578306"/>
              </p:ext>
            </p:extLst>
          </p:nvPr>
        </p:nvGraphicFramePr>
        <p:xfrm>
          <a:off x="1312863" y="3290888"/>
          <a:ext cx="5830887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3" name="معادلة" r:id="rId7" imgW="2514600" imgH="1079280" progId="Equation.3">
                  <p:embed/>
                </p:oleObj>
              </mc:Choice>
              <mc:Fallback>
                <p:oleObj name="معادلة" r:id="rId7" imgW="251460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863" y="3290888"/>
                        <a:ext cx="5830887" cy="257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285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schemeClr val="tx1"/>
                </a:solidFill>
              </a:rPr>
              <a:t>أوجد مشتقات الدوال التالية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488401"/>
              </p:ext>
            </p:extLst>
          </p:nvPr>
        </p:nvGraphicFramePr>
        <p:xfrm>
          <a:off x="819150" y="1752600"/>
          <a:ext cx="1619250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8" name="معادلة" r:id="rId3" imgW="609480" imgH="253800" progId="Equation.3">
                  <p:embed/>
                </p:oleObj>
              </mc:Choice>
              <mc:Fallback>
                <p:oleObj name="معادلة" r:id="rId3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1752600"/>
                        <a:ext cx="1619250" cy="6524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76008"/>
              </p:ext>
            </p:extLst>
          </p:nvPr>
        </p:nvGraphicFramePr>
        <p:xfrm>
          <a:off x="571500" y="3255963"/>
          <a:ext cx="3238500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9" name="معادلة" r:id="rId5" imgW="1218960" imgH="393480" progId="Equation.3">
                  <p:embed/>
                </p:oleObj>
              </mc:Choice>
              <mc:Fallback>
                <p:oleObj name="معادلة" r:id="rId5" imgW="1218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3255963"/>
                        <a:ext cx="3238500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18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cs typeface="Arial" pitchFamily="34" charset="0"/>
              </a:rPr>
              <a:t>ملاحظة: تم تطبيق قانون مشتقة حاصل ضرب دالتين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922985"/>
              </p:ext>
            </p:extLst>
          </p:nvPr>
        </p:nvGraphicFramePr>
        <p:xfrm>
          <a:off x="685800" y="1676400"/>
          <a:ext cx="3124200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4" name="Equation" r:id="rId3" imgW="977760" imgH="228600" progId="Equation.3">
                  <p:embed/>
                </p:oleObj>
              </mc:Choice>
              <mc:Fallback>
                <p:oleObj name="Equation" r:id="rId3" imgW="977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3124200" cy="67786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591762"/>
              </p:ext>
            </p:extLst>
          </p:nvPr>
        </p:nvGraphicFramePr>
        <p:xfrm>
          <a:off x="715963" y="2767013"/>
          <a:ext cx="6370637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5" name="معادلة" r:id="rId5" imgW="1993680" imgH="634680" progId="Equation.3">
                  <p:embed/>
                </p:oleObj>
              </mc:Choice>
              <mc:Fallback>
                <p:oleObj name="معادلة" r:id="rId5" imgW="199368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2767013"/>
                        <a:ext cx="6370637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9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47153"/>
              </p:ext>
            </p:extLst>
          </p:nvPr>
        </p:nvGraphicFramePr>
        <p:xfrm>
          <a:off x="749300" y="3810000"/>
          <a:ext cx="36703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70" name="معادلة" r:id="rId3" imgW="1155600" imgH="393480" progId="Equation.3">
                  <p:embed/>
                </p:oleObj>
              </mc:Choice>
              <mc:Fallback>
                <p:oleObj name="معادلة" r:id="rId3" imgW="1155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3810000"/>
                        <a:ext cx="36703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877888"/>
              </p:ext>
            </p:extLst>
          </p:nvPr>
        </p:nvGraphicFramePr>
        <p:xfrm>
          <a:off x="533400" y="1676400"/>
          <a:ext cx="2286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71" name="Equation" r:id="rId5" imgW="533160" imgH="228600" progId="Equation.3">
                  <p:embed/>
                </p:oleObj>
              </mc:Choice>
              <mc:Fallback>
                <p:oleObj name="Equation" r:id="rId5" imgW="533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2286000" cy="838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9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275934"/>
              </p:ext>
            </p:extLst>
          </p:nvPr>
        </p:nvGraphicFramePr>
        <p:xfrm>
          <a:off x="457200" y="1455683"/>
          <a:ext cx="3306762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90" name="Equation" r:id="rId3" imgW="1041120" imgH="393480" progId="Equation.3">
                  <p:embed/>
                </p:oleObj>
              </mc:Choice>
              <mc:Fallback>
                <p:oleObj name="Equation" r:id="rId3" imgW="1041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455683"/>
                        <a:ext cx="3306762" cy="9540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059604"/>
              </p:ext>
            </p:extLst>
          </p:nvPr>
        </p:nvGraphicFramePr>
        <p:xfrm>
          <a:off x="638174" y="3316287"/>
          <a:ext cx="4314826" cy="209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91" name="معادلة" r:id="rId5" imgW="1625400" imgH="812520" progId="Equation.3">
                  <p:embed/>
                </p:oleObj>
              </mc:Choice>
              <mc:Fallback>
                <p:oleObj name="معادلة" r:id="rId5" imgW="162540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4" y="3316287"/>
                        <a:ext cx="4314826" cy="209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08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484247"/>
              </p:ext>
            </p:extLst>
          </p:nvPr>
        </p:nvGraphicFramePr>
        <p:xfrm>
          <a:off x="1152525" y="1600200"/>
          <a:ext cx="1890713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18" name="معادلة" r:id="rId3" imgW="711000" imgH="215640" progId="Equation.3">
                  <p:embed/>
                </p:oleObj>
              </mc:Choice>
              <mc:Fallback>
                <p:oleObj name="معادلة" r:id="rId3" imgW="7110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1600200"/>
                        <a:ext cx="1890713" cy="5540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94896"/>
              </p:ext>
            </p:extLst>
          </p:nvPr>
        </p:nvGraphicFramePr>
        <p:xfrm>
          <a:off x="1066800" y="3714750"/>
          <a:ext cx="3881438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19" name="معادلة" r:id="rId5" imgW="1460160" imgH="393480" progId="Equation.3">
                  <p:embed/>
                </p:oleObj>
              </mc:Choice>
              <mc:Fallback>
                <p:oleObj name="معادلة" r:id="rId5" imgW="1460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714750"/>
                        <a:ext cx="3881438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16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122246"/>
              </p:ext>
            </p:extLst>
          </p:nvPr>
        </p:nvGraphicFramePr>
        <p:xfrm>
          <a:off x="1371600" y="1981200"/>
          <a:ext cx="12144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34" name="معادلة" r:id="rId3" imgW="457200" imgH="253800" progId="Equation.3">
                  <p:embed/>
                </p:oleObj>
              </mc:Choice>
              <mc:Fallback>
                <p:oleObj name="معادلة" r:id="rId3" imgW="4572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1214437" cy="6778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472433"/>
              </p:ext>
            </p:extLst>
          </p:nvPr>
        </p:nvGraphicFramePr>
        <p:xfrm>
          <a:off x="1066800" y="3657600"/>
          <a:ext cx="3103563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35" name="معادلة" r:id="rId5" imgW="1168200" imgH="393480" progId="Equation.3">
                  <p:embed/>
                </p:oleObj>
              </mc:Choice>
              <mc:Fallback>
                <p:oleObj name="معادلة" r:id="rId5" imgW="1168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657600"/>
                        <a:ext cx="3103563" cy="105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60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343131"/>
              </p:ext>
            </p:extLst>
          </p:nvPr>
        </p:nvGraphicFramePr>
        <p:xfrm>
          <a:off x="723900" y="3810000"/>
          <a:ext cx="62103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43" name="معادلة" r:id="rId3" imgW="1955520" imgH="393480" progId="Equation.3">
                  <p:embed/>
                </p:oleObj>
              </mc:Choice>
              <mc:Fallback>
                <p:oleObj name="معادلة" r:id="rId3" imgW="1955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3810000"/>
                        <a:ext cx="62103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51800"/>
              </p:ext>
            </p:extLst>
          </p:nvPr>
        </p:nvGraphicFramePr>
        <p:xfrm>
          <a:off x="914400" y="1676400"/>
          <a:ext cx="3200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44" name="Equation" r:id="rId5" imgW="787320" imgH="203040" progId="Equation.3">
                  <p:embed/>
                </p:oleObj>
              </mc:Choice>
              <mc:Fallback>
                <p:oleObj name="Equation" r:id="rId5" imgW="787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76400"/>
                        <a:ext cx="3200400" cy="838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85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5493986"/>
              </p:ext>
            </p:extLst>
          </p:nvPr>
        </p:nvGraphicFramePr>
        <p:xfrm>
          <a:off x="1295400" y="1676400"/>
          <a:ext cx="2895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58" name="Equation" r:id="rId3" imgW="596880" imgH="228600" progId="Equation.3">
                  <p:embed/>
                </p:oleObj>
              </mc:Choice>
              <mc:Fallback>
                <p:oleObj name="Equation" r:id="rId3" imgW="596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76400"/>
                        <a:ext cx="2895600" cy="914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8828952"/>
              </p:ext>
            </p:extLst>
          </p:nvPr>
        </p:nvGraphicFramePr>
        <p:xfrm>
          <a:off x="1016000" y="3505200"/>
          <a:ext cx="62992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59" name="معادلة" r:id="rId5" imgW="1625400" imgH="634680" progId="Equation.3">
                  <p:embed/>
                </p:oleObj>
              </mc:Choice>
              <mc:Fallback>
                <p:oleObj name="معادلة" r:id="rId5" imgW="16254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3505200"/>
                        <a:ext cx="6299200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29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220915"/>
              </p:ext>
            </p:extLst>
          </p:nvPr>
        </p:nvGraphicFramePr>
        <p:xfrm>
          <a:off x="762000" y="1905000"/>
          <a:ext cx="3429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5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05000"/>
                        <a:ext cx="3429000" cy="914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860699"/>
              </p:ext>
            </p:extLst>
          </p:nvPr>
        </p:nvGraphicFramePr>
        <p:xfrm>
          <a:off x="828675" y="3657600"/>
          <a:ext cx="8086725" cy="184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6" name="معادلة" r:id="rId5" imgW="2298600" imgH="634680" progId="Equation.3">
                  <p:embed/>
                </p:oleObj>
              </mc:Choice>
              <mc:Fallback>
                <p:oleObj name="معادلة" r:id="rId5" imgW="22986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3657600"/>
                        <a:ext cx="8086725" cy="184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29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45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315248"/>
              </p:ext>
            </p:extLst>
          </p:nvPr>
        </p:nvGraphicFramePr>
        <p:xfrm>
          <a:off x="1200150" y="1524000"/>
          <a:ext cx="2497138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07" name="معادلة" r:id="rId3" imgW="939600" imgH="228600" progId="Equation.3">
                  <p:embed/>
                </p:oleObj>
              </mc:Choice>
              <mc:Fallback>
                <p:oleObj name="معادلة" r:id="rId3" imgW="93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0150" y="1524000"/>
                        <a:ext cx="2497138" cy="5873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715443"/>
              </p:ext>
            </p:extLst>
          </p:nvPr>
        </p:nvGraphicFramePr>
        <p:xfrm>
          <a:off x="1271588" y="2843213"/>
          <a:ext cx="4214812" cy="256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08" name="معادلة" r:id="rId5" imgW="1168200" imgH="1257120" progId="Equation.3">
                  <p:embed/>
                </p:oleObj>
              </mc:Choice>
              <mc:Fallback>
                <p:oleObj name="معادلة" r:id="rId5" imgW="1168200" imgH="12571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588" y="2843213"/>
                        <a:ext cx="4214812" cy="2566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880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</a:t>
            </a:r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2954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512587"/>
              </p:ext>
            </p:extLst>
          </p:nvPr>
        </p:nvGraphicFramePr>
        <p:xfrm>
          <a:off x="1371600" y="2514600"/>
          <a:ext cx="4495800" cy="342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83" name="Equation" r:id="rId3" imgW="1511280" imgH="1676160" progId="Equation.3">
                  <p:embed/>
                </p:oleObj>
              </mc:Choice>
              <mc:Fallback>
                <p:oleObj name="Equation" r:id="rId3" imgW="151128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514600"/>
                        <a:ext cx="4495800" cy="342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540836"/>
              </p:ext>
            </p:extLst>
          </p:nvPr>
        </p:nvGraphicFramePr>
        <p:xfrm>
          <a:off x="1022350" y="1447800"/>
          <a:ext cx="3541713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84" name="معادلة" r:id="rId5" imgW="1333440" imgH="228600" progId="Equation.3">
                  <p:embed/>
                </p:oleObj>
              </mc:Choice>
              <mc:Fallback>
                <p:oleObj name="معادلة" r:id="rId5" imgW="1333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1447800"/>
                        <a:ext cx="3541713" cy="7540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656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solidFill>
                <a:srgbClr val="FF0000"/>
              </a:solidFill>
            </a:endParaRPr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9885890"/>
              </p:ext>
            </p:extLst>
          </p:nvPr>
        </p:nvGraphicFramePr>
        <p:xfrm>
          <a:off x="457200" y="2192338"/>
          <a:ext cx="8839200" cy="375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6" name="Equation" r:id="rId3" imgW="2971800" imgH="1650960" progId="Equation.3">
                  <p:embed/>
                </p:oleObj>
              </mc:Choice>
              <mc:Fallback>
                <p:oleObj name="Equation" r:id="rId3" imgW="2971800" imgH="1650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192338"/>
                        <a:ext cx="8839200" cy="375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797669"/>
              </p:ext>
            </p:extLst>
          </p:nvPr>
        </p:nvGraphicFramePr>
        <p:xfrm>
          <a:off x="1174750" y="1447800"/>
          <a:ext cx="32385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7" name="معادلة" r:id="rId5" imgW="1218960" imgH="228600" progId="Equation.3">
                  <p:embed/>
                </p:oleObj>
              </mc:Choice>
              <mc:Fallback>
                <p:oleObj name="معادلة" r:id="rId5" imgW="1218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750" y="1447800"/>
                        <a:ext cx="3238500" cy="7540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679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302597"/>
              </p:ext>
            </p:extLst>
          </p:nvPr>
        </p:nvGraphicFramePr>
        <p:xfrm>
          <a:off x="6134100" y="1295400"/>
          <a:ext cx="20955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81" name="Equation" r:id="rId3" imgW="787320" imgH="228600" progId="Equation.3">
                  <p:embed/>
                </p:oleObj>
              </mc:Choice>
              <mc:Fallback>
                <p:oleObj name="Equation" r:id="rId3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1295400"/>
                        <a:ext cx="20955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15955"/>
              </p:ext>
            </p:extLst>
          </p:nvPr>
        </p:nvGraphicFramePr>
        <p:xfrm>
          <a:off x="4648200" y="1371600"/>
          <a:ext cx="60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82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71600"/>
                        <a:ext cx="609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288902"/>
              </p:ext>
            </p:extLst>
          </p:nvPr>
        </p:nvGraphicFramePr>
        <p:xfrm>
          <a:off x="2738437" y="1373188"/>
          <a:ext cx="11477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83" name="Equation" r:id="rId7" imgW="431640" imgH="177480" progId="Equation.3">
                  <p:embed/>
                </p:oleObj>
              </mc:Choice>
              <mc:Fallback>
                <p:oleObj name="Equation" r:id="rId7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7" y="1373188"/>
                        <a:ext cx="11477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387889"/>
              </p:ext>
            </p:extLst>
          </p:nvPr>
        </p:nvGraphicFramePr>
        <p:xfrm>
          <a:off x="1265237" y="1447800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84" name="Equation" r:id="rId9" imgW="355320" imgH="203040" progId="Equation.3">
                  <p:embed/>
                </p:oleObj>
              </mc:Choice>
              <mc:Fallback>
                <p:oleObj name="Equation" r:id="rId9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237" y="1447800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3"/>
          <p:cNvGraphicFramePr>
            <a:graphicFrameLocks noChangeAspect="1"/>
          </p:cNvGraphicFramePr>
          <p:nvPr/>
        </p:nvGraphicFramePr>
        <p:xfrm>
          <a:off x="811213" y="2235200"/>
          <a:ext cx="5618162" cy="378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85" name="Equation" r:id="rId11" imgW="1523880" imgH="1726920" progId="Equation.3">
                  <p:embed/>
                </p:oleObj>
              </mc:Choice>
              <mc:Fallback>
                <p:oleObj name="Equation" r:id="rId11" imgW="1523880" imgH="1726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2235200"/>
                        <a:ext cx="5618162" cy="378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320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 </a:t>
            </a: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82358"/>
              </p:ext>
            </p:extLst>
          </p:nvPr>
        </p:nvGraphicFramePr>
        <p:xfrm>
          <a:off x="5854700" y="1295400"/>
          <a:ext cx="22987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05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4700" y="1295400"/>
                        <a:ext cx="22987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879842"/>
              </p:ext>
            </p:extLst>
          </p:nvPr>
        </p:nvGraphicFramePr>
        <p:xfrm>
          <a:off x="4343400" y="1371600"/>
          <a:ext cx="60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06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371600"/>
                        <a:ext cx="609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322727"/>
              </p:ext>
            </p:extLst>
          </p:nvPr>
        </p:nvGraphicFramePr>
        <p:xfrm>
          <a:off x="2636837" y="1373188"/>
          <a:ext cx="9445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07" name="Equation" r:id="rId7" imgW="355320" imgH="177480" progId="Equation.3">
                  <p:embed/>
                </p:oleObj>
              </mc:Choice>
              <mc:Fallback>
                <p:oleObj name="Equation" r:id="rId7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7" y="1373188"/>
                        <a:ext cx="9445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482126"/>
              </p:ext>
            </p:extLst>
          </p:nvPr>
        </p:nvGraphicFramePr>
        <p:xfrm>
          <a:off x="1112837" y="1447800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08" name="Equation" r:id="rId9" imgW="355320" imgH="203040" progId="Equation.3">
                  <p:embed/>
                </p:oleObj>
              </mc:Choice>
              <mc:Fallback>
                <p:oleObj name="Equation" r:id="rId9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7" y="1447800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3"/>
          <p:cNvGraphicFramePr>
            <a:graphicFrameLocks noChangeAspect="1"/>
          </p:cNvGraphicFramePr>
          <p:nvPr/>
        </p:nvGraphicFramePr>
        <p:xfrm>
          <a:off x="533400" y="2286000"/>
          <a:ext cx="68580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09" name="Equation" r:id="rId11" imgW="2145960" imgH="2158920" progId="Equation.3">
                  <p:embed/>
                </p:oleObj>
              </mc:Choice>
              <mc:Fallback>
                <p:oleObj name="Equation" r:id="rId11" imgW="2145960" imgH="2158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0"/>
                        <a:ext cx="68580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132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477809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34" name="معادلة" r:id="rId3" imgW="215640" imgH="393480" progId="Equation.3">
                  <p:embed/>
                </p:oleObj>
              </mc:Choice>
              <mc:Fallback>
                <p:oleObj name="معادلة" r:id="rId3" imgW="21564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168130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35" name="Equation" r:id="rId5" imgW="215806" imgH="418918" progId="Equation.3">
                  <p:embed/>
                </p:oleObj>
              </mc:Choice>
              <mc:Fallback>
                <p:oleObj name="Equation" r:id="rId5" imgW="215806" imgH="418918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89448"/>
              </p:ext>
            </p:extLst>
          </p:nvPr>
        </p:nvGraphicFramePr>
        <p:xfrm>
          <a:off x="1371600" y="1981200"/>
          <a:ext cx="333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36" name="معادلة" r:id="rId7" imgW="1041120" imgH="228600" progId="Equation.3">
                  <p:embed/>
                </p:oleObj>
              </mc:Choice>
              <mc:Fallback>
                <p:oleObj name="معادلة" r:id="rId7" imgW="10411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3333750" cy="609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121889"/>
              </p:ext>
            </p:extLst>
          </p:nvPr>
        </p:nvGraphicFramePr>
        <p:xfrm>
          <a:off x="1295400" y="3122612"/>
          <a:ext cx="3290888" cy="221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37" name="Equation" r:id="rId9" imgW="1002865" imgH="837836" progId="Equation.3">
                  <p:embed/>
                </p:oleObj>
              </mc:Choice>
              <mc:Fallback>
                <p:oleObj name="Equation" r:id="rId9" imgW="1002865" imgH="83783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122612"/>
                        <a:ext cx="3290888" cy="221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173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0600" y="144254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66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284288"/>
              </p:ext>
            </p:extLst>
          </p:nvPr>
        </p:nvGraphicFramePr>
        <p:xfrm>
          <a:off x="1219200" y="1574800"/>
          <a:ext cx="3505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56" name="Equation" r:id="rId3" imgW="838080" imgH="203040" progId="Equation.3">
                  <p:embed/>
                </p:oleObj>
              </mc:Choice>
              <mc:Fallback>
                <p:oleObj name="Equation" r:id="rId3" imgW="838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574800"/>
                        <a:ext cx="3505200" cy="558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57" name="معادلة" r:id="rId5" imgW="215640" imgH="393480" progId="Equation.3">
                  <p:embed/>
                </p:oleObj>
              </mc:Choice>
              <mc:Fallback>
                <p:oleObj name="معادلة" r:id="rId5" imgW="215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58" name="Equation" r:id="rId7" imgW="215806" imgH="418918" progId="Equation.3">
                  <p:embed/>
                </p:oleObj>
              </mc:Choice>
              <mc:Fallback>
                <p:oleObj name="Equation" r:id="rId7" imgW="215806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117816"/>
              </p:ext>
            </p:extLst>
          </p:nvPr>
        </p:nvGraphicFramePr>
        <p:xfrm>
          <a:off x="1057275" y="3014663"/>
          <a:ext cx="4581525" cy="227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59" name="معادلة" r:id="rId9" imgW="1396800" imgH="863280" progId="Equation.3">
                  <p:embed/>
                </p:oleObj>
              </mc:Choice>
              <mc:Fallback>
                <p:oleObj name="معادلة" r:id="rId9" imgW="139680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3014663"/>
                        <a:ext cx="4581525" cy="227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116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6149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r>
              <a:rPr lang="ar-SA" sz="2400" b="1" smtClean="0"/>
              <a:t>   </a:t>
            </a:r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  <a:p>
            <a:pPr marL="514350" indent="-514350" rtl="1">
              <a:buFont typeface="Arial" charset="0"/>
              <a:buNone/>
            </a:pPr>
            <a:r>
              <a:rPr lang="ar-SA" sz="2800" b="1" smtClean="0">
                <a:solidFill>
                  <a:srgbClr val="FF0000"/>
                </a:solidFill>
              </a:rPr>
              <a:t>الحل: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261607"/>
              </p:ext>
            </p:extLst>
          </p:nvPr>
        </p:nvGraphicFramePr>
        <p:xfrm>
          <a:off x="1130300" y="1600200"/>
          <a:ext cx="45958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76" name="معادلة" r:id="rId3" imgW="1434960" imgH="228600" progId="Equation.3">
                  <p:embed/>
                </p:oleObj>
              </mc:Choice>
              <mc:Fallback>
                <p:oleObj name="معادلة" r:id="rId3" imgW="1434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300" y="1600200"/>
                        <a:ext cx="4595813" cy="6000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990600" y="2514600"/>
          <a:ext cx="57912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77" name="Equation" r:id="rId5" imgW="2019240" imgH="1701720" progId="Equation.3">
                  <p:embed/>
                </p:oleObj>
              </mc:Choice>
              <mc:Fallback>
                <p:oleObj name="Equation" r:id="rId5" imgW="2019240" imgH="1701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514600"/>
                        <a:ext cx="57912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78" name="معادلة" r:id="rId7" imgW="215713" imgH="393359" progId="Equation.3">
                  <p:embed/>
                </p:oleObj>
              </mc:Choice>
              <mc:Fallback>
                <p:oleObj name="معادلة" r:id="rId7" imgW="215713" imgH="39335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79" name="Equation" r:id="rId9" imgW="215806" imgH="418918" progId="Equation.3">
                  <p:embed/>
                </p:oleObj>
              </mc:Choice>
              <mc:Fallback>
                <p:oleObj name="Equation" r:id="rId9" imgW="215806" imgH="418918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47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prstClr val="black"/>
                </a:solidFill>
              </a:rPr>
              <a:t>ما هي نقط القيم العظمى والصغرى إن وجدت؟ للدوال التالية: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308497"/>
              </p:ext>
            </p:extLst>
          </p:nvPr>
        </p:nvGraphicFramePr>
        <p:xfrm>
          <a:off x="1101725" y="2895600"/>
          <a:ext cx="37560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41" name="معادلة" r:id="rId3" imgW="1371600" imgH="228600" progId="Equation.3">
                  <p:embed/>
                </p:oleObj>
              </mc:Choice>
              <mc:Fallback>
                <p:oleObj name="معادلة" r:id="rId3" imgW="1371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2895600"/>
                        <a:ext cx="37560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34330"/>
              </p:ext>
            </p:extLst>
          </p:nvPr>
        </p:nvGraphicFramePr>
        <p:xfrm>
          <a:off x="1012825" y="3581400"/>
          <a:ext cx="424180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42" name="معادلة" r:id="rId5" imgW="1549080" imgH="965160" progId="Equation.3">
                  <p:embed/>
                </p:oleObj>
              </mc:Choice>
              <mc:Fallback>
                <p:oleObj name="معادلة" r:id="rId5" imgW="154908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581400"/>
                        <a:ext cx="4241800" cy="225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326045"/>
              </p:ext>
            </p:extLst>
          </p:nvPr>
        </p:nvGraphicFramePr>
        <p:xfrm>
          <a:off x="628650" y="1411288"/>
          <a:ext cx="47053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43" name="معادلة" r:id="rId7" imgW="1498320" imgH="228600" progId="Equation.3">
                  <p:embed/>
                </p:oleObj>
              </mc:Choice>
              <mc:Fallback>
                <p:oleObj name="معادلة" r:id="rId7" imgW="14983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1411288"/>
                        <a:ext cx="4705350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6936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759720"/>
              </p:ext>
            </p:extLst>
          </p:nvPr>
        </p:nvGraphicFramePr>
        <p:xfrm>
          <a:off x="6497638" y="2009775"/>
          <a:ext cx="180816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95" name="معادلة" r:id="rId3" imgW="660240" imgH="203040" progId="Equation.3">
                  <p:embed/>
                </p:oleObj>
              </mc:Choice>
              <mc:Fallback>
                <p:oleObj name="معادلة" r:id="rId3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638" y="2009775"/>
                        <a:ext cx="180816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757616"/>
              </p:ext>
            </p:extLst>
          </p:nvPr>
        </p:nvGraphicFramePr>
        <p:xfrm>
          <a:off x="6423025" y="4419600"/>
          <a:ext cx="267811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96" name="معادلة" r:id="rId5" imgW="977760" imgH="203040" progId="Equation.3">
                  <p:embed/>
                </p:oleObj>
              </mc:Choice>
              <mc:Fallback>
                <p:oleObj name="معادلة" r:id="rId5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4419600"/>
                        <a:ext cx="2678113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378393"/>
              </p:ext>
            </p:extLst>
          </p:nvPr>
        </p:nvGraphicFramePr>
        <p:xfrm>
          <a:off x="6969125" y="2543175"/>
          <a:ext cx="9747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97" name="معادلة" r:id="rId7" imgW="355320" imgH="177480" progId="Equation.3">
                  <p:embed/>
                </p:oleObj>
              </mc:Choice>
              <mc:Fallback>
                <p:oleObj name="معادلة" r:id="rId7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5" y="2543175"/>
                        <a:ext cx="9747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417402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98" name="معادلة" r:id="rId9" imgW="660240" imgH="203040" progId="Equation.3">
                  <p:embed/>
                </p:oleObj>
              </mc:Choice>
              <mc:Fallback>
                <p:oleObj name="معادلة" r:id="rId9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124200"/>
                        <a:ext cx="180816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752696"/>
              </p:ext>
            </p:extLst>
          </p:nvPr>
        </p:nvGraphicFramePr>
        <p:xfrm>
          <a:off x="7146925" y="3657600"/>
          <a:ext cx="9731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99" name="معادلة" r:id="rId11" imgW="355320" imgH="177480" progId="Equation.3">
                  <p:embed/>
                </p:oleObj>
              </mc:Choice>
              <mc:Fallback>
                <p:oleObj name="معادلة" r:id="rId11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6925" y="3657600"/>
                        <a:ext cx="9731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8186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632000"/>
              </p:ext>
            </p:extLst>
          </p:nvPr>
        </p:nvGraphicFramePr>
        <p:xfrm>
          <a:off x="2362200" y="2057400"/>
          <a:ext cx="53546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323" name="معادلة" r:id="rId3" imgW="1955520" imgH="203040" progId="Equation.3">
                  <p:embed/>
                </p:oleObj>
              </mc:Choice>
              <mc:Fallback>
                <p:oleObj name="معادلة" r:id="rId3" imgW="1955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057400"/>
                        <a:ext cx="53546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043169"/>
              </p:ext>
            </p:extLst>
          </p:nvPr>
        </p:nvGraphicFramePr>
        <p:xfrm>
          <a:off x="7348538" y="1447800"/>
          <a:ext cx="9747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324" name="معادلة" r:id="rId5" imgW="355320" imgH="177480" progId="Equation.3">
                  <p:embed/>
                </p:oleObj>
              </mc:Choice>
              <mc:Fallback>
                <p:oleObj name="معادلة" r:id="rId5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8538" y="1447800"/>
                        <a:ext cx="9747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822875"/>
              </p:ext>
            </p:extLst>
          </p:nvPr>
        </p:nvGraphicFramePr>
        <p:xfrm>
          <a:off x="8736013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325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6013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487477"/>
              </p:ext>
            </p:extLst>
          </p:nvPr>
        </p:nvGraphicFramePr>
        <p:xfrm>
          <a:off x="3640138" y="38100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326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0138" y="38100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078068"/>
              </p:ext>
            </p:extLst>
          </p:nvPr>
        </p:nvGraphicFramePr>
        <p:xfrm>
          <a:off x="1879600" y="4572000"/>
          <a:ext cx="54578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327" name="معادلة" r:id="rId11" imgW="1993680" imgH="457200" progId="Equation.3">
                  <p:embed/>
                </p:oleObj>
              </mc:Choice>
              <mc:Fallback>
                <p:oleObj name="معادلة" r:id="rId11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4572000"/>
                        <a:ext cx="545782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114456"/>
              </p:ext>
            </p:extLst>
          </p:nvPr>
        </p:nvGraphicFramePr>
        <p:xfrm>
          <a:off x="2514600" y="2955925"/>
          <a:ext cx="2051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328" name="معادلة" r:id="rId13" imgW="749160" imgH="203040" progId="Equation.3">
                  <p:embed/>
                </p:oleObj>
              </mc:Choice>
              <mc:Fallback>
                <p:oleObj name="معادلة" r:id="rId13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955925"/>
                        <a:ext cx="20510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0248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007250"/>
              </p:ext>
            </p:extLst>
          </p:nvPr>
        </p:nvGraphicFramePr>
        <p:xfrm>
          <a:off x="7532688" y="1524000"/>
          <a:ext cx="973137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47" name="معادلة" r:id="rId3" imgW="355320" imgH="177480" progId="Equation.3">
                  <p:embed/>
                </p:oleObj>
              </mc:Choice>
              <mc:Fallback>
                <p:oleObj name="معادلة" r:id="rId3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2688" y="1524000"/>
                        <a:ext cx="973137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720589"/>
              </p:ext>
            </p:extLst>
          </p:nvPr>
        </p:nvGraphicFramePr>
        <p:xfrm>
          <a:off x="2895600" y="2057400"/>
          <a:ext cx="518318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48" name="معادلة" r:id="rId5" imgW="1892160" imgH="203040" progId="Equation.3">
                  <p:embed/>
                </p:oleObj>
              </mc:Choice>
              <mc:Fallback>
                <p:oleObj name="معادلة" r:id="rId5" imgW="1892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057400"/>
                        <a:ext cx="5183188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109715"/>
              </p:ext>
            </p:extLst>
          </p:nvPr>
        </p:nvGraphicFramePr>
        <p:xfrm>
          <a:off x="8761413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49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1413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298485"/>
              </p:ext>
            </p:extLst>
          </p:nvPr>
        </p:nvGraphicFramePr>
        <p:xfrm>
          <a:off x="3749675" y="38100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0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9675" y="38100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76205"/>
              </p:ext>
            </p:extLst>
          </p:nvPr>
        </p:nvGraphicFramePr>
        <p:xfrm>
          <a:off x="1531938" y="4648200"/>
          <a:ext cx="615473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1" name="معادلة" r:id="rId11" imgW="2247840" imgH="457200" progId="Equation.3">
                  <p:embed/>
                </p:oleObj>
              </mc:Choice>
              <mc:Fallback>
                <p:oleObj name="معادلة" r:id="rId11" imgW="22478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8" y="4648200"/>
                        <a:ext cx="6154737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782483"/>
              </p:ext>
            </p:extLst>
          </p:nvPr>
        </p:nvGraphicFramePr>
        <p:xfrm>
          <a:off x="2819400" y="3032125"/>
          <a:ext cx="2051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2" name="معادلة" r:id="rId13" imgW="749160" imgH="203040" progId="Equation.3">
                  <p:embed/>
                </p:oleObj>
              </mc:Choice>
              <mc:Fallback>
                <p:oleObj name="معادلة" r:id="rId13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032125"/>
                        <a:ext cx="20510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9094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463505"/>
              </p:ext>
            </p:extLst>
          </p:nvPr>
        </p:nvGraphicFramePr>
        <p:xfrm>
          <a:off x="1204913" y="2895600"/>
          <a:ext cx="35480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82" name="معادلة" r:id="rId3" imgW="1295280" imgH="228600" progId="Equation.3">
                  <p:embed/>
                </p:oleObj>
              </mc:Choice>
              <mc:Fallback>
                <p:oleObj name="معادلة" r:id="rId3" imgW="1295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2895600"/>
                        <a:ext cx="35480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47083"/>
              </p:ext>
            </p:extLst>
          </p:nvPr>
        </p:nvGraphicFramePr>
        <p:xfrm>
          <a:off x="995363" y="3581400"/>
          <a:ext cx="4276725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83" name="معادلة" r:id="rId5" imgW="1562040" imgH="965160" progId="Equation.3">
                  <p:embed/>
                </p:oleObj>
              </mc:Choice>
              <mc:Fallback>
                <p:oleObj name="معادلة" r:id="rId5" imgW="156204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363" y="3581400"/>
                        <a:ext cx="4276725" cy="225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605179"/>
              </p:ext>
            </p:extLst>
          </p:nvPr>
        </p:nvGraphicFramePr>
        <p:xfrm>
          <a:off x="647700" y="1676400"/>
          <a:ext cx="38608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84" name="معادلة" r:id="rId7" imgW="1663560" imgH="228600" progId="Equation.3">
                  <p:embed/>
                </p:oleObj>
              </mc:Choice>
              <mc:Fallback>
                <p:oleObj name="معادلة" r:id="rId7" imgW="166356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676400"/>
                        <a:ext cx="3860800" cy="5445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6742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774585"/>
              </p:ext>
            </p:extLst>
          </p:nvPr>
        </p:nvGraphicFramePr>
        <p:xfrm>
          <a:off x="6532563" y="2009775"/>
          <a:ext cx="173831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10" name="معادلة" r:id="rId3" imgW="634680" imgH="203040" progId="Equation.3">
                  <p:embed/>
                </p:oleObj>
              </mc:Choice>
              <mc:Fallback>
                <p:oleObj name="معادلة" r:id="rId3" imgW="634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563" y="2009775"/>
                        <a:ext cx="173831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143411"/>
              </p:ext>
            </p:extLst>
          </p:nvPr>
        </p:nvGraphicFramePr>
        <p:xfrm>
          <a:off x="6407150" y="4419600"/>
          <a:ext cx="27114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11" name="معادلة" r:id="rId5" imgW="990360" imgH="203040" progId="Equation.3">
                  <p:embed/>
                </p:oleObj>
              </mc:Choice>
              <mc:Fallback>
                <p:oleObj name="معادلة" r:id="rId5" imgW="990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150" y="4419600"/>
                        <a:ext cx="27114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965504"/>
              </p:ext>
            </p:extLst>
          </p:nvPr>
        </p:nvGraphicFramePr>
        <p:xfrm>
          <a:off x="6862763" y="2543175"/>
          <a:ext cx="11858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12" name="معادلة" r:id="rId7" imgW="431640" imgH="177480" progId="Equation.3">
                  <p:embed/>
                </p:oleObj>
              </mc:Choice>
              <mc:Fallback>
                <p:oleObj name="معادلة" r:id="rId7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2763" y="2543175"/>
                        <a:ext cx="1185862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190820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13" name="معادلة" r:id="rId9" imgW="660240" imgH="203040" progId="Equation.3">
                  <p:embed/>
                </p:oleObj>
              </mc:Choice>
              <mc:Fallback>
                <p:oleObj name="معادلة" r:id="rId9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124200"/>
                        <a:ext cx="180816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353676"/>
              </p:ext>
            </p:extLst>
          </p:nvPr>
        </p:nvGraphicFramePr>
        <p:xfrm>
          <a:off x="7043738" y="3657600"/>
          <a:ext cx="1181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14" name="معادلة" r:id="rId11" imgW="431640" imgH="177480" progId="Equation.3">
                  <p:embed/>
                </p:oleObj>
              </mc:Choice>
              <mc:Fallback>
                <p:oleObj name="معادلة" r:id="rId11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738" y="3657600"/>
                        <a:ext cx="1181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5338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118092"/>
              </p:ext>
            </p:extLst>
          </p:nvPr>
        </p:nvGraphicFramePr>
        <p:xfrm>
          <a:off x="3322638" y="2057400"/>
          <a:ext cx="528478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43" name="معادلة" r:id="rId3" imgW="1930320" imgH="203040" progId="Equation.3">
                  <p:embed/>
                </p:oleObj>
              </mc:Choice>
              <mc:Fallback>
                <p:oleObj name="معادلة" r:id="rId3" imgW="1930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2638" y="2057400"/>
                        <a:ext cx="528478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38733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44" name="معادلة" r:id="rId5" imgW="431640" imgH="177480" progId="Equation.3">
                  <p:embed/>
                </p:oleObj>
              </mc:Choice>
              <mc:Fallback>
                <p:oleObj name="معادلة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447800"/>
                        <a:ext cx="11842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267021"/>
              </p:ext>
            </p:extLst>
          </p:nvPr>
        </p:nvGraphicFramePr>
        <p:xfrm>
          <a:off x="86106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45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06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500840"/>
              </p:ext>
            </p:extLst>
          </p:nvPr>
        </p:nvGraphicFramePr>
        <p:xfrm>
          <a:off x="3535363" y="38100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46" name="معادلة" r:id="rId9" imgW="431640" imgH="177480" progId="Equation.3">
                  <p:embed/>
                </p:oleObj>
              </mc:Choice>
              <mc:Fallback>
                <p:oleObj name="معادلة" r:id="rId9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5363" y="38100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566182"/>
              </p:ext>
            </p:extLst>
          </p:nvPr>
        </p:nvGraphicFramePr>
        <p:xfrm>
          <a:off x="1793875" y="4800600"/>
          <a:ext cx="563086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47" name="معادلة" r:id="rId11" imgW="2057400" imgH="457200" progId="Equation.3">
                  <p:embed/>
                </p:oleObj>
              </mc:Choice>
              <mc:Fallback>
                <p:oleObj name="معادلة" r:id="rId11" imgW="2057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75" y="4800600"/>
                        <a:ext cx="563086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817734"/>
              </p:ext>
            </p:extLst>
          </p:nvPr>
        </p:nvGraphicFramePr>
        <p:xfrm>
          <a:off x="3200400" y="3032125"/>
          <a:ext cx="19812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48" name="معادلة" r:id="rId13" imgW="723600" imgH="203040" progId="Equation.3">
                  <p:embed/>
                </p:oleObj>
              </mc:Choice>
              <mc:Fallback>
                <p:oleObj name="معادلة" r:id="rId13" imgW="723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032125"/>
                        <a:ext cx="19812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1213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339060"/>
              </p:ext>
            </p:extLst>
          </p:nvPr>
        </p:nvGraphicFramePr>
        <p:xfrm>
          <a:off x="7429500" y="1524000"/>
          <a:ext cx="11811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67" name="معادلة" r:id="rId3" imgW="431640" imgH="177480" progId="Equation.3">
                  <p:embed/>
                </p:oleObj>
              </mc:Choice>
              <mc:Fallback>
                <p:oleObj name="معادلة" r:id="rId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0" y="1524000"/>
                        <a:ext cx="11811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133905"/>
              </p:ext>
            </p:extLst>
          </p:nvPr>
        </p:nvGraphicFramePr>
        <p:xfrm>
          <a:off x="2555875" y="2041525"/>
          <a:ext cx="60515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68" name="معادلة" r:id="rId5" imgW="2209680" imgH="203040" progId="Equation.3">
                  <p:embed/>
                </p:oleObj>
              </mc:Choice>
              <mc:Fallback>
                <p:oleObj name="معادلة" r:id="rId5" imgW="2209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041525"/>
                        <a:ext cx="60515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043756"/>
              </p:ext>
            </p:extLst>
          </p:nvPr>
        </p:nvGraphicFramePr>
        <p:xfrm>
          <a:off x="84582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69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82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595851"/>
              </p:ext>
            </p:extLst>
          </p:nvPr>
        </p:nvGraphicFramePr>
        <p:xfrm>
          <a:off x="3479800" y="3810000"/>
          <a:ext cx="939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70" name="معادلة" r:id="rId9" imgW="342720" imgH="177480" progId="Equation.3">
                  <p:embed/>
                </p:oleObj>
              </mc:Choice>
              <mc:Fallback>
                <p:oleObj name="معادلة" r:id="rId9" imgW="342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9800" y="3810000"/>
                        <a:ext cx="939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717021"/>
              </p:ext>
            </p:extLst>
          </p:nvPr>
        </p:nvGraphicFramePr>
        <p:xfrm>
          <a:off x="1957387" y="4724400"/>
          <a:ext cx="57388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71" name="معادلة" r:id="rId11" imgW="2095200" imgH="457200" progId="Equation.3">
                  <p:embed/>
                </p:oleObj>
              </mc:Choice>
              <mc:Fallback>
                <p:oleObj name="معادلة" r:id="rId11" imgW="2095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7387" y="4724400"/>
                        <a:ext cx="5738813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542836"/>
              </p:ext>
            </p:extLst>
          </p:nvPr>
        </p:nvGraphicFramePr>
        <p:xfrm>
          <a:off x="2362200" y="2955925"/>
          <a:ext cx="22606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72" name="معادلة" r:id="rId13" imgW="825480" imgH="203040" progId="Equation.3">
                  <p:embed/>
                </p:oleObj>
              </mc:Choice>
              <mc:Fallback>
                <p:oleObj name="معادلة" r:id="rId13" imgW="825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955925"/>
                        <a:ext cx="22606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3689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962103"/>
              </p:ext>
            </p:extLst>
          </p:nvPr>
        </p:nvGraphicFramePr>
        <p:xfrm>
          <a:off x="1568450" y="2667000"/>
          <a:ext cx="243522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51" name="معادلة" r:id="rId3" imgW="888840" imgH="203040" progId="Equation.3">
                  <p:embed/>
                </p:oleObj>
              </mc:Choice>
              <mc:Fallback>
                <p:oleObj name="معادلة" r:id="rId3" imgW="888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8450" y="2667000"/>
                        <a:ext cx="2435225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637898"/>
              </p:ext>
            </p:extLst>
          </p:nvPr>
        </p:nvGraphicFramePr>
        <p:xfrm>
          <a:off x="1676400" y="3276600"/>
          <a:ext cx="3268663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52" name="معادلة" r:id="rId5" imgW="1193760" imgH="863280" progId="Equation.3">
                  <p:embed/>
                </p:oleObj>
              </mc:Choice>
              <mc:Fallback>
                <p:oleObj name="معادلة" r:id="rId5" imgW="11937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276600"/>
                        <a:ext cx="3268663" cy="201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383842"/>
              </p:ext>
            </p:extLst>
          </p:nvPr>
        </p:nvGraphicFramePr>
        <p:xfrm>
          <a:off x="735013" y="1431925"/>
          <a:ext cx="35560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53" name="معادلة" r:id="rId7" imgW="1409400" imgH="228600" progId="Equation.3">
                  <p:embed/>
                </p:oleObj>
              </mc:Choice>
              <mc:Fallback>
                <p:oleObj name="معادلة" r:id="rId7" imgW="14094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1431925"/>
                        <a:ext cx="3556000" cy="5778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677360"/>
              </p:ext>
            </p:extLst>
          </p:nvPr>
        </p:nvGraphicFramePr>
        <p:xfrm>
          <a:off x="1765300" y="5410200"/>
          <a:ext cx="173831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54" name="معادلة" r:id="rId9" imgW="634680" imgH="203040" progId="Equation.3">
                  <p:embed/>
                </p:oleObj>
              </mc:Choice>
              <mc:Fallback>
                <p:oleObj name="معادلة" r:id="rId9" imgW="634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5410200"/>
                        <a:ext cx="173831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3246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077166"/>
              </p:ext>
            </p:extLst>
          </p:nvPr>
        </p:nvGraphicFramePr>
        <p:xfrm>
          <a:off x="3665538" y="2057400"/>
          <a:ext cx="166846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68" name="معادلة" r:id="rId3" imgW="609480" imgH="203040" progId="Equation.3">
                  <p:embed/>
                </p:oleObj>
              </mc:Choice>
              <mc:Fallback>
                <p:oleObj name="معادلة" r:id="rId3" imgW="609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5538" y="2057400"/>
                        <a:ext cx="1668462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32379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69" name="معادلة" r:id="rId5" imgW="431640" imgH="177480" progId="Equation.3">
                  <p:embed/>
                </p:oleObj>
              </mc:Choice>
              <mc:Fallback>
                <p:oleObj name="معادلة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447800"/>
                        <a:ext cx="11842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068705"/>
              </p:ext>
            </p:extLst>
          </p:nvPr>
        </p:nvGraphicFramePr>
        <p:xfrm>
          <a:off x="86868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70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647666"/>
              </p:ext>
            </p:extLst>
          </p:nvPr>
        </p:nvGraphicFramePr>
        <p:xfrm>
          <a:off x="3640138" y="37338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71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0138" y="37338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807488"/>
              </p:ext>
            </p:extLst>
          </p:nvPr>
        </p:nvGraphicFramePr>
        <p:xfrm>
          <a:off x="2679700" y="4648200"/>
          <a:ext cx="38592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72" name="معادلة" r:id="rId11" imgW="1409400" imgH="457200" progId="Equation.3">
                  <p:embed/>
                </p:oleObj>
              </mc:Choice>
              <mc:Fallback>
                <p:oleObj name="معادلة" r:id="rId11" imgW="1409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9700" y="4648200"/>
                        <a:ext cx="385921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957940"/>
              </p:ext>
            </p:extLst>
          </p:nvPr>
        </p:nvGraphicFramePr>
        <p:xfrm>
          <a:off x="3505200" y="3032125"/>
          <a:ext cx="19812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73" name="معادلة" r:id="rId13" imgW="723600" imgH="203040" progId="Equation.3">
                  <p:embed/>
                </p:oleObj>
              </mc:Choice>
              <mc:Fallback>
                <p:oleObj name="معادلة" r:id="rId13" imgW="723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032125"/>
                        <a:ext cx="19812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3767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266598"/>
              </p:ext>
            </p:extLst>
          </p:nvPr>
        </p:nvGraphicFramePr>
        <p:xfrm>
          <a:off x="812800" y="2725738"/>
          <a:ext cx="35798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7" name="معادلة" r:id="rId3" imgW="1307880" imgH="228600" progId="Equation.3">
                  <p:embed/>
                </p:oleObj>
              </mc:Choice>
              <mc:Fallback>
                <p:oleObj name="معادلة" r:id="rId3" imgW="1307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" y="2725738"/>
                        <a:ext cx="35798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99549"/>
              </p:ext>
            </p:extLst>
          </p:nvPr>
        </p:nvGraphicFramePr>
        <p:xfrm>
          <a:off x="933450" y="4298950"/>
          <a:ext cx="170180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8" name="معادلة" r:id="rId5" imgW="698400" imgH="838080" progId="Equation.3">
                  <p:embed/>
                </p:oleObj>
              </mc:Choice>
              <mc:Fallback>
                <p:oleObj name="معادلة" r:id="rId5" imgW="6984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" y="4298950"/>
                        <a:ext cx="1701800" cy="173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000464"/>
              </p:ext>
            </p:extLst>
          </p:nvPr>
        </p:nvGraphicFramePr>
        <p:xfrm>
          <a:off x="741363" y="3595688"/>
          <a:ext cx="26416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9" name="معادلة" r:id="rId7" imgW="965160" imgH="203040" progId="Equation.3">
                  <p:embed/>
                </p:oleObj>
              </mc:Choice>
              <mc:Fallback>
                <p:oleObj name="معادلة" r:id="rId7" imgW="965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3595688"/>
                        <a:ext cx="2641600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042252"/>
              </p:ext>
            </p:extLst>
          </p:nvPr>
        </p:nvGraphicFramePr>
        <p:xfrm>
          <a:off x="703263" y="1676400"/>
          <a:ext cx="41878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0" name="معادلة" r:id="rId9" imgW="1612800" imgH="228600" progId="Equation.3">
                  <p:embed/>
                </p:oleObj>
              </mc:Choice>
              <mc:Fallback>
                <p:oleObj name="معادلة" r:id="rId9" imgW="16128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1676400"/>
                        <a:ext cx="4187825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2855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716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5146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467650"/>
              </p:ext>
            </p:extLst>
          </p:nvPr>
        </p:nvGraphicFramePr>
        <p:xfrm>
          <a:off x="4527550" y="2590800"/>
          <a:ext cx="273050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92" name="معادلة" r:id="rId3" imgW="152280" imgH="393480" progId="Equation.3">
                  <p:embed/>
                </p:oleObj>
              </mc:Choice>
              <mc:Fallback>
                <p:oleObj name="معادلة" r:id="rId3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2590800"/>
                        <a:ext cx="273050" cy="70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832475"/>
              </p:ext>
            </p:extLst>
          </p:nvPr>
        </p:nvGraphicFramePr>
        <p:xfrm>
          <a:off x="3581400" y="2667000"/>
          <a:ext cx="228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93" name="Equation" r:id="rId5" imgW="126720" imgH="190440" progId="Equation.3">
                  <p:embed/>
                </p:oleObj>
              </mc:Choice>
              <mc:Fallback>
                <p:oleObj name="Equation" r:id="rId5" imgW="12672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667000"/>
                        <a:ext cx="22860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08743"/>
              </p:ext>
            </p:extLst>
          </p:nvPr>
        </p:nvGraphicFramePr>
        <p:xfrm>
          <a:off x="5556250" y="2667000"/>
          <a:ext cx="15875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94" name="معادلة" r:id="rId7" imgW="88560" imgH="164880" progId="Equation.3">
                  <p:embed/>
                </p:oleObj>
              </mc:Choice>
              <mc:Fallback>
                <p:oleObj name="معادلة" r:id="rId7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0" y="2667000"/>
                        <a:ext cx="158750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676442"/>
              </p:ext>
            </p:extLst>
          </p:nvPr>
        </p:nvGraphicFramePr>
        <p:xfrm>
          <a:off x="1676400" y="3646488"/>
          <a:ext cx="3101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95" name="معادلة" r:id="rId9" imgW="1371600" imgH="203040" progId="Equation.3">
                  <p:embed/>
                </p:oleObj>
              </mc:Choice>
              <mc:Fallback>
                <p:oleObj name="معادلة" r:id="rId9" imgW="1371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646488"/>
                        <a:ext cx="310197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33227"/>
              </p:ext>
            </p:extLst>
          </p:nvPr>
        </p:nvGraphicFramePr>
        <p:xfrm>
          <a:off x="1366838" y="4186237"/>
          <a:ext cx="403383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96" name="معادلة" r:id="rId11" imgW="1815840" imgH="203040" progId="Equation.3">
                  <p:embed/>
                </p:oleObj>
              </mc:Choice>
              <mc:Fallback>
                <p:oleObj name="معادلة" r:id="rId11" imgW="1815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4186237"/>
                        <a:ext cx="4033837" cy="38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5422183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358140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866568"/>
              </p:ext>
            </p:extLst>
          </p:nvPr>
        </p:nvGraphicFramePr>
        <p:xfrm>
          <a:off x="609600" y="4614862"/>
          <a:ext cx="1316037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97" name="معادلة" r:id="rId13" imgW="672840" imgH="431640" progId="Equation.3">
                  <p:embed/>
                </p:oleObj>
              </mc:Choice>
              <mc:Fallback>
                <p:oleObj name="معادلة" r:id="rId13" imgW="672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614862"/>
                        <a:ext cx="1316037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648974"/>
              </p:ext>
            </p:extLst>
          </p:nvPr>
        </p:nvGraphicFramePr>
        <p:xfrm>
          <a:off x="7010400" y="2689225"/>
          <a:ext cx="22860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98" name="معادلة" r:id="rId15" imgW="126720" imgH="164880" progId="Equation.3">
                  <p:embed/>
                </p:oleObj>
              </mc:Choice>
              <mc:Fallback>
                <p:oleObj name="معادلة" r:id="rId15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689225"/>
                        <a:ext cx="228600" cy="29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170561"/>
              </p:ext>
            </p:extLst>
          </p:nvPr>
        </p:nvGraphicFramePr>
        <p:xfrm>
          <a:off x="5791200" y="4551362"/>
          <a:ext cx="273050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99" name="معادلة" r:id="rId17" imgW="152280" imgH="393480" progId="Equation.3">
                  <p:embed/>
                </p:oleObj>
              </mc:Choice>
              <mc:Fallback>
                <p:oleObj name="معادلة" r:id="rId17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551362"/>
                        <a:ext cx="273050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547252"/>
              </p:ext>
            </p:extLst>
          </p:nvPr>
        </p:nvGraphicFramePr>
        <p:xfrm>
          <a:off x="2667000" y="4551362"/>
          <a:ext cx="682625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00" name="معادلة" r:id="rId18" imgW="380880" imgH="393480" progId="Equation.3">
                  <p:embed/>
                </p:oleObj>
              </mc:Choice>
              <mc:Fallback>
                <p:oleObj name="معادلة" r:id="rId18" imgW="380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551362"/>
                        <a:ext cx="682625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6228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716923"/>
              </p:ext>
            </p:extLst>
          </p:nvPr>
        </p:nvGraphicFramePr>
        <p:xfrm>
          <a:off x="5700713" y="4648200"/>
          <a:ext cx="1360487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01" name="معادلة" r:id="rId3" imgW="558720" imgH="431640" progId="Equation.3">
                  <p:embed/>
                </p:oleObj>
              </mc:Choice>
              <mc:Fallback>
                <p:oleObj name="معادلة" r:id="rId3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0713" y="4648200"/>
                        <a:ext cx="1360487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17480"/>
              </p:ext>
            </p:extLst>
          </p:nvPr>
        </p:nvGraphicFramePr>
        <p:xfrm>
          <a:off x="1276350" y="1828800"/>
          <a:ext cx="7199313" cy="210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02" name="معادلة" r:id="rId5" imgW="2628720" imgH="876240" progId="Equation.3">
                  <p:embed/>
                </p:oleObj>
              </mc:Choice>
              <mc:Fallback>
                <p:oleObj name="معادلة" r:id="rId5" imgW="2628720" imgH="8762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350" y="1828800"/>
                        <a:ext cx="7199313" cy="210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72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324880"/>
              </p:ext>
            </p:extLst>
          </p:nvPr>
        </p:nvGraphicFramePr>
        <p:xfrm>
          <a:off x="692150" y="2725738"/>
          <a:ext cx="3822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79" name="معادلة" r:id="rId3" imgW="1396800" imgH="228600" progId="Equation.3">
                  <p:embed/>
                </p:oleObj>
              </mc:Choice>
              <mc:Fallback>
                <p:oleObj name="معادلة" r:id="rId3" imgW="1396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2725738"/>
                        <a:ext cx="3822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714505"/>
              </p:ext>
            </p:extLst>
          </p:nvPr>
        </p:nvGraphicFramePr>
        <p:xfrm>
          <a:off x="919163" y="4286250"/>
          <a:ext cx="1731962" cy="176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80" name="معادلة" r:id="rId5" imgW="711000" imgH="850680" progId="Equation.3">
                  <p:embed/>
                </p:oleObj>
              </mc:Choice>
              <mc:Fallback>
                <p:oleObj name="معادلة" r:id="rId5" imgW="71100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4286250"/>
                        <a:ext cx="1731962" cy="176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9004"/>
              </p:ext>
            </p:extLst>
          </p:nvPr>
        </p:nvGraphicFramePr>
        <p:xfrm>
          <a:off x="706438" y="3595688"/>
          <a:ext cx="271145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81" name="معادلة" r:id="rId7" imgW="990360" imgH="203040" progId="Equation.3">
                  <p:embed/>
                </p:oleObj>
              </mc:Choice>
              <mc:Fallback>
                <p:oleObj name="معادلة" r:id="rId7" imgW="990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8" y="3595688"/>
                        <a:ext cx="2711450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344653"/>
              </p:ext>
            </p:extLst>
          </p:nvPr>
        </p:nvGraphicFramePr>
        <p:xfrm>
          <a:off x="685800" y="1600200"/>
          <a:ext cx="3886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82" name="Equation" r:id="rId9" imgW="1637589" imgH="266584" progId="Equation.3">
                  <p:embed/>
                </p:oleObj>
              </mc:Choice>
              <mc:Fallback>
                <p:oleObj name="Equation" r:id="rId9" imgW="1637589" imgH="26658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3886200" cy="609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8886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</a:t>
            </a:r>
            <a:r>
              <a:rPr lang="ar-SA" sz="3000" dirty="0" smtClean="0"/>
              <a:t>                      </a:t>
            </a:r>
            <a:r>
              <a:rPr lang="en-US" sz="3000" dirty="0" smtClean="0"/>
              <a:t>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345324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flipH="1" flipV="1">
            <a:off x="762000" y="2514600"/>
            <a:ext cx="8153400" cy="1589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888227"/>
              </p:ext>
            </p:extLst>
          </p:nvPr>
        </p:nvGraphicFramePr>
        <p:xfrm>
          <a:off x="4343400" y="2590800"/>
          <a:ext cx="158750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61" name="معادلة" r:id="rId3" imgW="88560" imgH="164880" progId="Equation.3">
                  <p:embed/>
                </p:oleObj>
              </mc:Choice>
              <mc:Fallback>
                <p:oleObj name="معادلة" r:id="rId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590800"/>
                        <a:ext cx="158750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50864"/>
              </p:ext>
            </p:extLst>
          </p:nvPr>
        </p:nvGraphicFramePr>
        <p:xfrm>
          <a:off x="3581400" y="2590800"/>
          <a:ext cx="2286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62" name="معادلة" r:id="rId5" imgW="126720" imgH="177480" progId="Equation.3">
                  <p:embed/>
                </p:oleObj>
              </mc:Choice>
              <mc:Fallback>
                <p:oleObj name="معادلة" r:id="rId5" imgW="126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590800"/>
                        <a:ext cx="228600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303653"/>
              </p:ext>
            </p:extLst>
          </p:nvPr>
        </p:nvGraphicFramePr>
        <p:xfrm>
          <a:off x="5181600" y="2590800"/>
          <a:ext cx="227012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63" name="معادلة" r:id="rId7" imgW="126720" imgH="164880" progId="Equation.3">
                  <p:embed/>
                </p:oleObj>
              </mc:Choice>
              <mc:Fallback>
                <p:oleObj name="معادلة" r:id="rId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590800"/>
                        <a:ext cx="227012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835155"/>
              </p:ext>
            </p:extLst>
          </p:nvPr>
        </p:nvGraphicFramePr>
        <p:xfrm>
          <a:off x="1016000" y="3646488"/>
          <a:ext cx="44227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64" name="معادلة" r:id="rId9" imgW="1955520" imgH="203040" progId="Equation.3">
                  <p:embed/>
                </p:oleObj>
              </mc:Choice>
              <mc:Fallback>
                <p:oleObj name="معادلة" r:id="rId9" imgW="1955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3646488"/>
                        <a:ext cx="442277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388782"/>
              </p:ext>
            </p:extLst>
          </p:nvPr>
        </p:nvGraphicFramePr>
        <p:xfrm>
          <a:off x="1198563" y="4186238"/>
          <a:ext cx="43719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65" name="معادلة" r:id="rId11" imgW="1968480" imgH="203040" progId="Equation.3">
                  <p:embed/>
                </p:oleObj>
              </mc:Choice>
              <mc:Fallback>
                <p:oleObj name="معادلة" r:id="rId11" imgW="1968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563" y="4186238"/>
                        <a:ext cx="4371975" cy="38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7763592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587375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253925"/>
              </p:ext>
            </p:extLst>
          </p:nvPr>
        </p:nvGraphicFramePr>
        <p:xfrm>
          <a:off x="720725" y="4794250"/>
          <a:ext cx="10922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66" name="معادلة" r:id="rId13" imgW="558720" imgH="215640" progId="Equation.3">
                  <p:embed/>
                </p:oleObj>
              </mc:Choice>
              <mc:Fallback>
                <p:oleObj name="معادلة" r:id="rId13" imgW="558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4794250"/>
                        <a:ext cx="10922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211975"/>
              </p:ext>
            </p:extLst>
          </p:nvPr>
        </p:nvGraphicFramePr>
        <p:xfrm>
          <a:off x="6030913" y="2579688"/>
          <a:ext cx="20478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67" name="معادلة" r:id="rId15" imgW="114120" imgH="177480" progId="Equation.3">
                  <p:embed/>
                </p:oleObj>
              </mc:Choice>
              <mc:Fallback>
                <p:oleObj name="معادلة" r:id="rId15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913" y="2579688"/>
                        <a:ext cx="204787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095966"/>
              </p:ext>
            </p:extLst>
          </p:nvPr>
        </p:nvGraphicFramePr>
        <p:xfrm>
          <a:off x="5813425" y="4756150"/>
          <a:ext cx="227013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68" name="معادلة" r:id="rId17" imgW="126720" imgH="164880" progId="Equation.3">
                  <p:embed/>
                </p:oleObj>
              </mc:Choice>
              <mc:Fallback>
                <p:oleObj name="معادلة" r:id="rId1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4756150"/>
                        <a:ext cx="227013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058584"/>
              </p:ext>
            </p:extLst>
          </p:nvPr>
        </p:nvGraphicFramePr>
        <p:xfrm>
          <a:off x="2689225" y="4745038"/>
          <a:ext cx="636588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69" name="معادلة" r:id="rId19" imgW="355320" imgH="177480" progId="Equation.3">
                  <p:embed/>
                </p:oleObj>
              </mc:Choice>
              <mc:Fallback>
                <p:oleObj name="معادلة" r:id="rId1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4745038"/>
                        <a:ext cx="636588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119769"/>
              </p:ext>
            </p:extLst>
          </p:nvPr>
        </p:nvGraphicFramePr>
        <p:xfrm>
          <a:off x="7011988" y="2555875"/>
          <a:ext cx="22701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70" name="معادلة" r:id="rId21" imgW="126720" imgH="164880" progId="Equation.3">
                  <p:embed/>
                </p:oleObj>
              </mc:Choice>
              <mc:Fallback>
                <p:oleObj name="معادلة" r:id="rId21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1988" y="2555875"/>
                        <a:ext cx="227012" cy="29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74128"/>
              </p:ext>
            </p:extLst>
          </p:nvPr>
        </p:nvGraphicFramePr>
        <p:xfrm>
          <a:off x="7950200" y="2514600"/>
          <a:ext cx="2032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71" name="معادلة" r:id="rId23" imgW="114120" imgH="177480" progId="Equation.3">
                  <p:embed/>
                </p:oleObj>
              </mc:Choice>
              <mc:Fallback>
                <p:oleObj name="معادلة" r:id="rId23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0" y="2514600"/>
                        <a:ext cx="2032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78988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849808"/>
              </p:ext>
            </p:extLst>
          </p:nvPr>
        </p:nvGraphicFramePr>
        <p:xfrm>
          <a:off x="6096000" y="3863181"/>
          <a:ext cx="9271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52" name="معادلة" r:id="rId3" imgW="380880" imgH="215640" progId="Equation.3">
                  <p:embed/>
                </p:oleObj>
              </mc:Choice>
              <mc:Fallback>
                <p:oleObj name="معادلة" r:id="rId3" imgW="380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863181"/>
                        <a:ext cx="927100" cy="449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862576"/>
              </p:ext>
            </p:extLst>
          </p:nvPr>
        </p:nvGraphicFramePr>
        <p:xfrm>
          <a:off x="265113" y="2332038"/>
          <a:ext cx="636587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53" name="معادلة" r:id="rId5" imgW="2323800" imgH="457200" progId="Equation.3">
                  <p:embed/>
                </p:oleObj>
              </mc:Choice>
              <mc:Fallback>
                <p:oleObj name="معادلة" r:id="rId5" imgW="2323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2332038"/>
                        <a:ext cx="6365875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9791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ناتج التكاملات الآتية: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48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8874327"/>
              </p:ext>
            </p:extLst>
          </p:nvPr>
        </p:nvGraphicFramePr>
        <p:xfrm>
          <a:off x="958850" y="1752600"/>
          <a:ext cx="431641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5" name="معادلة" r:id="rId3" imgW="1625400" imgH="279360" progId="Equation.3">
                  <p:embed/>
                </p:oleObj>
              </mc:Choice>
              <mc:Fallback>
                <p:oleObj name="معادلة" r:id="rId3" imgW="1625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8850" y="1752600"/>
                        <a:ext cx="4316413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692511"/>
              </p:ext>
            </p:extLst>
          </p:nvPr>
        </p:nvGraphicFramePr>
        <p:xfrm>
          <a:off x="990600" y="3095625"/>
          <a:ext cx="7467600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6" name="معادلة" r:id="rId5" imgW="3124080" imgH="1079280" progId="Equation.3">
                  <p:embed/>
                </p:oleObj>
              </mc:Choice>
              <mc:Fallback>
                <p:oleObj name="معادلة" r:id="rId5" imgW="312408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95625"/>
                        <a:ext cx="7467600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3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</a:rPr>
              <a:t> 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977939"/>
              </p:ext>
            </p:extLst>
          </p:nvPr>
        </p:nvGraphicFramePr>
        <p:xfrm>
          <a:off x="1127125" y="2884488"/>
          <a:ext cx="7194550" cy="319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90" name="معادلة" r:id="rId3" imgW="3009600" imgH="1244520" progId="Equation.3">
                  <p:embed/>
                </p:oleObj>
              </mc:Choice>
              <mc:Fallback>
                <p:oleObj name="معادلة" r:id="rId3" imgW="300960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2884488"/>
                        <a:ext cx="7194550" cy="319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941446"/>
              </p:ext>
            </p:extLst>
          </p:nvPr>
        </p:nvGraphicFramePr>
        <p:xfrm>
          <a:off x="814388" y="1905000"/>
          <a:ext cx="435133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91" name="معادلة" r:id="rId5" imgW="1638000" imgH="279360" progId="Equation.3">
                  <p:embed/>
                </p:oleObj>
              </mc:Choice>
              <mc:Fallback>
                <p:oleObj name="معادلة" r:id="rId5" imgW="1638000" imgH="27936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1905000"/>
                        <a:ext cx="4351337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84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4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845323"/>
              </p:ext>
            </p:extLst>
          </p:nvPr>
        </p:nvGraphicFramePr>
        <p:xfrm>
          <a:off x="838200" y="3340100"/>
          <a:ext cx="2579687" cy="228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1" name="معادلة" r:id="rId3" imgW="1079280" imgH="888840" progId="Equation.3">
                  <p:embed/>
                </p:oleObj>
              </mc:Choice>
              <mc:Fallback>
                <p:oleObj name="معادلة" r:id="rId3" imgW="107928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40100"/>
                        <a:ext cx="2579687" cy="228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464548"/>
              </p:ext>
            </p:extLst>
          </p:nvPr>
        </p:nvGraphicFramePr>
        <p:xfrm>
          <a:off x="908050" y="1828800"/>
          <a:ext cx="192087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2" name="معادلة" r:id="rId5" imgW="723600" imgH="279360" progId="Equation.3">
                  <p:embed/>
                </p:oleObj>
              </mc:Choice>
              <mc:Fallback>
                <p:oleObj name="معادلة" r:id="rId5" imgW="723600" imgH="2793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1828800"/>
                        <a:ext cx="1920875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637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</a:p>
          <a:p>
            <a:pPr marL="0" indent="0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589429"/>
              </p:ext>
            </p:extLst>
          </p:nvPr>
        </p:nvGraphicFramePr>
        <p:xfrm>
          <a:off x="846138" y="1822450"/>
          <a:ext cx="351472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04" name="معادلة" r:id="rId3" imgW="1320480" imgH="279360" progId="Equation.3">
                  <p:embed/>
                </p:oleObj>
              </mc:Choice>
              <mc:Fallback>
                <p:oleObj name="معادلة" r:id="rId3" imgW="13204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1822450"/>
                        <a:ext cx="3514725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503070"/>
              </p:ext>
            </p:extLst>
          </p:nvPr>
        </p:nvGraphicFramePr>
        <p:xfrm>
          <a:off x="817563" y="3713163"/>
          <a:ext cx="6759575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05" name="معادلة" r:id="rId5" imgW="2539800" imgH="660240" progId="Equation.3">
                  <p:embed/>
                </p:oleObj>
              </mc:Choice>
              <mc:Fallback>
                <p:oleObj name="معادلة" r:id="rId5" imgW="253980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3713163"/>
                        <a:ext cx="6759575" cy="162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119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  </a:t>
            </a:r>
          </a:p>
          <a:p>
            <a:pPr marL="0" indent="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498439"/>
              </p:ext>
            </p:extLst>
          </p:nvPr>
        </p:nvGraphicFramePr>
        <p:xfrm>
          <a:off x="647700" y="1476703"/>
          <a:ext cx="3211512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36" name="معادلة" r:id="rId3" imgW="1206360" imgH="279360" progId="Equation.3">
                  <p:embed/>
                </p:oleObj>
              </mc:Choice>
              <mc:Fallback>
                <p:oleObj name="معادلة" r:id="rId3" imgW="12063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6703"/>
                        <a:ext cx="3211512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191142"/>
              </p:ext>
            </p:extLst>
          </p:nvPr>
        </p:nvGraphicFramePr>
        <p:xfrm>
          <a:off x="793750" y="3627438"/>
          <a:ext cx="8078788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37" name="معادلة" r:id="rId5" imgW="3035160" imgH="279360" progId="Equation.3">
                  <p:embed/>
                </p:oleObj>
              </mc:Choice>
              <mc:Fallback>
                <p:oleObj name="معادلة" r:id="rId5" imgW="30351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3627438"/>
                        <a:ext cx="8078788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191143"/>
              </p:ext>
            </p:extLst>
          </p:nvPr>
        </p:nvGraphicFramePr>
        <p:xfrm>
          <a:off x="792163" y="1828800"/>
          <a:ext cx="29035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62" name="معادلة" r:id="rId3" imgW="914400" imgH="279360" progId="Equation.3">
                  <p:embed/>
                </p:oleObj>
              </mc:Choice>
              <mc:Fallback>
                <p:oleObj name="معادلة" r:id="rId3" imgW="914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1828800"/>
                        <a:ext cx="2903537" cy="6778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615247"/>
              </p:ext>
            </p:extLst>
          </p:nvPr>
        </p:nvGraphicFramePr>
        <p:xfrm>
          <a:off x="1036637" y="3208338"/>
          <a:ext cx="3992563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63" name="معادلة" r:id="rId5" imgW="1257120" imgH="279360" progId="Equation.3">
                  <p:embed/>
                </p:oleObj>
              </mc:Choice>
              <mc:Fallback>
                <p:oleObj name="معادلة" r:id="rId5" imgW="1257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7" y="3208338"/>
                        <a:ext cx="3992563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275001"/>
              </p:ext>
            </p:extLst>
          </p:nvPr>
        </p:nvGraphicFramePr>
        <p:xfrm>
          <a:off x="990600" y="1676400"/>
          <a:ext cx="3103562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86" name="معادلة" r:id="rId3" imgW="1168200" imgH="419040" progId="Equation.3">
                  <p:embed/>
                </p:oleObj>
              </mc:Choice>
              <mc:Fallback>
                <p:oleObj name="معادلة" r:id="rId3" imgW="1168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3103562" cy="8239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24671"/>
              </p:ext>
            </p:extLst>
          </p:nvPr>
        </p:nvGraphicFramePr>
        <p:xfrm>
          <a:off x="825499" y="3276600"/>
          <a:ext cx="8318501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87" name="معادلة" r:id="rId5" imgW="2844720" imgH="863280" progId="Equation.3">
                  <p:embed/>
                </p:oleObj>
              </mc:Choice>
              <mc:Fallback>
                <p:oleObj name="معادلة" r:id="rId5" imgW="28447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499" y="3276600"/>
                        <a:ext cx="8318501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3200" dirty="0">
                <a:solidFill>
                  <a:schemeClr val="tx1"/>
                </a:solidFill>
              </a:rPr>
              <a:t> أوجد التكاملات التالية: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430611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35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103262"/>
              </p:ext>
            </p:extLst>
          </p:nvPr>
        </p:nvGraphicFramePr>
        <p:xfrm>
          <a:off x="808038" y="4051300"/>
          <a:ext cx="7996237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36" name="معادلة" r:id="rId5" imgW="3276360" imgH="812520" progId="Equation.3">
                  <p:embed/>
                </p:oleObj>
              </mc:Choice>
              <mc:Fallback>
                <p:oleObj name="معادلة" r:id="rId5" imgW="327636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8" y="4051300"/>
                        <a:ext cx="7996237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95861"/>
              </p:ext>
            </p:extLst>
          </p:nvPr>
        </p:nvGraphicFramePr>
        <p:xfrm>
          <a:off x="762000" y="1600200"/>
          <a:ext cx="1824038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37" name="Equation" r:id="rId7" imgW="685800" imgH="279400" progId="Equation.3">
                  <p:embed/>
                </p:oleObj>
              </mc:Choice>
              <mc:Fallback>
                <p:oleObj name="Equation" r:id="rId7" imgW="685800" imgH="279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1824038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171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755999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59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809503"/>
              </p:ext>
            </p:extLst>
          </p:nvPr>
        </p:nvGraphicFramePr>
        <p:xfrm>
          <a:off x="1333500" y="4051300"/>
          <a:ext cx="6943725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60" name="معادلة" r:id="rId5" imgW="2844720" imgH="812520" progId="Equation.3">
                  <p:embed/>
                </p:oleObj>
              </mc:Choice>
              <mc:Fallback>
                <p:oleObj name="معادلة" r:id="rId5" imgW="284472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4051300"/>
                        <a:ext cx="6943725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557637"/>
              </p:ext>
            </p:extLst>
          </p:nvPr>
        </p:nvGraphicFramePr>
        <p:xfrm>
          <a:off x="914400" y="1600200"/>
          <a:ext cx="1450975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61" name="Equation" r:id="rId7" imgW="457200" imgH="279400" progId="Equation.3">
                  <p:embed/>
                </p:oleObj>
              </mc:Choice>
              <mc:Fallback>
                <p:oleObj name="Equation" r:id="rId7" imgW="457200" imgH="279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1450975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88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ar-SA" sz="3200" dirty="0" smtClean="0">
                <a:solidFill>
                  <a:schemeClr val="tx1"/>
                </a:solidFill>
              </a:rPr>
              <a:t/>
            </a:r>
            <a:br>
              <a:rPr lang="ar-SA" sz="3200" dirty="0" smtClean="0">
                <a:solidFill>
                  <a:schemeClr val="tx1"/>
                </a:solidFill>
              </a:rPr>
            </a:br>
            <a:r>
              <a:rPr lang="ar-SA" sz="3200" dirty="0" smtClean="0">
                <a:solidFill>
                  <a:schemeClr val="tx1"/>
                </a:solidFill>
              </a:rPr>
              <a:t>الحل: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938801"/>
              </p:ext>
            </p:extLst>
          </p:nvPr>
        </p:nvGraphicFramePr>
        <p:xfrm>
          <a:off x="685800" y="2895600"/>
          <a:ext cx="19558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11" name="معادلة" r:id="rId3" imgW="736560" imgH="482400" progId="Equation.3">
                  <p:embed/>
                </p:oleObj>
              </mc:Choice>
              <mc:Fallback>
                <p:oleObj name="معادلة" r:id="rId3" imgW="736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600"/>
                        <a:ext cx="1955800" cy="9937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6093118"/>
              </p:ext>
            </p:extLst>
          </p:nvPr>
        </p:nvGraphicFramePr>
        <p:xfrm>
          <a:off x="533400" y="4419600"/>
          <a:ext cx="90678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12" name="معادلة" r:id="rId5" imgW="4838400" imgH="393480" progId="Equation.3">
                  <p:embed/>
                </p:oleObj>
              </mc:Choice>
              <mc:Fallback>
                <p:oleObj name="معادلة" r:id="rId5" imgW="4838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419600"/>
                        <a:ext cx="90678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314492"/>
              </p:ext>
            </p:extLst>
          </p:nvPr>
        </p:nvGraphicFramePr>
        <p:xfrm>
          <a:off x="457200" y="228600"/>
          <a:ext cx="2833687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13" name="Equation" r:id="rId7" imgW="1066800" imgH="419100" progId="Equation.3">
                  <p:embed/>
                </p:oleObj>
              </mc:Choice>
              <mc:Fallback>
                <p:oleObj name="Equation" r:id="rId7" imgW="10668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"/>
                        <a:ext cx="2833687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26556"/>
              </p:ext>
            </p:extLst>
          </p:nvPr>
        </p:nvGraphicFramePr>
        <p:xfrm>
          <a:off x="552449" y="1676400"/>
          <a:ext cx="4552951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14" name="معادلة" r:id="rId9" imgW="1714320" imgH="419040" progId="Equation.3">
                  <p:embed/>
                </p:oleObj>
              </mc:Choice>
              <mc:Fallback>
                <p:oleObj name="معادلة" r:id="rId9" imgW="1714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49" y="1676400"/>
                        <a:ext cx="4552951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40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734100"/>
              </p:ext>
            </p:extLst>
          </p:nvPr>
        </p:nvGraphicFramePr>
        <p:xfrm>
          <a:off x="457200" y="3429000"/>
          <a:ext cx="5129212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02" name="معادلة" r:id="rId3" imgW="1143000" imgH="965160" progId="Equation.3">
                  <p:embed/>
                </p:oleObj>
              </mc:Choice>
              <mc:Fallback>
                <p:oleObj name="معادلة" r:id="rId3" imgW="114300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429000"/>
                        <a:ext cx="5129212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10566"/>
              </p:ext>
            </p:extLst>
          </p:nvPr>
        </p:nvGraphicFramePr>
        <p:xfrm>
          <a:off x="647700" y="1460938"/>
          <a:ext cx="19573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03" name="معادلة" r:id="rId5" imgW="736560" imgH="393480" progId="Equation.3">
                  <p:embed/>
                </p:oleObj>
              </mc:Choice>
              <mc:Fallback>
                <p:oleObj name="معادلة" r:id="rId5" imgW="73656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60938"/>
                        <a:ext cx="1957388" cy="787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918899"/>
              </p:ext>
            </p:extLst>
          </p:nvPr>
        </p:nvGraphicFramePr>
        <p:xfrm>
          <a:off x="712788" y="2565400"/>
          <a:ext cx="25638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04" name="معادلة" r:id="rId7" imgW="965160" imgH="203040" progId="Equation.3">
                  <p:embed/>
                </p:oleObj>
              </mc:Choice>
              <mc:Fallback>
                <p:oleObj name="معادلة" r:id="rId7" imgW="96516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2565400"/>
                        <a:ext cx="256381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798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41964"/>
              </p:ext>
            </p:extLst>
          </p:nvPr>
        </p:nvGraphicFramePr>
        <p:xfrm>
          <a:off x="969964" y="3805238"/>
          <a:ext cx="4156458" cy="168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19" name="معادلة" r:id="rId3" imgW="876240" imgH="711000" progId="Equation.3">
                  <p:embed/>
                </p:oleObj>
              </mc:Choice>
              <mc:Fallback>
                <p:oleObj name="معادلة" r:id="rId3" imgW="8762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4" y="3805238"/>
                        <a:ext cx="4156458" cy="168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621226"/>
              </p:ext>
            </p:extLst>
          </p:nvPr>
        </p:nvGraphicFramePr>
        <p:xfrm>
          <a:off x="838200" y="2794000"/>
          <a:ext cx="2209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20" name="معادلة" r:id="rId5" imgW="698400" imgH="203040" progId="Equation.3">
                  <p:embed/>
                </p:oleObj>
              </mc:Choice>
              <mc:Fallback>
                <p:oleObj name="معادلة" r:id="rId5" imgW="698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794000"/>
                        <a:ext cx="2209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520444"/>
              </p:ext>
            </p:extLst>
          </p:nvPr>
        </p:nvGraphicFramePr>
        <p:xfrm>
          <a:off x="762000" y="1295400"/>
          <a:ext cx="2286000" cy="111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21" name="Equation" r:id="rId7" imgW="482391" imgH="418918" progId="Equation.3">
                  <p:embed/>
                </p:oleObj>
              </mc:Choice>
              <mc:Fallback>
                <p:oleObj name="Equation" r:id="rId7" imgW="482391" imgH="418918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95400"/>
                        <a:ext cx="2286000" cy="1116724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238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497004"/>
              </p:ext>
            </p:extLst>
          </p:nvPr>
        </p:nvGraphicFramePr>
        <p:xfrm>
          <a:off x="1219200" y="3276600"/>
          <a:ext cx="32766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47" name="معادلة" r:id="rId3" imgW="1091880" imgH="1384200" progId="Equation.3">
                  <p:embed/>
                </p:oleObj>
              </mc:Choice>
              <mc:Fallback>
                <p:oleObj name="معادلة" r:id="rId3" imgW="1091880" imgH="13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276600"/>
                        <a:ext cx="32766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441931"/>
              </p:ext>
            </p:extLst>
          </p:nvPr>
        </p:nvGraphicFramePr>
        <p:xfrm>
          <a:off x="609600" y="228600"/>
          <a:ext cx="2057400" cy="1008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48" name="Equation" r:id="rId5" imgW="634725" imgH="393529" progId="Equation.3">
                  <p:embed/>
                </p:oleObj>
              </mc:Choice>
              <mc:Fallback>
                <p:oleObj name="Equation" r:id="rId5" imgW="634725" imgH="39352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"/>
                        <a:ext cx="2057400" cy="100899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524773"/>
              </p:ext>
            </p:extLst>
          </p:nvPr>
        </p:nvGraphicFramePr>
        <p:xfrm>
          <a:off x="804862" y="1600201"/>
          <a:ext cx="2700338" cy="1447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49" name="معادلة" r:id="rId7" imgW="1091880" imgH="660240" progId="Equation.3">
                  <p:embed/>
                </p:oleObj>
              </mc:Choice>
              <mc:Fallback>
                <p:oleObj name="معادلة" r:id="rId7" imgW="109188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" y="1600201"/>
                        <a:ext cx="2700338" cy="1447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757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chemeClr val="tx1"/>
                </a:solidFill>
                <a:cs typeface="Arial" pitchFamily="34" charset="0"/>
              </a:rPr>
              <a:t>أوجد التكاملات التالية :</a:t>
            </a:r>
            <a:endParaRPr lang="en-GB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617078"/>
              </p:ext>
            </p:extLst>
          </p:nvPr>
        </p:nvGraphicFramePr>
        <p:xfrm>
          <a:off x="838200" y="3122613"/>
          <a:ext cx="7162800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4" name="معادلة" r:id="rId3" imgW="2781000" imgH="1231560" progId="Equation.3">
                  <p:embed/>
                </p:oleObj>
              </mc:Choice>
              <mc:Fallback>
                <p:oleObj name="معادلة" r:id="rId3" imgW="2781000" imgH="1231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122613"/>
                        <a:ext cx="7162800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758699"/>
              </p:ext>
            </p:extLst>
          </p:nvPr>
        </p:nvGraphicFramePr>
        <p:xfrm>
          <a:off x="609600" y="1560513"/>
          <a:ext cx="3463925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5" name="Equation" r:id="rId5" imgW="1307532" imgH="482391" progId="Equation.3">
                  <p:embed/>
                </p:oleObj>
              </mc:Choice>
              <mc:Fallback>
                <p:oleObj name="Equation" r:id="rId5" imgW="1307532" imgH="482391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60513"/>
                        <a:ext cx="3463925" cy="11826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354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170159"/>
              </p:ext>
            </p:extLst>
          </p:nvPr>
        </p:nvGraphicFramePr>
        <p:xfrm>
          <a:off x="779463" y="2971800"/>
          <a:ext cx="6138862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55" name="معادلة" r:id="rId3" imgW="1981080" imgH="927000" progId="Equation.3">
                  <p:embed/>
                </p:oleObj>
              </mc:Choice>
              <mc:Fallback>
                <p:oleObj name="معادلة" r:id="rId3" imgW="198108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2971800"/>
                        <a:ext cx="6138862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711633"/>
              </p:ext>
            </p:extLst>
          </p:nvPr>
        </p:nvGraphicFramePr>
        <p:xfrm>
          <a:off x="650328" y="1447800"/>
          <a:ext cx="16478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56" name="معادلة" r:id="rId5" imgW="622080" imgH="469800" progId="Equation.3">
                  <p:embed/>
                </p:oleObj>
              </mc:Choice>
              <mc:Fallback>
                <p:oleObj name="معادلة" r:id="rId5" imgW="622080" imgH="469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28" y="1447800"/>
                        <a:ext cx="1647825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561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974877"/>
              </p:ext>
            </p:extLst>
          </p:nvPr>
        </p:nvGraphicFramePr>
        <p:xfrm>
          <a:off x="1219200" y="3352800"/>
          <a:ext cx="3030538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77" name="معادلة" r:id="rId3" imgW="977760" imgH="469800" progId="Equation.3">
                  <p:embed/>
                </p:oleObj>
              </mc:Choice>
              <mc:Fallback>
                <p:oleObj name="معادلة" r:id="rId3" imgW="9777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352800"/>
                        <a:ext cx="3030538" cy="123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551679"/>
              </p:ext>
            </p:extLst>
          </p:nvPr>
        </p:nvGraphicFramePr>
        <p:xfrm>
          <a:off x="647700" y="1447800"/>
          <a:ext cx="28257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78" name="معادلة" r:id="rId5" imgW="1066680" imgH="469800" progId="Equation.3">
                  <p:embed/>
                </p:oleObj>
              </mc:Choice>
              <mc:Fallback>
                <p:oleObj name="معادلة" r:id="rId5" imgW="1066680" imgH="469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47800"/>
                        <a:ext cx="2825750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67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11111"/>
              </p:ext>
            </p:extLst>
          </p:nvPr>
        </p:nvGraphicFramePr>
        <p:xfrm>
          <a:off x="609600" y="2514600"/>
          <a:ext cx="75438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01" name="معادلة" r:id="rId3" imgW="2831760" imgH="1726920" progId="Equation.3">
                  <p:embed/>
                </p:oleObj>
              </mc:Choice>
              <mc:Fallback>
                <p:oleObj name="معادلة" r:id="rId3" imgW="2831760" imgH="1726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14600"/>
                        <a:ext cx="75438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466528"/>
              </p:ext>
            </p:extLst>
          </p:nvPr>
        </p:nvGraphicFramePr>
        <p:xfrm>
          <a:off x="457200" y="685800"/>
          <a:ext cx="269081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02" name="معادلة" r:id="rId5" imgW="1015920" imgH="469800" progId="Equation.3">
                  <p:embed/>
                </p:oleObj>
              </mc:Choice>
              <mc:Fallback>
                <p:oleObj name="معادلة" r:id="rId5" imgW="1015920" imgH="469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85800"/>
                        <a:ext cx="2690813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468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b="1" dirty="0" smtClean="0">
              <a:solidFill>
                <a:srgbClr val="FF0000"/>
              </a:solidFill>
            </a:endParaRP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567578"/>
              </p:ext>
            </p:extLst>
          </p:nvPr>
        </p:nvGraphicFramePr>
        <p:xfrm>
          <a:off x="501650" y="1447800"/>
          <a:ext cx="5969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00" name="معادلة" r:id="rId3" imgW="1815840" imgH="1676160" progId="Equation.3">
                  <p:embed/>
                </p:oleObj>
              </mc:Choice>
              <mc:Fallback>
                <p:oleObj name="معادلة" r:id="rId3" imgW="181584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1447800"/>
                        <a:ext cx="59690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029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US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74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726387"/>
              </p:ext>
            </p:extLst>
          </p:nvPr>
        </p:nvGraphicFramePr>
        <p:xfrm>
          <a:off x="533400" y="1676400"/>
          <a:ext cx="23876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11" name="Equation" r:id="rId3" imgW="901440" imgH="482400" progId="Equation.3">
                  <p:embed/>
                </p:oleObj>
              </mc:Choice>
              <mc:Fallback>
                <p:oleObj name="Equation" r:id="rId3" imgW="9014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2387600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506795"/>
              </p:ext>
            </p:extLst>
          </p:nvPr>
        </p:nvGraphicFramePr>
        <p:xfrm>
          <a:off x="1049338" y="3270250"/>
          <a:ext cx="658971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12" name="معادلة" r:id="rId5" imgW="2489040" imgH="482400" progId="Equation.3">
                  <p:embed/>
                </p:oleObj>
              </mc:Choice>
              <mc:Fallback>
                <p:oleObj name="معادلة" r:id="rId5" imgW="2489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338" y="3270250"/>
                        <a:ext cx="6589712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265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082964"/>
              </p:ext>
            </p:extLst>
          </p:nvPr>
        </p:nvGraphicFramePr>
        <p:xfrm>
          <a:off x="838200" y="1828800"/>
          <a:ext cx="2524125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34" name="Equation" r:id="rId3" imgW="952200" imgH="482400" progId="Equation.3">
                  <p:embed/>
                </p:oleObj>
              </mc:Choice>
              <mc:Fallback>
                <p:oleObj name="Equation" r:id="rId3" imgW="9522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2524125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653329"/>
              </p:ext>
            </p:extLst>
          </p:nvPr>
        </p:nvGraphicFramePr>
        <p:xfrm>
          <a:off x="1219200" y="3657600"/>
          <a:ext cx="4611688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35" name="معادلة" r:id="rId5" imgW="1739880" imgH="711000" progId="Equation.3">
                  <p:embed/>
                </p:oleObj>
              </mc:Choice>
              <mc:Fallback>
                <p:oleObj name="معادلة" r:id="rId5" imgW="17398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657600"/>
                        <a:ext cx="4611688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849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2305</TotalTime>
  <Words>1859</Words>
  <Application>Microsoft Office PowerPoint</Application>
  <PresentationFormat>A4 Paper (210x297 mm)</PresentationFormat>
  <Paragraphs>1550</Paragraphs>
  <Slides>136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136</vt:i4>
      </vt:variant>
    </vt:vector>
  </HeadingPairs>
  <TitlesOfParts>
    <vt:vector size="139" baseType="lpstr">
      <vt:lpstr>Office Theme</vt:lpstr>
      <vt:lpstr>معادلة</vt:lpstr>
      <vt:lpstr>Equation</vt:lpstr>
      <vt:lpstr>     </vt:lpstr>
      <vt:lpstr> </vt:lpstr>
      <vt:lpstr>الحل:</vt:lpstr>
      <vt:lpstr>2.    للدالة g(x)=x +1    أوجد</vt:lpstr>
      <vt:lpstr>3.    للدالة f(x)=2x2 –1    أوجد f(1)+f(2)+f(3)  </vt:lpstr>
      <vt:lpstr>  4.  للدالة f(x)=x2 +2x-3    أوجد</vt:lpstr>
      <vt:lpstr> 5.   للدالة g(x)=x2 -5x+8    أوجد</vt:lpstr>
      <vt:lpstr> </vt:lpstr>
      <vt:lpstr>الحل:</vt:lpstr>
      <vt:lpstr>  </vt:lpstr>
      <vt:lpstr>  </vt:lpstr>
      <vt:lpstr>  </vt:lpstr>
      <vt:lpstr>9- أوجد كل خط من الخطوط المستقيمة الذي يحقق الشروط المعطاة فيما يلي: </vt:lpstr>
      <vt:lpstr>  </vt:lpstr>
      <vt:lpstr>   </vt:lpstr>
      <vt:lpstr>  </vt:lpstr>
      <vt:lpstr> </vt:lpstr>
      <vt:lpstr>   </vt:lpstr>
      <vt:lpstr>   </vt:lpstr>
      <vt:lpstr>  </vt:lpstr>
      <vt:lpstr>   </vt:lpstr>
      <vt:lpstr>  </vt:lpstr>
      <vt:lpstr>  </vt:lpstr>
      <vt:lpstr>  </vt:lpstr>
      <vt:lpstr> </vt:lpstr>
      <vt:lpstr>  </vt:lpstr>
      <vt:lpstr>  </vt:lpstr>
      <vt:lpstr> </vt:lpstr>
      <vt:lpstr> </vt:lpstr>
      <vt:lpstr> </vt:lpstr>
      <vt:lpstr> </vt:lpstr>
      <vt:lpstr>  </vt:lpstr>
      <vt:lpstr> الحل: </vt:lpstr>
      <vt:lpstr> </vt:lpstr>
      <vt:lpstr>الحل:</vt:lpstr>
      <vt:lpstr>  </vt:lpstr>
      <vt:lpstr> </vt:lpstr>
      <vt:lpstr>  </vt:lpstr>
      <vt:lpstr>تابع: الحل:</vt:lpstr>
      <vt:lpstr> </vt:lpstr>
      <vt:lpstr>  </vt:lpstr>
      <vt:lpstr> </vt:lpstr>
      <vt:lpstr> </vt:lpstr>
      <vt:lpstr>  </vt:lpstr>
      <vt:lpstr>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 الحل:</vt:lpstr>
      <vt:lpstr>   </vt:lpstr>
      <vt:lpstr>  </vt:lpstr>
      <vt:lpstr>أوجد النهايات التالية إذا وجدت:</vt:lpstr>
      <vt:lpstr> </vt:lpstr>
      <vt:lpstr>أوجد النهايات التالية: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 </vt:lpstr>
      <vt:lpstr>الحل:</vt:lpstr>
      <vt:lpstr>  </vt:lpstr>
      <vt:lpstr> </vt:lpstr>
      <vt:lpstr>الحل:</vt:lpstr>
      <vt:lpstr> </vt:lpstr>
      <vt:lpstr>أوجد مشتقات الدوال التالية:</vt:lpstr>
      <vt:lpstr> </vt:lpstr>
      <vt:lpstr> </vt:lpstr>
      <vt:lpstr> </vt:lpstr>
      <vt:lpstr>  </vt:lpstr>
      <vt:lpstr>أوجد المشتقات الثلاث الاولى :</vt:lpstr>
      <vt:lpstr>أوجد المشتقات الثلاث الاولى :</vt:lpstr>
      <vt:lpstr>  </vt:lpstr>
      <vt:lpstr> </vt:lpstr>
      <vt:lpstr> أوجد مشتقات الدوال التالية:</vt:lpstr>
      <vt:lpstr> </vt:lpstr>
      <vt:lpstr>  </vt:lpstr>
      <vt:lpstr>  </vt:lpstr>
      <vt:lpstr>  </vt:lpstr>
      <vt:lpstr>  </vt:lpstr>
      <vt:lpstr> </vt:lpstr>
      <vt:lpstr> </vt:lpstr>
      <vt:lpstr> </vt:lpstr>
      <vt:lpstr> </vt:lpstr>
      <vt:lpstr> </vt:lpstr>
      <vt:lpstr>   </vt:lpstr>
      <vt:lpstr>  </vt:lpstr>
      <vt:lpstr> </vt:lpstr>
      <vt:lpstr>أوجد           و        اذا كانت: </vt:lpstr>
      <vt:lpstr>أوجد           و        اذا كانت: </vt:lpstr>
      <vt:lpstr>أوجد           و        اذا كانت:   </vt:lpstr>
      <vt:lpstr> ما هي نقط القيم العظمى والصغرى إن وجدت؟ للدوال التالية:</vt:lpstr>
      <vt:lpstr>  </vt:lpstr>
      <vt:lpstr>  </vt:lpstr>
      <vt:lpstr> </vt:lpstr>
      <vt:lpstr>  </vt:lpstr>
      <vt:lpstr>  </vt:lpstr>
      <vt:lpstr>  </vt:lpstr>
      <vt:lpstr> </vt:lpstr>
      <vt:lpstr>  </vt:lpstr>
      <vt:lpstr>  </vt:lpstr>
      <vt:lpstr> أوجد نقطة الانقلاب (ان وجدت) للدالة :</vt:lpstr>
      <vt:lpstr>تابع: الحل:</vt:lpstr>
      <vt:lpstr> </vt:lpstr>
      <vt:lpstr> أوجد نقطة الانقلاب (ان وجدت) للدالة :</vt:lpstr>
      <vt:lpstr>تابع: الحل:</vt:lpstr>
      <vt:lpstr> </vt:lpstr>
      <vt:lpstr>أوجد ناتج التكاملات الآتية:</vt:lpstr>
      <vt:lpstr>   </vt:lpstr>
      <vt:lpstr>  </vt:lpstr>
      <vt:lpstr> </vt:lpstr>
      <vt:lpstr>  </vt:lpstr>
      <vt:lpstr>  </vt:lpstr>
      <vt:lpstr>    </vt:lpstr>
      <vt:lpstr> أوجد التكاملات التالية:</vt:lpstr>
      <vt:lpstr> </vt:lpstr>
      <vt:lpstr>  الحل:</vt:lpstr>
      <vt:lpstr>حل المعادلة التفاضلية المعطاة:</vt:lpstr>
      <vt:lpstr>حل المعادلة التفاضلية المعطاة:</vt:lpstr>
      <vt:lpstr>  </vt:lpstr>
      <vt:lpstr>أوجد التكاملات التالية :</vt:lpstr>
      <vt:lpstr>  </vt:lpstr>
      <vt:lpstr>  </vt:lpstr>
      <vt:lpstr>  </vt:lpstr>
      <vt:lpstr>  </vt:lpstr>
      <vt:lpstr>  </vt:lpstr>
      <vt:lpstr> 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235</cp:revision>
  <cp:lastPrinted>2012-04-12T17:49:27Z</cp:lastPrinted>
  <dcterms:created xsi:type="dcterms:W3CDTF">2009-10-14T19:14:34Z</dcterms:created>
  <dcterms:modified xsi:type="dcterms:W3CDTF">2012-05-08T13:23:36Z</dcterms:modified>
</cp:coreProperties>
</file>