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129.xml" ContentType="application/vnd.openxmlformats-officedocument.presentationml.slide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slides/slide136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slides/slide125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32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117.xml" ContentType="application/vnd.openxmlformats-officedocument.presentationml.slide+xml"/>
  <Override PartName="/ppt/slides/slide126.xml" ContentType="application/vnd.openxmlformats-officedocument.presentationml.slide+xml"/>
  <Override PartName="/ppt/slides/slide12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slides/slide115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8"/>
  </p:notesMasterIdLst>
  <p:sldIdLst>
    <p:sldId id="270" r:id="rId2"/>
    <p:sldId id="271" r:id="rId3"/>
    <p:sldId id="272" r:id="rId4"/>
    <p:sldId id="299" r:id="rId5"/>
    <p:sldId id="397" r:id="rId6"/>
    <p:sldId id="300" r:id="rId7"/>
    <p:sldId id="301" r:id="rId8"/>
    <p:sldId id="273" r:id="rId9"/>
    <p:sldId id="274" r:id="rId10"/>
    <p:sldId id="275" r:id="rId11"/>
    <p:sldId id="312" r:id="rId12"/>
    <p:sldId id="276" r:id="rId13"/>
    <p:sldId id="302" r:id="rId14"/>
    <p:sldId id="303" r:id="rId15"/>
    <p:sldId id="304" r:id="rId16"/>
    <p:sldId id="313" r:id="rId17"/>
    <p:sldId id="305" r:id="rId18"/>
    <p:sldId id="306" r:id="rId19"/>
    <p:sldId id="308" r:id="rId20"/>
    <p:sldId id="309" r:id="rId21"/>
    <p:sldId id="416" r:id="rId22"/>
    <p:sldId id="417" r:id="rId23"/>
    <p:sldId id="314" r:id="rId24"/>
    <p:sldId id="310" r:id="rId25"/>
    <p:sldId id="311" r:id="rId26"/>
    <p:sldId id="277" r:id="rId27"/>
    <p:sldId id="278" r:id="rId28"/>
    <p:sldId id="279" r:id="rId29"/>
    <p:sldId id="280" r:id="rId30"/>
    <p:sldId id="281" r:id="rId31"/>
    <p:sldId id="282" r:id="rId32"/>
    <p:sldId id="315" r:id="rId33"/>
    <p:sldId id="316" r:id="rId34"/>
    <p:sldId id="283" r:id="rId35"/>
    <p:sldId id="284" r:id="rId36"/>
    <p:sldId id="317" r:id="rId37"/>
    <p:sldId id="318" r:id="rId38"/>
    <p:sldId id="319" r:id="rId39"/>
    <p:sldId id="320" r:id="rId40"/>
    <p:sldId id="323" r:id="rId41"/>
    <p:sldId id="329" r:id="rId42"/>
    <p:sldId id="324" r:id="rId43"/>
    <p:sldId id="325" r:id="rId44"/>
    <p:sldId id="327" r:id="rId45"/>
    <p:sldId id="326" r:id="rId46"/>
    <p:sldId id="330" r:id="rId47"/>
    <p:sldId id="328" r:id="rId48"/>
    <p:sldId id="331" r:id="rId49"/>
    <p:sldId id="341" r:id="rId50"/>
    <p:sldId id="342" r:id="rId51"/>
    <p:sldId id="343" r:id="rId52"/>
    <p:sldId id="346" r:id="rId53"/>
    <p:sldId id="347" r:id="rId54"/>
    <p:sldId id="334" r:id="rId55"/>
    <p:sldId id="335" r:id="rId56"/>
    <p:sldId id="336" r:id="rId57"/>
    <p:sldId id="337" r:id="rId58"/>
    <p:sldId id="338" r:id="rId59"/>
    <p:sldId id="348" r:id="rId60"/>
    <p:sldId id="340" r:id="rId61"/>
    <p:sldId id="349" r:id="rId62"/>
    <p:sldId id="350" r:id="rId63"/>
    <p:sldId id="351" r:id="rId64"/>
    <p:sldId id="352" r:id="rId65"/>
    <p:sldId id="353" r:id="rId66"/>
    <p:sldId id="361" r:id="rId67"/>
    <p:sldId id="362" r:id="rId68"/>
    <p:sldId id="354" r:id="rId69"/>
    <p:sldId id="355" r:id="rId70"/>
    <p:sldId id="356" r:id="rId71"/>
    <p:sldId id="357" r:id="rId72"/>
    <p:sldId id="358" r:id="rId73"/>
    <p:sldId id="359" r:id="rId74"/>
    <p:sldId id="363" r:id="rId75"/>
    <p:sldId id="364" r:id="rId76"/>
    <p:sldId id="365" r:id="rId77"/>
    <p:sldId id="371" r:id="rId78"/>
    <p:sldId id="366" r:id="rId79"/>
    <p:sldId id="367" r:id="rId80"/>
    <p:sldId id="369" r:id="rId81"/>
    <p:sldId id="368" r:id="rId82"/>
    <p:sldId id="285" r:id="rId83"/>
    <p:sldId id="383" r:id="rId84"/>
    <p:sldId id="384" r:id="rId85"/>
    <p:sldId id="385" r:id="rId86"/>
    <p:sldId id="386" r:id="rId87"/>
    <p:sldId id="391" r:id="rId88"/>
    <p:sldId id="392" r:id="rId89"/>
    <p:sldId id="387" r:id="rId90"/>
    <p:sldId id="393" r:id="rId91"/>
    <p:sldId id="394" r:id="rId92"/>
    <p:sldId id="395" r:id="rId93"/>
    <p:sldId id="377" r:id="rId94"/>
    <p:sldId id="378" r:id="rId95"/>
    <p:sldId id="379" r:id="rId96"/>
    <p:sldId id="380" r:id="rId97"/>
    <p:sldId id="418" r:id="rId98"/>
    <p:sldId id="419" r:id="rId99"/>
    <p:sldId id="382" r:id="rId100"/>
    <p:sldId id="400" r:id="rId101"/>
    <p:sldId id="401" r:id="rId102"/>
    <p:sldId id="402" r:id="rId103"/>
    <p:sldId id="403" r:id="rId104"/>
    <p:sldId id="404" r:id="rId105"/>
    <p:sldId id="405" r:id="rId106"/>
    <p:sldId id="406" r:id="rId107"/>
    <p:sldId id="407" r:id="rId108"/>
    <p:sldId id="410" r:id="rId109"/>
    <p:sldId id="412" r:id="rId110"/>
    <p:sldId id="413" r:id="rId111"/>
    <p:sldId id="414" r:id="rId112"/>
    <p:sldId id="415" r:id="rId113"/>
    <p:sldId id="420" r:id="rId114"/>
    <p:sldId id="421" r:id="rId115"/>
    <p:sldId id="422" r:id="rId116"/>
    <p:sldId id="423" r:id="rId117"/>
    <p:sldId id="435" r:id="rId118"/>
    <p:sldId id="436" r:id="rId119"/>
    <p:sldId id="424" r:id="rId120"/>
    <p:sldId id="437" r:id="rId121"/>
    <p:sldId id="438" r:id="rId122"/>
    <p:sldId id="439" r:id="rId123"/>
    <p:sldId id="440" r:id="rId124"/>
    <p:sldId id="441" r:id="rId125"/>
    <p:sldId id="442" r:id="rId126"/>
    <p:sldId id="444" r:id="rId127"/>
    <p:sldId id="445" r:id="rId128"/>
    <p:sldId id="446" r:id="rId129"/>
    <p:sldId id="447" r:id="rId130"/>
    <p:sldId id="448" r:id="rId131"/>
    <p:sldId id="449" r:id="rId132"/>
    <p:sldId id="450" r:id="rId133"/>
    <p:sldId id="451" r:id="rId134"/>
    <p:sldId id="429" r:id="rId135"/>
    <p:sldId id="430" r:id="rId136"/>
    <p:sldId id="266" r:id="rId13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3300"/>
    <a:srgbClr val="AD9968"/>
    <a:srgbClr val="3B84AF"/>
    <a:srgbClr val="0099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08" autoAdjust="0"/>
    <p:restoredTop sz="94664" autoAdjust="0"/>
  </p:normalViewPr>
  <p:slideViewPr>
    <p:cSldViewPr>
      <p:cViewPr>
        <p:scale>
          <a:sx n="60" d="100"/>
          <a:sy n="60" d="100"/>
        </p:scale>
        <p:origin x="-72" y="-45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image" Target="../media/image8.wmf"/><Relationship Id="rId7" Type="http://schemas.openxmlformats.org/officeDocument/2006/relationships/image" Target="../media/image10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6" Type="http://schemas.openxmlformats.org/officeDocument/2006/relationships/image" Target="../media/image4.wmf"/><Relationship Id="rId5" Type="http://schemas.openxmlformats.org/officeDocument/2006/relationships/image" Target="../media/image3.wmf"/><Relationship Id="rId4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4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4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4" Type="http://schemas.openxmlformats.org/officeDocument/2006/relationships/image" Target="../media/image26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7" Type="http://schemas.openxmlformats.org/officeDocument/2006/relationships/image" Target="../media/image33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6" Type="http://schemas.openxmlformats.org/officeDocument/2006/relationships/image" Target="../media/image32.wmf"/><Relationship Id="rId5" Type="http://schemas.openxmlformats.org/officeDocument/2006/relationships/image" Target="../media/image31.wmf"/><Relationship Id="rId4" Type="http://schemas.openxmlformats.org/officeDocument/2006/relationships/image" Target="../media/image30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Relationship Id="rId5" Type="http://schemas.openxmlformats.org/officeDocument/2006/relationships/image" Target="../media/image47.wmf"/><Relationship Id="rId4" Type="http://schemas.openxmlformats.org/officeDocument/2006/relationships/image" Target="../media/image46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.wmf"/><Relationship Id="rId1" Type="http://schemas.openxmlformats.org/officeDocument/2006/relationships/image" Target="../media/image51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Relationship Id="rId4" Type="http://schemas.openxmlformats.org/officeDocument/2006/relationships/image" Target="../media/image56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8.wmf"/><Relationship Id="rId1" Type="http://schemas.openxmlformats.org/officeDocument/2006/relationships/image" Target="../media/image57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image" Target="../media/image60.wmf"/><Relationship Id="rId1" Type="http://schemas.openxmlformats.org/officeDocument/2006/relationships/image" Target="../media/image59.wmf"/><Relationship Id="rId6" Type="http://schemas.openxmlformats.org/officeDocument/2006/relationships/image" Target="../media/image64.wmf"/><Relationship Id="rId5" Type="http://schemas.openxmlformats.org/officeDocument/2006/relationships/image" Target="../media/image63.wmf"/><Relationship Id="rId4" Type="http://schemas.openxmlformats.org/officeDocument/2006/relationships/image" Target="../media/image62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7.wmf"/><Relationship Id="rId2" Type="http://schemas.openxmlformats.org/officeDocument/2006/relationships/image" Target="../media/image66.wmf"/><Relationship Id="rId1" Type="http://schemas.openxmlformats.org/officeDocument/2006/relationships/image" Target="../media/image65.wmf"/><Relationship Id="rId5" Type="http://schemas.openxmlformats.org/officeDocument/2006/relationships/image" Target="../media/image69.wmf"/><Relationship Id="rId4" Type="http://schemas.openxmlformats.org/officeDocument/2006/relationships/image" Target="../media/image68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image" Target="../media/image70.wmf"/><Relationship Id="rId1" Type="http://schemas.openxmlformats.org/officeDocument/2006/relationships/image" Target="../media/image59.wmf"/><Relationship Id="rId5" Type="http://schemas.openxmlformats.org/officeDocument/2006/relationships/image" Target="../media/image72.wmf"/><Relationship Id="rId4" Type="http://schemas.openxmlformats.org/officeDocument/2006/relationships/image" Target="../media/image63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2" Type="http://schemas.openxmlformats.org/officeDocument/2006/relationships/image" Target="../media/image73.wmf"/><Relationship Id="rId1" Type="http://schemas.openxmlformats.org/officeDocument/2006/relationships/image" Target="../media/image65.wmf"/><Relationship Id="rId5" Type="http://schemas.openxmlformats.org/officeDocument/2006/relationships/image" Target="../media/image76.wmf"/><Relationship Id="rId4" Type="http://schemas.openxmlformats.org/officeDocument/2006/relationships/image" Target="../media/image75.w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8.wmf"/><Relationship Id="rId1" Type="http://schemas.openxmlformats.org/officeDocument/2006/relationships/image" Target="../media/image77.w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0.wmf"/><Relationship Id="rId1" Type="http://schemas.openxmlformats.org/officeDocument/2006/relationships/image" Target="../media/image79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1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4.wmf"/><Relationship Id="rId2" Type="http://schemas.openxmlformats.org/officeDocument/2006/relationships/image" Target="../media/image83.wmf"/><Relationship Id="rId1" Type="http://schemas.openxmlformats.org/officeDocument/2006/relationships/image" Target="../media/image82.wmf"/><Relationship Id="rId6" Type="http://schemas.openxmlformats.org/officeDocument/2006/relationships/image" Target="../media/image87.wmf"/><Relationship Id="rId5" Type="http://schemas.openxmlformats.org/officeDocument/2006/relationships/image" Target="../media/image86.wmf"/><Relationship Id="rId4" Type="http://schemas.openxmlformats.org/officeDocument/2006/relationships/image" Target="../media/image85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90.wmf"/><Relationship Id="rId2" Type="http://schemas.openxmlformats.org/officeDocument/2006/relationships/image" Target="../media/image89.wmf"/><Relationship Id="rId1" Type="http://schemas.openxmlformats.org/officeDocument/2006/relationships/image" Target="../media/image88.wmf"/><Relationship Id="rId6" Type="http://schemas.openxmlformats.org/officeDocument/2006/relationships/image" Target="../media/image93.wmf"/><Relationship Id="rId5" Type="http://schemas.openxmlformats.org/officeDocument/2006/relationships/image" Target="../media/image92.wmf"/><Relationship Id="rId4" Type="http://schemas.openxmlformats.org/officeDocument/2006/relationships/image" Target="../media/image91.wmf"/></Relationships>
</file>

<file path=ppt/drawings/_rels/vmlDrawing26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wmf"/><Relationship Id="rId3" Type="http://schemas.openxmlformats.org/officeDocument/2006/relationships/image" Target="../media/image96.wmf"/><Relationship Id="rId7" Type="http://schemas.openxmlformats.org/officeDocument/2006/relationships/image" Target="../media/image100.wmf"/><Relationship Id="rId2" Type="http://schemas.openxmlformats.org/officeDocument/2006/relationships/image" Target="../media/image95.wmf"/><Relationship Id="rId1" Type="http://schemas.openxmlformats.org/officeDocument/2006/relationships/image" Target="../media/image94.wmf"/><Relationship Id="rId6" Type="http://schemas.openxmlformats.org/officeDocument/2006/relationships/image" Target="../media/image99.wmf"/><Relationship Id="rId5" Type="http://schemas.openxmlformats.org/officeDocument/2006/relationships/image" Target="../media/image98.wmf"/><Relationship Id="rId4" Type="http://schemas.openxmlformats.org/officeDocument/2006/relationships/image" Target="../media/image97.w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wmf"/><Relationship Id="rId1" Type="http://schemas.openxmlformats.org/officeDocument/2006/relationships/image" Target="../media/image102.w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wmf"/><Relationship Id="rId1" Type="http://schemas.openxmlformats.org/officeDocument/2006/relationships/image" Target="../media/image104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6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wmf"/><Relationship Id="rId2" Type="http://schemas.openxmlformats.org/officeDocument/2006/relationships/image" Target="../media/image108.wmf"/><Relationship Id="rId1" Type="http://schemas.openxmlformats.org/officeDocument/2006/relationships/image" Target="../media/image107.wmf"/><Relationship Id="rId4" Type="http://schemas.openxmlformats.org/officeDocument/2006/relationships/image" Target="../media/image110.wmf"/></Relationships>
</file>

<file path=ppt/drawings/_rels/vmlDrawing3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wmf"/><Relationship Id="rId3" Type="http://schemas.openxmlformats.org/officeDocument/2006/relationships/image" Target="../media/image115.wmf"/><Relationship Id="rId7" Type="http://schemas.openxmlformats.org/officeDocument/2006/relationships/image" Target="../media/image119.wmf"/><Relationship Id="rId2" Type="http://schemas.openxmlformats.org/officeDocument/2006/relationships/image" Target="../media/image114.wmf"/><Relationship Id="rId1" Type="http://schemas.openxmlformats.org/officeDocument/2006/relationships/image" Target="../media/image113.wmf"/><Relationship Id="rId6" Type="http://schemas.openxmlformats.org/officeDocument/2006/relationships/image" Target="../media/image118.wmf"/><Relationship Id="rId11" Type="http://schemas.openxmlformats.org/officeDocument/2006/relationships/image" Target="../media/image123.wmf"/><Relationship Id="rId5" Type="http://schemas.openxmlformats.org/officeDocument/2006/relationships/image" Target="../media/image117.wmf"/><Relationship Id="rId10" Type="http://schemas.openxmlformats.org/officeDocument/2006/relationships/image" Target="../media/image122.wmf"/><Relationship Id="rId4" Type="http://schemas.openxmlformats.org/officeDocument/2006/relationships/image" Target="../media/image116.wmf"/><Relationship Id="rId9" Type="http://schemas.openxmlformats.org/officeDocument/2006/relationships/image" Target="../media/image121.w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wmf"/><Relationship Id="rId2" Type="http://schemas.openxmlformats.org/officeDocument/2006/relationships/image" Target="../media/image125.wmf"/><Relationship Id="rId1" Type="http://schemas.openxmlformats.org/officeDocument/2006/relationships/image" Target="../media/image124.wmf"/><Relationship Id="rId4" Type="http://schemas.openxmlformats.org/officeDocument/2006/relationships/image" Target="../media/image127.w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wmf"/><Relationship Id="rId2" Type="http://schemas.openxmlformats.org/officeDocument/2006/relationships/image" Target="../media/image129.wmf"/><Relationship Id="rId1" Type="http://schemas.openxmlformats.org/officeDocument/2006/relationships/image" Target="../media/image128.wmf"/><Relationship Id="rId4" Type="http://schemas.openxmlformats.org/officeDocument/2006/relationships/image" Target="../media/image131.wmf"/></Relationships>
</file>

<file path=ppt/drawings/_rels/vmlDrawing3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wmf"/><Relationship Id="rId1" Type="http://schemas.openxmlformats.org/officeDocument/2006/relationships/image" Target="../media/image132.wmf"/></Relationships>
</file>

<file path=ppt/drawings/_rels/vmlDrawing3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wmf"/><Relationship Id="rId1" Type="http://schemas.openxmlformats.org/officeDocument/2006/relationships/image" Target="../media/image134.w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6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7.wmf"/></Relationships>
</file>

<file path=ppt/drawings/_rels/vmlDrawing3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wmf"/><Relationship Id="rId2" Type="http://schemas.openxmlformats.org/officeDocument/2006/relationships/image" Target="../media/image139.wmf"/><Relationship Id="rId1" Type="http://schemas.openxmlformats.org/officeDocument/2006/relationships/image" Target="../media/image138.wmf"/><Relationship Id="rId4" Type="http://schemas.openxmlformats.org/officeDocument/2006/relationships/image" Target="../media/image141.wmf"/></Relationships>
</file>

<file path=ppt/drawings/_rels/vmlDrawing3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wmf"/><Relationship Id="rId1" Type="http://schemas.openxmlformats.org/officeDocument/2006/relationships/image" Target="../media/image142.wmf"/></Relationships>
</file>

<file path=ppt/drawings/_rels/vmlDrawing4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wmf"/><Relationship Id="rId1" Type="http://schemas.openxmlformats.org/officeDocument/2006/relationships/image" Target="../media/image138.wmf"/></Relationships>
</file>

<file path=ppt/drawings/_rels/vmlDrawing4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wmf"/><Relationship Id="rId2" Type="http://schemas.openxmlformats.org/officeDocument/2006/relationships/image" Target="../media/image146.wmf"/><Relationship Id="rId1" Type="http://schemas.openxmlformats.org/officeDocument/2006/relationships/image" Target="../media/image145.wmf"/></Relationships>
</file>

<file path=ppt/drawings/_rels/vmlDrawing4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wmf"/><Relationship Id="rId1" Type="http://schemas.openxmlformats.org/officeDocument/2006/relationships/image" Target="../media/image140.wmf"/></Relationships>
</file>

<file path=ppt/drawings/_rels/vmlDrawing4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wmf"/><Relationship Id="rId2" Type="http://schemas.openxmlformats.org/officeDocument/2006/relationships/image" Target="../media/image149.wmf"/><Relationship Id="rId1" Type="http://schemas.openxmlformats.org/officeDocument/2006/relationships/image" Target="../media/image141.wmf"/><Relationship Id="rId4" Type="http://schemas.openxmlformats.org/officeDocument/2006/relationships/image" Target="../media/image151.wmf"/></Relationships>
</file>

<file path=ppt/drawings/_rels/vmlDrawing4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wmf"/><Relationship Id="rId2" Type="http://schemas.openxmlformats.org/officeDocument/2006/relationships/image" Target="../media/image153.wmf"/><Relationship Id="rId1" Type="http://schemas.openxmlformats.org/officeDocument/2006/relationships/image" Target="../media/image152.wmf"/><Relationship Id="rId4" Type="http://schemas.openxmlformats.org/officeDocument/2006/relationships/image" Target="../media/image154.wmf"/></Relationships>
</file>

<file path=ppt/drawings/_rels/vmlDrawing4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wmf"/><Relationship Id="rId2" Type="http://schemas.openxmlformats.org/officeDocument/2006/relationships/image" Target="../media/image156.wmf"/><Relationship Id="rId1" Type="http://schemas.openxmlformats.org/officeDocument/2006/relationships/image" Target="../media/image155.wmf"/></Relationships>
</file>

<file path=ppt/drawings/_rels/vmlDrawing4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wmf"/><Relationship Id="rId1" Type="http://schemas.openxmlformats.org/officeDocument/2006/relationships/image" Target="../media/image158.wmf"/></Relationships>
</file>

<file path=ppt/drawings/_rels/vmlDrawing4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wmf"/><Relationship Id="rId1" Type="http://schemas.openxmlformats.org/officeDocument/2006/relationships/image" Target="../media/image159.wmf"/></Relationships>
</file>

<file path=ppt/drawings/_rels/vmlDrawing4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wmf"/><Relationship Id="rId1" Type="http://schemas.openxmlformats.org/officeDocument/2006/relationships/image" Target="../media/image159.wmf"/></Relationships>
</file>

<file path=ppt/drawings/_rels/vmlDrawing4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wmf"/><Relationship Id="rId1" Type="http://schemas.openxmlformats.org/officeDocument/2006/relationships/image" Target="../media/image162.wmf"/></Relationships>
</file>

<file path=ppt/drawings/_rels/vmlDrawing5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wmf"/><Relationship Id="rId1" Type="http://schemas.openxmlformats.org/officeDocument/2006/relationships/image" Target="../media/image164.wmf"/></Relationships>
</file>

<file path=ppt/drawings/_rels/vmlDrawing5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wmf"/><Relationship Id="rId1" Type="http://schemas.openxmlformats.org/officeDocument/2006/relationships/image" Target="../media/image166.wmf"/></Relationships>
</file>

<file path=ppt/drawings/_rels/vmlDrawing5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wmf"/><Relationship Id="rId2" Type="http://schemas.openxmlformats.org/officeDocument/2006/relationships/image" Target="../media/image169.wmf"/><Relationship Id="rId1" Type="http://schemas.openxmlformats.org/officeDocument/2006/relationships/image" Target="../media/image168.wmf"/><Relationship Id="rId6" Type="http://schemas.openxmlformats.org/officeDocument/2006/relationships/image" Target="../media/image173.wmf"/><Relationship Id="rId5" Type="http://schemas.openxmlformats.org/officeDocument/2006/relationships/image" Target="../media/image172.wmf"/><Relationship Id="rId4" Type="http://schemas.openxmlformats.org/officeDocument/2006/relationships/image" Target="../media/image171.wmf"/></Relationships>
</file>

<file path=ppt/drawings/_rels/vmlDrawing5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wmf"/><Relationship Id="rId2" Type="http://schemas.openxmlformats.org/officeDocument/2006/relationships/image" Target="../media/image175.wmf"/><Relationship Id="rId1" Type="http://schemas.openxmlformats.org/officeDocument/2006/relationships/image" Target="../media/image174.wmf"/></Relationships>
</file>

<file path=ppt/drawings/_rels/vmlDrawing5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wmf"/><Relationship Id="rId1" Type="http://schemas.openxmlformats.org/officeDocument/2006/relationships/image" Target="../media/image177.wmf"/></Relationships>
</file>

<file path=ppt/drawings/_rels/vmlDrawing5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wmf"/><Relationship Id="rId1" Type="http://schemas.openxmlformats.org/officeDocument/2006/relationships/image" Target="../media/image179.wmf"/></Relationships>
</file>

<file path=ppt/drawings/_rels/vmlDrawing5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wmf"/><Relationship Id="rId1" Type="http://schemas.openxmlformats.org/officeDocument/2006/relationships/image" Target="../media/image181.wmf"/></Relationships>
</file>

<file path=ppt/drawings/_rels/vmlDrawing5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wmf"/><Relationship Id="rId2" Type="http://schemas.openxmlformats.org/officeDocument/2006/relationships/image" Target="../media/image184.wmf"/><Relationship Id="rId1" Type="http://schemas.openxmlformats.org/officeDocument/2006/relationships/image" Target="../media/image183.wmf"/><Relationship Id="rId4" Type="http://schemas.openxmlformats.org/officeDocument/2006/relationships/image" Target="../media/image186.wmf"/></Relationships>
</file>

<file path=ppt/drawings/_rels/vmlDrawing5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wmf"/><Relationship Id="rId2" Type="http://schemas.openxmlformats.org/officeDocument/2006/relationships/image" Target="../media/image188.wmf"/><Relationship Id="rId1" Type="http://schemas.openxmlformats.org/officeDocument/2006/relationships/image" Target="../media/image187.wmf"/><Relationship Id="rId5" Type="http://schemas.openxmlformats.org/officeDocument/2006/relationships/image" Target="../media/image191.wmf"/><Relationship Id="rId4" Type="http://schemas.openxmlformats.org/officeDocument/2006/relationships/image" Target="../media/image190.wmf"/></Relationships>
</file>

<file path=ppt/drawings/_rels/vmlDrawing5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wmf"/><Relationship Id="rId1" Type="http://schemas.openxmlformats.org/officeDocument/2006/relationships/image" Target="../media/image192.wmf"/></Relationships>
</file>

<file path=ppt/drawings/_rels/vmlDrawing6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4.wmf"/></Relationships>
</file>

<file path=ppt/drawings/_rels/vmlDrawing6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wmf"/><Relationship Id="rId2" Type="http://schemas.openxmlformats.org/officeDocument/2006/relationships/image" Target="../media/image196.wmf"/><Relationship Id="rId1" Type="http://schemas.openxmlformats.org/officeDocument/2006/relationships/image" Target="../media/image195.wmf"/></Relationships>
</file>

<file path=ppt/drawings/_rels/vmlDrawing6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8.wmf"/></Relationships>
</file>

<file path=ppt/drawings/_rels/vmlDrawing6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wmf"/><Relationship Id="rId1" Type="http://schemas.openxmlformats.org/officeDocument/2006/relationships/image" Target="../media/image199.wmf"/></Relationships>
</file>

<file path=ppt/drawings/_rels/vmlDrawing6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wmf"/><Relationship Id="rId1" Type="http://schemas.openxmlformats.org/officeDocument/2006/relationships/image" Target="../media/image201.wmf"/></Relationships>
</file>

<file path=ppt/drawings/_rels/vmlDrawing6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4.wmf"/><Relationship Id="rId1" Type="http://schemas.openxmlformats.org/officeDocument/2006/relationships/image" Target="../media/image203.wmf"/></Relationships>
</file>

<file path=ppt/drawings/_rels/vmlDrawing6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5.wmf"/></Relationships>
</file>

<file path=ppt/drawings/_rels/vmlDrawing6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wmf"/><Relationship Id="rId2" Type="http://schemas.openxmlformats.org/officeDocument/2006/relationships/image" Target="../media/image207.wmf"/><Relationship Id="rId1" Type="http://schemas.openxmlformats.org/officeDocument/2006/relationships/image" Target="../media/image206.wmf"/></Relationships>
</file>

<file path=ppt/drawings/_rels/vmlDrawing6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wmf"/><Relationship Id="rId2" Type="http://schemas.openxmlformats.org/officeDocument/2006/relationships/image" Target="../media/image210.wmf"/><Relationship Id="rId1" Type="http://schemas.openxmlformats.org/officeDocument/2006/relationships/image" Target="../media/image209.wmf"/></Relationships>
</file>

<file path=ppt/drawings/_rels/vmlDrawing6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2.wmf"/></Relationships>
</file>

<file path=ppt/drawings/_rels/vmlDrawing7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wmf"/><Relationship Id="rId2" Type="http://schemas.openxmlformats.org/officeDocument/2006/relationships/image" Target="../media/image214.wmf"/><Relationship Id="rId1" Type="http://schemas.openxmlformats.org/officeDocument/2006/relationships/image" Target="../media/image213.wmf"/></Relationships>
</file>

<file path=ppt/drawings/_rels/vmlDrawing7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wmf"/><Relationship Id="rId2" Type="http://schemas.openxmlformats.org/officeDocument/2006/relationships/image" Target="../media/image217.wmf"/><Relationship Id="rId1" Type="http://schemas.openxmlformats.org/officeDocument/2006/relationships/image" Target="../media/image216.wmf"/></Relationships>
</file>

<file path=ppt/drawings/_rels/vmlDrawing7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wmf"/><Relationship Id="rId2" Type="http://schemas.openxmlformats.org/officeDocument/2006/relationships/image" Target="../media/image220.wmf"/><Relationship Id="rId1" Type="http://schemas.openxmlformats.org/officeDocument/2006/relationships/image" Target="../media/image219.wmf"/></Relationships>
</file>

<file path=ppt/drawings/_rels/vmlDrawing7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3.wmf"/><Relationship Id="rId1" Type="http://schemas.openxmlformats.org/officeDocument/2006/relationships/image" Target="../media/image222.wmf"/></Relationships>
</file>

<file path=ppt/drawings/_rels/vmlDrawing7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wmf"/><Relationship Id="rId2" Type="http://schemas.openxmlformats.org/officeDocument/2006/relationships/image" Target="../media/image225.wmf"/><Relationship Id="rId1" Type="http://schemas.openxmlformats.org/officeDocument/2006/relationships/image" Target="../media/image224.wmf"/><Relationship Id="rId4" Type="http://schemas.openxmlformats.org/officeDocument/2006/relationships/image" Target="../media/image227.wmf"/></Relationships>
</file>

<file path=ppt/drawings/_rels/vmlDrawing7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wmf"/><Relationship Id="rId2" Type="http://schemas.openxmlformats.org/officeDocument/2006/relationships/image" Target="../media/image229.wmf"/><Relationship Id="rId1" Type="http://schemas.openxmlformats.org/officeDocument/2006/relationships/image" Target="../media/image228.wmf"/></Relationships>
</file>

<file path=ppt/drawings/_rels/vmlDrawing7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1.wmf"/></Relationships>
</file>

<file path=ppt/drawings/_rels/vmlDrawing7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4.wmf"/><Relationship Id="rId2" Type="http://schemas.openxmlformats.org/officeDocument/2006/relationships/image" Target="../media/image233.wmf"/><Relationship Id="rId1" Type="http://schemas.openxmlformats.org/officeDocument/2006/relationships/image" Target="../media/image232.wmf"/><Relationship Id="rId4" Type="http://schemas.openxmlformats.org/officeDocument/2006/relationships/image" Target="../media/image235.wmf"/></Relationships>
</file>

<file path=ppt/drawings/_rels/vmlDrawing7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wmf"/><Relationship Id="rId2" Type="http://schemas.openxmlformats.org/officeDocument/2006/relationships/image" Target="../media/image237.wmf"/><Relationship Id="rId1" Type="http://schemas.openxmlformats.org/officeDocument/2006/relationships/image" Target="../media/image236.wmf"/></Relationships>
</file>

<file path=ppt/drawings/_rels/vmlDrawing7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9.wmf"/></Relationships>
</file>

<file path=ppt/drawings/_rels/vmlDrawing8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2.wmf"/><Relationship Id="rId2" Type="http://schemas.openxmlformats.org/officeDocument/2006/relationships/image" Target="../media/image241.wmf"/><Relationship Id="rId1" Type="http://schemas.openxmlformats.org/officeDocument/2006/relationships/image" Target="../media/image240.wmf"/></Relationships>
</file>

<file path=ppt/drawings/_rels/vmlDrawing8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4.wmf"/><Relationship Id="rId1" Type="http://schemas.openxmlformats.org/officeDocument/2006/relationships/image" Target="../media/image243.wmf"/></Relationships>
</file>

<file path=ppt/drawings/_rels/vmlDrawing8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6.wmf"/><Relationship Id="rId1" Type="http://schemas.openxmlformats.org/officeDocument/2006/relationships/image" Target="../media/image245.wmf"/></Relationships>
</file>

<file path=ppt/drawings/_rels/vmlDrawing8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8.wmf"/><Relationship Id="rId1" Type="http://schemas.openxmlformats.org/officeDocument/2006/relationships/image" Target="../media/image247.wmf"/></Relationships>
</file>

<file path=ppt/drawings/_rels/vmlDrawing8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0.wmf"/><Relationship Id="rId1" Type="http://schemas.openxmlformats.org/officeDocument/2006/relationships/image" Target="../media/image249.wmf"/></Relationships>
</file>

<file path=ppt/drawings/_rels/vmlDrawing8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2.wmf"/><Relationship Id="rId1" Type="http://schemas.openxmlformats.org/officeDocument/2006/relationships/image" Target="../media/image251.wmf"/></Relationships>
</file>

<file path=ppt/drawings/_rels/vmlDrawing8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4.wmf"/><Relationship Id="rId1" Type="http://schemas.openxmlformats.org/officeDocument/2006/relationships/image" Target="../media/image253.wmf"/></Relationships>
</file>

<file path=ppt/drawings/_rels/vmlDrawing8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6.wmf"/><Relationship Id="rId1" Type="http://schemas.openxmlformats.org/officeDocument/2006/relationships/image" Target="../media/image255.wmf"/></Relationships>
</file>

<file path=ppt/drawings/_rels/vmlDrawing8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8.wmf"/><Relationship Id="rId1" Type="http://schemas.openxmlformats.org/officeDocument/2006/relationships/image" Target="../media/image257.wmf"/></Relationships>
</file>

<file path=ppt/drawings/_rels/vmlDrawing8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0.wmf"/><Relationship Id="rId1" Type="http://schemas.openxmlformats.org/officeDocument/2006/relationships/image" Target="../media/image259.wmf"/></Relationships>
</file>

<file path=ppt/drawings/_rels/vmlDrawing9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2.wmf"/><Relationship Id="rId1" Type="http://schemas.openxmlformats.org/officeDocument/2006/relationships/image" Target="../media/image261.wmf"/></Relationships>
</file>

<file path=ppt/drawings/_rels/vmlDrawing9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4.wmf"/><Relationship Id="rId1" Type="http://schemas.openxmlformats.org/officeDocument/2006/relationships/image" Target="../media/image263.wmf"/></Relationships>
</file>

<file path=ppt/drawings/_rels/vmlDrawing9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6.wmf"/><Relationship Id="rId1" Type="http://schemas.openxmlformats.org/officeDocument/2006/relationships/image" Target="../media/image265.wmf"/></Relationships>
</file>

<file path=ppt/drawings/_rels/vmlDrawing9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9.wmf"/><Relationship Id="rId2" Type="http://schemas.openxmlformats.org/officeDocument/2006/relationships/image" Target="../media/image268.wmf"/><Relationship Id="rId1" Type="http://schemas.openxmlformats.org/officeDocument/2006/relationships/image" Target="../media/image267.wmf"/><Relationship Id="rId5" Type="http://schemas.openxmlformats.org/officeDocument/2006/relationships/image" Target="../media/image271.wmf"/><Relationship Id="rId4" Type="http://schemas.openxmlformats.org/officeDocument/2006/relationships/image" Target="../media/image270.wmf"/></Relationships>
</file>

<file path=ppt/drawings/_rels/vmlDrawing9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3.wmf"/><Relationship Id="rId2" Type="http://schemas.openxmlformats.org/officeDocument/2006/relationships/image" Target="../media/image268.wmf"/><Relationship Id="rId1" Type="http://schemas.openxmlformats.org/officeDocument/2006/relationships/image" Target="../media/image272.wmf"/><Relationship Id="rId5" Type="http://schemas.openxmlformats.org/officeDocument/2006/relationships/image" Target="../media/image274.wmf"/><Relationship Id="rId4" Type="http://schemas.openxmlformats.org/officeDocument/2006/relationships/image" Target="../media/image270.wmf"/></Relationships>
</file>

<file path=ppt/drawings/_rels/vmlDrawing9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7.wmf"/><Relationship Id="rId2" Type="http://schemas.openxmlformats.org/officeDocument/2006/relationships/image" Target="../media/image276.wmf"/><Relationship Id="rId1" Type="http://schemas.openxmlformats.org/officeDocument/2006/relationships/image" Target="../media/image275.wmf"/><Relationship Id="rId4" Type="http://schemas.openxmlformats.org/officeDocument/2006/relationships/image" Target="../media/image278.wmf"/></Relationships>
</file>

<file path=ppt/drawings/_rels/vmlDrawing9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6.wmf"/><Relationship Id="rId2" Type="http://schemas.openxmlformats.org/officeDocument/2006/relationships/image" Target="../media/image275.wmf"/><Relationship Id="rId1" Type="http://schemas.openxmlformats.org/officeDocument/2006/relationships/image" Target="../media/image279.wmf"/><Relationship Id="rId4" Type="http://schemas.openxmlformats.org/officeDocument/2006/relationships/image" Target="../media/image280.wmf"/></Relationships>
</file>

<file path=ppt/drawings/_rels/vmlDrawing9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5.wmf"/><Relationship Id="rId2" Type="http://schemas.openxmlformats.org/officeDocument/2006/relationships/image" Target="../media/image282.wmf"/><Relationship Id="rId1" Type="http://schemas.openxmlformats.org/officeDocument/2006/relationships/image" Target="../media/image281.wmf"/><Relationship Id="rId4" Type="http://schemas.openxmlformats.org/officeDocument/2006/relationships/image" Target="../media/image276.wmf"/></Relationships>
</file>

<file path=ppt/drawings/_rels/vmlDrawing9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5.wmf"/><Relationship Id="rId2" Type="http://schemas.openxmlformats.org/officeDocument/2006/relationships/image" Target="../media/image284.wmf"/><Relationship Id="rId1" Type="http://schemas.openxmlformats.org/officeDocument/2006/relationships/image" Target="../media/image283.wmf"/></Relationships>
</file>

<file path=ppt/drawings/_rels/vmlDrawing9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8.wmf"/><Relationship Id="rId2" Type="http://schemas.openxmlformats.org/officeDocument/2006/relationships/image" Target="../media/image287.wmf"/><Relationship Id="rId1" Type="http://schemas.openxmlformats.org/officeDocument/2006/relationships/image" Target="../media/image286.wmf"/><Relationship Id="rId5" Type="http://schemas.openxmlformats.org/officeDocument/2006/relationships/image" Target="../media/image290.wmf"/><Relationship Id="rId4" Type="http://schemas.openxmlformats.org/officeDocument/2006/relationships/image" Target="../media/image289.wmf"/></Relationships>
</file>

<file path=ppt/drawings/_rels/vmlDrawing10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3.wmf"/><Relationship Id="rId2" Type="http://schemas.openxmlformats.org/officeDocument/2006/relationships/image" Target="../media/image292.wmf"/><Relationship Id="rId1" Type="http://schemas.openxmlformats.org/officeDocument/2006/relationships/image" Target="../media/image291.wmf"/><Relationship Id="rId6" Type="http://schemas.openxmlformats.org/officeDocument/2006/relationships/image" Target="../media/image296.wmf"/><Relationship Id="rId5" Type="http://schemas.openxmlformats.org/officeDocument/2006/relationships/image" Target="../media/image295.wmf"/><Relationship Id="rId4" Type="http://schemas.openxmlformats.org/officeDocument/2006/relationships/image" Target="../media/image294.wmf"/></Relationships>
</file>

<file path=ppt/drawings/_rels/vmlDrawing10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3.wmf"/><Relationship Id="rId2" Type="http://schemas.openxmlformats.org/officeDocument/2006/relationships/image" Target="../media/image298.wmf"/><Relationship Id="rId1" Type="http://schemas.openxmlformats.org/officeDocument/2006/relationships/image" Target="../media/image297.wmf"/><Relationship Id="rId6" Type="http://schemas.openxmlformats.org/officeDocument/2006/relationships/image" Target="../media/image301.wmf"/><Relationship Id="rId5" Type="http://schemas.openxmlformats.org/officeDocument/2006/relationships/image" Target="../media/image300.wmf"/><Relationship Id="rId4" Type="http://schemas.openxmlformats.org/officeDocument/2006/relationships/image" Target="../media/image299.wmf"/></Relationships>
</file>

<file path=ppt/drawings/_rels/vmlDrawing10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4.wmf"/><Relationship Id="rId2" Type="http://schemas.openxmlformats.org/officeDocument/2006/relationships/image" Target="../media/image303.wmf"/><Relationship Id="rId1" Type="http://schemas.openxmlformats.org/officeDocument/2006/relationships/image" Target="../media/image302.wmf"/></Relationships>
</file>

<file path=ppt/drawings/_rels/vmlDrawing10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7.wmf"/><Relationship Id="rId2" Type="http://schemas.openxmlformats.org/officeDocument/2006/relationships/image" Target="../media/image306.wmf"/><Relationship Id="rId1" Type="http://schemas.openxmlformats.org/officeDocument/2006/relationships/image" Target="../media/image305.wmf"/><Relationship Id="rId5" Type="http://schemas.openxmlformats.org/officeDocument/2006/relationships/image" Target="../media/image309.wmf"/><Relationship Id="rId4" Type="http://schemas.openxmlformats.org/officeDocument/2006/relationships/image" Target="../media/image308.wmf"/></Relationships>
</file>

<file path=ppt/drawings/_rels/vmlDrawing10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3.wmf"/><Relationship Id="rId2" Type="http://schemas.openxmlformats.org/officeDocument/2006/relationships/image" Target="../media/image311.wmf"/><Relationship Id="rId1" Type="http://schemas.openxmlformats.org/officeDocument/2006/relationships/image" Target="../media/image310.wmf"/><Relationship Id="rId6" Type="http://schemas.openxmlformats.org/officeDocument/2006/relationships/image" Target="../media/image314.wmf"/><Relationship Id="rId5" Type="http://schemas.openxmlformats.org/officeDocument/2006/relationships/image" Target="../media/image313.wmf"/><Relationship Id="rId4" Type="http://schemas.openxmlformats.org/officeDocument/2006/relationships/image" Target="../media/image312.wmf"/></Relationships>
</file>

<file path=ppt/drawings/_rels/vmlDrawing10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3.wmf"/><Relationship Id="rId2" Type="http://schemas.openxmlformats.org/officeDocument/2006/relationships/image" Target="../media/image316.wmf"/><Relationship Id="rId1" Type="http://schemas.openxmlformats.org/officeDocument/2006/relationships/image" Target="../media/image315.wmf"/><Relationship Id="rId6" Type="http://schemas.openxmlformats.org/officeDocument/2006/relationships/image" Target="../media/image319.wmf"/><Relationship Id="rId5" Type="http://schemas.openxmlformats.org/officeDocument/2006/relationships/image" Target="../media/image318.wmf"/><Relationship Id="rId4" Type="http://schemas.openxmlformats.org/officeDocument/2006/relationships/image" Target="../media/image317.wmf"/></Relationships>
</file>

<file path=ppt/drawings/_rels/vmlDrawing10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2.wmf"/><Relationship Id="rId2" Type="http://schemas.openxmlformats.org/officeDocument/2006/relationships/image" Target="../media/image321.wmf"/><Relationship Id="rId1" Type="http://schemas.openxmlformats.org/officeDocument/2006/relationships/image" Target="../media/image320.wmf"/><Relationship Id="rId4" Type="http://schemas.openxmlformats.org/officeDocument/2006/relationships/image" Target="../media/image323.wmf"/></Relationships>
</file>

<file path=ppt/drawings/_rels/vmlDrawing10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3.wmf"/><Relationship Id="rId2" Type="http://schemas.openxmlformats.org/officeDocument/2006/relationships/image" Target="../media/image325.wmf"/><Relationship Id="rId1" Type="http://schemas.openxmlformats.org/officeDocument/2006/relationships/image" Target="../media/image324.wmf"/><Relationship Id="rId6" Type="http://schemas.openxmlformats.org/officeDocument/2006/relationships/image" Target="../media/image328.wmf"/><Relationship Id="rId5" Type="http://schemas.openxmlformats.org/officeDocument/2006/relationships/image" Target="../media/image327.wmf"/><Relationship Id="rId4" Type="http://schemas.openxmlformats.org/officeDocument/2006/relationships/image" Target="../media/image326.wmf"/></Relationships>
</file>

<file path=ppt/drawings/_rels/vmlDrawing10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1.wmf"/><Relationship Id="rId2" Type="http://schemas.openxmlformats.org/officeDocument/2006/relationships/image" Target="../media/image330.wmf"/><Relationship Id="rId1" Type="http://schemas.openxmlformats.org/officeDocument/2006/relationships/image" Target="../media/image329.wmf"/><Relationship Id="rId4" Type="http://schemas.openxmlformats.org/officeDocument/2006/relationships/image" Target="../media/image332.wmf"/></Relationships>
</file>

<file path=ppt/drawings/_rels/vmlDrawing109.vml.rels><?xml version="1.0" encoding="UTF-8" standalone="yes"?>
<Relationships xmlns="http://schemas.openxmlformats.org/package/2006/relationships"><Relationship Id="rId8" Type="http://schemas.openxmlformats.org/officeDocument/2006/relationships/image" Target="../media/image340.wmf"/><Relationship Id="rId3" Type="http://schemas.openxmlformats.org/officeDocument/2006/relationships/image" Target="../media/image335.wmf"/><Relationship Id="rId7" Type="http://schemas.openxmlformats.org/officeDocument/2006/relationships/image" Target="../media/image339.wmf"/><Relationship Id="rId2" Type="http://schemas.openxmlformats.org/officeDocument/2006/relationships/image" Target="../media/image334.wmf"/><Relationship Id="rId1" Type="http://schemas.openxmlformats.org/officeDocument/2006/relationships/image" Target="../media/image333.wmf"/><Relationship Id="rId6" Type="http://schemas.openxmlformats.org/officeDocument/2006/relationships/image" Target="../media/image338.wmf"/><Relationship Id="rId5" Type="http://schemas.openxmlformats.org/officeDocument/2006/relationships/image" Target="../media/image337.wmf"/><Relationship Id="rId4" Type="http://schemas.openxmlformats.org/officeDocument/2006/relationships/image" Target="../media/image336.wmf"/></Relationships>
</file>

<file path=ppt/drawings/_rels/vmlDrawing1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2.wmf"/><Relationship Id="rId1" Type="http://schemas.openxmlformats.org/officeDocument/2006/relationships/image" Target="../media/image341.wmf"/></Relationships>
</file>

<file path=ppt/drawings/_rels/vmlDrawing1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5.wmf"/><Relationship Id="rId2" Type="http://schemas.openxmlformats.org/officeDocument/2006/relationships/image" Target="../media/image344.wmf"/><Relationship Id="rId1" Type="http://schemas.openxmlformats.org/officeDocument/2006/relationships/image" Target="../media/image343.wmf"/><Relationship Id="rId4" Type="http://schemas.openxmlformats.org/officeDocument/2006/relationships/image" Target="../media/image346.wmf"/></Relationships>
</file>

<file path=ppt/drawings/_rels/vmlDrawing1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354.wmf"/><Relationship Id="rId3" Type="http://schemas.openxmlformats.org/officeDocument/2006/relationships/image" Target="../media/image349.wmf"/><Relationship Id="rId7" Type="http://schemas.openxmlformats.org/officeDocument/2006/relationships/image" Target="../media/image353.wmf"/><Relationship Id="rId2" Type="http://schemas.openxmlformats.org/officeDocument/2006/relationships/image" Target="../media/image348.wmf"/><Relationship Id="rId1" Type="http://schemas.openxmlformats.org/officeDocument/2006/relationships/image" Target="../media/image347.wmf"/><Relationship Id="rId6" Type="http://schemas.openxmlformats.org/officeDocument/2006/relationships/image" Target="../media/image352.wmf"/><Relationship Id="rId11" Type="http://schemas.openxmlformats.org/officeDocument/2006/relationships/image" Target="../media/image357.wmf"/><Relationship Id="rId5" Type="http://schemas.openxmlformats.org/officeDocument/2006/relationships/image" Target="../media/image351.wmf"/><Relationship Id="rId10" Type="http://schemas.openxmlformats.org/officeDocument/2006/relationships/image" Target="../media/image356.wmf"/><Relationship Id="rId4" Type="http://schemas.openxmlformats.org/officeDocument/2006/relationships/image" Target="../media/image350.wmf"/><Relationship Id="rId9" Type="http://schemas.openxmlformats.org/officeDocument/2006/relationships/image" Target="../media/image355.wmf"/></Relationships>
</file>

<file path=ppt/drawings/_rels/vmlDrawing1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9.wmf"/><Relationship Id="rId1" Type="http://schemas.openxmlformats.org/officeDocument/2006/relationships/image" Target="../media/image358.wmf"/></Relationships>
</file>

<file path=ppt/drawings/_rels/vmlDrawing1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1.wmf"/><Relationship Id="rId1" Type="http://schemas.openxmlformats.org/officeDocument/2006/relationships/image" Target="../media/image360.wmf"/></Relationships>
</file>

<file path=ppt/drawings/_rels/vmlDrawing1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3.wmf"/><Relationship Id="rId1" Type="http://schemas.openxmlformats.org/officeDocument/2006/relationships/image" Target="../media/image362.wmf"/></Relationships>
</file>

<file path=ppt/drawings/_rels/vmlDrawing1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5.wmf"/><Relationship Id="rId1" Type="http://schemas.openxmlformats.org/officeDocument/2006/relationships/image" Target="../media/image364.wmf"/></Relationships>
</file>

<file path=ppt/drawings/_rels/vmlDrawing1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7.wmf"/><Relationship Id="rId1" Type="http://schemas.openxmlformats.org/officeDocument/2006/relationships/image" Target="../media/image366.wmf"/></Relationships>
</file>

<file path=ppt/drawings/_rels/vmlDrawing1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9.wmf"/><Relationship Id="rId1" Type="http://schemas.openxmlformats.org/officeDocument/2006/relationships/image" Target="../media/image368.wmf"/></Relationships>
</file>

<file path=ppt/drawings/_rels/vmlDrawing1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1.wmf"/><Relationship Id="rId1" Type="http://schemas.openxmlformats.org/officeDocument/2006/relationships/image" Target="../media/image370.wmf"/></Relationships>
</file>

<file path=ppt/drawings/_rels/vmlDrawing1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3.wmf"/><Relationship Id="rId1" Type="http://schemas.openxmlformats.org/officeDocument/2006/relationships/image" Target="../media/image372.wmf"/></Relationships>
</file>

<file path=ppt/drawings/_rels/vmlDrawing1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6.wmf"/><Relationship Id="rId2" Type="http://schemas.openxmlformats.org/officeDocument/2006/relationships/image" Target="../media/image375.wmf"/><Relationship Id="rId1" Type="http://schemas.openxmlformats.org/officeDocument/2006/relationships/image" Target="../media/image374.wmf"/></Relationships>
</file>

<file path=ppt/drawings/_rels/vmlDrawing1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9.wmf"/><Relationship Id="rId2" Type="http://schemas.openxmlformats.org/officeDocument/2006/relationships/image" Target="../media/image378.wmf"/><Relationship Id="rId1" Type="http://schemas.openxmlformats.org/officeDocument/2006/relationships/image" Target="../media/image377.wmf"/></Relationships>
</file>

<file path=ppt/drawings/_rels/vmlDrawing1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2.wmf"/><Relationship Id="rId2" Type="http://schemas.openxmlformats.org/officeDocument/2006/relationships/image" Target="../media/image381.wmf"/><Relationship Id="rId1" Type="http://schemas.openxmlformats.org/officeDocument/2006/relationships/image" Target="../media/image380.wmf"/><Relationship Id="rId4" Type="http://schemas.openxmlformats.org/officeDocument/2006/relationships/image" Target="../media/image383.wmf"/></Relationships>
</file>

<file path=ppt/drawings/_rels/vmlDrawing1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6.wmf"/><Relationship Id="rId2" Type="http://schemas.openxmlformats.org/officeDocument/2006/relationships/image" Target="../media/image385.wmf"/><Relationship Id="rId1" Type="http://schemas.openxmlformats.org/officeDocument/2006/relationships/image" Target="../media/image384.wmf"/></Relationships>
</file>

<file path=ppt/drawings/_rels/vmlDrawing1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9.wmf"/><Relationship Id="rId2" Type="http://schemas.openxmlformats.org/officeDocument/2006/relationships/image" Target="../media/image388.wmf"/><Relationship Id="rId1" Type="http://schemas.openxmlformats.org/officeDocument/2006/relationships/image" Target="../media/image387.wmf"/></Relationships>
</file>

<file path=ppt/drawings/_rels/vmlDrawing1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2.wmf"/><Relationship Id="rId2" Type="http://schemas.openxmlformats.org/officeDocument/2006/relationships/image" Target="../media/image391.wmf"/><Relationship Id="rId1" Type="http://schemas.openxmlformats.org/officeDocument/2006/relationships/image" Target="../media/image390.wmf"/></Relationships>
</file>

<file path=ppt/drawings/_rels/vmlDrawing1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4.wmf"/><Relationship Id="rId1" Type="http://schemas.openxmlformats.org/officeDocument/2006/relationships/image" Target="../media/image393.wmf"/></Relationships>
</file>

<file path=ppt/drawings/_rels/vmlDrawing1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6.wmf"/><Relationship Id="rId1" Type="http://schemas.openxmlformats.org/officeDocument/2006/relationships/image" Target="../media/image395.wmf"/></Relationships>
</file>

<file path=ppt/drawings/_rels/vmlDrawing12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8.wmf"/><Relationship Id="rId1" Type="http://schemas.openxmlformats.org/officeDocument/2006/relationships/image" Target="../media/image397.wmf"/></Relationships>
</file>

<file path=ppt/drawings/_rels/vmlDrawing13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0.wmf"/><Relationship Id="rId1" Type="http://schemas.openxmlformats.org/officeDocument/2006/relationships/image" Target="../media/image399.wmf"/></Relationships>
</file>

<file path=ppt/drawings/_rels/vmlDrawing1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1.wmf"/></Relationships>
</file>

<file path=ppt/drawings/_rels/vmlDrawing13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3.wmf"/><Relationship Id="rId1" Type="http://schemas.openxmlformats.org/officeDocument/2006/relationships/image" Target="../media/image402.wmf"/></Relationships>
</file>

<file path=ppt/drawings/_rels/vmlDrawing13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5.wmf"/><Relationship Id="rId1" Type="http://schemas.openxmlformats.org/officeDocument/2006/relationships/image" Target="../media/image40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0A19B-CF0C-4592-BB92-86D91783EC90}" type="slidenum">
              <a:rPr lang="ar-SA" smtClean="0"/>
              <a:pPr/>
              <a:t>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399209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0A19B-CF0C-4592-BB92-86D91783EC90}" type="slidenum">
              <a:rPr lang="ar-SA" smtClean="0"/>
              <a:pPr/>
              <a:t>8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0688437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 smtClean="0"/>
              <a:t>  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3276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10" Type="http://schemas.openxmlformats.org/officeDocument/2006/relationships/oleObject" Target="../embeddings/oleObject11.bin"/><Relationship Id="rId4" Type="http://schemas.openxmlformats.org/officeDocument/2006/relationships/oleObject" Target="../embeddings/oleObject5.bin"/><Relationship Id="rId9" Type="http://schemas.openxmlformats.org/officeDocument/2006/relationships/oleObject" Target="../embeddings/oleObject10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8.bin"/><Relationship Id="rId5" Type="http://schemas.openxmlformats.org/officeDocument/2006/relationships/oleObject" Target="../embeddings/oleObject17.bin"/><Relationship Id="rId4" Type="http://schemas.openxmlformats.org/officeDocument/2006/relationships/oleObject" Target="../embeddings/oleObject16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2.bin"/><Relationship Id="rId5" Type="http://schemas.openxmlformats.org/officeDocument/2006/relationships/oleObject" Target="../embeddings/oleObject21.bin"/><Relationship Id="rId4" Type="http://schemas.openxmlformats.org/officeDocument/2006/relationships/oleObject" Target="../embeddings/oleObject20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6.bin"/><Relationship Id="rId5" Type="http://schemas.openxmlformats.org/officeDocument/2006/relationships/oleObject" Target="../embeddings/oleObject25.bin"/><Relationship Id="rId4" Type="http://schemas.openxmlformats.org/officeDocument/2006/relationships/oleObject" Target="../embeddings/oleObject24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9.bin"/><Relationship Id="rId5" Type="http://schemas.openxmlformats.org/officeDocument/2006/relationships/oleObject" Target="../embeddings/oleObject28.bin"/><Relationship Id="rId10" Type="http://schemas.openxmlformats.org/officeDocument/2006/relationships/oleObject" Target="../embeddings/oleObject33.bin"/><Relationship Id="rId4" Type="http://schemas.openxmlformats.org/officeDocument/2006/relationships/oleObject" Target="../embeddings/oleObject27.bin"/><Relationship Id="rId9" Type="http://schemas.openxmlformats.org/officeDocument/2006/relationships/oleObject" Target="../embeddings/oleObject32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36.bin"/><Relationship Id="rId4" Type="http://schemas.openxmlformats.org/officeDocument/2006/relationships/oleObject" Target="../embeddings/oleObject35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38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40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7" Type="http://schemas.openxmlformats.org/officeDocument/2006/relationships/oleObject" Target="../embeddings/oleObject4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45.bin"/><Relationship Id="rId5" Type="http://schemas.openxmlformats.org/officeDocument/2006/relationships/oleObject" Target="../embeddings/oleObject44.bin"/><Relationship Id="rId4" Type="http://schemas.openxmlformats.org/officeDocument/2006/relationships/oleObject" Target="../embeddings/oleObject43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oleObject" Target="../embeddings/oleObject49.bin"/><Relationship Id="rId4" Type="http://schemas.openxmlformats.org/officeDocument/2006/relationships/oleObject" Target="../embeddings/oleObject48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oleObject51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55.bin"/><Relationship Id="rId5" Type="http://schemas.openxmlformats.org/officeDocument/2006/relationships/oleObject" Target="../embeddings/oleObject54.bin"/><Relationship Id="rId4" Type="http://schemas.openxmlformats.org/officeDocument/2006/relationships/oleObject" Target="../embeddings/oleObject53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oleObject57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3.bin"/><Relationship Id="rId3" Type="http://schemas.openxmlformats.org/officeDocument/2006/relationships/oleObject" Target="../embeddings/oleObject58.bin"/><Relationship Id="rId7" Type="http://schemas.openxmlformats.org/officeDocument/2006/relationships/oleObject" Target="../embeddings/oleObject6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61.bin"/><Relationship Id="rId5" Type="http://schemas.openxmlformats.org/officeDocument/2006/relationships/oleObject" Target="../embeddings/oleObject60.bin"/><Relationship Id="rId4" Type="http://schemas.openxmlformats.org/officeDocument/2006/relationships/oleObject" Target="../embeddings/oleObject59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4.bin"/><Relationship Id="rId7" Type="http://schemas.openxmlformats.org/officeDocument/2006/relationships/oleObject" Target="../embeddings/oleObject6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67.bin"/><Relationship Id="rId5" Type="http://schemas.openxmlformats.org/officeDocument/2006/relationships/oleObject" Target="../embeddings/oleObject66.bin"/><Relationship Id="rId4" Type="http://schemas.openxmlformats.org/officeDocument/2006/relationships/oleObject" Target="../embeddings/oleObject65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9.bin"/><Relationship Id="rId7" Type="http://schemas.openxmlformats.org/officeDocument/2006/relationships/oleObject" Target="../embeddings/oleObject7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72.bin"/><Relationship Id="rId5" Type="http://schemas.openxmlformats.org/officeDocument/2006/relationships/oleObject" Target="../embeddings/oleObject71.bin"/><Relationship Id="rId4" Type="http://schemas.openxmlformats.org/officeDocument/2006/relationships/oleObject" Target="../embeddings/oleObject70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4.bin"/><Relationship Id="rId7" Type="http://schemas.openxmlformats.org/officeDocument/2006/relationships/oleObject" Target="../embeddings/oleObject7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77.bin"/><Relationship Id="rId5" Type="http://schemas.openxmlformats.org/officeDocument/2006/relationships/oleObject" Target="../embeddings/oleObject76.bin"/><Relationship Id="rId4" Type="http://schemas.openxmlformats.org/officeDocument/2006/relationships/oleObject" Target="../embeddings/oleObject75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oleObject" Target="../embeddings/oleObject80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oleObject" Target="../embeddings/oleObject82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9.bin"/><Relationship Id="rId3" Type="http://schemas.openxmlformats.org/officeDocument/2006/relationships/oleObject" Target="../embeddings/oleObject84.bin"/><Relationship Id="rId7" Type="http://schemas.openxmlformats.org/officeDocument/2006/relationships/oleObject" Target="../embeddings/oleObject8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87.bin"/><Relationship Id="rId5" Type="http://schemas.openxmlformats.org/officeDocument/2006/relationships/oleObject" Target="../embeddings/oleObject86.bin"/><Relationship Id="rId4" Type="http://schemas.openxmlformats.org/officeDocument/2006/relationships/oleObject" Target="../embeddings/oleObject85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5.bin"/><Relationship Id="rId3" Type="http://schemas.openxmlformats.org/officeDocument/2006/relationships/oleObject" Target="../embeddings/oleObject90.bin"/><Relationship Id="rId7" Type="http://schemas.openxmlformats.org/officeDocument/2006/relationships/oleObject" Target="../embeddings/oleObject9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93.bin"/><Relationship Id="rId5" Type="http://schemas.openxmlformats.org/officeDocument/2006/relationships/oleObject" Target="../embeddings/oleObject92.bin"/><Relationship Id="rId4" Type="http://schemas.openxmlformats.org/officeDocument/2006/relationships/oleObject" Target="../embeddings/oleObject91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1.bin"/><Relationship Id="rId3" Type="http://schemas.openxmlformats.org/officeDocument/2006/relationships/oleObject" Target="../embeddings/oleObject96.bin"/><Relationship Id="rId7" Type="http://schemas.openxmlformats.org/officeDocument/2006/relationships/oleObject" Target="../embeddings/oleObject10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99.bin"/><Relationship Id="rId5" Type="http://schemas.openxmlformats.org/officeDocument/2006/relationships/oleObject" Target="../embeddings/oleObject98.bin"/><Relationship Id="rId10" Type="http://schemas.openxmlformats.org/officeDocument/2006/relationships/oleObject" Target="../embeddings/oleObject103.bin"/><Relationship Id="rId4" Type="http://schemas.openxmlformats.org/officeDocument/2006/relationships/oleObject" Target="../embeddings/oleObject97.bin"/><Relationship Id="rId9" Type="http://schemas.openxmlformats.org/officeDocument/2006/relationships/oleObject" Target="../embeddings/oleObject102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4" Type="http://schemas.openxmlformats.org/officeDocument/2006/relationships/oleObject" Target="../embeddings/oleObject105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4" Type="http://schemas.openxmlformats.org/officeDocument/2006/relationships/oleObject" Target="../embeddings/oleObject107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2.bin"/><Relationship Id="rId3" Type="http://schemas.openxmlformats.org/officeDocument/2006/relationships/image" Target="../media/image111.png"/><Relationship Id="rId7" Type="http://schemas.openxmlformats.org/officeDocument/2006/relationships/oleObject" Target="../embeddings/oleObject1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6" Type="http://schemas.openxmlformats.org/officeDocument/2006/relationships/oleObject" Target="../embeddings/oleObject110.bin"/><Relationship Id="rId5" Type="http://schemas.openxmlformats.org/officeDocument/2006/relationships/oleObject" Target="../embeddings/oleObject109.bin"/><Relationship Id="rId4" Type="http://schemas.openxmlformats.org/officeDocument/2006/relationships/image" Target="../media/image11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8.bin"/><Relationship Id="rId13" Type="http://schemas.openxmlformats.org/officeDocument/2006/relationships/oleObject" Target="../embeddings/oleObject123.bin"/><Relationship Id="rId3" Type="http://schemas.openxmlformats.org/officeDocument/2006/relationships/oleObject" Target="../embeddings/oleObject113.bin"/><Relationship Id="rId7" Type="http://schemas.openxmlformats.org/officeDocument/2006/relationships/oleObject" Target="../embeddings/oleObject117.bin"/><Relationship Id="rId12" Type="http://schemas.openxmlformats.org/officeDocument/2006/relationships/oleObject" Target="../embeddings/oleObject1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6" Type="http://schemas.openxmlformats.org/officeDocument/2006/relationships/oleObject" Target="../embeddings/oleObject116.bin"/><Relationship Id="rId11" Type="http://schemas.openxmlformats.org/officeDocument/2006/relationships/oleObject" Target="../embeddings/oleObject121.bin"/><Relationship Id="rId5" Type="http://schemas.openxmlformats.org/officeDocument/2006/relationships/oleObject" Target="../embeddings/oleObject115.bin"/><Relationship Id="rId10" Type="http://schemas.openxmlformats.org/officeDocument/2006/relationships/oleObject" Target="../embeddings/oleObject120.bin"/><Relationship Id="rId4" Type="http://schemas.openxmlformats.org/officeDocument/2006/relationships/oleObject" Target="../embeddings/oleObject114.bin"/><Relationship Id="rId9" Type="http://schemas.openxmlformats.org/officeDocument/2006/relationships/oleObject" Target="../embeddings/oleObject119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6" Type="http://schemas.openxmlformats.org/officeDocument/2006/relationships/oleObject" Target="../embeddings/oleObject127.bin"/><Relationship Id="rId5" Type="http://schemas.openxmlformats.org/officeDocument/2006/relationships/oleObject" Target="../embeddings/oleObject126.bin"/><Relationship Id="rId4" Type="http://schemas.openxmlformats.org/officeDocument/2006/relationships/oleObject" Target="../embeddings/oleObject125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6" Type="http://schemas.openxmlformats.org/officeDocument/2006/relationships/oleObject" Target="../embeddings/oleObject131.bin"/><Relationship Id="rId5" Type="http://schemas.openxmlformats.org/officeDocument/2006/relationships/oleObject" Target="../embeddings/oleObject130.bin"/><Relationship Id="rId4" Type="http://schemas.openxmlformats.org/officeDocument/2006/relationships/oleObject" Target="../embeddings/oleObject129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4" Type="http://schemas.openxmlformats.org/officeDocument/2006/relationships/oleObject" Target="../embeddings/oleObject133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4" Type="http://schemas.openxmlformats.org/officeDocument/2006/relationships/oleObject" Target="../embeddings/oleObject135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Relationship Id="rId6" Type="http://schemas.openxmlformats.org/officeDocument/2006/relationships/oleObject" Target="../embeddings/oleObject141.bin"/><Relationship Id="rId5" Type="http://schemas.openxmlformats.org/officeDocument/2006/relationships/oleObject" Target="../embeddings/oleObject140.bin"/><Relationship Id="rId4" Type="http://schemas.openxmlformats.org/officeDocument/2006/relationships/oleObject" Target="../embeddings/oleObject139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Relationship Id="rId4" Type="http://schemas.openxmlformats.org/officeDocument/2006/relationships/oleObject" Target="../embeddings/oleObject143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Relationship Id="rId4" Type="http://schemas.openxmlformats.org/officeDocument/2006/relationships/oleObject" Target="../embeddings/oleObject145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1.vml"/><Relationship Id="rId5" Type="http://schemas.openxmlformats.org/officeDocument/2006/relationships/oleObject" Target="../embeddings/oleObject148.bin"/><Relationship Id="rId4" Type="http://schemas.openxmlformats.org/officeDocument/2006/relationships/oleObject" Target="../embeddings/oleObject147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Relationship Id="rId4" Type="http://schemas.openxmlformats.org/officeDocument/2006/relationships/oleObject" Target="../embeddings/oleObject150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3.vml"/><Relationship Id="rId6" Type="http://schemas.openxmlformats.org/officeDocument/2006/relationships/oleObject" Target="../embeddings/oleObject154.bin"/><Relationship Id="rId5" Type="http://schemas.openxmlformats.org/officeDocument/2006/relationships/oleObject" Target="../embeddings/oleObject153.bin"/><Relationship Id="rId4" Type="http://schemas.openxmlformats.org/officeDocument/2006/relationships/oleObject" Target="../embeddings/oleObject152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4.vml"/><Relationship Id="rId6" Type="http://schemas.openxmlformats.org/officeDocument/2006/relationships/oleObject" Target="../embeddings/oleObject158.bin"/><Relationship Id="rId5" Type="http://schemas.openxmlformats.org/officeDocument/2006/relationships/oleObject" Target="../embeddings/oleObject157.bin"/><Relationship Id="rId4" Type="http://schemas.openxmlformats.org/officeDocument/2006/relationships/oleObject" Target="../embeddings/oleObject156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5.vml"/><Relationship Id="rId5" Type="http://schemas.openxmlformats.org/officeDocument/2006/relationships/oleObject" Target="../embeddings/oleObject161.bin"/><Relationship Id="rId4" Type="http://schemas.openxmlformats.org/officeDocument/2006/relationships/oleObject" Target="../embeddings/oleObject160.bin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6.vml"/><Relationship Id="rId4" Type="http://schemas.openxmlformats.org/officeDocument/2006/relationships/oleObject" Target="../embeddings/oleObject163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7.vml"/><Relationship Id="rId4" Type="http://schemas.openxmlformats.org/officeDocument/2006/relationships/oleObject" Target="../embeddings/oleObject165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8.vml"/><Relationship Id="rId4" Type="http://schemas.openxmlformats.org/officeDocument/2006/relationships/oleObject" Target="../embeddings/oleObject167.bin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9.vml"/><Relationship Id="rId5" Type="http://schemas.openxmlformats.org/officeDocument/2006/relationships/oleObject" Target="../embeddings/oleObject169.bin"/><Relationship Id="rId4" Type="http://schemas.openxmlformats.org/officeDocument/2006/relationships/oleObject" Target="../embeddings/oleObject168.bin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0.vml"/><Relationship Id="rId4" Type="http://schemas.openxmlformats.org/officeDocument/2006/relationships/oleObject" Target="../embeddings/oleObject171.bin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1.vml"/><Relationship Id="rId4" Type="http://schemas.openxmlformats.org/officeDocument/2006/relationships/oleObject" Target="../embeddings/oleObject173.bin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9.bin"/><Relationship Id="rId3" Type="http://schemas.openxmlformats.org/officeDocument/2006/relationships/oleObject" Target="../embeddings/oleObject174.bin"/><Relationship Id="rId7" Type="http://schemas.openxmlformats.org/officeDocument/2006/relationships/oleObject" Target="../embeddings/oleObject17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2.vml"/><Relationship Id="rId6" Type="http://schemas.openxmlformats.org/officeDocument/2006/relationships/oleObject" Target="../embeddings/oleObject177.bin"/><Relationship Id="rId5" Type="http://schemas.openxmlformats.org/officeDocument/2006/relationships/oleObject" Target="../embeddings/oleObject176.bin"/><Relationship Id="rId4" Type="http://schemas.openxmlformats.org/officeDocument/2006/relationships/oleObject" Target="../embeddings/oleObject175.bin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3.vml"/><Relationship Id="rId5" Type="http://schemas.openxmlformats.org/officeDocument/2006/relationships/oleObject" Target="../embeddings/oleObject182.bin"/><Relationship Id="rId4" Type="http://schemas.openxmlformats.org/officeDocument/2006/relationships/oleObject" Target="../embeddings/oleObject181.bin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4.vml"/><Relationship Id="rId4" Type="http://schemas.openxmlformats.org/officeDocument/2006/relationships/oleObject" Target="../embeddings/oleObject184.bin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5.vml"/><Relationship Id="rId4" Type="http://schemas.openxmlformats.org/officeDocument/2006/relationships/oleObject" Target="../embeddings/oleObject186.bin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6.vml"/><Relationship Id="rId4" Type="http://schemas.openxmlformats.org/officeDocument/2006/relationships/oleObject" Target="../embeddings/oleObject188.bin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7.vml"/><Relationship Id="rId6" Type="http://schemas.openxmlformats.org/officeDocument/2006/relationships/oleObject" Target="../embeddings/oleObject192.bin"/><Relationship Id="rId5" Type="http://schemas.openxmlformats.org/officeDocument/2006/relationships/oleObject" Target="../embeddings/oleObject191.bin"/><Relationship Id="rId4" Type="http://schemas.openxmlformats.org/officeDocument/2006/relationships/oleObject" Target="../embeddings/oleObject190.bin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3.bin"/><Relationship Id="rId7" Type="http://schemas.openxmlformats.org/officeDocument/2006/relationships/oleObject" Target="../embeddings/oleObject19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8.vml"/><Relationship Id="rId6" Type="http://schemas.openxmlformats.org/officeDocument/2006/relationships/oleObject" Target="../embeddings/oleObject196.bin"/><Relationship Id="rId5" Type="http://schemas.openxmlformats.org/officeDocument/2006/relationships/oleObject" Target="../embeddings/oleObject195.bin"/><Relationship Id="rId4" Type="http://schemas.openxmlformats.org/officeDocument/2006/relationships/oleObject" Target="../embeddings/oleObject194.bin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9.vml"/><Relationship Id="rId4" Type="http://schemas.openxmlformats.org/officeDocument/2006/relationships/oleObject" Target="../embeddings/oleObject199.bin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0.v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1.vml"/><Relationship Id="rId5" Type="http://schemas.openxmlformats.org/officeDocument/2006/relationships/oleObject" Target="../embeddings/oleObject203.bin"/><Relationship Id="rId4" Type="http://schemas.openxmlformats.org/officeDocument/2006/relationships/oleObject" Target="../embeddings/oleObject202.bin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2.v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3.vml"/><Relationship Id="rId4" Type="http://schemas.openxmlformats.org/officeDocument/2006/relationships/oleObject" Target="../embeddings/oleObject206.bin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4.vml"/><Relationship Id="rId4" Type="http://schemas.openxmlformats.org/officeDocument/2006/relationships/oleObject" Target="../embeddings/oleObject208.bin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5.vml"/><Relationship Id="rId4" Type="http://schemas.openxmlformats.org/officeDocument/2006/relationships/oleObject" Target="../embeddings/oleObject210.bin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6.v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7.vml"/><Relationship Id="rId5" Type="http://schemas.openxmlformats.org/officeDocument/2006/relationships/oleObject" Target="../embeddings/oleObject214.bin"/><Relationship Id="rId4" Type="http://schemas.openxmlformats.org/officeDocument/2006/relationships/oleObject" Target="../embeddings/oleObject213.bin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8.vml"/><Relationship Id="rId5" Type="http://schemas.openxmlformats.org/officeDocument/2006/relationships/oleObject" Target="../embeddings/oleObject217.bin"/><Relationship Id="rId4" Type="http://schemas.openxmlformats.org/officeDocument/2006/relationships/oleObject" Target="../embeddings/oleObject216.bin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9.v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0.vml"/><Relationship Id="rId5" Type="http://schemas.openxmlformats.org/officeDocument/2006/relationships/oleObject" Target="../embeddings/oleObject221.bin"/><Relationship Id="rId4" Type="http://schemas.openxmlformats.org/officeDocument/2006/relationships/oleObject" Target="../embeddings/oleObject220.bin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1.vml"/><Relationship Id="rId5" Type="http://schemas.openxmlformats.org/officeDocument/2006/relationships/oleObject" Target="../embeddings/oleObject224.bin"/><Relationship Id="rId4" Type="http://schemas.openxmlformats.org/officeDocument/2006/relationships/oleObject" Target="../embeddings/oleObject223.bin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2.vml"/><Relationship Id="rId5" Type="http://schemas.openxmlformats.org/officeDocument/2006/relationships/oleObject" Target="../embeddings/oleObject227.bin"/><Relationship Id="rId4" Type="http://schemas.openxmlformats.org/officeDocument/2006/relationships/oleObject" Target="../embeddings/oleObject226.bin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3.vml"/><Relationship Id="rId4" Type="http://schemas.openxmlformats.org/officeDocument/2006/relationships/oleObject" Target="../embeddings/oleObject229.bin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4.vml"/><Relationship Id="rId6" Type="http://schemas.openxmlformats.org/officeDocument/2006/relationships/oleObject" Target="../embeddings/oleObject233.bin"/><Relationship Id="rId5" Type="http://schemas.openxmlformats.org/officeDocument/2006/relationships/oleObject" Target="../embeddings/oleObject232.bin"/><Relationship Id="rId4" Type="http://schemas.openxmlformats.org/officeDocument/2006/relationships/oleObject" Target="../embeddings/oleObject231.bin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5.vml"/><Relationship Id="rId5" Type="http://schemas.openxmlformats.org/officeDocument/2006/relationships/oleObject" Target="../embeddings/oleObject236.bin"/><Relationship Id="rId4" Type="http://schemas.openxmlformats.org/officeDocument/2006/relationships/oleObject" Target="../embeddings/oleObject235.bin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6.v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7.vml"/><Relationship Id="rId6" Type="http://schemas.openxmlformats.org/officeDocument/2006/relationships/oleObject" Target="../embeddings/oleObject241.bin"/><Relationship Id="rId5" Type="http://schemas.openxmlformats.org/officeDocument/2006/relationships/oleObject" Target="../embeddings/oleObject240.bin"/><Relationship Id="rId4" Type="http://schemas.openxmlformats.org/officeDocument/2006/relationships/oleObject" Target="../embeddings/oleObject239.bin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8.vml"/><Relationship Id="rId5" Type="http://schemas.openxmlformats.org/officeDocument/2006/relationships/oleObject" Target="../embeddings/oleObject244.bin"/><Relationship Id="rId4" Type="http://schemas.openxmlformats.org/officeDocument/2006/relationships/oleObject" Target="../embeddings/oleObject243.bin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9.v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0.vml"/><Relationship Id="rId5" Type="http://schemas.openxmlformats.org/officeDocument/2006/relationships/oleObject" Target="../embeddings/oleObject248.bin"/><Relationship Id="rId4" Type="http://schemas.openxmlformats.org/officeDocument/2006/relationships/oleObject" Target="../embeddings/oleObject247.bin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1.vml"/><Relationship Id="rId4" Type="http://schemas.openxmlformats.org/officeDocument/2006/relationships/oleObject" Target="../embeddings/oleObject250.bin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2.vml"/><Relationship Id="rId4" Type="http://schemas.openxmlformats.org/officeDocument/2006/relationships/oleObject" Target="../embeddings/oleObject252.bin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3.vml"/><Relationship Id="rId4" Type="http://schemas.openxmlformats.org/officeDocument/2006/relationships/oleObject" Target="../embeddings/oleObject254.bin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4.vml"/><Relationship Id="rId4" Type="http://schemas.openxmlformats.org/officeDocument/2006/relationships/oleObject" Target="../embeddings/oleObject256.bin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5.vml"/><Relationship Id="rId4" Type="http://schemas.openxmlformats.org/officeDocument/2006/relationships/oleObject" Target="../embeddings/oleObject258.bin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6.vml"/><Relationship Id="rId4" Type="http://schemas.openxmlformats.org/officeDocument/2006/relationships/oleObject" Target="../embeddings/oleObject260.bin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7.vml"/><Relationship Id="rId4" Type="http://schemas.openxmlformats.org/officeDocument/2006/relationships/oleObject" Target="../embeddings/oleObject262.bin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8.vml"/><Relationship Id="rId4" Type="http://schemas.openxmlformats.org/officeDocument/2006/relationships/oleObject" Target="../embeddings/oleObject264.bin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9.vml"/><Relationship Id="rId4" Type="http://schemas.openxmlformats.org/officeDocument/2006/relationships/oleObject" Target="../embeddings/oleObject266.bin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0.vml"/><Relationship Id="rId4" Type="http://schemas.openxmlformats.org/officeDocument/2006/relationships/oleObject" Target="../embeddings/oleObject268.bin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1.vml"/><Relationship Id="rId4" Type="http://schemas.openxmlformats.org/officeDocument/2006/relationships/oleObject" Target="../embeddings/oleObject270.bin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2.vml"/><Relationship Id="rId4" Type="http://schemas.openxmlformats.org/officeDocument/2006/relationships/oleObject" Target="../embeddings/oleObject272.bin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3.bin"/><Relationship Id="rId7" Type="http://schemas.openxmlformats.org/officeDocument/2006/relationships/oleObject" Target="../embeddings/oleObject27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3.vml"/><Relationship Id="rId6" Type="http://schemas.openxmlformats.org/officeDocument/2006/relationships/oleObject" Target="../embeddings/oleObject276.bin"/><Relationship Id="rId5" Type="http://schemas.openxmlformats.org/officeDocument/2006/relationships/oleObject" Target="../embeddings/oleObject275.bin"/><Relationship Id="rId4" Type="http://schemas.openxmlformats.org/officeDocument/2006/relationships/oleObject" Target="../embeddings/oleObject274.bin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8.bin"/><Relationship Id="rId7" Type="http://schemas.openxmlformats.org/officeDocument/2006/relationships/oleObject" Target="../embeddings/oleObject28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4.vml"/><Relationship Id="rId6" Type="http://schemas.openxmlformats.org/officeDocument/2006/relationships/oleObject" Target="../embeddings/oleObject281.bin"/><Relationship Id="rId5" Type="http://schemas.openxmlformats.org/officeDocument/2006/relationships/oleObject" Target="../embeddings/oleObject280.bin"/><Relationship Id="rId4" Type="http://schemas.openxmlformats.org/officeDocument/2006/relationships/oleObject" Target="../embeddings/oleObject279.bin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5.vml"/><Relationship Id="rId6" Type="http://schemas.openxmlformats.org/officeDocument/2006/relationships/oleObject" Target="../embeddings/oleObject286.bin"/><Relationship Id="rId5" Type="http://schemas.openxmlformats.org/officeDocument/2006/relationships/oleObject" Target="../embeddings/oleObject285.bin"/><Relationship Id="rId4" Type="http://schemas.openxmlformats.org/officeDocument/2006/relationships/oleObject" Target="../embeddings/oleObject284.bin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6.vml"/><Relationship Id="rId6" Type="http://schemas.openxmlformats.org/officeDocument/2006/relationships/oleObject" Target="../embeddings/oleObject290.bin"/><Relationship Id="rId5" Type="http://schemas.openxmlformats.org/officeDocument/2006/relationships/oleObject" Target="../embeddings/oleObject289.bin"/><Relationship Id="rId4" Type="http://schemas.openxmlformats.org/officeDocument/2006/relationships/oleObject" Target="../embeddings/oleObject288.bin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7.vml"/><Relationship Id="rId6" Type="http://schemas.openxmlformats.org/officeDocument/2006/relationships/oleObject" Target="../embeddings/oleObject294.bin"/><Relationship Id="rId5" Type="http://schemas.openxmlformats.org/officeDocument/2006/relationships/oleObject" Target="../embeddings/oleObject293.bin"/><Relationship Id="rId4" Type="http://schemas.openxmlformats.org/officeDocument/2006/relationships/oleObject" Target="../embeddings/oleObject292.bin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8.vml"/><Relationship Id="rId5" Type="http://schemas.openxmlformats.org/officeDocument/2006/relationships/oleObject" Target="../embeddings/oleObject297.bin"/><Relationship Id="rId4" Type="http://schemas.openxmlformats.org/officeDocument/2006/relationships/oleObject" Target="../embeddings/oleObject296.bin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8.bin"/><Relationship Id="rId7" Type="http://schemas.openxmlformats.org/officeDocument/2006/relationships/oleObject" Target="../embeddings/oleObject30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9.vml"/><Relationship Id="rId6" Type="http://schemas.openxmlformats.org/officeDocument/2006/relationships/oleObject" Target="../embeddings/oleObject301.bin"/><Relationship Id="rId5" Type="http://schemas.openxmlformats.org/officeDocument/2006/relationships/oleObject" Target="../embeddings/oleObject300.bin"/><Relationship Id="rId4" Type="http://schemas.openxmlformats.org/officeDocument/2006/relationships/oleObject" Target="../embeddings/oleObject299.bin"/></Relationships>
</file>

<file path=ppt/slides/_rels/slide10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8.bin"/><Relationship Id="rId3" Type="http://schemas.openxmlformats.org/officeDocument/2006/relationships/oleObject" Target="../embeddings/oleObject303.bin"/><Relationship Id="rId7" Type="http://schemas.openxmlformats.org/officeDocument/2006/relationships/oleObject" Target="../embeddings/oleObject30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0.vml"/><Relationship Id="rId6" Type="http://schemas.openxmlformats.org/officeDocument/2006/relationships/oleObject" Target="../embeddings/oleObject306.bin"/><Relationship Id="rId5" Type="http://schemas.openxmlformats.org/officeDocument/2006/relationships/oleObject" Target="../embeddings/oleObject305.bin"/><Relationship Id="rId4" Type="http://schemas.openxmlformats.org/officeDocument/2006/relationships/oleObject" Target="../embeddings/oleObject304.bin"/></Relationships>
</file>

<file path=ppt/slides/_rels/slide10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4.bin"/><Relationship Id="rId3" Type="http://schemas.openxmlformats.org/officeDocument/2006/relationships/oleObject" Target="../embeddings/oleObject309.bin"/><Relationship Id="rId7" Type="http://schemas.openxmlformats.org/officeDocument/2006/relationships/oleObject" Target="../embeddings/oleObject3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1.vml"/><Relationship Id="rId6" Type="http://schemas.openxmlformats.org/officeDocument/2006/relationships/oleObject" Target="../embeddings/oleObject312.bin"/><Relationship Id="rId5" Type="http://schemas.openxmlformats.org/officeDocument/2006/relationships/oleObject" Target="../embeddings/oleObject311.bin"/><Relationship Id="rId4" Type="http://schemas.openxmlformats.org/officeDocument/2006/relationships/oleObject" Target="../embeddings/oleObject310.bin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2.vml"/><Relationship Id="rId5" Type="http://schemas.openxmlformats.org/officeDocument/2006/relationships/oleObject" Target="../embeddings/oleObject317.bin"/><Relationship Id="rId4" Type="http://schemas.openxmlformats.org/officeDocument/2006/relationships/oleObject" Target="../embeddings/oleObject316.bin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8.bin"/><Relationship Id="rId7" Type="http://schemas.openxmlformats.org/officeDocument/2006/relationships/oleObject" Target="../embeddings/oleObject3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3.vml"/><Relationship Id="rId6" Type="http://schemas.openxmlformats.org/officeDocument/2006/relationships/oleObject" Target="../embeddings/oleObject321.bin"/><Relationship Id="rId5" Type="http://schemas.openxmlformats.org/officeDocument/2006/relationships/oleObject" Target="../embeddings/oleObject320.bin"/><Relationship Id="rId4" Type="http://schemas.openxmlformats.org/officeDocument/2006/relationships/oleObject" Target="../embeddings/oleObject319.bin"/></Relationships>
</file>

<file path=ppt/slides/_rels/slide10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8.bin"/><Relationship Id="rId3" Type="http://schemas.openxmlformats.org/officeDocument/2006/relationships/oleObject" Target="../embeddings/oleObject323.bin"/><Relationship Id="rId7" Type="http://schemas.openxmlformats.org/officeDocument/2006/relationships/oleObject" Target="../embeddings/oleObject3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4.vml"/><Relationship Id="rId6" Type="http://schemas.openxmlformats.org/officeDocument/2006/relationships/oleObject" Target="../embeddings/oleObject326.bin"/><Relationship Id="rId5" Type="http://schemas.openxmlformats.org/officeDocument/2006/relationships/oleObject" Target="../embeddings/oleObject325.bin"/><Relationship Id="rId4" Type="http://schemas.openxmlformats.org/officeDocument/2006/relationships/oleObject" Target="../embeddings/oleObject324.bin"/></Relationships>
</file>

<file path=ppt/slides/_rels/slide10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4.bin"/><Relationship Id="rId3" Type="http://schemas.openxmlformats.org/officeDocument/2006/relationships/oleObject" Target="../embeddings/oleObject329.bin"/><Relationship Id="rId7" Type="http://schemas.openxmlformats.org/officeDocument/2006/relationships/oleObject" Target="../embeddings/oleObject3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5.vml"/><Relationship Id="rId6" Type="http://schemas.openxmlformats.org/officeDocument/2006/relationships/oleObject" Target="../embeddings/oleObject332.bin"/><Relationship Id="rId5" Type="http://schemas.openxmlformats.org/officeDocument/2006/relationships/oleObject" Target="../embeddings/oleObject331.bin"/><Relationship Id="rId4" Type="http://schemas.openxmlformats.org/officeDocument/2006/relationships/oleObject" Target="../embeddings/oleObject330.bin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6.vml"/><Relationship Id="rId6" Type="http://schemas.openxmlformats.org/officeDocument/2006/relationships/oleObject" Target="../embeddings/oleObject338.bin"/><Relationship Id="rId5" Type="http://schemas.openxmlformats.org/officeDocument/2006/relationships/oleObject" Target="../embeddings/oleObject337.bin"/><Relationship Id="rId4" Type="http://schemas.openxmlformats.org/officeDocument/2006/relationships/oleObject" Target="../embeddings/oleObject336.bin"/></Relationships>
</file>

<file path=ppt/slides/_rels/slide10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4.bin"/><Relationship Id="rId3" Type="http://schemas.openxmlformats.org/officeDocument/2006/relationships/oleObject" Target="../embeddings/oleObject339.bin"/><Relationship Id="rId7" Type="http://schemas.openxmlformats.org/officeDocument/2006/relationships/oleObject" Target="../embeddings/oleObject3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7.vml"/><Relationship Id="rId6" Type="http://schemas.openxmlformats.org/officeDocument/2006/relationships/oleObject" Target="../embeddings/oleObject342.bin"/><Relationship Id="rId5" Type="http://schemas.openxmlformats.org/officeDocument/2006/relationships/oleObject" Target="../embeddings/oleObject341.bin"/><Relationship Id="rId4" Type="http://schemas.openxmlformats.org/officeDocument/2006/relationships/oleObject" Target="../embeddings/oleObject340.bin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8.vml"/><Relationship Id="rId6" Type="http://schemas.openxmlformats.org/officeDocument/2006/relationships/oleObject" Target="../embeddings/oleObject348.bin"/><Relationship Id="rId5" Type="http://schemas.openxmlformats.org/officeDocument/2006/relationships/oleObject" Target="../embeddings/oleObject347.bin"/><Relationship Id="rId4" Type="http://schemas.openxmlformats.org/officeDocument/2006/relationships/oleObject" Target="../embeddings/oleObject346.bin"/></Relationships>
</file>

<file path=ppt/slides/_rels/slide1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4.bin"/><Relationship Id="rId3" Type="http://schemas.openxmlformats.org/officeDocument/2006/relationships/oleObject" Target="../embeddings/oleObject349.bin"/><Relationship Id="rId7" Type="http://schemas.openxmlformats.org/officeDocument/2006/relationships/oleObject" Target="../embeddings/oleObject35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9.vml"/><Relationship Id="rId6" Type="http://schemas.openxmlformats.org/officeDocument/2006/relationships/oleObject" Target="../embeddings/oleObject352.bin"/><Relationship Id="rId11" Type="http://schemas.openxmlformats.org/officeDocument/2006/relationships/oleObject" Target="../embeddings/oleObject357.bin"/><Relationship Id="rId5" Type="http://schemas.openxmlformats.org/officeDocument/2006/relationships/oleObject" Target="../embeddings/oleObject351.bin"/><Relationship Id="rId10" Type="http://schemas.openxmlformats.org/officeDocument/2006/relationships/oleObject" Target="../embeddings/oleObject356.bin"/><Relationship Id="rId4" Type="http://schemas.openxmlformats.org/officeDocument/2006/relationships/oleObject" Target="../embeddings/oleObject350.bin"/><Relationship Id="rId9" Type="http://schemas.openxmlformats.org/officeDocument/2006/relationships/oleObject" Target="../embeddings/oleObject355.bin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0.vml"/><Relationship Id="rId4" Type="http://schemas.openxmlformats.org/officeDocument/2006/relationships/oleObject" Target="../embeddings/oleObject359.bin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1.vml"/><Relationship Id="rId6" Type="http://schemas.openxmlformats.org/officeDocument/2006/relationships/oleObject" Target="../embeddings/oleObject363.bin"/><Relationship Id="rId5" Type="http://schemas.openxmlformats.org/officeDocument/2006/relationships/oleObject" Target="../embeddings/oleObject362.bin"/><Relationship Id="rId4" Type="http://schemas.openxmlformats.org/officeDocument/2006/relationships/oleObject" Target="../embeddings/oleObject361.bin"/></Relationships>
</file>

<file path=ppt/slides/_rels/slide1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9.bin"/><Relationship Id="rId13" Type="http://schemas.openxmlformats.org/officeDocument/2006/relationships/oleObject" Target="../embeddings/oleObject374.bin"/><Relationship Id="rId3" Type="http://schemas.openxmlformats.org/officeDocument/2006/relationships/oleObject" Target="../embeddings/oleObject364.bin"/><Relationship Id="rId7" Type="http://schemas.openxmlformats.org/officeDocument/2006/relationships/oleObject" Target="../embeddings/oleObject368.bin"/><Relationship Id="rId12" Type="http://schemas.openxmlformats.org/officeDocument/2006/relationships/oleObject" Target="../embeddings/oleObject37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2.vml"/><Relationship Id="rId6" Type="http://schemas.openxmlformats.org/officeDocument/2006/relationships/oleObject" Target="../embeddings/oleObject367.bin"/><Relationship Id="rId11" Type="http://schemas.openxmlformats.org/officeDocument/2006/relationships/oleObject" Target="../embeddings/oleObject372.bin"/><Relationship Id="rId5" Type="http://schemas.openxmlformats.org/officeDocument/2006/relationships/oleObject" Target="../embeddings/oleObject366.bin"/><Relationship Id="rId10" Type="http://schemas.openxmlformats.org/officeDocument/2006/relationships/oleObject" Target="../embeddings/oleObject371.bin"/><Relationship Id="rId4" Type="http://schemas.openxmlformats.org/officeDocument/2006/relationships/oleObject" Target="../embeddings/oleObject365.bin"/><Relationship Id="rId9" Type="http://schemas.openxmlformats.org/officeDocument/2006/relationships/oleObject" Target="../embeddings/oleObject370.bin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3.vml"/><Relationship Id="rId4" Type="http://schemas.openxmlformats.org/officeDocument/2006/relationships/oleObject" Target="../embeddings/oleObject376.bin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4.vml"/><Relationship Id="rId4" Type="http://schemas.openxmlformats.org/officeDocument/2006/relationships/oleObject" Target="../embeddings/oleObject378.bin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5.vml"/><Relationship Id="rId4" Type="http://schemas.openxmlformats.org/officeDocument/2006/relationships/oleObject" Target="../embeddings/oleObject380.bin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6.vml"/><Relationship Id="rId4" Type="http://schemas.openxmlformats.org/officeDocument/2006/relationships/oleObject" Target="../embeddings/oleObject382.bin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7.vml"/><Relationship Id="rId4" Type="http://schemas.openxmlformats.org/officeDocument/2006/relationships/oleObject" Target="../embeddings/oleObject384.bin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8.vml"/><Relationship Id="rId4" Type="http://schemas.openxmlformats.org/officeDocument/2006/relationships/oleObject" Target="../embeddings/oleObject386.bin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9.vml"/><Relationship Id="rId4" Type="http://schemas.openxmlformats.org/officeDocument/2006/relationships/oleObject" Target="../embeddings/oleObject388.bin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0.vml"/><Relationship Id="rId4" Type="http://schemas.openxmlformats.org/officeDocument/2006/relationships/oleObject" Target="../embeddings/oleObject390.bin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1.vml"/><Relationship Id="rId5" Type="http://schemas.openxmlformats.org/officeDocument/2006/relationships/oleObject" Target="../embeddings/oleObject393.bin"/><Relationship Id="rId4" Type="http://schemas.openxmlformats.org/officeDocument/2006/relationships/oleObject" Target="../embeddings/oleObject392.bin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2.vml"/><Relationship Id="rId5" Type="http://schemas.openxmlformats.org/officeDocument/2006/relationships/oleObject" Target="../embeddings/oleObject396.bin"/><Relationship Id="rId4" Type="http://schemas.openxmlformats.org/officeDocument/2006/relationships/oleObject" Target="../embeddings/oleObject395.bin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3.vml"/><Relationship Id="rId6" Type="http://schemas.openxmlformats.org/officeDocument/2006/relationships/oleObject" Target="../embeddings/oleObject400.bin"/><Relationship Id="rId5" Type="http://schemas.openxmlformats.org/officeDocument/2006/relationships/oleObject" Target="../embeddings/oleObject399.bin"/><Relationship Id="rId4" Type="http://schemas.openxmlformats.org/officeDocument/2006/relationships/oleObject" Target="../embeddings/oleObject398.bin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4.vml"/><Relationship Id="rId5" Type="http://schemas.openxmlformats.org/officeDocument/2006/relationships/oleObject" Target="../embeddings/oleObject403.bin"/><Relationship Id="rId4" Type="http://schemas.openxmlformats.org/officeDocument/2006/relationships/oleObject" Target="../embeddings/oleObject402.bin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5.vml"/><Relationship Id="rId5" Type="http://schemas.openxmlformats.org/officeDocument/2006/relationships/oleObject" Target="../embeddings/oleObject406.bin"/><Relationship Id="rId4" Type="http://schemas.openxmlformats.org/officeDocument/2006/relationships/oleObject" Target="../embeddings/oleObject405.bin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6.vml"/><Relationship Id="rId5" Type="http://schemas.openxmlformats.org/officeDocument/2006/relationships/oleObject" Target="../embeddings/oleObject409.bin"/><Relationship Id="rId4" Type="http://schemas.openxmlformats.org/officeDocument/2006/relationships/oleObject" Target="../embeddings/oleObject408.bin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7.vml"/><Relationship Id="rId4" Type="http://schemas.openxmlformats.org/officeDocument/2006/relationships/oleObject" Target="../embeddings/oleObject411.bin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8.vml"/><Relationship Id="rId4" Type="http://schemas.openxmlformats.org/officeDocument/2006/relationships/oleObject" Target="../embeddings/oleObject413.bin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9.vml"/><Relationship Id="rId4" Type="http://schemas.openxmlformats.org/officeDocument/2006/relationships/oleObject" Target="../embeddings/oleObject415.bin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0.vml"/><Relationship Id="rId4" Type="http://schemas.openxmlformats.org/officeDocument/2006/relationships/oleObject" Target="../embeddings/oleObject417.bin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1.v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2.vml"/><Relationship Id="rId4" Type="http://schemas.openxmlformats.org/officeDocument/2006/relationships/oleObject" Target="../embeddings/oleObject420.bin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3.vml"/><Relationship Id="rId4" Type="http://schemas.openxmlformats.org/officeDocument/2006/relationships/oleObject" Target="../embeddings/oleObject422.bin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7.png"/><Relationship Id="rId2" Type="http://schemas.openxmlformats.org/officeDocument/2006/relationships/image" Target="../media/image40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>
            <a:normAutofit/>
          </a:bodyPr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algn="ctr" rtl="1">
              <a:buNone/>
              <a:defRPr/>
            </a:pPr>
            <a:r>
              <a:rPr lang="ar-SA" sz="6000" dirty="0" smtClean="0">
                <a:solidFill>
                  <a:srgbClr val="FF0000"/>
                </a:solidFill>
                <a:cs typeface="Arial" pitchFamily="34" charset="0"/>
              </a:rPr>
              <a:t>حلول التمارين</a:t>
            </a:r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المنقحة </a:t>
            </a:r>
            <a:endParaRPr lang="en-GB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79231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68694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>
            <a:normAutofit fontScale="90000"/>
          </a:bodyPr>
          <a:lstStyle/>
          <a:p>
            <a:pPr algn="r" rtl="1"/>
            <a: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</a:b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buFont typeface="+mj-lt"/>
              <a:buAutoNum type="arabicPeriod"/>
              <a:defRPr/>
            </a:pPr>
            <a:r>
              <a:rPr lang="ar-SA" sz="3000" dirty="0" smtClean="0"/>
              <a:t>إذا كانت المجموعة الكلية هي مجموعة الأعداد الطبيعية  الأصغر من </a:t>
            </a:r>
            <a:r>
              <a:rPr lang="en-US" sz="3000" dirty="0" smtClean="0"/>
              <a:t>10</a:t>
            </a:r>
            <a:r>
              <a:rPr lang="ar-SA" sz="3000" dirty="0" smtClean="0"/>
              <a:t>، وكانت                       ،</a:t>
            </a:r>
            <a:endParaRPr lang="ar-SA" sz="4000" dirty="0" smtClean="0"/>
          </a:p>
          <a:p>
            <a:pPr rtl="1">
              <a:defRPr/>
            </a:pPr>
            <a:r>
              <a:rPr lang="ar-SA" sz="4000" dirty="0" smtClean="0"/>
              <a:t>كون المجموعات الآتية:</a:t>
            </a: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4814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74793896"/>
              </p:ext>
            </p:extLst>
          </p:nvPr>
        </p:nvGraphicFramePr>
        <p:xfrm>
          <a:off x="4794250" y="1828800"/>
          <a:ext cx="2063750" cy="609600"/>
        </p:xfrm>
        <a:graphic>
          <a:graphicData uri="http://schemas.openxmlformats.org/presentationml/2006/ole">
            <p:oleObj spid="_x0000_s1305" name="معادلة" r:id="rId4" imgW="672808" imgH="203112" progId="Equation.3">
              <p:embed/>
            </p:oleObj>
          </a:graphicData>
        </a:graphic>
      </p:graphicFrame>
      <p:graphicFrame>
        <p:nvGraphicFramePr>
          <p:cNvPr id="4814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15701785"/>
              </p:ext>
            </p:extLst>
          </p:nvPr>
        </p:nvGraphicFramePr>
        <p:xfrm>
          <a:off x="2228849" y="1828800"/>
          <a:ext cx="1962151" cy="609600"/>
        </p:xfrm>
        <a:graphic>
          <a:graphicData uri="http://schemas.openxmlformats.org/presentationml/2006/ole">
            <p:oleObj spid="_x0000_s1306" name="Equation" r:id="rId5" imgW="710891" imgH="203112" progId="Equation.3">
              <p:embed/>
            </p:oleObj>
          </a:graphicData>
        </a:graphic>
      </p:graphicFrame>
      <p:graphicFrame>
        <p:nvGraphicFramePr>
          <p:cNvPr id="48142" name="Object 14"/>
          <p:cNvGraphicFramePr>
            <a:graphicFrameLocks noChangeAspect="1"/>
          </p:cNvGraphicFramePr>
          <p:nvPr/>
        </p:nvGraphicFramePr>
        <p:xfrm>
          <a:off x="495300" y="3581401"/>
          <a:ext cx="9163050" cy="646113"/>
        </p:xfrm>
        <a:graphic>
          <a:graphicData uri="http://schemas.openxmlformats.org/presentationml/2006/ole">
            <p:oleObj spid="_x0000_s1307" name="معادلة" r:id="rId6" imgW="3441700" imgH="2413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2740362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>
            <a:normAutofit/>
          </a:bodyPr>
          <a:lstStyle/>
          <a:p>
            <a:pPr algn="r" rtl="1"/>
            <a:r>
              <a:rPr lang="ar-SA" sz="32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buNone/>
              <a:defRPr/>
            </a:pPr>
            <a:r>
              <a:rPr lang="ar-SA" sz="4000" dirty="0" smtClean="0"/>
              <a:t>            ،               </a:t>
            </a:r>
            <a:r>
              <a:rPr lang="ar-SA" sz="3000" dirty="0" smtClean="0"/>
              <a:t>و</a:t>
            </a:r>
            <a:r>
              <a:rPr lang="ar-SA" sz="4000" dirty="0" smtClean="0"/>
              <a:t>   </a:t>
            </a:r>
            <a:endParaRPr lang="ar-SA" sz="2000" dirty="0" smtClean="0"/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4814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59730983"/>
              </p:ext>
            </p:extLst>
          </p:nvPr>
        </p:nvGraphicFramePr>
        <p:xfrm>
          <a:off x="762000" y="1524000"/>
          <a:ext cx="4243917" cy="533400"/>
        </p:xfrm>
        <a:graphic>
          <a:graphicData uri="http://schemas.openxmlformats.org/presentationml/2006/ole">
            <p:oleObj spid="_x0000_s2794" name="معادلة" r:id="rId3" imgW="1358310" imgH="203112" progId="Equation.3">
              <p:embed/>
            </p:oleObj>
          </a:graphicData>
        </a:graphic>
      </p:graphicFrame>
      <p:graphicFrame>
        <p:nvGraphicFramePr>
          <p:cNvPr id="48142" name="Object 14"/>
          <p:cNvGraphicFramePr>
            <a:graphicFrameLocks noChangeAspect="1"/>
          </p:cNvGraphicFramePr>
          <p:nvPr/>
        </p:nvGraphicFramePr>
        <p:xfrm>
          <a:off x="1073151" y="2286000"/>
          <a:ext cx="5787098" cy="533400"/>
        </p:xfrm>
        <a:graphic>
          <a:graphicData uri="http://schemas.openxmlformats.org/presentationml/2006/ole">
            <p:oleObj spid="_x0000_s2795" name="Equation" r:id="rId4" imgW="1459866" imgH="203112" progId="Equation.3">
              <p:embed/>
            </p:oleObj>
          </a:graphicData>
        </a:graphic>
      </p:graphicFrame>
      <p:graphicFrame>
        <p:nvGraphicFramePr>
          <p:cNvPr id="1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56535737"/>
              </p:ext>
            </p:extLst>
          </p:nvPr>
        </p:nvGraphicFramePr>
        <p:xfrm>
          <a:off x="990600" y="2971800"/>
          <a:ext cx="4643438" cy="542925"/>
        </p:xfrm>
        <a:graphic>
          <a:graphicData uri="http://schemas.openxmlformats.org/presentationml/2006/ole">
            <p:oleObj spid="_x0000_s2796" name="معادلة" r:id="rId5" imgW="876300" imgH="203200" progId="Equation.3">
              <p:embed/>
            </p:oleObj>
          </a:graphicData>
        </a:graphic>
      </p:graphicFrame>
      <p:graphicFrame>
        <p:nvGraphicFramePr>
          <p:cNvPr id="11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52358616"/>
              </p:ext>
            </p:extLst>
          </p:nvPr>
        </p:nvGraphicFramePr>
        <p:xfrm>
          <a:off x="908050" y="3810000"/>
          <a:ext cx="5664994" cy="611188"/>
        </p:xfrm>
        <a:graphic>
          <a:graphicData uri="http://schemas.openxmlformats.org/presentationml/2006/ole">
            <p:oleObj spid="_x0000_s2797" name="Equation" r:id="rId6" imgW="1320800" imgH="228600" progId="Equation.3">
              <p:embed/>
            </p:oleObj>
          </a:graphicData>
        </a:graphic>
      </p:graphicFrame>
      <p:graphicFrame>
        <p:nvGraphicFramePr>
          <p:cNvPr id="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34594408"/>
              </p:ext>
            </p:extLst>
          </p:nvPr>
        </p:nvGraphicFramePr>
        <p:xfrm>
          <a:off x="7678870" y="1447800"/>
          <a:ext cx="1896930" cy="533400"/>
        </p:xfrm>
        <a:graphic>
          <a:graphicData uri="http://schemas.openxmlformats.org/presentationml/2006/ole">
            <p:oleObj spid="_x0000_s2798" name="Equation" r:id="rId7" imgW="672808" imgH="203112" progId="Equation.3">
              <p:embed/>
            </p:oleObj>
          </a:graphicData>
        </a:graphic>
      </p:graphicFrame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75694260"/>
              </p:ext>
            </p:extLst>
          </p:nvPr>
        </p:nvGraphicFramePr>
        <p:xfrm>
          <a:off x="5462323" y="1524000"/>
          <a:ext cx="2005277" cy="457200"/>
        </p:xfrm>
        <a:graphic>
          <a:graphicData uri="http://schemas.openxmlformats.org/presentationml/2006/ole">
            <p:oleObj spid="_x0000_s2799" name="Equation" r:id="rId8" imgW="710891" imgH="203112" progId="Equation.3">
              <p:embed/>
            </p:oleObj>
          </a:graphicData>
        </a:graphic>
      </p:graphicFrame>
      <p:graphicFrame>
        <p:nvGraphicFramePr>
          <p:cNvPr id="4915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9547286"/>
              </p:ext>
            </p:extLst>
          </p:nvPr>
        </p:nvGraphicFramePr>
        <p:xfrm>
          <a:off x="832379" y="4495800"/>
          <a:ext cx="4966758" cy="723900"/>
        </p:xfrm>
        <a:graphic>
          <a:graphicData uri="http://schemas.openxmlformats.org/presentationml/2006/ole">
            <p:oleObj spid="_x0000_s2800" name="معادلة" r:id="rId9" imgW="1218960" imgH="241200" progId="Equation.3">
              <p:embed/>
            </p:oleObj>
          </a:graphicData>
        </a:graphic>
      </p:graphicFrame>
      <p:graphicFrame>
        <p:nvGraphicFramePr>
          <p:cNvPr id="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61640571"/>
              </p:ext>
            </p:extLst>
          </p:nvPr>
        </p:nvGraphicFramePr>
        <p:xfrm>
          <a:off x="928687" y="5257800"/>
          <a:ext cx="8158692" cy="723900"/>
        </p:xfrm>
        <a:graphic>
          <a:graphicData uri="http://schemas.openxmlformats.org/presentationml/2006/ole">
            <p:oleObj spid="_x0000_s2801" name="معادلة" r:id="rId10" imgW="2082600" imgH="2412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436054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lvl="0" indent="-514350" rtl="1">
              <a:spcBef>
                <a:spcPct val="20000"/>
              </a:spcBef>
            </a:pPr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2. </a:t>
            </a:r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  </a:t>
            </a:r>
            <a:r>
              <a:rPr lang="ar-SA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للدالة</a:t>
            </a:r>
            <a:r>
              <a:rPr lang="en-US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 </a:t>
            </a:r>
            <a:r>
              <a:rPr lang="en-US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g(x)=x +1   </a:t>
            </a:r>
            <a:r>
              <a:rPr lang="ar-SA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 أوجد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600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r>
              <a:rPr lang="ar-SA" sz="3600" dirty="0" smtClean="0"/>
              <a:t>       </a:t>
            </a:r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r>
              <a:rPr lang="ar-SA" sz="3600" dirty="0" smtClean="0"/>
              <a:t>     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36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72109919"/>
              </p:ext>
            </p:extLst>
          </p:nvPr>
        </p:nvGraphicFramePr>
        <p:xfrm>
          <a:off x="1066800" y="1914525"/>
          <a:ext cx="2809875" cy="457200"/>
        </p:xfrm>
        <a:graphic>
          <a:graphicData uri="http://schemas.openxmlformats.org/presentationml/2006/ole">
            <p:oleObj spid="_x0000_s26932" name="معادلة" r:id="rId3" imgW="952200" imgH="203040" progId="Equation.3">
              <p:embed/>
            </p:oleObj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57291690"/>
              </p:ext>
            </p:extLst>
          </p:nvPr>
        </p:nvGraphicFramePr>
        <p:xfrm>
          <a:off x="2819400" y="457200"/>
          <a:ext cx="2474913" cy="457200"/>
        </p:xfrm>
        <a:graphic>
          <a:graphicData uri="http://schemas.openxmlformats.org/presentationml/2006/ole">
            <p:oleObj spid="_x0000_s26933" name="معادلة" r:id="rId4" imgW="1155600" imgH="241200" progId="Equation.3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35266849"/>
              </p:ext>
            </p:extLst>
          </p:nvPr>
        </p:nvGraphicFramePr>
        <p:xfrm>
          <a:off x="647700" y="3352800"/>
          <a:ext cx="6743700" cy="1219200"/>
        </p:xfrm>
        <a:graphic>
          <a:graphicData uri="http://schemas.openxmlformats.org/presentationml/2006/ole">
            <p:oleObj spid="_x0000_s26934" name="معادلة" r:id="rId5" imgW="2590560" imgH="4824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241960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lvl="0" indent="-514350" rtl="1">
              <a:spcBef>
                <a:spcPct val="20000"/>
              </a:spcBef>
            </a:pPr>
            <a:r>
              <a:rPr lang="ar-SA" sz="3200" dirty="0">
                <a:solidFill>
                  <a:schemeClr val="tx1"/>
                </a:solidFill>
                <a:cs typeface="Arial" pitchFamily="34" charset="0"/>
              </a:rPr>
              <a:t>3</a:t>
            </a:r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. </a:t>
            </a:r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  </a:t>
            </a:r>
            <a:r>
              <a:rPr lang="ar-SA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للدالة</a:t>
            </a:r>
            <a:r>
              <a:rPr lang="en-US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 f(x)=2x</a:t>
            </a:r>
            <a:r>
              <a:rPr lang="en-US" sz="3000" baseline="30000" dirty="0">
                <a:solidFill>
                  <a:schemeClr val="tx1"/>
                </a:solidFill>
                <a:ea typeface="+mn-ea"/>
                <a:cs typeface="Arial" pitchFamily="34" charset="0"/>
              </a:rPr>
              <a:t>2</a:t>
            </a:r>
            <a:r>
              <a:rPr lang="en-US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 –1   </a:t>
            </a:r>
            <a:r>
              <a:rPr lang="ar-SA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 أوجد </a:t>
            </a:r>
            <a:r>
              <a:rPr lang="en-US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f(1)+f(2)+f(3</a:t>
            </a:r>
            <a:r>
              <a:rPr lang="en-US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)</a:t>
            </a:r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600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r>
              <a:rPr lang="ar-SA" sz="3600" dirty="0" smtClean="0"/>
              <a:t>       </a:t>
            </a:r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r>
              <a:rPr lang="ar-SA" sz="3600" dirty="0" smtClean="0"/>
              <a:t>     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36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11009488"/>
              </p:ext>
            </p:extLst>
          </p:nvPr>
        </p:nvGraphicFramePr>
        <p:xfrm>
          <a:off x="1143000" y="1885950"/>
          <a:ext cx="4570413" cy="514350"/>
        </p:xfrm>
        <a:graphic>
          <a:graphicData uri="http://schemas.openxmlformats.org/presentationml/2006/ole">
            <p:oleObj spid="_x0000_s126142" name="معادلة" r:id="rId3" imgW="1549080" imgH="228600" progId="Equation.3">
              <p:embed/>
            </p:oleObj>
          </a:graphicData>
        </a:graphic>
      </p:graphicFrame>
      <p:graphicFrame>
        <p:nvGraphicFramePr>
          <p:cNvPr id="1536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34962765"/>
              </p:ext>
            </p:extLst>
          </p:nvPr>
        </p:nvGraphicFramePr>
        <p:xfrm>
          <a:off x="990600" y="2647950"/>
          <a:ext cx="4110037" cy="514350"/>
        </p:xfrm>
        <a:graphic>
          <a:graphicData uri="http://schemas.openxmlformats.org/presentationml/2006/ole">
            <p:oleObj spid="_x0000_s126143" name="معادلة" r:id="rId4" imgW="1663560" imgH="228600" progId="Equation.3">
              <p:embed/>
            </p:oleObj>
          </a:graphicData>
        </a:graphic>
      </p:graphicFrame>
      <p:graphicFrame>
        <p:nvGraphicFramePr>
          <p:cNvPr id="1536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54858852"/>
              </p:ext>
            </p:extLst>
          </p:nvPr>
        </p:nvGraphicFramePr>
        <p:xfrm>
          <a:off x="990600" y="3676650"/>
          <a:ext cx="4838700" cy="514350"/>
        </p:xfrm>
        <a:graphic>
          <a:graphicData uri="http://schemas.openxmlformats.org/presentationml/2006/ole">
            <p:oleObj spid="_x0000_s126144" name="معادلة" r:id="rId5" imgW="1777680" imgH="228600" progId="Equation.3">
              <p:embed/>
            </p:oleObj>
          </a:graphicData>
        </a:graphic>
      </p:graphicFrame>
      <p:graphicFrame>
        <p:nvGraphicFramePr>
          <p:cNvPr id="1537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72467788"/>
              </p:ext>
            </p:extLst>
          </p:nvPr>
        </p:nvGraphicFramePr>
        <p:xfrm>
          <a:off x="914400" y="4648200"/>
          <a:ext cx="5378450" cy="457200"/>
        </p:xfrm>
        <a:graphic>
          <a:graphicData uri="http://schemas.openxmlformats.org/presentationml/2006/ole">
            <p:oleObj spid="_x0000_s126145" name="معادلة" r:id="rId6" imgW="2298600" imgH="20304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898547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lvl="0" indent="-514350" rtl="1">
              <a:spcBef>
                <a:spcPct val="20000"/>
              </a:spcBef>
            </a:pPr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4. </a:t>
            </a:r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ar-SA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للدالة</a:t>
            </a:r>
            <a:r>
              <a:rPr lang="en-US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 f(x</a:t>
            </a:r>
            <a:r>
              <a:rPr lang="en-US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)=x</a:t>
            </a:r>
            <a:r>
              <a:rPr lang="en-US" sz="3000" baseline="30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2</a:t>
            </a:r>
            <a:r>
              <a:rPr lang="en-US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 +2x-3   </a:t>
            </a:r>
            <a:r>
              <a:rPr lang="ar-SA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 أوجد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600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r>
              <a:rPr lang="ar-SA" sz="3600" dirty="0" smtClean="0"/>
              <a:t>       </a:t>
            </a:r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r>
              <a:rPr lang="ar-SA" sz="3600" dirty="0" smtClean="0"/>
              <a:t>     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36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56618509"/>
              </p:ext>
            </p:extLst>
          </p:nvPr>
        </p:nvGraphicFramePr>
        <p:xfrm>
          <a:off x="541338" y="1885950"/>
          <a:ext cx="8467725" cy="1085850"/>
        </p:xfrm>
        <a:graphic>
          <a:graphicData uri="http://schemas.openxmlformats.org/presentationml/2006/ole">
            <p:oleObj spid="_x0000_s28002" name="معادلة" r:id="rId3" imgW="2869920" imgH="482400" progId="Equation.3">
              <p:embed/>
            </p:oleObj>
          </a:graphicData>
        </a:graphic>
      </p:graphicFrame>
      <p:graphicFrame>
        <p:nvGraphicFramePr>
          <p:cNvPr id="1536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35955558"/>
              </p:ext>
            </p:extLst>
          </p:nvPr>
        </p:nvGraphicFramePr>
        <p:xfrm>
          <a:off x="838200" y="3352800"/>
          <a:ext cx="3111500" cy="514350"/>
        </p:xfrm>
        <a:graphic>
          <a:graphicData uri="http://schemas.openxmlformats.org/presentationml/2006/ole">
            <p:oleObj spid="_x0000_s28003" name="معادلة" r:id="rId4" imgW="1143000" imgH="228600" progId="Equation.3">
              <p:embed/>
            </p:oleObj>
          </a:graphicData>
        </a:graphic>
      </p:graphicFrame>
      <p:graphicFrame>
        <p:nvGraphicFramePr>
          <p:cNvPr id="1537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77096143"/>
              </p:ext>
            </p:extLst>
          </p:nvPr>
        </p:nvGraphicFramePr>
        <p:xfrm>
          <a:off x="520699" y="4324350"/>
          <a:ext cx="9004301" cy="1085850"/>
        </p:xfrm>
        <a:graphic>
          <a:graphicData uri="http://schemas.openxmlformats.org/presentationml/2006/ole">
            <p:oleObj spid="_x0000_s28004" name="معادلة" r:id="rId5" imgW="3848040" imgH="482400" progId="Equation.3">
              <p:embed/>
            </p:oleObj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89902165"/>
              </p:ext>
            </p:extLst>
          </p:nvPr>
        </p:nvGraphicFramePr>
        <p:xfrm>
          <a:off x="1676400" y="457200"/>
          <a:ext cx="3101975" cy="533400"/>
        </p:xfrm>
        <a:graphic>
          <a:graphicData uri="http://schemas.openxmlformats.org/presentationml/2006/ole">
            <p:oleObj spid="_x0000_s28005" name="معادلة" r:id="rId6" imgW="1091726" imgH="203112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5086371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lvl="0" indent="-514350" rtl="1">
              <a:spcBef>
                <a:spcPct val="20000"/>
              </a:spcBef>
            </a:pPr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5. </a:t>
            </a:r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  <a:r>
              <a:rPr lang="ar-SA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للدالة</a:t>
            </a:r>
            <a:r>
              <a:rPr lang="en-US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 </a:t>
            </a:r>
            <a:r>
              <a:rPr lang="en-US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g(x)=x</a:t>
            </a:r>
            <a:r>
              <a:rPr lang="en-US" sz="3000" baseline="30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2</a:t>
            </a:r>
            <a:r>
              <a:rPr lang="en-US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 -5x+8   </a:t>
            </a:r>
            <a:r>
              <a:rPr lang="ar-SA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 أوجد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600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r>
              <a:rPr lang="ar-SA" sz="3600" dirty="0" smtClean="0"/>
              <a:t>       </a:t>
            </a:r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r>
              <a:rPr lang="ar-SA" sz="3600" dirty="0" smtClean="0"/>
              <a:t>     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36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86343939"/>
              </p:ext>
            </p:extLst>
          </p:nvPr>
        </p:nvGraphicFramePr>
        <p:xfrm>
          <a:off x="202113" y="1885950"/>
          <a:ext cx="9360987" cy="1314450"/>
        </p:xfrm>
        <a:graphic>
          <a:graphicData uri="http://schemas.openxmlformats.org/presentationml/2006/ole">
            <p:oleObj spid="_x0000_s29026" name="معادلة" r:id="rId3" imgW="3606480" imgH="482400" progId="Equation.3">
              <p:embed/>
            </p:oleObj>
          </a:graphicData>
        </a:graphic>
      </p:graphicFrame>
      <p:graphicFrame>
        <p:nvGraphicFramePr>
          <p:cNvPr id="1536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52413007"/>
              </p:ext>
            </p:extLst>
          </p:nvPr>
        </p:nvGraphicFramePr>
        <p:xfrm>
          <a:off x="381000" y="3352800"/>
          <a:ext cx="6916738" cy="514350"/>
        </p:xfrm>
        <a:graphic>
          <a:graphicData uri="http://schemas.openxmlformats.org/presentationml/2006/ole">
            <p:oleObj spid="_x0000_s29027" name="معادلة" r:id="rId4" imgW="2539800" imgH="228600" progId="Equation.3">
              <p:embed/>
            </p:oleObj>
          </a:graphicData>
        </a:graphic>
      </p:graphicFrame>
      <p:graphicFrame>
        <p:nvGraphicFramePr>
          <p:cNvPr id="1537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57739301"/>
              </p:ext>
            </p:extLst>
          </p:nvPr>
        </p:nvGraphicFramePr>
        <p:xfrm>
          <a:off x="876300" y="4324350"/>
          <a:ext cx="8291513" cy="1085850"/>
        </p:xfrm>
        <a:graphic>
          <a:graphicData uri="http://schemas.openxmlformats.org/presentationml/2006/ole">
            <p:oleObj spid="_x0000_s29028" name="معادلة" r:id="rId5" imgW="3543120" imgH="482400" progId="Equation.3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8911586"/>
              </p:ext>
            </p:extLst>
          </p:nvPr>
        </p:nvGraphicFramePr>
        <p:xfrm>
          <a:off x="990600" y="457200"/>
          <a:ext cx="3902075" cy="533400"/>
        </p:xfrm>
        <a:graphic>
          <a:graphicData uri="http://schemas.openxmlformats.org/presentationml/2006/ole">
            <p:oleObj spid="_x0000_s29029" name="معادلة" r:id="rId6" imgW="1180588" imgH="203112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947780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/>
          <a:lstStyle/>
          <a:p>
            <a:pPr algn="r"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295402"/>
            <a:ext cx="8915400" cy="4830763"/>
          </a:xfrm>
        </p:spPr>
        <p:txBody>
          <a:bodyPr/>
          <a:lstStyle/>
          <a:p>
            <a:pPr marL="514350" indent="-514350" rtl="1">
              <a:buFont typeface="+mj-lt"/>
              <a:buAutoNum type="arabicPeriod" startAt="6"/>
              <a:defRPr/>
            </a:pPr>
            <a:r>
              <a:rPr lang="ar-SA" sz="3000" dirty="0" smtClean="0"/>
              <a:t>اذا كان                     </a:t>
            </a:r>
            <a:r>
              <a:rPr lang="en-US" sz="3000" dirty="0" smtClean="0"/>
              <a:t>  </a:t>
            </a:r>
            <a:r>
              <a:rPr lang="ar-SA" sz="3000" dirty="0" smtClean="0"/>
              <a:t>    ،                    ، فأوجد   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9721269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3175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41171107"/>
              </p:ext>
            </p:extLst>
          </p:nvPr>
        </p:nvGraphicFramePr>
        <p:xfrm>
          <a:off x="1738313" y="2133600"/>
          <a:ext cx="2554287" cy="457200"/>
        </p:xfrm>
        <a:graphic>
          <a:graphicData uri="http://schemas.openxmlformats.org/presentationml/2006/ole">
            <p:oleObj spid="_x0000_s3725" name="Equation" r:id="rId4" imgW="837836" imgH="203112" progId="Equation.3">
              <p:embed/>
            </p:oleObj>
          </a:graphicData>
        </a:graphic>
      </p:graphicFrame>
      <p:graphicFrame>
        <p:nvGraphicFramePr>
          <p:cNvPr id="3175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90534065"/>
              </p:ext>
            </p:extLst>
          </p:nvPr>
        </p:nvGraphicFramePr>
        <p:xfrm>
          <a:off x="1676401" y="2819400"/>
          <a:ext cx="2079625" cy="457200"/>
        </p:xfrm>
        <a:graphic>
          <a:graphicData uri="http://schemas.openxmlformats.org/presentationml/2006/ole">
            <p:oleObj spid="_x0000_s3726" name="معادلة" r:id="rId5" imgW="876240" imgH="203040" progId="Equation.3">
              <p:embed/>
            </p:oleObj>
          </a:graphicData>
        </a:graphic>
      </p:graphicFrame>
      <p:graphicFrame>
        <p:nvGraphicFramePr>
          <p:cNvPr id="3175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55054810"/>
              </p:ext>
            </p:extLst>
          </p:nvPr>
        </p:nvGraphicFramePr>
        <p:xfrm>
          <a:off x="1651000" y="3505200"/>
          <a:ext cx="2562224" cy="457200"/>
        </p:xfrm>
        <a:graphic>
          <a:graphicData uri="http://schemas.openxmlformats.org/presentationml/2006/ole">
            <p:oleObj spid="_x0000_s3727" name="معادلة" r:id="rId6" imgW="863280" imgH="203040" progId="Equation.3">
              <p:embed/>
            </p:oleObj>
          </a:graphicData>
        </a:graphic>
      </p:graphicFrame>
      <p:graphicFrame>
        <p:nvGraphicFramePr>
          <p:cNvPr id="3175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86056112"/>
              </p:ext>
            </p:extLst>
          </p:nvPr>
        </p:nvGraphicFramePr>
        <p:xfrm>
          <a:off x="1752600" y="4114802"/>
          <a:ext cx="1981200" cy="838199"/>
        </p:xfrm>
        <a:graphic>
          <a:graphicData uri="http://schemas.openxmlformats.org/presentationml/2006/ole">
            <p:oleObj spid="_x0000_s3728" name="Equation" r:id="rId7" imgW="647700" imgH="419100" progId="Equation.3">
              <p:embed/>
            </p:oleObj>
          </a:graphicData>
        </a:graphic>
      </p:graphicFrame>
      <p:graphicFrame>
        <p:nvGraphicFramePr>
          <p:cNvPr id="3175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57977452"/>
              </p:ext>
            </p:extLst>
          </p:nvPr>
        </p:nvGraphicFramePr>
        <p:xfrm>
          <a:off x="1752600" y="5257800"/>
          <a:ext cx="2430463" cy="457200"/>
        </p:xfrm>
        <a:graphic>
          <a:graphicData uri="http://schemas.openxmlformats.org/presentationml/2006/ole">
            <p:oleObj spid="_x0000_s3729" name="Equation" r:id="rId8" imgW="774364" imgH="203112" progId="Equation.3">
              <p:embed/>
            </p:oleObj>
          </a:graphicData>
        </a:graphic>
      </p:graphicFrame>
      <p:graphicFrame>
        <p:nvGraphicFramePr>
          <p:cNvPr id="3175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04138138"/>
              </p:ext>
            </p:extLst>
          </p:nvPr>
        </p:nvGraphicFramePr>
        <p:xfrm>
          <a:off x="5321300" y="1384300"/>
          <a:ext cx="2508250" cy="444500"/>
        </p:xfrm>
        <a:graphic>
          <a:graphicData uri="http://schemas.openxmlformats.org/presentationml/2006/ole">
            <p:oleObj spid="_x0000_s3730" name="معادلة" r:id="rId9" imgW="1143000" imgH="228600" progId="Equation.3">
              <p:embed/>
            </p:oleObj>
          </a:graphicData>
        </a:graphic>
      </p:graphicFrame>
      <p:graphicFrame>
        <p:nvGraphicFramePr>
          <p:cNvPr id="31758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54537694"/>
              </p:ext>
            </p:extLst>
          </p:nvPr>
        </p:nvGraphicFramePr>
        <p:xfrm>
          <a:off x="3089274" y="1447800"/>
          <a:ext cx="1698626" cy="395288"/>
        </p:xfrm>
        <a:graphic>
          <a:graphicData uri="http://schemas.openxmlformats.org/presentationml/2006/ole">
            <p:oleObj spid="_x0000_s3731" name="معادلة" r:id="rId10" imgW="774360" imgH="20304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565813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/>
          <a:lstStyle/>
          <a:p>
            <a:pPr algn="r"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295402"/>
            <a:ext cx="8915400" cy="4830763"/>
          </a:xfrm>
        </p:spPr>
        <p:txBody>
          <a:bodyPr/>
          <a:lstStyle/>
          <a:p>
            <a:pPr marL="0" indent="0" rtl="1">
              <a:buNone/>
              <a:defRPr/>
            </a:pPr>
            <a:r>
              <a:rPr lang="ar-SA" sz="3600" dirty="0" smtClean="0"/>
              <a:t>     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9721269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765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17732810"/>
              </p:ext>
            </p:extLst>
          </p:nvPr>
        </p:nvGraphicFramePr>
        <p:xfrm>
          <a:off x="674159" y="1414462"/>
          <a:ext cx="6958277" cy="1023938"/>
        </p:xfrm>
        <a:graphic>
          <a:graphicData uri="http://schemas.openxmlformats.org/presentationml/2006/ole">
            <p:oleObj spid="_x0000_s4377" name="معادلة" r:id="rId3" imgW="2933640" imgH="482400" progId="Equation.3">
              <p:embed/>
            </p:oleObj>
          </a:graphicData>
        </a:graphic>
      </p:graphicFrame>
      <p:graphicFrame>
        <p:nvGraphicFramePr>
          <p:cNvPr id="2765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24071419"/>
              </p:ext>
            </p:extLst>
          </p:nvPr>
        </p:nvGraphicFramePr>
        <p:xfrm>
          <a:off x="742950" y="4648200"/>
          <a:ext cx="8461375" cy="1676400"/>
        </p:xfrm>
        <a:graphic>
          <a:graphicData uri="http://schemas.openxmlformats.org/presentationml/2006/ole">
            <p:oleObj spid="_x0000_s4378" name="معادلة" r:id="rId4" imgW="3657600" imgH="736560" progId="Equation.3">
              <p:embed/>
            </p:oleObj>
          </a:graphicData>
        </a:graphic>
      </p:graphicFrame>
      <p:graphicFrame>
        <p:nvGraphicFramePr>
          <p:cNvPr id="2765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6817212"/>
              </p:ext>
            </p:extLst>
          </p:nvPr>
        </p:nvGraphicFramePr>
        <p:xfrm>
          <a:off x="660401" y="2513013"/>
          <a:ext cx="5960798" cy="2058987"/>
        </p:xfrm>
        <a:graphic>
          <a:graphicData uri="http://schemas.openxmlformats.org/presentationml/2006/ole">
            <p:oleObj spid="_x0000_s4379" name="معادلة" r:id="rId5" imgW="2705040" imgH="9396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621161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295402"/>
            <a:ext cx="8915400" cy="4830763"/>
          </a:xfrm>
        </p:spPr>
        <p:txBody>
          <a:bodyPr/>
          <a:lstStyle/>
          <a:p>
            <a:pPr marL="0" indent="0" rtl="1">
              <a:buNone/>
              <a:defRPr/>
            </a:pPr>
            <a:endParaRPr lang="ar-SA" sz="3600" dirty="0" smtClean="0"/>
          </a:p>
          <a:p>
            <a:pPr marL="0" indent="0" rtl="1">
              <a:buNone/>
              <a:defRPr/>
            </a:pPr>
            <a:r>
              <a:rPr lang="ar-SA" sz="3600" dirty="0" smtClean="0"/>
              <a:t>     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9721269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868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87562725"/>
              </p:ext>
            </p:extLst>
          </p:nvPr>
        </p:nvGraphicFramePr>
        <p:xfrm>
          <a:off x="1028436" y="1544638"/>
          <a:ext cx="6077744" cy="969962"/>
        </p:xfrm>
        <a:graphic>
          <a:graphicData uri="http://schemas.openxmlformats.org/presentationml/2006/ole">
            <p:oleObj spid="_x0000_s5308" name="معادلة" r:id="rId3" imgW="1942920" imgH="444240" progId="Equation.3">
              <p:embed/>
            </p:oleObj>
          </a:graphicData>
        </a:graphic>
      </p:graphicFrame>
      <p:graphicFrame>
        <p:nvGraphicFramePr>
          <p:cNvPr id="2868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68629459"/>
              </p:ext>
            </p:extLst>
          </p:nvPr>
        </p:nvGraphicFramePr>
        <p:xfrm>
          <a:off x="859896" y="3738563"/>
          <a:ext cx="7957477" cy="2205038"/>
        </p:xfrm>
        <a:graphic>
          <a:graphicData uri="http://schemas.openxmlformats.org/presentationml/2006/ole">
            <p:oleObj spid="_x0000_s5309" name="معادلة" r:id="rId4" imgW="3073320" imgH="96516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40884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  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r" rtl="1">
              <a:buFont typeface="+mj-lt"/>
              <a:buAutoNum type="arabicPeriod" startAt="7"/>
            </a:pPr>
            <a:r>
              <a:rPr lang="ar-SA" dirty="0" smtClean="0"/>
              <a:t>  </a:t>
            </a:r>
            <a:r>
              <a:rPr lang="ar-SA" dirty="0"/>
              <a:t>أوجد معكوس الدالة  </a:t>
            </a:r>
          </a:p>
          <a:p>
            <a:pPr marL="0" indent="0">
              <a:buNone/>
            </a:pPr>
            <a:r>
              <a:rPr lang="ar-SA" dirty="0" smtClean="0">
                <a:solidFill>
                  <a:srgbClr val="FF0000"/>
                </a:solidFill>
              </a:rPr>
              <a:t>الحل:</a:t>
            </a:r>
            <a:endParaRPr lang="ar-SA" dirty="0">
              <a:solidFill>
                <a:srgbClr val="FF0000"/>
              </a:solidFill>
            </a:endParaRPr>
          </a:p>
        </p:txBody>
      </p:sp>
      <p:graphicFrame>
        <p:nvGraphicFramePr>
          <p:cNvPr id="5" name="كائن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68603517"/>
              </p:ext>
            </p:extLst>
          </p:nvPr>
        </p:nvGraphicFramePr>
        <p:xfrm>
          <a:off x="2386013" y="2590800"/>
          <a:ext cx="3451225" cy="3128963"/>
        </p:xfrm>
        <a:graphic>
          <a:graphicData uri="http://schemas.openxmlformats.org/presentationml/2006/ole">
            <p:oleObj spid="_x0000_s29875" name="معادلة" r:id="rId3" imgW="1460160" imgH="1244520" progId="Equation.3">
              <p:embed/>
            </p:oleObj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08585567"/>
              </p:ext>
            </p:extLst>
          </p:nvPr>
        </p:nvGraphicFramePr>
        <p:xfrm>
          <a:off x="4229100" y="1698625"/>
          <a:ext cx="1562100" cy="511175"/>
        </p:xfrm>
        <a:graphic>
          <a:graphicData uri="http://schemas.openxmlformats.org/presentationml/2006/ole">
            <p:oleObj spid="_x0000_s29876" name="معادلة" r:id="rId4" imgW="660240" imgH="20304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47840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  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r" rtl="1">
              <a:buFont typeface="+mj-lt"/>
              <a:buAutoNum type="arabicPeriod" startAt="8"/>
            </a:pPr>
            <a:r>
              <a:rPr lang="ar-SA" dirty="0" smtClean="0"/>
              <a:t>  </a:t>
            </a:r>
            <a:r>
              <a:rPr lang="ar-SA" dirty="0"/>
              <a:t>أوجد معكوس الدالة  </a:t>
            </a:r>
          </a:p>
          <a:p>
            <a:pPr marL="0" indent="0">
              <a:buNone/>
            </a:pPr>
            <a:r>
              <a:rPr lang="ar-SA" dirty="0" smtClean="0">
                <a:solidFill>
                  <a:srgbClr val="FF0000"/>
                </a:solidFill>
              </a:rPr>
              <a:t>الحل:</a:t>
            </a:r>
            <a:endParaRPr lang="ar-SA" dirty="0">
              <a:solidFill>
                <a:srgbClr val="FF0000"/>
              </a:solidFill>
            </a:endParaRPr>
          </a:p>
        </p:txBody>
      </p:sp>
      <p:graphicFrame>
        <p:nvGraphicFramePr>
          <p:cNvPr id="5" name="كائن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6325009"/>
              </p:ext>
            </p:extLst>
          </p:nvPr>
        </p:nvGraphicFramePr>
        <p:xfrm>
          <a:off x="1785144" y="2525714"/>
          <a:ext cx="4653756" cy="3798887"/>
        </p:xfrm>
        <a:graphic>
          <a:graphicData uri="http://schemas.openxmlformats.org/presentationml/2006/ole">
            <p:oleObj spid="_x0000_s6240" name="معادلة" r:id="rId3" imgW="1968480" imgH="1511280" progId="Equation.3">
              <p:embed/>
            </p:oleObj>
          </a:graphicData>
        </a:graphic>
      </p:graphicFrame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14751" y="1447800"/>
            <a:ext cx="1888331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4293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14350" lvl="0" indent="-514350" rtl="1">
              <a:spcBef>
                <a:spcPct val="20000"/>
              </a:spcBef>
              <a:defRPr/>
            </a:pPr>
            <a:r>
              <a:rPr lang="ar-SA" sz="2800" dirty="0" smtClean="0">
                <a:solidFill>
                  <a:prstClr val="black"/>
                </a:solidFill>
                <a:ea typeface="+mn-ea"/>
                <a:cs typeface="Arial" pitchFamily="34" charset="0"/>
              </a:rPr>
              <a:t>9- </a:t>
            </a:r>
            <a:r>
              <a:rPr lang="ar-SA" sz="2800" dirty="0">
                <a:solidFill>
                  <a:prstClr val="black"/>
                </a:solidFill>
                <a:ea typeface="+mn-ea"/>
                <a:cs typeface="Arial" pitchFamily="34" charset="0"/>
              </a:rPr>
              <a:t>أوجد كل خط من الخطوط المستقيمة الذي يحقق الشروط المعطاة فيما يلي</a:t>
            </a:r>
            <a:r>
              <a:rPr lang="ar-SA" sz="2800" dirty="0" smtClean="0">
                <a:solidFill>
                  <a:prstClr val="black"/>
                </a:solidFill>
                <a:ea typeface="+mn-ea"/>
                <a:cs typeface="Arial" pitchFamily="34" charset="0"/>
              </a:rPr>
              <a:t>: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27651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rtl="1">
              <a:buFont typeface="+mj-cs"/>
              <a:buAutoNum type="arabic2Minus"/>
              <a:defRPr/>
            </a:pPr>
            <a:r>
              <a:rPr lang="ar-SA" sz="2600" dirty="0" smtClean="0">
                <a:cs typeface="Arial" pitchFamily="34" charset="0"/>
              </a:rPr>
              <a:t>المستقيم  المار بالنقطة </a:t>
            </a:r>
            <a:r>
              <a:rPr lang="en-US" sz="2600" dirty="0" smtClean="0">
                <a:cs typeface="Arial" pitchFamily="34" charset="0"/>
              </a:rPr>
              <a:t>(1, -2) </a:t>
            </a:r>
            <a:r>
              <a:rPr lang="ar-SA" sz="2600" dirty="0" smtClean="0">
                <a:cs typeface="Arial" pitchFamily="34" charset="0"/>
              </a:rPr>
              <a:t> وميله </a:t>
            </a:r>
            <a:r>
              <a:rPr lang="en-US" sz="2600" dirty="0" smtClean="0">
                <a:cs typeface="Arial" pitchFamily="34" charset="0"/>
              </a:rPr>
              <a:t>m=-3</a:t>
            </a:r>
          </a:p>
          <a:p>
            <a:pPr marL="571500" lvl="0" indent="-571500" rtl="1">
              <a:buFont typeface="+mj-cs"/>
              <a:buAutoNum type="arabic2Minus"/>
              <a:defRPr/>
            </a:pPr>
            <a:r>
              <a:rPr lang="en-US" sz="2600" dirty="0">
                <a:cs typeface="Arial" pitchFamily="34" charset="0"/>
              </a:rPr>
              <a:t> </a:t>
            </a:r>
            <a:r>
              <a:rPr lang="ar-SA" sz="2600" dirty="0">
                <a:solidFill>
                  <a:prstClr val="black"/>
                </a:solidFill>
                <a:cs typeface="Arial" pitchFamily="34" charset="0"/>
              </a:rPr>
              <a:t>المستقيم  المار ب</a:t>
            </a:r>
            <a:r>
              <a:rPr lang="ar-SA" sz="2600" dirty="0" smtClean="0">
                <a:solidFill>
                  <a:prstClr val="black"/>
                </a:solidFill>
                <a:cs typeface="Arial" pitchFamily="34" charset="0"/>
              </a:rPr>
              <a:t>نقطة الاصل</a:t>
            </a:r>
            <a:r>
              <a:rPr lang="en-US" sz="26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6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600" dirty="0">
                <a:solidFill>
                  <a:prstClr val="black"/>
                </a:solidFill>
                <a:cs typeface="Arial" pitchFamily="34" charset="0"/>
              </a:rPr>
              <a:t>وميله </a:t>
            </a:r>
            <a:r>
              <a:rPr lang="en-US" sz="2600" dirty="0" smtClean="0">
                <a:solidFill>
                  <a:prstClr val="black"/>
                </a:solidFill>
                <a:cs typeface="Arial" pitchFamily="34" charset="0"/>
              </a:rPr>
              <a:t>2</a:t>
            </a:r>
            <a:endParaRPr lang="en-US" sz="2600" dirty="0">
              <a:solidFill>
                <a:prstClr val="black"/>
              </a:solidFill>
              <a:cs typeface="Arial" pitchFamily="34" charset="0"/>
            </a:endParaRPr>
          </a:p>
          <a:p>
            <a:pPr marL="571500" indent="-571500" rtl="1">
              <a:buFont typeface="+mj-cs"/>
              <a:buAutoNum type="arabic2Minus"/>
              <a:defRPr/>
            </a:pPr>
            <a:r>
              <a:rPr lang="ar-SA" sz="2600" dirty="0" smtClean="0">
                <a:cs typeface="Arial" pitchFamily="34" charset="0"/>
              </a:rPr>
              <a:t>المستقيم  المار بالنقطتين</a:t>
            </a:r>
            <a:r>
              <a:rPr lang="en-US" sz="2600" dirty="0" smtClean="0">
                <a:cs typeface="Arial" pitchFamily="34" charset="0"/>
              </a:rPr>
              <a:t>(3,4) </a:t>
            </a:r>
            <a:r>
              <a:rPr lang="ar-SA" sz="2600" dirty="0" smtClean="0">
                <a:cs typeface="Arial" pitchFamily="34" charset="0"/>
              </a:rPr>
              <a:t> و </a:t>
            </a:r>
            <a:r>
              <a:rPr lang="en-US" sz="2600" dirty="0" smtClean="0">
                <a:cs typeface="Arial" pitchFamily="34" charset="0"/>
              </a:rPr>
              <a:t>(7,2)</a:t>
            </a:r>
            <a:r>
              <a:rPr lang="ar-SA" sz="2600" dirty="0" smtClean="0">
                <a:cs typeface="Arial" pitchFamily="34" charset="0"/>
              </a:rPr>
              <a:t> </a:t>
            </a:r>
          </a:p>
          <a:p>
            <a:pPr marL="571500" indent="-571500" rtl="1">
              <a:buFont typeface="+mj-cs"/>
              <a:buAutoNum type="arabic2Minus"/>
              <a:defRPr/>
            </a:pPr>
            <a:r>
              <a:rPr lang="ar-SA" sz="2600" dirty="0" smtClean="0">
                <a:cs typeface="Arial" pitchFamily="34" charset="0"/>
              </a:rPr>
              <a:t>المستقيم الذي ميله </a:t>
            </a:r>
            <a:r>
              <a:rPr lang="en-US" sz="2600" dirty="0" smtClean="0">
                <a:cs typeface="Arial" pitchFamily="34" charset="0"/>
              </a:rPr>
              <a:t>m=-2</a:t>
            </a:r>
            <a:r>
              <a:rPr lang="ar-SA" sz="2600" dirty="0" smtClean="0">
                <a:cs typeface="Arial" pitchFamily="34" charset="0"/>
              </a:rPr>
              <a:t> ومقطوعه الصادي </a:t>
            </a:r>
            <a:r>
              <a:rPr lang="en-US" sz="2600" dirty="0" smtClean="0">
                <a:cs typeface="Arial" pitchFamily="34" charset="0"/>
              </a:rPr>
              <a:t>b=3</a:t>
            </a:r>
            <a:r>
              <a:rPr lang="ar-SA" sz="2600" dirty="0" smtClean="0">
                <a:cs typeface="Arial" pitchFamily="34" charset="0"/>
              </a:rPr>
              <a:t>  </a:t>
            </a:r>
          </a:p>
          <a:p>
            <a:pPr marL="571500" indent="-571500" rtl="1">
              <a:buFont typeface="+mj-cs"/>
              <a:buAutoNum type="arabic2Minus"/>
              <a:defRPr/>
            </a:pPr>
            <a:r>
              <a:rPr lang="ar-SA" sz="2600" dirty="0" smtClean="0">
                <a:cs typeface="Arial" pitchFamily="34" charset="0"/>
              </a:rPr>
              <a:t>المستقيم الذي يمر </a:t>
            </a:r>
            <a:r>
              <a:rPr lang="en-US" sz="2600" dirty="0" smtClean="0">
                <a:cs typeface="Arial" pitchFamily="34" charset="0"/>
              </a:rPr>
              <a:t>(3,5)</a:t>
            </a:r>
            <a:r>
              <a:rPr lang="ar-SA" sz="2600" dirty="0" smtClean="0">
                <a:cs typeface="Arial" pitchFamily="34" charset="0"/>
              </a:rPr>
              <a:t> ويوازي المستقيم </a:t>
            </a:r>
            <a:r>
              <a:rPr lang="en-US" sz="2600" dirty="0" smtClean="0">
                <a:cs typeface="Arial" pitchFamily="34" charset="0"/>
              </a:rPr>
              <a:t>3x+5y-2=0 </a:t>
            </a:r>
            <a:r>
              <a:rPr lang="ar-SA" sz="2600" dirty="0" smtClean="0">
                <a:cs typeface="Arial" pitchFamily="34" charset="0"/>
              </a:rPr>
              <a:t>  </a:t>
            </a:r>
            <a:endParaRPr lang="en-US" sz="2600" dirty="0" smtClean="0">
              <a:cs typeface="Arial" pitchFamily="34" charset="0"/>
            </a:endParaRPr>
          </a:p>
          <a:p>
            <a:pPr marL="571500" indent="-571500" rtl="1">
              <a:buFont typeface="+mj-cs"/>
              <a:buAutoNum type="arabic2Minus"/>
              <a:defRPr/>
            </a:pPr>
            <a:r>
              <a:rPr lang="ar-SA" sz="2600" dirty="0">
                <a:cs typeface="Arial" pitchFamily="34" charset="0"/>
              </a:rPr>
              <a:t>المستقيم الذي يمر </a:t>
            </a:r>
            <a:r>
              <a:rPr lang="en-US" sz="2600" dirty="0">
                <a:cs typeface="Arial" pitchFamily="34" charset="0"/>
              </a:rPr>
              <a:t>(</a:t>
            </a:r>
            <a:r>
              <a:rPr lang="en-US" sz="2600" dirty="0" smtClean="0">
                <a:cs typeface="Arial" pitchFamily="34" charset="0"/>
              </a:rPr>
              <a:t>3,2)</a:t>
            </a:r>
            <a:r>
              <a:rPr lang="ar-SA" sz="2600" dirty="0" smtClean="0">
                <a:cs typeface="Arial" pitchFamily="34" charset="0"/>
              </a:rPr>
              <a:t> وعمودي على المستقيم </a:t>
            </a:r>
            <a:r>
              <a:rPr lang="en-US" sz="2600" dirty="0" smtClean="0">
                <a:cs typeface="Arial" pitchFamily="34" charset="0"/>
              </a:rPr>
              <a:t>y=-3x+2 </a:t>
            </a:r>
            <a:r>
              <a:rPr lang="ar-SA" sz="2600" dirty="0" smtClean="0">
                <a:cs typeface="Arial" pitchFamily="34" charset="0"/>
              </a:rPr>
              <a:t>                           </a:t>
            </a:r>
          </a:p>
          <a:p>
            <a:pPr marL="514350" indent="-514350" rtl="1">
              <a:defRPr/>
            </a:pPr>
            <a:r>
              <a:rPr lang="ar-SA" sz="2600" dirty="0" smtClean="0">
                <a:cs typeface="Arial" pitchFamily="34" charset="0"/>
              </a:rPr>
              <a:t>9- أوجد الجزء المقطوع من محور </a:t>
            </a:r>
            <a:r>
              <a:rPr lang="ar-SA" sz="2600" dirty="0" err="1" smtClean="0">
                <a:cs typeface="Arial" pitchFamily="34" charset="0"/>
              </a:rPr>
              <a:t>السينات</a:t>
            </a:r>
            <a:r>
              <a:rPr lang="ar-SA" sz="2600" dirty="0" smtClean="0">
                <a:cs typeface="Arial" pitchFamily="34" charset="0"/>
              </a:rPr>
              <a:t> والجزء المقطوع من محور الصادات للمستقيم الذب معادلته </a:t>
            </a:r>
            <a:r>
              <a:rPr lang="en-US" sz="2600" dirty="0" smtClean="0">
                <a:cs typeface="Arial" pitchFamily="34" charset="0"/>
              </a:rPr>
              <a:t>2x+7y=14</a:t>
            </a:r>
            <a:endParaRPr lang="ar-SA" sz="2600" dirty="0" smtClean="0">
              <a:cs typeface="Arial" pitchFamily="34" charset="0"/>
            </a:endParaRPr>
          </a:p>
          <a:p>
            <a:pPr marL="0" lvl="0" indent="0" rtl="1">
              <a:defRPr/>
            </a:pPr>
            <a:r>
              <a:rPr lang="ar-SA" sz="2600" dirty="0" smtClean="0">
                <a:solidFill>
                  <a:prstClr val="black"/>
                </a:solidFill>
                <a:cs typeface="Arial" pitchFamily="34" charset="0"/>
              </a:rPr>
              <a:t>10. أوجد الميل والمقطوع الصادي للمستقيم </a:t>
            </a:r>
            <a:r>
              <a:rPr lang="en-US" sz="2600" dirty="0" smtClean="0">
                <a:solidFill>
                  <a:prstClr val="black"/>
                </a:solidFill>
                <a:cs typeface="Arial" pitchFamily="34" charset="0"/>
              </a:rPr>
              <a:t>3x+5y=15</a:t>
            </a:r>
            <a:endParaRPr lang="ar-SA" sz="2600" dirty="0">
              <a:solidFill>
                <a:prstClr val="black"/>
              </a:solidFill>
              <a:cs typeface="Arial" pitchFamily="34" charset="0"/>
            </a:endParaRPr>
          </a:p>
          <a:p>
            <a:pPr marL="514350" indent="-514350" rtl="1">
              <a:buFont typeface="Calibri" pitchFamily="34" charset="0"/>
              <a:buAutoNum type="arabic2Minus"/>
              <a:defRPr/>
            </a:pPr>
            <a:endParaRPr lang="ar-SA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23945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048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أ- </a:t>
            </a:r>
            <a:r>
              <a:rPr lang="ar-SA" sz="3000" dirty="0" smtClean="0">
                <a:cs typeface="Arial" pitchFamily="34" charset="0"/>
              </a:rPr>
              <a:t>المستقيم المار بالنقطة </a:t>
            </a:r>
            <a:r>
              <a:rPr lang="en-US" sz="3000" dirty="0" smtClean="0">
                <a:cs typeface="Arial" pitchFamily="34" charset="0"/>
              </a:rPr>
              <a:t>(1,-2)</a:t>
            </a:r>
            <a:r>
              <a:rPr lang="ar-SA" sz="3000" dirty="0" smtClean="0">
                <a:cs typeface="Arial" pitchFamily="34" charset="0"/>
              </a:rPr>
              <a:t> وميله يساوي </a:t>
            </a:r>
            <a:r>
              <a:rPr lang="en-US" sz="3000" dirty="0" smtClean="0">
                <a:cs typeface="Arial" pitchFamily="34" charset="0"/>
              </a:rPr>
              <a:t>m= -3</a:t>
            </a:r>
            <a:r>
              <a:rPr lang="ar-SA" sz="3000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. </a:t>
            </a:r>
          </a:p>
          <a:p>
            <a:pPr marL="514350" indent="-514350"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26008700"/>
              </p:ext>
            </p:extLst>
          </p:nvPr>
        </p:nvGraphicFramePr>
        <p:xfrm>
          <a:off x="1041400" y="2530475"/>
          <a:ext cx="6070600" cy="576263"/>
        </p:xfrm>
        <a:graphic>
          <a:graphicData uri="http://schemas.openxmlformats.org/presentationml/2006/ole">
            <p:oleObj spid="_x0000_s31168" name="معادلة" r:id="rId3" imgW="1511280" imgH="215640" progId="Equation.3">
              <p:embed/>
            </p:oleObj>
          </a:graphicData>
        </a:graphic>
      </p:graphicFrame>
      <p:graphicFrame>
        <p:nvGraphicFramePr>
          <p:cNvPr id="6759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65422711"/>
              </p:ext>
            </p:extLst>
          </p:nvPr>
        </p:nvGraphicFramePr>
        <p:xfrm>
          <a:off x="1081088" y="4648200"/>
          <a:ext cx="4933950" cy="522288"/>
        </p:xfrm>
        <a:graphic>
          <a:graphicData uri="http://schemas.openxmlformats.org/presentationml/2006/ole">
            <p:oleObj spid="_x0000_s31169" name="معادلة" r:id="rId4" imgW="939600" imgH="203040" progId="Equation.3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14265463"/>
              </p:ext>
            </p:extLst>
          </p:nvPr>
        </p:nvGraphicFramePr>
        <p:xfrm>
          <a:off x="1246188" y="3200400"/>
          <a:ext cx="5087937" cy="522288"/>
        </p:xfrm>
        <a:graphic>
          <a:graphicData uri="http://schemas.openxmlformats.org/presentationml/2006/ole">
            <p:oleObj spid="_x0000_s31170" name="معادلة" r:id="rId5" imgW="1066680" imgH="203040" progId="Equation.3">
              <p:embed/>
            </p:oleObj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84705845"/>
              </p:ext>
            </p:extLst>
          </p:nvPr>
        </p:nvGraphicFramePr>
        <p:xfrm>
          <a:off x="852488" y="3962400"/>
          <a:ext cx="5133975" cy="522288"/>
        </p:xfrm>
        <a:graphic>
          <a:graphicData uri="http://schemas.openxmlformats.org/presentationml/2006/ole">
            <p:oleObj spid="_x0000_s31171" name="معادلة" r:id="rId6" imgW="977760" imgH="203040" progId="Equation.3">
              <p:embed/>
            </p:oleObj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96980250"/>
              </p:ext>
            </p:extLst>
          </p:nvPr>
        </p:nvGraphicFramePr>
        <p:xfrm>
          <a:off x="1257300" y="5334000"/>
          <a:ext cx="3733800" cy="522288"/>
        </p:xfrm>
        <a:graphic>
          <a:graphicData uri="http://schemas.openxmlformats.org/presentationml/2006/ole">
            <p:oleObj spid="_x0000_s31172" name="معادلة" r:id="rId7" imgW="711000" imgH="20304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013918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151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ب -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sz="3000" dirty="0" smtClean="0">
                <a:cs typeface="Arial" pitchFamily="34" charset="0"/>
              </a:rPr>
              <a:t>المستقيم المار بنقطة الاصل وميله </a:t>
            </a:r>
            <a:r>
              <a:rPr lang="en-US" sz="3000" dirty="0" smtClean="0">
                <a:cs typeface="Arial" pitchFamily="34" charset="0"/>
              </a:rPr>
              <a:t>2</a:t>
            </a:r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922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04732956"/>
              </p:ext>
            </p:extLst>
          </p:nvPr>
        </p:nvGraphicFramePr>
        <p:xfrm>
          <a:off x="1676400" y="2362200"/>
          <a:ext cx="5199063" cy="609600"/>
        </p:xfrm>
        <a:graphic>
          <a:graphicData uri="http://schemas.openxmlformats.org/presentationml/2006/ole">
            <p:oleObj spid="_x0000_s32014" name="معادلة" r:id="rId3" imgW="1206360" imgH="215640" progId="Equation.3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21204630"/>
              </p:ext>
            </p:extLst>
          </p:nvPr>
        </p:nvGraphicFramePr>
        <p:xfrm>
          <a:off x="2159000" y="4545013"/>
          <a:ext cx="2946400" cy="560387"/>
        </p:xfrm>
        <a:graphic>
          <a:graphicData uri="http://schemas.openxmlformats.org/presentationml/2006/ole">
            <p:oleObj spid="_x0000_s32015" name="معادلة" r:id="rId4" imgW="571320" imgH="203040" progId="Equation.3">
              <p:embed/>
            </p:oleObj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34827223"/>
              </p:ext>
            </p:extLst>
          </p:nvPr>
        </p:nvGraphicFramePr>
        <p:xfrm>
          <a:off x="1370013" y="3440113"/>
          <a:ext cx="4786312" cy="522287"/>
        </p:xfrm>
        <a:graphic>
          <a:graphicData uri="http://schemas.openxmlformats.org/presentationml/2006/ole">
            <p:oleObj spid="_x0000_s32016" name="معادلة" r:id="rId5" imgW="1002960" imgH="20304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475966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048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solidFill>
                  <a:prstClr val="black"/>
                </a:solidFill>
                <a:cs typeface="Arial" pitchFamily="34" charset="0"/>
              </a:rPr>
              <a:t>ج. المستقيم  </a:t>
            </a:r>
            <a:r>
              <a:rPr lang="ar-SA" dirty="0">
                <a:solidFill>
                  <a:prstClr val="black"/>
                </a:solidFill>
                <a:cs typeface="Arial" pitchFamily="34" charset="0"/>
              </a:rPr>
              <a:t>المار بالنقطتين</a:t>
            </a:r>
            <a:r>
              <a:rPr lang="en-US" dirty="0">
                <a:solidFill>
                  <a:prstClr val="black"/>
                </a:solidFill>
                <a:cs typeface="Arial" pitchFamily="34" charset="0"/>
              </a:rPr>
              <a:t>(3,4) </a:t>
            </a:r>
            <a:r>
              <a:rPr lang="ar-SA" dirty="0">
                <a:solidFill>
                  <a:prstClr val="black"/>
                </a:solidFill>
                <a:cs typeface="Arial" pitchFamily="34" charset="0"/>
              </a:rPr>
              <a:t> و </a:t>
            </a:r>
            <a:r>
              <a:rPr lang="en-US" dirty="0">
                <a:solidFill>
                  <a:prstClr val="black"/>
                </a:solidFill>
                <a:cs typeface="Arial" pitchFamily="34" charset="0"/>
              </a:rPr>
              <a:t>(7,2)</a:t>
            </a:r>
            <a:r>
              <a:rPr lang="ar-SA" dirty="0">
                <a:solidFill>
                  <a:prstClr val="black"/>
                </a:solidFill>
                <a:cs typeface="Arial" pitchFamily="34" charset="0"/>
              </a:rPr>
              <a:t> </a:t>
            </a:r>
            <a:endParaRPr lang="en-US" dirty="0" smtClean="0">
              <a:solidFill>
                <a:prstClr val="black"/>
              </a:solidFill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42586079"/>
              </p:ext>
            </p:extLst>
          </p:nvPr>
        </p:nvGraphicFramePr>
        <p:xfrm>
          <a:off x="481013" y="2530475"/>
          <a:ext cx="7192962" cy="576263"/>
        </p:xfrm>
        <a:graphic>
          <a:graphicData uri="http://schemas.openxmlformats.org/presentationml/2006/ole">
            <p:oleObj spid="_x0000_s40112" name="معادلة" r:id="rId3" imgW="1790640" imgH="215640" progId="Equation.3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20762982"/>
              </p:ext>
            </p:extLst>
          </p:nvPr>
        </p:nvGraphicFramePr>
        <p:xfrm>
          <a:off x="566737" y="3941762"/>
          <a:ext cx="7510463" cy="1011238"/>
        </p:xfrm>
        <a:graphic>
          <a:graphicData uri="http://schemas.openxmlformats.org/presentationml/2006/ole">
            <p:oleObj spid="_x0000_s40113" name="معادلة" r:id="rId4" imgW="1574640" imgH="3934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781277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71500" lvl="0" indent="-571500" rtl="1">
              <a:spcBef>
                <a:spcPct val="20000"/>
              </a:spcBef>
              <a:defRPr/>
            </a:pPr>
            <a:r>
              <a:rPr lang="ar-SA" sz="3000" dirty="0" smtClean="0">
                <a:solidFill>
                  <a:prstClr val="black"/>
                </a:solidFill>
                <a:ea typeface="+mn-ea"/>
                <a:cs typeface="Arial" pitchFamily="34" charset="0"/>
              </a:rPr>
              <a:t> </a:t>
            </a:r>
            <a:endParaRPr lang="ar-SA" sz="3000" dirty="0">
              <a:solidFill>
                <a:prstClr val="black"/>
              </a:solidFill>
              <a:ea typeface="+mn-ea"/>
              <a:cs typeface="Arial" pitchFamily="34" charset="0"/>
            </a:endParaRPr>
          </a:p>
        </p:txBody>
      </p:sp>
      <p:sp>
        <p:nvSpPr>
          <p:cNvPr id="22535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>
              <a:buFont typeface="Calibri" pitchFamily="34" charset="0"/>
              <a:buAutoNum type="arabicPeriod"/>
            </a:pPr>
            <a:endParaRPr lang="ar-SA" smtClean="0">
              <a:cs typeface="Arial" pitchFamily="34" charset="0"/>
            </a:endParaRPr>
          </a:p>
          <a:p>
            <a:pPr marL="514350" indent="-514350" rtl="1">
              <a:buFont typeface="Calibri" pitchFamily="34" charset="0"/>
              <a:buAutoNum type="arabicPeriod"/>
            </a:pPr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27510937"/>
              </p:ext>
            </p:extLst>
          </p:nvPr>
        </p:nvGraphicFramePr>
        <p:xfrm>
          <a:off x="969963" y="2514600"/>
          <a:ext cx="3678237" cy="457200"/>
        </p:xfrm>
        <a:graphic>
          <a:graphicData uri="http://schemas.openxmlformats.org/presentationml/2006/ole">
            <p:oleObj spid="_x0000_s33126" name="معادلة" r:id="rId3" imgW="939600" imgH="203040" progId="Equation.3">
              <p:embed/>
            </p:oleObj>
          </a:graphicData>
        </a:graphic>
      </p:graphicFrame>
      <p:graphicFrame>
        <p:nvGraphicFramePr>
          <p:cNvPr id="2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85110114"/>
              </p:ext>
            </p:extLst>
          </p:nvPr>
        </p:nvGraphicFramePr>
        <p:xfrm>
          <a:off x="914400" y="3276600"/>
          <a:ext cx="5915025" cy="457200"/>
        </p:xfrm>
        <a:graphic>
          <a:graphicData uri="http://schemas.openxmlformats.org/presentationml/2006/ole">
            <p:oleObj spid="_x0000_s33127" name="معادلة" r:id="rId4" imgW="1511280" imgH="203040" progId="Equation.3">
              <p:embed/>
            </p:oleObj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51890711"/>
              </p:ext>
            </p:extLst>
          </p:nvPr>
        </p:nvGraphicFramePr>
        <p:xfrm>
          <a:off x="476250" y="1676400"/>
          <a:ext cx="4770438" cy="457200"/>
        </p:xfrm>
        <a:graphic>
          <a:graphicData uri="http://schemas.openxmlformats.org/presentationml/2006/ole">
            <p:oleObj spid="_x0000_s33128" name="معادلة" r:id="rId5" imgW="1218960" imgH="203040" progId="Equation.3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50240122"/>
              </p:ext>
            </p:extLst>
          </p:nvPr>
        </p:nvGraphicFramePr>
        <p:xfrm>
          <a:off x="1524000" y="4357688"/>
          <a:ext cx="2982912" cy="885825"/>
        </p:xfrm>
        <a:graphic>
          <a:graphicData uri="http://schemas.openxmlformats.org/presentationml/2006/ole">
            <p:oleObj spid="_x0000_s33129" name="معادلة" r:id="rId6" imgW="761760" imgH="3934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981464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3561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dirty="0" smtClean="0">
                <a:cs typeface="Arial" pitchFamily="34" charset="0"/>
              </a:rPr>
              <a:t>د. المستقيم </a:t>
            </a:r>
            <a:r>
              <a:rPr lang="ar-SA" dirty="0">
                <a:cs typeface="Arial" pitchFamily="34" charset="0"/>
              </a:rPr>
              <a:t>الذي ميله </a:t>
            </a:r>
            <a:r>
              <a:rPr lang="en-US" dirty="0">
                <a:cs typeface="Arial" pitchFamily="34" charset="0"/>
              </a:rPr>
              <a:t>m=-2</a:t>
            </a:r>
            <a:r>
              <a:rPr lang="ar-SA" dirty="0">
                <a:cs typeface="Arial" pitchFamily="34" charset="0"/>
              </a:rPr>
              <a:t> ومقطوعه الصادي </a:t>
            </a:r>
            <a:r>
              <a:rPr lang="en-US" dirty="0">
                <a:cs typeface="Arial" pitchFamily="34" charset="0"/>
              </a:rPr>
              <a:t>b=3</a:t>
            </a:r>
            <a:r>
              <a:rPr lang="ar-SA" dirty="0"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</a:t>
            </a:r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r>
              <a:rPr lang="ar-SA" sz="2400" b="1" dirty="0" smtClean="0">
                <a:cs typeface="Arial" pitchFamily="34" charset="0"/>
              </a:rPr>
              <a:t>  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64212433"/>
              </p:ext>
            </p:extLst>
          </p:nvPr>
        </p:nvGraphicFramePr>
        <p:xfrm>
          <a:off x="2967038" y="3962400"/>
          <a:ext cx="4467225" cy="457200"/>
        </p:xfrm>
        <a:graphic>
          <a:graphicData uri="http://schemas.openxmlformats.org/presentationml/2006/ole">
            <p:oleObj spid="_x0000_s33982" name="معادلة" r:id="rId3" imgW="850680" imgH="203040" progId="Equation.3">
              <p:embed/>
            </p:oleObj>
          </a:graphicData>
        </a:graphic>
      </p:graphicFrame>
      <p:graphicFrame>
        <p:nvGraphicFramePr>
          <p:cNvPr id="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31776009"/>
              </p:ext>
            </p:extLst>
          </p:nvPr>
        </p:nvGraphicFramePr>
        <p:xfrm>
          <a:off x="3948113" y="3155950"/>
          <a:ext cx="3214687" cy="393700"/>
        </p:xfrm>
        <a:graphic>
          <a:graphicData uri="http://schemas.openxmlformats.org/presentationml/2006/ole">
            <p:oleObj spid="_x0000_s33983" name="معادلة" r:id="rId4" imgW="672840" imgH="20304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115016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5609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هـ-</a:t>
            </a:r>
            <a:r>
              <a:rPr lang="ar-SA" sz="3000" dirty="0" smtClean="0">
                <a:cs typeface="Arial" pitchFamily="34" charset="0"/>
              </a:rPr>
              <a:t>المستقيم الذي يمر بالنقطة </a:t>
            </a:r>
            <a:r>
              <a:rPr lang="en-US" sz="3000" dirty="0" smtClean="0">
                <a:cs typeface="Arial" pitchFamily="34" charset="0"/>
              </a:rPr>
              <a:t>(3,5) </a:t>
            </a:r>
            <a:r>
              <a:rPr lang="ar-SA" sz="3000" dirty="0" smtClean="0">
                <a:cs typeface="Arial" pitchFamily="34" charset="0"/>
              </a:rPr>
              <a:t> يوازي على المستقيم  </a:t>
            </a:r>
            <a:r>
              <a:rPr lang="en-US" sz="3000" dirty="0" smtClean="0">
                <a:cs typeface="Arial" pitchFamily="34" charset="0"/>
              </a:rPr>
              <a:t>3x+5y-2=0</a:t>
            </a:r>
            <a:endParaRPr lang="ar-SA" sz="3000" dirty="0" smtClean="0">
              <a:cs typeface="Arial" pitchFamily="34" charset="0"/>
            </a:endParaRPr>
          </a:p>
          <a:p>
            <a:pPr marL="514350" indent="-514350" rtl="1"/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نفرض ميل المستقيم  </a:t>
            </a:r>
            <a:r>
              <a:rPr lang="en-US" sz="3000" dirty="0" smtClean="0">
                <a:cs typeface="Arial" pitchFamily="34" charset="0"/>
              </a:rPr>
              <a:t>3x+5y-2=0 </a:t>
            </a:r>
            <a:r>
              <a:rPr lang="ar-SA" sz="3000" dirty="0" smtClean="0">
                <a:cs typeface="Arial" pitchFamily="34" charset="0"/>
              </a:rPr>
              <a:t> هو      وميل المستقيم الموازي 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اذاً </a:t>
            </a:r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r>
              <a:rPr lang="ar-SA" sz="2400" b="1" dirty="0" smtClean="0">
                <a:cs typeface="Arial" pitchFamily="34" charset="0"/>
              </a:rPr>
              <a:t>                     (  شرط التوازي)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12073575"/>
              </p:ext>
            </p:extLst>
          </p:nvPr>
        </p:nvGraphicFramePr>
        <p:xfrm>
          <a:off x="4038600" y="2438400"/>
          <a:ext cx="685800" cy="457200"/>
        </p:xfrm>
        <a:graphic>
          <a:graphicData uri="http://schemas.openxmlformats.org/presentationml/2006/ole">
            <p:oleObj spid="_x0000_s36418" name="Equation" r:id="rId3" imgW="190335" imgH="215713" progId="Equation.3">
              <p:embed/>
            </p:oleObj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92136490"/>
              </p:ext>
            </p:extLst>
          </p:nvPr>
        </p:nvGraphicFramePr>
        <p:xfrm>
          <a:off x="4224338" y="3810000"/>
          <a:ext cx="3733800" cy="457200"/>
        </p:xfrm>
        <a:graphic>
          <a:graphicData uri="http://schemas.openxmlformats.org/presentationml/2006/ole">
            <p:oleObj spid="_x0000_s36419" name="معادلة" r:id="rId4" imgW="711000" imgH="203040" progId="Equation.3">
              <p:embed/>
            </p:oleObj>
          </a:graphicData>
        </a:graphic>
      </p:graphicFrame>
      <p:graphicFrame>
        <p:nvGraphicFramePr>
          <p:cNvPr id="2" name="Object 4"/>
          <p:cNvGraphicFramePr>
            <a:graphicFrameLocks noChangeAspect="1"/>
          </p:cNvGraphicFramePr>
          <p:nvPr/>
        </p:nvGraphicFramePr>
        <p:xfrm>
          <a:off x="4191000" y="2971800"/>
          <a:ext cx="2728913" cy="762000"/>
        </p:xfrm>
        <a:graphic>
          <a:graphicData uri="http://schemas.openxmlformats.org/presentationml/2006/ole">
            <p:oleObj spid="_x0000_s36420" name="Equation" r:id="rId5" imgW="571252" imgH="393529" progId="Equation.3">
              <p:embed/>
            </p:oleObj>
          </a:graphicData>
        </a:graphic>
      </p:graphicFrame>
      <p:graphicFrame>
        <p:nvGraphicFramePr>
          <p:cNvPr id="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13507432"/>
              </p:ext>
            </p:extLst>
          </p:nvPr>
        </p:nvGraphicFramePr>
        <p:xfrm>
          <a:off x="3448050" y="4419600"/>
          <a:ext cx="3867150" cy="838200"/>
        </p:xfrm>
        <a:graphic>
          <a:graphicData uri="http://schemas.openxmlformats.org/presentationml/2006/ole">
            <p:oleObj spid="_x0000_s36421" name="معادلة" r:id="rId6" imgW="901440" imgH="393480" progId="Equation.3">
              <p:embed/>
            </p:oleObj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26701932"/>
              </p:ext>
            </p:extLst>
          </p:nvPr>
        </p:nvGraphicFramePr>
        <p:xfrm>
          <a:off x="533400" y="2438400"/>
          <a:ext cx="639762" cy="533400"/>
        </p:xfrm>
        <a:graphic>
          <a:graphicData uri="http://schemas.openxmlformats.org/presentationml/2006/ole">
            <p:oleObj spid="_x0000_s36422" name="Equation" r:id="rId7" imgW="203024" imgH="215713" progId="Equation.3">
              <p:embed/>
            </p:oleObj>
          </a:graphicData>
        </a:graphic>
      </p:graphicFrame>
      <p:graphicFrame>
        <p:nvGraphicFramePr>
          <p:cNvPr id="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44547793"/>
              </p:ext>
            </p:extLst>
          </p:nvPr>
        </p:nvGraphicFramePr>
        <p:xfrm>
          <a:off x="1295400" y="5446713"/>
          <a:ext cx="4186237" cy="838200"/>
        </p:xfrm>
        <a:graphic>
          <a:graphicData uri="http://schemas.openxmlformats.org/presentationml/2006/ole">
            <p:oleObj spid="_x0000_s36423" name="معادلة" r:id="rId8" imgW="876240" imgH="3934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478581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000" dirty="0" smtClean="0"/>
              <a:t>  </a:t>
            </a:r>
            <a:endParaRPr lang="ar-SA" sz="3000" dirty="0"/>
          </a:p>
        </p:txBody>
      </p:sp>
      <p:sp>
        <p:nvSpPr>
          <p:cNvPr id="26632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cs typeface="Arial" pitchFamily="34" charset="0"/>
              </a:rPr>
              <a:t> </a:t>
            </a:r>
            <a:endParaRPr lang="ar-SA" smtClean="0">
              <a:cs typeface="Arial" pitchFamily="34" charset="0"/>
            </a:endParaRPr>
          </a:p>
        </p:txBody>
      </p:sp>
      <p:graphicFrame>
        <p:nvGraphicFramePr>
          <p:cNvPr id="17" name="Object 12"/>
          <p:cNvGraphicFramePr>
            <a:graphicFrameLocks noChangeAspect="1"/>
          </p:cNvGraphicFramePr>
          <p:nvPr/>
        </p:nvGraphicFramePr>
        <p:xfrm>
          <a:off x="990600" y="1600200"/>
          <a:ext cx="2779713" cy="457200"/>
        </p:xfrm>
        <a:graphic>
          <a:graphicData uri="http://schemas.openxmlformats.org/presentationml/2006/ole">
            <p:oleObj spid="_x0000_s37321" name="Equation" r:id="rId3" imgW="1155199" imgH="215806" progId="Equation.3">
              <p:embed/>
            </p:oleObj>
          </a:graphicData>
        </a:graphic>
      </p:graphicFrame>
      <p:graphicFrame>
        <p:nvGraphicFramePr>
          <p:cNvPr id="6759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25935734"/>
              </p:ext>
            </p:extLst>
          </p:nvPr>
        </p:nvGraphicFramePr>
        <p:xfrm>
          <a:off x="1066800" y="2286000"/>
          <a:ext cx="3365500" cy="457200"/>
        </p:xfrm>
        <a:graphic>
          <a:graphicData uri="http://schemas.openxmlformats.org/presentationml/2006/ole">
            <p:oleObj spid="_x0000_s37322" name="معادلة" r:id="rId4" imgW="838080" imgH="215640" progId="Equation.3">
              <p:embed/>
            </p:oleObj>
          </a:graphicData>
        </a:graphic>
      </p:graphicFrame>
      <p:graphicFrame>
        <p:nvGraphicFramePr>
          <p:cNvPr id="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61561996"/>
              </p:ext>
            </p:extLst>
          </p:nvPr>
        </p:nvGraphicFramePr>
        <p:xfrm>
          <a:off x="606425" y="2819400"/>
          <a:ext cx="4278313" cy="833438"/>
        </p:xfrm>
        <a:graphic>
          <a:graphicData uri="http://schemas.openxmlformats.org/presentationml/2006/ole">
            <p:oleObj spid="_x0000_s37323" name="معادلة" r:id="rId5" imgW="1777680" imgH="393480" progId="Equation.3">
              <p:embed/>
            </p:oleObj>
          </a:graphicData>
        </a:graphic>
      </p:graphicFrame>
      <p:graphicFrame>
        <p:nvGraphicFramePr>
          <p:cNvPr id="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73969636"/>
              </p:ext>
            </p:extLst>
          </p:nvPr>
        </p:nvGraphicFramePr>
        <p:xfrm>
          <a:off x="647700" y="4751388"/>
          <a:ext cx="2824163" cy="833437"/>
        </p:xfrm>
        <a:graphic>
          <a:graphicData uri="http://schemas.openxmlformats.org/presentationml/2006/ole">
            <p:oleObj spid="_x0000_s37324" name="معادلة" r:id="rId6" imgW="888840" imgH="393480" progId="Equation.3">
              <p:embed/>
            </p:oleObj>
          </a:graphicData>
        </a:graphic>
      </p:graphicFrame>
      <p:graphicFrame>
        <p:nvGraphicFramePr>
          <p:cNvPr id="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44139040"/>
              </p:ext>
            </p:extLst>
          </p:nvPr>
        </p:nvGraphicFramePr>
        <p:xfrm>
          <a:off x="722313" y="3814763"/>
          <a:ext cx="4795837" cy="833437"/>
        </p:xfrm>
        <a:graphic>
          <a:graphicData uri="http://schemas.openxmlformats.org/presentationml/2006/ole">
            <p:oleObj spid="_x0000_s37325" name="معادلة" r:id="rId7" imgW="1993680" imgH="3934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8339251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5609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dirty="0" smtClean="0">
                <a:cs typeface="Arial" pitchFamily="34" charset="0"/>
              </a:rPr>
              <a:t>و- المستقيم </a:t>
            </a:r>
            <a:r>
              <a:rPr lang="ar-SA" dirty="0">
                <a:cs typeface="Arial" pitchFamily="34" charset="0"/>
              </a:rPr>
              <a:t>الذي يمر </a:t>
            </a:r>
            <a:r>
              <a:rPr lang="en-US" dirty="0">
                <a:cs typeface="Arial" pitchFamily="34" charset="0"/>
              </a:rPr>
              <a:t>(3,2)</a:t>
            </a:r>
            <a:r>
              <a:rPr lang="ar-SA" dirty="0">
                <a:cs typeface="Arial" pitchFamily="34" charset="0"/>
              </a:rPr>
              <a:t> وعمودي على المستقيم </a:t>
            </a:r>
            <a:r>
              <a:rPr lang="en-US" dirty="0">
                <a:cs typeface="Arial" pitchFamily="34" charset="0"/>
              </a:rPr>
              <a:t>y=-3x+2 </a:t>
            </a:r>
            <a:r>
              <a:rPr lang="ar-SA" dirty="0">
                <a:cs typeface="Arial" pitchFamily="34" charset="0"/>
              </a:rPr>
              <a:t>                           </a:t>
            </a:r>
          </a:p>
          <a:p>
            <a:pPr marL="514350" indent="-514350" rtl="1"/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نفرض ميل المستقيم  </a:t>
            </a:r>
            <a:r>
              <a:rPr lang="en-US" sz="3000" dirty="0" smtClean="0">
                <a:cs typeface="Arial" pitchFamily="34" charset="0"/>
              </a:rPr>
              <a:t>y=-3x+2 </a:t>
            </a:r>
            <a:r>
              <a:rPr lang="ar-SA" sz="3000" dirty="0" smtClean="0">
                <a:cs typeface="Arial" pitchFamily="34" charset="0"/>
              </a:rPr>
              <a:t> هو      وميل المستقيم العمودي عليه 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اذاً </a:t>
            </a:r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r>
              <a:rPr lang="ar-SA" sz="2400" b="1" dirty="0" smtClean="0">
                <a:cs typeface="Arial" pitchFamily="34" charset="0"/>
              </a:rPr>
              <a:t>                     (  شرط التعامد)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89876001"/>
              </p:ext>
            </p:extLst>
          </p:nvPr>
        </p:nvGraphicFramePr>
        <p:xfrm>
          <a:off x="4343400" y="2438400"/>
          <a:ext cx="685800" cy="457200"/>
        </p:xfrm>
        <a:graphic>
          <a:graphicData uri="http://schemas.openxmlformats.org/presentationml/2006/ole">
            <p:oleObj spid="_x0000_s146639" name="Equation" r:id="rId3" imgW="190335" imgH="215713" progId="Equation.3">
              <p:embed/>
            </p:oleObj>
          </a:graphicData>
        </a:graphic>
      </p:graphicFrame>
      <p:graphicFrame>
        <p:nvGraphicFramePr>
          <p:cNvPr id="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87434300"/>
              </p:ext>
            </p:extLst>
          </p:nvPr>
        </p:nvGraphicFramePr>
        <p:xfrm>
          <a:off x="2590800" y="3124200"/>
          <a:ext cx="2425700" cy="417513"/>
        </p:xfrm>
        <a:graphic>
          <a:graphicData uri="http://schemas.openxmlformats.org/presentationml/2006/ole">
            <p:oleObj spid="_x0000_s146640" name="معادلة" r:id="rId4" imgW="507960" imgH="215640" progId="Equation.3">
              <p:embed/>
            </p:oleObj>
          </a:graphicData>
        </a:graphic>
      </p:graphicFrame>
      <p:graphicFrame>
        <p:nvGraphicFramePr>
          <p:cNvPr id="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08958226"/>
              </p:ext>
            </p:extLst>
          </p:nvPr>
        </p:nvGraphicFramePr>
        <p:xfrm>
          <a:off x="2209800" y="3886200"/>
          <a:ext cx="3378200" cy="460375"/>
        </p:xfrm>
        <a:graphic>
          <a:graphicData uri="http://schemas.openxmlformats.org/presentationml/2006/ole">
            <p:oleObj spid="_x0000_s146641" name="معادلة" r:id="rId5" imgW="787320" imgH="215640" progId="Equation.3">
              <p:embed/>
            </p:oleObj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53448361"/>
              </p:ext>
            </p:extLst>
          </p:nvPr>
        </p:nvGraphicFramePr>
        <p:xfrm>
          <a:off x="350838" y="2362200"/>
          <a:ext cx="639762" cy="533400"/>
        </p:xfrm>
        <a:graphic>
          <a:graphicData uri="http://schemas.openxmlformats.org/presentationml/2006/ole">
            <p:oleObj spid="_x0000_s146642" name="Equation" r:id="rId6" imgW="203024" imgH="215713" progId="Equation.3">
              <p:embed/>
            </p:oleObj>
          </a:graphicData>
        </a:graphic>
      </p:graphicFrame>
      <p:graphicFrame>
        <p:nvGraphicFramePr>
          <p:cNvPr id="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64820981"/>
              </p:ext>
            </p:extLst>
          </p:nvPr>
        </p:nvGraphicFramePr>
        <p:xfrm>
          <a:off x="2589213" y="4876800"/>
          <a:ext cx="3883025" cy="838200"/>
        </p:xfrm>
        <a:graphic>
          <a:graphicData uri="http://schemas.openxmlformats.org/presentationml/2006/ole">
            <p:oleObj spid="_x0000_s146643" name="معادلة" r:id="rId7" imgW="812520" imgH="3934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911375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000" dirty="0" smtClean="0"/>
              <a:t>  </a:t>
            </a:r>
            <a:endParaRPr lang="ar-SA" sz="3000" dirty="0"/>
          </a:p>
        </p:txBody>
      </p:sp>
      <p:sp>
        <p:nvSpPr>
          <p:cNvPr id="26632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cs typeface="Arial" pitchFamily="34" charset="0"/>
              </a:rPr>
              <a:t> </a:t>
            </a:r>
            <a:endParaRPr lang="ar-SA" smtClean="0">
              <a:cs typeface="Arial" pitchFamily="34" charset="0"/>
            </a:endParaRPr>
          </a:p>
        </p:txBody>
      </p:sp>
      <p:graphicFrame>
        <p:nvGraphicFramePr>
          <p:cNvPr id="17" name="Object 12"/>
          <p:cNvGraphicFramePr>
            <a:graphicFrameLocks noChangeAspect="1"/>
          </p:cNvGraphicFramePr>
          <p:nvPr/>
        </p:nvGraphicFramePr>
        <p:xfrm>
          <a:off x="990600" y="1600200"/>
          <a:ext cx="2779713" cy="457200"/>
        </p:xfrm>
        <a:graphic>
          <a:graphicData uri="http://schemas.openxmlformats.org/presentationml/2006/ole">
            <p:oleObj spid="_x0000_s147663" name="Equation" r:id="rId3" imgW="1155199" imgH="215806" progId="Equation.3">
              <p:embed/>
            </p:oleObj>
          </a:graphicData>
        </a:graphic>
      </p:graphicFrame>
      <p:graphicFrame>
        <p:nvGraphicFramePr>
          <p:cNvPr id="6759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01308322"/>
              </p:ext>
            </p:extLst>
          </p:nvPr>
        </p:nvGraphicFramePr>
        <p:xfrm>
          <a:off x="1041400" y="2286000"/>
          <a:ext cx="3416300" cy="457200"/>
        </p:xfrm>
        <a:graphic>
          <a:graphicData uri="http://schemas.openxmlformats.org/presentationml/2006/ole">
            <p:oleObj spid="_x0000_s147664" name="معادلة" r:id="rId4" imgW="850680" imgH="215640" progId="Equation.3">
              <p:embed/>
            </p:oleObj>
          </a:graphicData>
        </a:graphic>
      </p:graphicFrame>
      <p:graphicFrame>
        <p:nvGraphicFramePr>
          <p:cNvPr id="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24964172"/>
              </p:ext>
            </p:extLst>
          </p:nvPr>
        </p:nvGraphicFramePr>
        <p:xfrm>
          <a:off x="927100" y="2819400"/>
          <a:ext cx="3635375" cy="833438"/>
        </p:xfrm>
        <a:graphic>
          <a:graphicData uri="http://schemas.openxmlformats.org/presentationml/2006/ole">
            <p:oleObj spid="_x0000_s147665" name="معادلة" r:id="rId5" imgW="1511280" imgH="393480" progId="Equation.3">
              <p:embed/>
            </p:oleObj>
          </a:graphicData>
        </a:graphic>
      </p:graphicFrame>
      <p:graphicFrame>
        <p:nvGraphicFramePr>
          <p:cNvPr id="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56472483"/>
              </p:ext>
            </p:extLst>
          </p:nvPr>
        </p:nvGraphicFramePr>
        <p:xfrm>
          <a:off x="1204913" y="4751388"/>
          <a:ext cx="2503487" cy="833437"/>
        </p:xfrm>
        <a:graphic>
          <a:graphicData uri="http://schemas.openxmlformats.org/presentationml/2006/ole">
            <p:oleObj spid="_x0000_s147666" name="معادلة" r:id="rId6" imgW="787320" imgH="393480" progId="Equation.3">
              <p:embed/>
            </p:oleObj>
          </a:graphicData>
        </a:graphic>
      </p:graphicFrame>
      <p:graphicFrame>
        <p:nvGraphicFramePr>
          <p:cNvPr id="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73602497"/>
              </p:ext>
            </p:extLst>
          </p:nvPr>
        </p:nvGraphicFramePr>
        <p:xfrm>
          <a:off x="1066800" y="3814763"/>
          <a:ext cx="2108200" cy="833437"/>
        </p:xfrm>
        <a:graphic>
          <a:graphicData uri="http://schemas.openxmlformats.org/presentationml/2006/ole">
            <p:oleObj spid="_x0000_s147667" name="معادلة" r:id="rId7" imgW="876240" imgH="3934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286678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 </a:t>
            </a:r>
            <a:endParaRPr lang="ar-SA" dirty="0"/>
          </a:p>
        </p:txBody>
      </p:sp>
      <p:sp>
        <p:nvSpPr>
          <p:cNvPr id="21507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3000" dirty="0" smtClean="0">
                <a:solidFill>
                  <a:prstClr val="black"/>
                </a:solidFill>
                <a:cs typeface="Arial" pitchFamily="34" charset="0"/>
              </a:rPr>
              <a:t>10- أوجد </a:t>
            </a:r>
            <a:r>
              <a:rPr lang="ar-SA" sz="3000" dirty="0">
                <a:solidFill>
                  <a:prstClr val="black"/>
                </a:solidFill>
                <a:cs typeface="Arial" pitchFamily="34" charset="0"/>
              </a:rPr>
              <a:t>الجزء المقطوع من محور </a:t>
            </a:r>
            <a:r>
              <a:rPr lang="ar-SA" sz="3000" dirty="0" err="1">
                <a:solidFill>
                  <a:prstClr val="black"/>
                </a:solidFill>
                <a:cs typeface="Arial" pitchFamily="34" charset="0"/>
              </a:rPr>
              <a:t>السينات</a:t>
            </a:r>
            <a:r>
              <a:rPr lang="ar-SA" sz="3000" dirty="0">
                <a:solidFill>
                  <a:prstClr val="black"/>
                </a:solidFill>
                <a:cs typeface="Arial" pitchFamily="34" charset="0"/>
              </a:rPr>
              <a:t> والجزء المقطوع من </a:t>
            </a:r>
            <a:r>
              <a:rPr lang="ar-SA" sz="3000" dirty="0" smtClean="0">
                <a:solidFill>
                  <a:prstClr val="black"/>
                </a:solidFill>
                <a:cs typeface="Arial" pitchFamily="34" charset="0"/>
              </a:rPr>
              <a:t>محور الصادات </a:t>
            </a:r>
            <a:r>
              <a:rPr lang="ar-SA" sz="3000" dirty="0">
                <a:solidFill>
                  <a:prstClr val="black"/>
                </a:solidFill>
                <a:cs typeface="Arial" pitchFamily="34" charset="0"/>
              </a:rPr>
              <a:t>للمستقيم </a:t>
            </a:r>
            <a:r>
              <a:rPr lang="ar-SA" sz="3000" dirty="0" smtClean="0">
                <a:solidFill>
                  <a:prstClr val="black"/>
                </a:solidFill>
                <a:cs typeface="Arial" pitchFamily="34" charset="0"/>
              </a:rPr>
              <a:t>الذي معادلته </a:t>
            </a:r>
            <a:r>
              <a:rPr lang="en-US" sz="3000" dirty="0">
                <a:solidFill>
                  <a:prstClr val="black"/>
                </a:solidFill>
                <a:cs typeface="Arial" pitchFamily="34" charset="0"/>
              </a:rPr>
              <a:t>2x+7y=14 </a:t>
            </a:r>
            <a:endParaRPr lang="ar-SA" sz="3000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rtl="1"/>
            <a:r>
              <a:rPr lang="en-US" sz="3000" dirty="0" smtClean="0">
                <a:cs typeface="Arial" pitchFamily="34" charset="0"/>
              </a:rPr>
              <a:t> </a:t>
            </a:r>
            <a:r>
              <a:rPr lang="ar-SA" sz="3000" dirty="0" smtClean="0">
                <a:cs typeface="Arial" pitchFamily="34" charset="0"/>
              </a:rPr>
              <a:t> المقطوع السيني للخط  =</a:t>
            </a:r>
            <a:r>
              <a:rPr lang="en-US" sz="3000" dirty="0" smtClean="0">
                <a:cs typeface="Arial" pitchFamily="34" charset="0"/>
              </a:rPr>
              <a:t>a</a:t>
            </a:r>
            <a:r>
              <a:rPr lang="ar-SA" sz="3000" dirty="0" smtClean="0">
                <a:cs typeface="Arial" pitchFamily="34" charset="0"/>
              </a:rPr>
              <a:t> وهذا يعني أن الخط يمر بالنقطة </a:t>
            </a:r>
            <a:r>
              <a:rPr lang="en-US" sz="3000" dirty="0" smtClean="0">
                <a:cs typeface="Arial" pitchFamily="34" charset="0"/>
              </a:rPr>
              <a:t>(a,0) </a:t>
            </a:r>
            <a:r>
              <a:rPr lang="ar-SA" sz="3000" dirty="0" smtClean="0">
                <a:cs typeface="Arial" pitchFamily="34" charset="0"/>
              </a:rPr>
              <a:t> </a:t>
            </a:r>
          </a:p>
          <a:p>
            <a:pPr algn="l"/>
            <a:endParaRPr lang="ar-SA" sz="3000" dirty="0" smtClean="0">
              <a:cs typeface="Arial" pitchFamily="34" charset="0"/>
            </a:endParaRPr>
          </a:p>
          <a:p>
            <a:pPr algn="l"/>
            <a:endParaRPr lang="ar-SA" sz="3000" dirty="0" smtClean="0">
              <a:cs typeface="Arial" pitchFamily="34" charset="0"/>
            </a:endParaRPr>
          </a:p>
          <a:p>
            <a:pPr rtl="1"/>
            <a:r>
              <a:rPr lang="ar-SA" sz="3000" dirty="0" smtClean="0">
                <a:cs typeface="Arial" pitchFamily="34" charset="0"/>
              </a:rPr>
              <a:t>المقطوع الصادي  للخط  =</a:t>
            </a:r>
            <a:r>
              <a:rPr lang="en-US" sz="3000" dirty="0" smtClean="0">
                <a:cs typeface="Arial" pitchFamily="34" charset="0"/>
              </a:rPr>
              <a:t>b</a:t>
            </a:r>
            <a:r>
              <a:rPr lang="ar-SA" sz="3000" dirty="0" smtClean="0">
                <a:cs typeface="Arial" pitchFamily="34" charset="0"/>
              </a:rPr>
              <a:t> وهذا يعني أن الخط يمر بالنقطة </a:t>
            </a:r>
            <a:r>
              <a:rPr lang="en-US" sz="3000" dirty="0" smtClean="0">
                <a:cs typeface="Arial" pitchFamily="34" charset="0"/>
              </a:rPr>
              <a:t>(0,b) </a:t>
            </a:r>
            <a:r>
              <a:rPr lang="ar-SA" sz="3000" dirty="0" smtClean="0">
                <a:cs typeface="Arial" pitchFamily="34" charset="0"/>
              </a:rPr>
              <a:t> </a:t>
            </a:r>
          </a:p>
          <a:p>
            <a:pPr algn="l"/>
            <a:endParaRPr lang="ar-SA" sz="3000" dirty="0" smtClean="0">
              <a:cs typeface="Arial" pitchFamily="34" charset="0"/>
            </a:endParaRPr>
          </a:p>
          <a:p>
            <a:pPr rtl="1"/>
            <a:endParaRPr lang="ar-SA" sz="3000" dirty="0" smtClean="0">
              <a:cs typeface="Arial" pitchFamily="34" charset="0"/>
            </a:endParaRPr>
          </a:p>
        </p:txBody>
      </p:sp>
      <p:graphicFrame>
        <p:nvGraphicFramePr>
          <p:cNvPr id="2150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83782179"/>
              </p:ext>
            </p:extLst>
          </p:nvPr>
        </p:nvGraphicFramePr>
        <p:xfrm>
          <a:off x="1074738" y="3994150"/>
          <a:ext cx="3192462" cy="392113"/>
        </p:xfrm>
        <a:graphic>
          <a:graphicData uri="http://schemas.openxmlformats.org/presentationml/2006/ole">
            <p:oleObj spid="_x0000_s41140" name="معادلة" r:id="rId3" imgW="1523880" imgH="203040" progId="Equation.3">
              <p:embed/>
            </p:oleObj>
          </a:graphicData>
        </a:graphic>
      </p:graphicFrame>
      <p:graphicFrame>
        <p:nvGraphicFramePr>
          <p:cNvPr id="215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54913760"/>
              </p:ext>
            </p:extLst>
          </p:nvPr>
        </p:nvGraphicFramePr>
        <p:xfrm>
          <a:off x="1409700" y="5549900"/>
          <a:ext cx="3162300" cy="393700"/>
        </p:xfrm>
        <a:graphic>
          <a:graphicData uri="http://schemas.openxmlformats.org/presentationml/2006/ole">
            <p:oleObj spid="_x0000_s41141" name="معادلة" r:id="rId4" imgW="1511280" imgH="20304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3616280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765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3000" dirty="0" smtClean="0">
                <a:cs typeface="Arial" pitchFamily="34" charset="0"/>
              </a:rPr>
              <a:t>11- أوجد الميل والمقطوع الصادي للمستقيم</a:t>
            </a:r>
            <a:r>
              <a:rPr lang="en-US" sz="3000" dirty="0" smtClean="0">
                <a:cs typeface="Arial" pitchFamily="34" charset="0"/>
              </a:rPr>
              <a:t>   3x+5y=15 </a:t>
            </a:r>
            <a:endParaRPr lang="ar-SA" sz="3000" dirty="0" smtClean="0">
              <a:cs typeface="Arial" pitchFamily="34" charset="0"/>
            </a:endParaRPr>
          </a:p>
          <a:p>
            <a:pPr marL="514350" indent="-514350" rtl="1"/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لإيجاد المطلوب نضع أولا المعادلة المعطاة على الصورة :</a:t>
            </a:r>
          </a:p>
          <a:p>
            <a:pPr marL="514350" indent="-514350"/>
            <a:r>
              <a:rPr lang="en-US" sz="3000" dirty="0" smtClean="0">
                <a:cs typeface="Arial" pitchFamily="34" charset="0"/>
              </a:rPr>
              <a:t>Y=</a:t>
            </a:r>
            <a:r>
              <a:rPr lang="en-US" sz="3000" dirty="0" err="1" smtClean="0">
                <a:cs typeface="Arial" pitchFamily="34" charset="0"/>
              </a:rPr>
              <a:t>mx+b</a:t>
            </a:r>
            <a:endParaRPr lang="ar-SA" sz="3000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من المعادلة المعطاة نجد أن </a:t>
            </a:r>
          </a:p>
          <a:p>
            <a:pPr marL="514350" indent="-514350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7373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5095413"/>
              </p:ext>
            </p:extLst>
          </p:nvPr>
        </p:nvGraphicFramePr>
        <p:xfrm>
          <a:off x="723900" y="4344988"/>
          <a:ext cx="3238500" cy="455612"/>
        </p:xfrm>
        <a:graphic>
          <a:graphicData uri="http://schemas.openxmlformats.org/presentationml/2006/ole">
            <p:oleObj spid="_x0000_s38080" name="معادلة" r:id="rId3" imgW="863280" imgH="203040" progId="Equation.3">
              <p:embed/>
            </p:oleObj>
          </a:graphicData>
        </a:graphic>
      </p:graphicFrame>
      <p:graphicFrame>
        <p:nvGraphicFramePr>
          <p:cNvPr id="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59157980"/>
              </p:ext>
            </p:extLst>
          </p:nvPr>
        </p:nvGraphicFramePr>
        <p:xfrm>
          <a:off x="823913" y="4911725"/>
          <a:ext cx="2952750" cy="879475"/>
        </p:xfrm>
        <a:graphic>
          <a:graphicData uri="http://schemas.openxmlformats.org/presentationml/2006/ole">
            <p:oleObj spid="_x0000_s38081" name="معادلة" r:id="rId4" imgW="787320" imgH="3934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3629699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GB" sz="30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2867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3000" smtClean="0">
                <a:cs typeface="Arial" pitchFamily="34" charset="0"/>
              </a:rPr>
              <a:t>بمقارنة هذه المعادلة الأخيرة بالمعادلة</a:t>
            </a:r>
            <a:r>
              <a:rPr lang="en-US" sz="3000" smtClean="0">
                <a:cs typeface="Arial" pitchFamily="34" charset="0"/>
              </a:rPr>
              <a:t>y=mx+b </a:t>
            </a:r>
            <a:endParaRPr lang="ar-SA" sz="3000" smtClean="0">
              <a:cs typeface="Arial" pitchFamily="34" charset="0"/>
            </a:endParaRP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نجد أن          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</a:t>
            </a:r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0" name="مستطيل 9"/>
          <p:cNvSpPr>
            <a:spLocks noChangeArrowheads="1"/>
          </p:cNvSpPr>
          <p:nvPr/>
        </p:nvSpPr>
        <p:spPr bwMode="auto">
          <a:xfrm>
            <a:off x="7315200" y="2590800"/>
            <a:ext cx="1524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14350" indent="-514350"/>
            <a:endParaRPr lang="ar-SA" sz="3200">
              <a:solidFill>
                <a:srgbClr val="FF0000"/>
              </a:solidFill>
            </a:endParaRPr>
          </a:p>
        </p:txBody>
      </p:sp>
      <p:sp>
        <p:nvSpPr>
          <p:cNvPr id="28681" name="مستطيل 11"/>
          <p:cNvSpPr>
            <a:spLocks noChangeArrowheads="1"/>
          </p:cNvSpPr>
          <p:nvPr/>
        </p:nvSpPr>
        <p:spPr bwMode="auto">
          <a:xfrm>
            <a:off x="1828800" y="2819400"/>
            <a:ext cx="76200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14350" indent="-514350"/>
            <a:r>
              <a:rPr lang="ar-SA" sz="3000" dirty="0"/>
              <a:t>   الميل هو             والمقطوع الصادي هو </a:t>
            </a:r>
            <a:r>
              <a:rPr lang="en-US" sz="3000" dirty="0" smtClean="0"/>
              <a:t>b=3</a:t>
            </a:r>
            <a:endParaRPr lang="ar-SA" sz="3000" dirty="0">
              <a:solidFill>
                <a:srgbClr val="FF0000"/>
              </a:solidFill>
            </a:endParaRPr>
          </a:p>
        </p:txBody>
      </p:sp>
      <p:graphicFrame>
        <p:nvGraphicFramePr>
          <p:cNvPr id="1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90142057"/>
              </p:ext>
            </p:extLst>
          </p:nvPr>
        </p:nvGraphicFramePr>
        <p:xfrm>
          <a:off x="6884988" y="2743200"/>
          <a:ext cx="1027112" cy="720725"/>
        </p:xfrm>
        <a:graphic>
          <a:graphicData uri="http://schemas.openxmlformats.org/presentationml/2006/ole">
            <p:oleObj spid="_x0000_s39004" name="معادلة" r:id="rId3" imgW="507960" imgH="3934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542559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0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3561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/>
            <a:r>
              <a:rPr lang="ar-SA" sz="3000" dirty="0" smtClean="0">
                <a:cs typeface="Arial" pitchFamily="34" charset="0"/>
              </a:rPr>
              <a:t>12. حل المتباينة </a:t>
            </a:r>
          </a:p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         مجموعة الحل هي الفترة</a:t>
            </a:r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9383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355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11686404"/>
              </p:ext>
            </p:extLst>
          </p:nvPr>
        </p:nvGraphicFramePr>
        <p:xfrm>
          <a:off x="4138613" y="3581400"/>
          <a:ext cx="3629025" cy="762000"/>
        </p:xfrm>
        <a:graphic>
          <a:graphicData uri="http://schemas.openxmlformats.org/presentationml/2006/ole">
            <p:oleObj spid="_x0000_s7728" name="معادلة" r:id="rId3" imgW="1295280" imgH="393480" progId="Equation.3">
              <p:embed/>
            </p:oleObj>
          </a:graphicData>
        </a:graphic>
      </p:graphicFrame>
      <p:graphicFrame>
        <p:nvGraphicFramePr>
          <p:cNvPr id="2355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30740288"/>
              </p:ext>
            </p:extLst>
          </p:nvPr>
        </p:nvGraphicFramePr>
        <p:xfrm>
          <a:off x="4783138" y="4430713"/>
          <a:ext cx="2027237" cy="903287"/>
        </p:xfrm>
        <a:graphic>
          <a:graphicData uri="http://schemas.openxmlformats.org/presentationml/2006/ole">
            <p:oleObj spid="_x0000_s7729" name="معادلة" r:id="rId4" imgW="723600" imgH="393480" progId="Equation.3">
              <p:embed/>
            </p:oleObj>
          </a:graphicData>
        </a:graphic>
      </p:graphicFrame>
      <p:graphicFrame>
        <p:nvGraphicFramePr>
          <p:cNvPr id="2355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85839323"/>
              </p:ext>
            </p:extLst>
          </p:nvPr>
        </p:nvGraphicFramePr>
        <p:xfrm>
          <a:off x="5105400" y="1447800"/>
          <a:ext cx="2027238" cy="381000"/>
        </p:xfrm>
        <a:graphic>
          <a:graphicData uri="http://schemas.openxmlformats.org/presentationml/2006/ole">
            <p:oleObj spid="_x0000_s7730" name="Equation" r:id="rId5" imgW="939392" imgH="177723" progId="Equation.3">
              <p:embed/>
            </p:oleObj>
          </a:graphicData>
        </a:graphic>
      </p:graphicFrame>
      <p:graphicFrame>
        <p:nvGraphicFramePr>
          <p:cNvPr id="23557" name="Object 5"/>
          <p:cNvGraphicFramePr>
            <a:graphicFrameLocks noChangeAspect="1"/>
          </p:cNvGraphicFramePr>
          <p:nvPr/>
        </p:nvGraphicFramePr>
        <p:xfrm>
          <a:off x="3455988" y="2384425"/>
          <a:ext cx="3205162" cy="488950"/>
        </p:xfrm>
        <a:graphic>
          <a:graphicData uri="http://schemas.openxmlformats.org/presentationml/2006/ole">
            <p:oleObj spid="_x0000_s7731" name="Equation" r:id="rId6" imgW="1485900" imgH="228600" progId="Equation.3">
              <p:embed/>
            </p:oleObj>
          </a:graphicData>
        </a:graphic>
      </p:graphicFrame>
      <p:graphicFrame>
        <p:nvGraphicFramePr>
          <p:cNvPr id="23558" name="Object 6"/>
          <p:cNvGraphicFramePr>
            <a:graphicFrameLocks noChangeAspect="1"/>
          </p:cNvGraphicFramePr>
          <p:nvPr/>
        </p:nvGraphicFramePr>
        <p:xfrm>
          <a:off x="4191000" y="3048000"/>
          <a:ext cx="1752600" cy="381000"/>
        </p:xfrm>
        <a:graphic>
          <a:graphicData uri="http://schemas.openxmlformats.org/presentationml/2006/ole">
            <p:oleObj spid="_x0000_s7732" name="Equation" r:id="rId7" imgW="812447" imgH="177723" progId="Equation.3">
              <p:embed/>
            </p:oleObj>
          </a:graphicData>
        </a:graphic>
      </p:graphicFrame>
      <p:graphicFrame>
        <p:nvGraphicFramePr>
          <p:cNvPr id="2355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82305517"/>
              </p:ext>
            </p:extLst>
          </p:nvPr>
        </p:nvGraphicFramePr>
        <p:xfrm>
          <a:off x="3783013" y="5226050"/>
          <a:ext cx="1370012" cy="723900"/>
        </p:xfrm>
        <a:graphic>
          <a:graphicData uri="http://schemas.openxmlformats.org/presentationml/2006/ole">
            <p:oleObj spid="_x0000_s7733" name="معادلة" r:id="rId8" imgW="558720" imgH="43164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8399867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0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4585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/>
            <a:r>
              <a:rPr lang="ar-SA" sz="3000" dirty="0" smtClean="0">
                <a:cs typeface="Arial" pitchFamily="34" charset="0"/>
              </a:rPr>
              <a:t>13. حل المتباينة </a:t>
            </a:r>
          </a:p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         مجموعة الحل هي الفترة</a:t>
            </a:r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79863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457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35906954"/>
              </p:ext>
            </p:extLst>
          </p:nvPr>
        </p:nvGraphicFramePr>
        <p:xfrm>
          <a:off x="4154488" y="5486400"/>
          <a:ext cx="800100" cy="485775"/>
        </p:xfrm>
        <a:graphic>
          <a:graphicData uri="http://schemas.openxmlformats.org/presentationml/2006/ole">
            <p:oleObj spid="_x0000_s8752" name="معادلة" r:id="rId3" imgW="342720" imgH="215640" progId="Equation.3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91499057"/>
              </p:ext>
            </p:extLst>
          </p:nvPr>
        </p:nvGraphicFramePr>
        <p:xfrm>
          <a:off x="4648200" y="1371600"/>
          <a:ext cx="2608262" cy="533400"/>
        </p:xfrm>
        <a:graphic>
          <a:graphicData uri="http://schemas.openxmlformats.org/presentationml/2006/ole">
            <p:oleObj spid="_x0000_s8753" name="Equation" r:id="rId4" imgW="926698" imgH="177723" progId="Equation.3">
              <p:embed/>
            </p:oleObj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594548"/>
              </p:ext>
            </p:extLst>
          </p:nvPr>
        </p:nvGraphicFramePr>
        <p:xfrm>
          <a:off x="4038600" y="2286000"/>
          <a:ext cx="3902075" cy="533400"/>
        </p:xfrm>
        <a:graphic>
          <a:graphicData uri="http://schemas.openxmlformats.org/presentationml/2006/ole">
            <p:oleObj spid="_x0000_s8754" name="معادلة" r:id="rId5" imgW="1562040" imgH="177480" progId="Equation.3">
              <p:embed/>
            </p:oleObj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31841669"/>
              </p:ext>
            </p:extLst>
          </p:nvPr>
        </p:nvGraphicFramePr>
        <p:xfrm>
          <a:off x="4953000" y="3124200"/>
          <a:ext cx="1916113" cy="533400"/>
        </p:xfrm>
        <a:graphic>
          <a:graphicData uri="http://schemas.openxmlformats.org/presentationml/2006/ole">
            <p:oleObj spid="_x0000_s8755" name="معادلة" r:id="rId6" imgW="647640" imgH="177480" progId="Equation.3">
              <p:embed/>
            </p:oleObj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16143791"/>
              </p:ext>
            </p:extLst>
          </p:nvPr>
        </p:nvGraphicFramePr>
        <p:xfrm>
          <a:off x="4699000" y="3805238"/>
          <a:ext cx="2817813" cy="842962"/>
        </p:xfrm>
        <a:graphic>
          <a:graphicData uri="http://schemas.openxmlformats.org/presentationml/2006/ole">
            <p:oleObj spid="_x0000_s8756" name="معادلة" r:id="rId7" imgW="1307880" imgH="393480" progId="Equation.3">
              <p:embed/>
            </p:oleObj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2357738"/>
              </p:ext>
            </p:extLst>
          </p:nvPr>
        </p:nvGraphicFramePr>
        <p:xfrm>
          <a:off x="4876800" y="4725988"/>
          <a:ext cx="1747838" cy="531812"/>
        </p:xfrm>
        <a:graphic>
          <a:graphicData uri="http://schemas.openxmlformats.org/presentationml/2006/ole">
            <p:oleObj spid="_x0000_s8757" name="معادلة" r:id="rId8" imgW="545760" imgH="1774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8082020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0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561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/>
            <a:r>
              <a:rPr lang="ar-SA" sz="3000" dirty="0" smtClean="0">
                <a:cs typeface="Arial" pitchFamily="34" charset="0"/>
              </a:rPr>
              <a:t>14. حل المتباينة </a:t>
            </a:r>
          </a:p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                            أو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                              أو  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                             أو</a:t>
            </a:r>
          </a:p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         مجموعة الحل هي الفترة</a:t>
            </a:r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95810642"/>
              </p:ext>
            </p:extLst>
          </p:nvPr>
        </p:nvGraphicFramePr>
        <p:xfrm>
          <a:off x="2667000" y="5562600"/>
          <a:ext cx="2459038" cy="457200"/>
        </p:xfrm>
        <a:graphic>
          <a:graphicData uri="http://schemas.openxmlformats.org/presentationml/2006/ole">
            <p:oleObj spid="_x0000_s9962" name="معادلة" r:id="rId3" imgW="1054080" imgH="203040" progId="Equation.3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08999961"/>
              </p:ext>
            </p:extLst>
          </p:nvPr>
        </p:nvGraphicFramePr>
        <p:xfrm>
          <a:off x="5105400" y="1371600"/>
          <a:ext cx="1833563" cy="609600"/>
        </p:xfrm>
        <a:graphic>
          <a:graphicData uri="http://schemas.openxmlformats.org/presentationml/2006/ole">
            <p:oleObj spid="_x0000_s9963" name="معادلة" r:id="rId4" imgW="520560" imgH="253800" progId="Equation.3">
              <p:embed/>
            </p:oleObj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20042487"/>
              </p:ext>
            </p:extLst>
          </p:nvPr>
        </p:nvGraphicFramePr>
        <p:xfrm>
          <a:off x="5849938" y="2514600"/>
          <a:ext cx="1487487" cy="533400"/>
        </p:xfrm>
        <a:graphic>
          <a:graphicData uri="http://schemas.openxmlformats.org/presentationml/2006/ole">
            <p:oleObj spid="_x0000_s9964" name="معادلة" r:id="rId5" imgW="482400" imgH="177480" progId="Equation.3">
              <p:embed/>
            </p:oleObj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90586457"/>
              </p:ext>
            </p:extLst>
          </p:nvPr>
        </p:nvGraphicFramePr>
        <p:xfrm>
          <a:off x="2971800" y="2514600"/>
          <a:ext cx="1800225" cy="457200"/>
        </p:xfrm>
        <a:graphic>
          <a:graphicData uri="http://schemas.openxmlformats.org/presentationml/2006/ole">
            <p:oleObj spid="_x0000_s9965" name="معادلة" r:id="rId6" imgW="583920" imgH="177480" progId="Equation.3">
              <p:embed/>
            </p:oleObj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56901390"/>
              </p:ext>
            </p:extLst>
          </p:nvPr>
        </p:nvGraphicFramePr>
        <p:xfrm>
          <a:off x="5638800" y="4343400"/>
          <a:ext cx="1633537" cy="473075"/>
        </p:xfrm>
        <a:graphic>
          <a:graphicData uri="http://schemas.openxmlformats.org/presentationml/2006/ole">
            <p:oleObj spid="_x0000_s9966" name="معادلة" r:id="rId7" imgW="355320" imgH="177480" progId="Equation.3">
              <p:embed/>
            </p:oleObj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43947614"/>
              </p:ext>
            </p:extLst>
          </p:nvPr>
        </p:nvGraphicFramePr>
        <p:xfrm>
          <a:off x="2971801" y="4267200"/>
          <a:ext cx="1722438" cy="533400"/>
        </p:xfrm>
        <a:graphic>
          <a:graphicData uri="http://schemas.openxmlformats.org/presentationml/2006/ole">
            <p:oleObj spid="_x0000_s9967" name="معادلة" r:id="rId8" imgW="431640" imgH="177480" progId="Equation.3">
              <p:embed/>
            </p:oleObj>
          </a:graphicData>
        </a:graphic>
      </p:graphicFrame>
      <p:graphicFrame>
        <p:nvGraphicFramePr>
          <p:cNvPr id="13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4198863"/>
              </p:ext>
            </p:extLst>
          </p:nvPr>
        </p:nvGraphicFramePr>
        <p:xfrm>
          <a:off x="5222875" y="3429000"/>
          <a:ext cx="2778125" cy="846137"/>
        </p:xfrm>
        <a:graphic>
          <a:graphicData uri="http://schemas.openxmlformats.org/presentationml/2006/ole">
            <p:oleObj spid="_x0000_s9968" name="معادلة" r:id="rId9" imgW="901440" imgH="393480" progId="Equation.3">
              <p:embed/>
            </p:oleObj>
          </a:graphicData>
        </a:graphic>
      </p:graphicFrame>
      <p:graphicFrame>
        <p:nvGraphicFramePr>
          <p:cNvPr id="1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33259314"/>
              </p:ext>
            </p:extLst>
          </p:nvPr>
        </p:nvGraphicFramePr>
        <p:xfrm>
          <a:off x="1600200" y="3276600"/>
          <a:ext cx="3090863" cy="1066801"/>
        </p:xfrm>
        <a:graphic>
          <a:graphicData uri="http://schemas.openxmlformats.org/presentationml/2006/ole">
            <p:oleObj spid="_x0000_s9969" name="معادلة" r:id="rId10" imgW="1002960" imgH="3934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0950848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b="1" dirty="0" smtClean="0"/>
              <a:t> </a:t>
            </a:r>
            <a:endParaRPr lang="ar-SA" sz="3000" b="1" dirty="0"/>
          </a:p>
        </p:txBody>
      </p:sp>
      <p:sp>
        <p:nvSpPr>
          <p:cNvPr id="21510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rtl="1">
              <a:defRPr/>
            </a:pPr>
            <a:r>
              <a:rPr lang="ar-SA" sz="3000" dirty="0" smtClean="0">
                <a:cs typeface="Arial" pitchFamily="34" charset="0"/>
              </a:rPr>
              <a:t>15. هل الدالة                       دالة زوجية؟</a:t>
            </a:r>
            <a:endParaRPr lang="ar-SA" sz="3000" dirty="0" smtClean="0">
              <a:solidFill>
                <a:srgbClr val="FF0000"/>
              </a:solidFill>
              <a:cs typeface="Arial" pitchFamily="34" charset="0"/>
            </a:endParaRPr>
          </a:p>
          <a:p>
            <a:pPr>
              <a:defRPr/>
            </a:pPr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  <a:endParaRPr lang="en-US" sz="3000" b="1" dirty="0" smtClean="0">
              <a:solidFill>
                <a:srgbClr val="FF0000"/>
              </a:solidFill>
              <a:cs typeface="Arial" pitchFamily="34" charset="0"/>
            </a:endParaRPr>
          </a:p>
          <a:p>
            <a:pPr>
              <a:defRPr/>
            </a:pPr>
            <a:endParaRPr lang="en-US" sz="3000" dirty="0" smtClean="0">
              <a:solidFill>
                <a:srgbClr val="FF0000"/>
              </a:solidFill>
              <a:cs typeface="Arial" pitchFamily="34" charset="0"/>
            </a:endParaRPr>
          </a:p>
          <a:p>
            <a:pPr>
              <a:defRPr/>
            </a:pPr>
            <a:endParaRPr lang="en-US" sz="3000" dirty="0" smtClean="0">
              <a:solidFill>
                <a:srgbClr val="FF0000"/>
              </a:solidFill>
              <a:cs typeface="Arial" pitchFamily="34" charset="0"/>
            </a:endParaRPr>
          </a:p>
          <a:p>
            <a:pPr>
              <a:defRPr/>
            </a:pPr>
            <a:endParaRPr lang="en-US" sz="3000" dirty="0" smtClean="0">
              <a:solidFill>
                <a:srgbClr val="FF0000"/>
              </a:solidFill>
              <a:cs typeface="Arial" pitchFamily="34" charset="0"/>
            </a:endParaRPr>
          </a:p>
          <a:p>
            <a:pPr>
              <a:defRPr/>
            </a:pPr>
            <a:r>
              <a:rPr lang="ar-SA" sz="3000" dirty="0" smtClean="0">
                <a:cs typeface="Arial" pitchFamily="34" charset="0"/>
              </a:rPr>
              <a:t>            </a:t>
            </a:r>
            <a:r>
              <a:rPr lang="ar-SA" sz="3000" dirty="0" err="1" smtClean="0">
                <a:cs typeface="Arial" pitchFamily="34" charset="0"/>
              </a:rPr>
              <a:t>اذاً</a:t>
            </a:r>
            <a:r>
              <a:rPr lang="ar-SA" sz="3000" dirty="0" smtClean="0">
                <a:cs typeface="Arial" pitchFamily="34" charset="0"/>
              </a:rPr>
              <a:t> ليست زوجية.  </a:t>
            </a:r>
          </a:p>
          <a:p>
            <a:pPr>
              <a:defRPr/>
            </a:pPr>
            <a:r>
              <a:rPr lang="en-US" sz="3000" dirty="0" smtClean="0">
                <a:solidFill>
                  <a:srgbClr val="FF0000"/>
                </a:solidFill>
                <a:cs typeface="Arial" pitchFamily="34" charset="0"/>
              </a:rPr>
              <a:t>     </a:t>
            </a:r>
            <a:endParaRPr lang="ar-SA" sz="3000" dirty="0" smtClean="0">
              <a:solidFill>
                <a:srgbClr val="FF0000"/>
              </a:solidFill>
              <a:cs typeface="Arial" pitchFamily="34" charset="0"/>
            </a:endParaRPr>
          </a:p>
          <a:p>
            <a:pPr>
              <a:defRPr/>
            </a:pPr>
            <a:endParaRPr lang="ar-SA" sz="3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5334000" y="1676400"/>
          <a:ext cx="2333625" cy="457200"/>
        </p:xfrm>
        <a:graphic>
          <a:graphicData uri="http://schemas.openxmlformats.org/presentationml/2006/ole">
            <p:oleObj spid="_x0000_s10426" name="Equation" r:id="rId3" imgW="1002865" imgH="228501" progId="Equation.3">
              <p:embed/>
            </p:oleObj>
          </a:graphicData>
        </a:graphic>
      </p:graphicFrame>
      <p:graphicFrame>
        <p:nvGraphicFramePr>
          <p:cNvPr id="13315" name="Object 3"/>
          <p:cNvGraphicFramePr>
            <a:graphicFrameLocks noChangeAspect="1"/>
          </p:cNvGraphicFramePr>
          <p:nvPr/>
        </p:nvGraphicFramePr>
        <p:xfrm>
          <a:off x="3606800" y="2819400"/>
          <a:ext cx="3971925" cy="1422400"/>
        </p:xfrm>
        <a:graphic>
          <a:graphicData uri="http://schemas.openxmlformats.org/presentationml/2006/ole">
            <p:oleObj spid="_x0000_s10427" name="Equation" r:id="rId4" imgW="1473200" imgH="7112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7298387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b="1" dirty="0" smtClean="0"/>
              <a:t> </a:t>
            </a:r>
            <a:endParaRPr lang="ar-SA" sz="3000" b="1" dirty="0"/>
          </a:p>
        </p:txBody>
      </p:sp>
      <p:sp>
        <p:nvSpPr>
          <p:cNvPr id="14341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rtl="1"/>
            <a:r>
              <a:rPr lang="ar-SA" sz="3000" dirty="0" smtClean="0">
                <a:cs typeface="Arial" pitchFamily="34" charset="0"/>
              </a:rPr>
              <a:t>16. هل الدالة                       دالة فردية ؟</a:t>
            </a:r>
          </a:p>
          <a:p>
            <a:pPr marL="514350" indent="-514350" rtl="1"/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sz="3000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sz="3000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         </a:t>
            </a:r>
          </a:p>
          <a:p>
            <a:pPr marL="514350" indent="-514350" rtl="1"/>
            <a:endParaRPr lang="ar-SA" sz="3000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</a:t>
            </a:r>
          </a:p>
        </p:txBody>
      </p:sp>
      <p:graphicFrame>
        <p:nvGraphicFramePr>
          <p:cNvPr id="14338" name="Object 4"/>
          <p:cNvGraphicFramePr>
            <a:graphicFrameLocks noChangeAspect="1"/>
          </p:cNvGraphicFramePr>
          <p:nvPr/>
        </p:nvGraphicFramePr>
        <p:xfrm>
          <a:off x="5334000" y="1676400"/>
          <a:ext cx="2305050" cy="457200"/>
        </p:xfrm>
        <a:graphic>
          <a:graphicData uri="http://schemas.openxmlformats.org/presentationml/2006/ole">
            <p:oleObj spid="_x0000_s11450" name="Equation" r:id="rId3" imgW="990600" imgH="228600" progId="Equation.3">
              <p:embed/>
            </p:oleObj>
          </a:graphicData>
        </a:graphic>
      </p:graphicFrame>
      <p:graphicFrame>
        <p:nvGraphicFramePr>
          <p:cNvPr id="14339" name="Object 3"/>
          <p:cNvGraphicFramePr>
            <a:graphicFrameLocks noChangeAspect="1"/>
          </p:cNvGraphicFramePr>
          <p:nvPr/>
        </p:nvGraphicFramePr>
        <p:xfrm>
          <a:off x="3505200" y="2743200"/>
          <a:ext cx="4378325" cy="1295400"/>
        </p:xfrm>
        <a:graphic>
          <a:graphicData uri="http://schemas.openxmlformats.org/presentationml/2006/ole">
            <p:oleObj spid="_x0000_s11451" name="Equation" r:id="rId4" imgW="1459866" imgH="482391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690963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b="1" dirty="0" smtClean="0"/>
              <a:t> </a:t>
            </a:r>
            <a:endParaRPr lang="ar-SA" sz="3000" b="1" dirty="0"/>
          </a:p>
        </p:txBody>
      </p:sp>
      <p:sp>
        <p:nvSpPr>
          <p:cNvPr id="15364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rtl="1"/>
            <a:endParaRPr lang="ar-SA" sz="3000" smtClean="0">
              <a:solidFill>
                <a:srgbClr val="FF0000"/>
              </a:solidFill>
              <a:cs typeface="Arial" pitchFamily="34" charset="0"/>
            </a:endParaRPr>
          </a:p>
          <a:p>
            <a:pPr marL="514350" indent="-514350" rtl="1"/>
            <a:endParaRPr lang="ar-SA" sz="3000" smtClean="0">
              <a:cs typeface="Arial" pitchFamily="34" charset="0"/>
            </a:endParaRP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sz="3000" smtClean="0">
              <a:cs typeface="Arial" pitchFamily="34" charset="0"/>
            </a:endParaRPr>
          </a:p>
          <a:p>
            <a:pPr marL="514350" indent="-514350" rtl="1"/>
            <a:endParaRPr lang="ar-SA" sz="3000" smtClean="0">
              <a:cs typeface="Arial" pitchFamily="34" charset="0"/>
            </a:endParaRP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          اذاً فردية.  </a:t>
            </a:r>
          </a:p>
          <a:p>
            <a:pPr marL="514350" indent="-514350" rtl="1"/>
            <a:endParaRPr lang="ar-SA" sz="3000" smtClean="0">
              <a:cs typeface="Arial" pitchFamily="34" charset="0"/>
            </a:endParaRP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 </a:t>
            </a:r>
          </a:p>
        </p:txBody>
      </p:sp>
      <p:graphicFrame>
        <p:nvGraphicFramePr>
          <p:cNvPr id="15362" name="Object 3"/>
          <p:cNvGraphicFramePr>
            <a:graphicFrameLocks noChangeAspect="1"/>
          </p:cNvGraphicFramePr>
          <p:nvPr/>
        </p:nvGraphicFramePr>
        <p:xfrm>
          <a:off x="1676400" y="1930400"/>
          <a:ext cx="5662613" cy="2032000"/>
        </p:xfrm>
        <a:graphic>
          <a:graphicData uri="http://schemas.openxmlformats.org/presentationml/2006/ole">
            <p:oleObj spid="_x0000_s12381" name="Equation" r:id="rId3" imgW="1295400" imgH="7112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644876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US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536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buFont typeface="+mj-lt"/>
              <a:buAutoNum type="arabicPeriod" startAt="7"/>
              <a:defRPr/>
            </a:pPr>
            <a:endParaRPr lang="ar-SA" sz="2800" dirty="0" smtClean="0"/>
          </a:p>
          <a:p>
            <a:pPr marL="0" indent="0" rtl="1">
              <a:defRPr/>
            </a:pPr>
            <a:r>
              <a:rPr lang="ar-SA" sz="2800" dirty="0" smtClean="0"/>
              <a:t>17. إذا كان                </a:t>
            </a:r>
          </a:p>
          <a:p>
            <a:pPr marL="0" indent="0" rtl="1">
              <a:defRPr/>
            </a:pPr>
            <a:endParaRPr lang="ar-SA" sz="2800" dirty="0" smtClean="0"/>
          </a:p>
          <a:p>
            <a:pPr marL="0" indent="0" rtl="1">
              <a:defRPr/>
            </a:pPr>
            <a:r>
              <a:rPr lang="ar-SA" sz="2800" dirty="0" smtClean="0"/>
              <a:t>فأوجد          ،         ،          ،          ،        </a:t>
            </a:r>
          </a:p>
          <a:p>
            <a:pPr marL="514350" indent="-514350" rtl="1">
              <a:defRPr/>
            </a:pPr>
            <a:r>
              <a:rPr lang="ar-SA" sz="2800" dirty="0" smtClean="0"/>
              <a:t>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5240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7" name="Rectangle 1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9" name="Rectangle 1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1" name="Rectangle 1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5" name="Rectangle 2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7" name="Rectangle 2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pic>
        <p:nvPicPr>
          <p:cNvPr id="28" name="Picture 1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96225" y="3024187"/>
            <a:ext cx="714375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0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48475" y="3017838"/>
            <a:ext cx="695325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18758623"/>
              </p:ext>
            </p:extLst>
          </p:nvPr>
        </p:nvGraphicFramePr>
        <p:xfrm>
          <a:off x="5562600" y="1752600"/>
          <a:ext cx="2330450" cy="914400"/>
        </p:xfrm>
        <a:graphic>
          <a:graphicData uri="http://schemas.openxmlformats.org/presentationml/2006/ole">
            <p:oleObj spid="_x0000_s42330" name="معادلة" r:id="rId5" imgW="812520" imgH="393480" progId="Equation.3">
              <p:embed/>
            </p:oleObj>
          </a:graphicData>
        </a:graphic>
      </p:graphicFrame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70242885"/>
              </p:ext>
            </p:extLst>
          </p:nvPr>
        </p:nvGraphicFramePr>
        <p:xfrm>
          <a:off x="5870575" y="3017838"/>
          <a:ext cx="974725" cy="411162"/>
        </p:xfrm>
        <a:graphic>
          <a:graphicData uri="http://schemas.openxmlformats.org/presentationml/2006/ole">
            <p:oleObj spid="_x0000_s42331" name="معادلة" r:id="rId6" imgW="482400" imgH="203040" progId="Equation.3">
              <p:embed/>
            </p:oleObj>
          </a:graphicData>
        </a:graphic>
      </p:graphicFrame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74299020"/>
              </p:ext>
            </p:extLst>
          </p:nvPr>
        </p:nvGraphicFramePr>
        <p:xfrm>
          <a:off x="4660900" y="2971800"/>
          <a:ext cx="1039813" cy="457200"/>
        </p:xfrm>
        <a:graphic>
          <a:graphicData uri="http://schemas.openxmlformats.org/presentationml/2006/ole">
            <p:oleObj spid="_x0000_s42332" name="معادلة" r:id="rId7" imgW="482400" imgH="203040" progId="Equation.3">
              <p:embed/>
            </p:oleObj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27188496"/>
              </p:ext>
            </p:extLst>
          </p:nvPr>
        </p:nvGraphicFramePr>
        <p:xfrm>
          <a:off x="3549650" y="2971800"/>
          <a:ext cx="1158875" cy="457200"/>
        </p:xfrm>
        <a:graphic>
          <a:graphicData uri="http://schemas.openxmlformats.org/presentationml/2006/ole">
            <p:oleObj spid="_x0000_s42333" name="معادلة" r:id="rId8" imgW="482400" imgH="20304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219577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الحل: </a:t>
            </a:r>
            <a:endParaRPr lang="en-US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2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/>
            <a:endParaRPr lang="ar-SA" sz="3000" dirty="0" smtClean="0">
              <a:cs typeface="Arial" pitchFamily="34" charset="0"/>
            </a:endParaRPr>
          </a:p>
          <a:p>
            <a:pPr rtl="1"/>
            <a:endParaRPr lang="ar-SA" sz="3000" dirty="0" smtClean="0">
              <a:cs typeface="Arial" pitchFamily="34" charset="0"/>
            </a:endParaRPr>
          </a:p>
          <a:p>
            <a:pPr rtl="1"/>
            <a:endParaRPr lang="ar-SA" sz="3000" dirty="0" smtClean="0">
              <a:cs typeface="Arial" pitchFamily="34" charset="0"/>
            </a:endParaRPr>
          </a:p>
          <a:p>
            <a:pPr rtl="1"/>
            <a:endParaRPr lang="ar-SA" sz="3000" dirty="0" smtClean="0">
              <a:cs typeface="Arial" pitchFamily="34" charset="0"/>
            </a:endParaRPr>
          </a:p>
          <a:p>
            <a:pPr rtl="1"/>
            <a:r>
              <a:rPr lang="ar-SA" sz="3000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sz="3000" dirty="0" smtClean="0">
                <a:cs typeface="Arial" pitchFamily="34" charset="0"/>
              </a:rPr>
              <a:t>   </a:t>
            </a:r>
            <a:endParaRPr lang="en-US" sz="3000" dirty="0" smtClean="0">
              <a:cs typeface="Arial" pitchFamily="34" charset="0"/>
            </a:endParaRPr>
          </a:p>
          <a:p>
            <a:pPr rtl="1"/>
            <a:endParaRPr lang="ar-SA" sz="3600" dirty="0" smtClean="0">
              <a:cs typeface="Arial" pitchFamily="34" charset="0"/>
            </a:endParaRPr>
          </a:p>
          <a:p>
            <a:pPr rtl="1"/>
            <a:endParaRPr lang="ar-SA" sz="3600" dirty="0" smtClean="0">
              <a:cs typeface="Arial" pitchFamily="34" charset="0"/>
            </a:endParaRPr>
          </a:p>
          <a:p>
            <a:pPr rtl="1"/>
            <a:endParaRPr lang="ar-SA" sz="3600" dirty="0" smtClean="0">
              <a:cs typeface="Arial" pitchFamily="34" charset="0"/>
            </a:endParaRPr>
          </a:p>
          <a:p>
            <a:pPr rtl="1"/>
            <a:endParaRPr lang="ar-SA" sz="3600" dirty="0" smtClean="0">
              <a:cs typeface="Arial" pitchFamily="34" charset="0"/>
            </a:endParaRPr>
          </a:p>
          <a:p>
            <a:pPr rtl="1"/>
            <a:endParaRPr lang="ar-SA" sz="4000" dirty="0" smtClean="0">
              <a:cs typeface="Arial" pitchFamily="34" charset="0"/>
            </a:endParaRPr>
          </a:p>
          <a:p>
            <a:pPr rtl="1"/>
            <a:endParaRPr lang="en-GB" sz="4000" dirty="0" smtClean="0">
              <a:cs typeface="Arial" pitchFamily="34" charset="0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9218" name="Object 15"/>
          <p:cNvGraphicFramePr>
            <a:graphicFrameLocks noChangeAspect="1"/>
          </p:cNvGraphicFramePr>
          <p:nvPr/>
        </p:nvGraphicFramePr>
        <p:xfrm>
          <a:off x="7620000" y="1600200"/>
          <a:ext cx="304800" cy="330200"/>
        </p:xfrm>
        <a:graphic>
          <a:graphicData uri="http://schemas.openxmlformats.org/presentationml/2006/ole">
            <p:oleObj spid="_x0000_s43945" name="Equation" r:id="rId3" imgW="152268" imgH="164957" progId="Equation.3">
              <p:embed/>
            </p:oleObj>
          </a:graphicData>
        </a:graphic>
      </p:graphicFrame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6" name="مثلث قائم الزاوية 15"/>
          <p:cNvSpPr/>
          <p:nvPr/>
        </p:nvSpPr>
        <p:spPr>
          <a:xfrm rot="16200000">
            <a:off x="5266531" y="1496219"/>
            <a:ext cx="1889125" cy="3043238"/>
          </a:xfrm>
          <a:prstGeom prst="rt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graphicFrame>
        <p:nvGraphicFramePr>
          <p:cNvPr id="9219" name="Object 4"/>
          <p:cNvGraphicFramePr>
            <a:graphicFrameLocks noChangeAspect="1"/>
          </p:cNvGraphicFramePr>
          <p:nvPr/>
        </p:nvGraphicFramePr>
        <p:xfrm>
          <a:off x="7620000" y="4038600"/>
          <a:ext cx="304800" cy="330200"/>
        </p:xfrm>
        <a:graphic>
          <a:graphicData uri="http://schemas.openxmlformats.org/presentationml/2006/ole">
            <p:oleObj spid="_x0000_s43946" name="Equation" r:id="rId4" imgW="152268" imgH="164957" progId="Equation.3">
              <p:embed/>
            </p:oleObj>
          </a:graphicData>
        </a:graphic>
      </p:graphicFrame>
      <p:graphicFrame>
        <p:nvGraphicFramePr>
          <p:cNvPr id="9220" name="Object 5"/>
          <p:cNvGraphicFramePr>
            <a:graphicFrameLocks noChangeAspect="1"/>
          </p:cNvGraphicFramePr>
          <p:nvPr/>
        </p:nvGraphicFramePr>
        <p:xfrm>
          <a:off x="4267200" y="3797300"/>
          <a:ext cx="304800" cy="355600"/>
        </p:xfrm>
        <a:graphic>
          <a:graphicData uri="http://schemas.openxmlformats.org/presentationml/2006/ole">
            <p:oleObj spid="_x0000_s43947" name="Equation" r:id="rId5" imgW="152202" imgH="177569" progId="Equation.3">
              <p:embed/>
            </p:oleObj>
          </a:graphicData>
        </a:graphic>
      </p:graphicFrame>
      <p:cxnSp>
        <p:nvCxnSpPr>
          <p:cNvPr id="20" name="رابط مستقيم 19"/>
          <p:cNvCxnSpPr/>
          <p:nvPr/>
        </p:nvCxnSpPr>
        <p:spPr>
          <a:xfrm flipH="1">
            <a:off x="7391400" y="3733800"/>
            <a:ext cx="34131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رابط مستقيم 21"/>
          <p:cNvCxnSpPr/>
          <p:nvPr/>
        </p:nvCxnSpPr>
        <p:spPr>
          <a:xfrm rot="5400000">
            <a:off x="7277100" y="3848100"/>
            <a:ext cx="2286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22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11061994"/>
              </p:ext>
            </p:extLst>
          </p:nvPr>
        </p:nvGraphicFramePr>
        <p:xfrm>
          <a:off x="7797800" y="2730500"/>
          <a:ext cx="361950" cy="361950"/>
        </p:xfrm>
        <a:graphic>
          <a:graphicData uri="http://schemas.openxmlformats.org/presentationml/2006/ole">
            <p:oleObj spid="_x0000_s43948" name="معادلة" r:id="rId6" imgW="177480" imgH="177480" progId="Equation.3">
              <p:embed/>
            </p:oleObj>
          </a:graphicData>
        </a:graphic>
      </p:graphicFrame>
      <p:graphicFrame>
        <p:nvGraphicFramePr>
          <p:cNvPr id="922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88783567"/>
              </p:ext>
            </p:extLst>
          </p:nvPr>
        </p:nvGraphicFramePr>
        <p:xfrm>
          <a:off x="6262688" y="4038600"/>
          <a:ext cx="233362" cy="363538"/>
        </p:xfrm>
        <a:graphic>
          <a:graphicData uri="http://schemas.openxmlformats.org/presentationml/2006/ole">
            <p:oleObj spid="_x0000_s43949" name="معادلة" r:id="rId7" imgW="114120" imgH="177480" progId="Equation.3">
              <p:embed/>
            </p:oleObj>
          </a:graphicData>
        </a:graphic>
      </p:graphicFrame>
      <p:sp>
        <p:nvSpPr>
          <p:cNvPr id="35" name="قوس 34"/>
          <p:cNvSpPr/>
          <p:nvPr/>
        </p:nvSpPr>
        <p:spPr>
          <a:xfrm>
            <a:off x="5029200" y="3733800"/>
            <a:ext cx="122238" cy="457200"/>
          </a:xfrm>
          <a:prstGeom prst="arc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graphicFrame>
        <p:nvGraphicFramePr>
          <p:cNvPr id="922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41690632"/>
              </p:ext>
            </p:extLst>
          </p:nvPr>
        </p:nvGraphicFramePr>
        <p:xfrm>
          <a:off x="5346700" y="3581400"/>
          <a:ext cx="228600" cy="355600"/>
        </p:xfrm>
        <a:graphic>
          <a:graphicData uri="http://schemas.openxmlformats.org/presentationml/2006/ole">
            <p:oleObj spid="_x0000_s43950" name="معادلة" r:id="rId8" imgW="114120" imgH="177480" progId="Equation.3">
              <p:embed/>
            </p:oleObj>
          </a:graphicData>
        </a:graphic>
      </p:graphicFrame>
      <p:sp>
        <p:nvSpPr>
          <p:cNvPr id="60427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922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99675147"/>
              </p:ext>
            </p:extLst>
          </p:nvPr>
        </p:nvGraphicFramePr>
        <p:xfrm>
          <a:off x="5632450" y="2684463"/>
          <a:ext cx="388938" cy="363537"/>
        </p:xfrm>
        <a:graphic>
          <a:graphicData uri="http://schemas.openxmlformats.org/presentationml/2006/ole">
            <p:oleObj spid="_x0000_s43951" name="معادلة" r:id="rId9" imgW="190440" imgH="177480" progId="Equation.3">
              <p:embed/>
            </p:oleObj>
          </a:graphicData>
        </a:graphic>
      </p:graphicFrame>
      <p:sp>
        <p:nvSpPr>
          <p:cNvPr id="60430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0432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1054146"/>
              </p:ext>
            </p:extLst>
          </p:nvPr>
        </p:nvGraphicFramePr>
        <p:xfrm>
          <a:off x="595313" y="5334000"/>
          <a:ext cx="8154987" cy="681038"/>
        </p:xfrm>
        <a:graphic>
          <a:graphicData uri="http://schemas.openxmlformats.org/presentationml/2006/ole">
            <p:oleObj spid="_x0000_s43952" name="معادلة" r:id="rId10" imgW="3517560" imgH="393480" progId="Equation.3">
              <p:embed/>
            </p:oleObj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96468124"/>
              </p:ext>
            </p:extLst>
          </p:nvPr>
        </p:nvGraphicFramePr>
        <p:xfrm>
          <a:off x="1954213" y="4495800"/>
          <a:ext cx="5661025" cy="762000"/>
        </p:xfrm>
        <a:graphic>
          <a:graphicData uri="http://schemas.openxmlformats.org/presentationml/2006/ole">
            <p:oleObj spid="_x0000_s43953" name="معادلة" r:id="rId11" imgW="2286000" imgH="393480" progId="Equation.3">
              <p:embed/>
            </p:oleObj>
          </a:graphicData>
        </a:graphic>
      </p:graphicFrame>
      <p:graphicFrame>
        <p:nvGraphicFramePr>
          <p:cNvPr id="26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59688670"/>
              </p:ext>
            </p:extLst>
          </p:nvPr>
        </p:nvGraphicFramePr>
        <p:xfrm>
          <a:off x="742950" y="1589088"/>
          <a:ext cx="3367088" cy="1916112"/>
        </p:xfrm>
        <a:graphic>
          <a:graphicData uri="http://schemas.openxmlformats.org/presentationml/2006/ole">
            <p:oleObj spid="_x0000_s43954" name="معادلة" r:id="rId12" imgW="1358640" imgH="990360" progId="Equation.3">
              <p:embed/>
            </p:oleObj>
          </a:graphicData>
        </a:graphic>
      </p:graphicFrame>
      <p:graphicFrame>
        <p:nvGraphicFramePr>
          <p:cNvPr id="5" name="كائن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82079168"/>
              </p:ext>
            </p:extLst>
          </p:nvPr>
        </p:nvGraphicFramePr>
        <p:xfrm>
          <a:off x="582613" y="404813"/>
          <a:ext cx="2219325" cy="966787"/>
        </p:xfrm>
        <a:graphic>
          <a:graphicData uri="http://schemas.openxmlformats.org/presentationml/2006/ole">
            <p:oleObj spid="_x0000_s43955" name="معادلة" r:id="rId13" imgW="799920" imgH="3934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201168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US" sz="3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536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0" indent="0" rtl="1">
              <a:defRPr/>
            </a:pPr>
            <a:r>
              <a:rPr lang="ar-SA" sz="2800" dirty="0" smtClean="0"/>
              <a:t>18. إذا دالة الطلب على سلعة معينة:                            فأوجد</a:t>
            </a:r>
          </a:p>
          <a:p>
            <a:pPr marL="514350" indent="-514350" rtl="1">
              <a:defRPr/>
            </a:pPr>
            <a:r>
              <a:rPr lang="ar-SA" sz="2800" dirty="0" smtClean="0"/>
              <a:t>   أ) الكمية المطلوبة من هذه السلعة عندما             .</a:t>
            </a:r>
          </a:p>
          <a:p>
            <a:pPr marL="514350" indent="-514350" rtl="1">
              <a:defRPr/>
            </a:pPr>
            <a:r>
              <a:rPr lang="ar-SA" sz="2800" dirty="0" smtClean="0"/>
              <a:t>  ب) سعر وحدة السلعة إذا كانت الكمية المطلوبة                 .</a:t>
            </a:r>
          </a:p>
          <a:p>
            <a:pPr marL="514350" indent="-514350" rtl="1">
              <a:defRPr/>
            </a:pPr>
            <a:r>
              <a:rPr lang="ar-SA" sz="2800" dirty="0" smtClean="0"/>
              <a:t>  جـ</a:t>
            </a:r>
            <a:r>
              <a:rPr lang="ar-SA" sz="2800" dirty="0"/>
              <a:t>) الكمية المطلوبة من هذه السلعة إذا كانت بدون مقابل، أي           .</a:t>
            </a:r>
          </a:p>
          <a:p>
            <a:pPr marL="514350" indent="-514350" rtl="1">
              <a:defRPr/>
            </a:pPr>
            <a:endParaRPr lang="en-US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en-US" sz="30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7" name="Rectangle 1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9" name="Rectangle 1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1" name="Rectangle 1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5" name="Rectangle 2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7" name="Rectangle 2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6386" name="Object 10"/>
          <p:cNvGraphicFramePr>
            <a:graphicFrameLocks noChangeAspect="1"/>
          </p:cNvGraphicFramePr>
          <p:nvPr/>
        </p:nvGraphicFramePr>
        <p:xfrm>
          <a:off x="2847975" y="1981200"/>
          <a:ext cx="2182813" cy="503238"/>
        </p:xfrm>
        <a:graphic>
          <a:graphicData uri="http://schemas.openxmlformats.org/presentationml/2006/ole">
            <p:oleObj spid="_x0000_s13676" name="Equation" r:id="rId3" imgW="901309" imgH="215806" progId="Equation.3">
              <p:embed/>
            </p:oleObj>
          </a:graphicData>
        </a:graphic>
      </p:graphicFrame>
      <p:graphicFrame>
        <p:nvGraphicFramePr>
          <p:cNvPr id="1638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93217548"/>
              </p:ext>
            </p:extLst>
          </p:nvPr>
        </p:nvGraphicFramePr>
        <p:xfrm>
          <a:off x="3505200" y="2514600"/>
          <a:ext cx="1044575" cy="414338"/>
        </p:xfrm>
        <a:graphic>
          <a:graphicData uri="http://schemas.openxmlformats.org/presentationml/2006/ole">
            <p:oleObj spid="_x0000_s13677" name="Equation" r:id="rId4" imgW="431425" imgH="177646" progId="Equation.3">
              <p:embed/>
            </p:oleObj>
          </a:graphicData>
        </a:graphic>
      </p:graphicFrame>
      <p:graphicFrame>
        <p:nvGraphicFramePr>
          <p:cNvPr id="16388" name="Object 30"/>
          <p:cNvGraphicFramePr>
            <a:graphicFrameLocks noChangeAspect="1"/>
          </p:cNvGraphicFramePr>
          <p:nvPr/>
        </p:nvGraphicFramePr>
        <p:xfrm>
          <a:off x="2366963" y="2895600"/>
          <a:ext cx="1290637" cy="503238"/>
        </p:xfrm>
        <a:graphic>
          <a:graphicData uri="http://schemas.openxmlformats.org/presentationml/2006/ole">
            <p:oleObj spid="_x0000_s13678" name="Equation" r:id="rId5" imgW="532937" imgH="215713" progId="Equation.3">
              <p:embed/>
            </p:oleObj>
          </a:graphicData>
        </a:graphic>
      </p:graphicFrame>
      <p:graphicFrame>
        <p:nvGraphicFramePr>
          <p:cNvPr id="2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20867028"/>
              </p:ext>
            </p:extLst>
          </p:nvPr>
        </p:nvGraphicFramePr>
        <p:xfrm>
          <a:off x="1509713" y="3581400"/>
          <a:ext cx="920750" cy="414338"/>
        </p:xfrm>
        <a:graphic>
          <a:graphicData uri="http://schemas.openxmlformats.org/presentationml/2006/ole">
            <p:oleObj spid="_x0000_s13679" name="معادلة" r:id="rId6" imgW="380880" imgH="1774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9638400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7415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3000" smtClean="0">
                <a:solidFill>
                  <a:srgbClr val="FF0000"/>
                </a:solidFill>
                <a:cs typeface="Arial" pitchFamily="34" charset="0"/>
              </a:rPr>
              <a:t>   </a:t>
            </a:r>
          </a:p>
          <a:p>
            <a:pPr marL="514350" indent="-514350" rtl="1">
              <a:buFont typeface="Times New Roman" pitchFamily="18" charset="0"/>
              <a:buAutoNum type="arabic1Minus"/>
            </a:pPr>
            <a:r>
              <a:rPr lang="ar-SA" sz="2800" smtClean="0">
                <a:cs typeface="Arial" pitchFamily="34" charset="0"/>
              </a:rPr>
              <a:t>عندما</a:t>
            </a:r>
          </a:p>
          <a:p>
            <a:pPr marL="514350" indent="-514350" rtl="1"/>
            <a:endParaRPr lang="ar-SA" sz="2800" smtClean="0">
              <a:cs typeface="Arial" pitchFamily="34" charset="0"/>
            </a:endParaRPr>
          </a:p>
          <a:p>
            <a:pPr marL="514350" indent="-514350" rtl="1"/>
            <a:endParaRPr lang="ar-SA" sz="2800" smtClean="0">
              <a:cs typeface="Arial" pitchFamily="34" charset="0"/>
            </a:endParaRPr>
          </a:p>
          <a:p>
            <a:pPr marL="514350" indent="-514350" rtl="1">
              <a:buFont typeface="Times New Roman" pitchFamily="18" charset="0"/>
              <a:buAutoNum type="arabic2Minus" startAt="2"/>
            </a:pPr>
            <a:r>
              <a:rPr lang="ar-SA" sz="2800" smtClean="0">
                <a:cs typeface="Arial" pitchFamily="34" charset="0"/>
              </a:rPr>
              <a:t>عندما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995855" y="1388625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74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88382588"/>
              </p:ext>
            </p:extLst>
          </p:nvPr>
        </p:nvGraphicFramePr>
        <p:xfrm>
          <a:off x="6858000" y="1828800"/>
          <a:ext cx="1133475" cy="373063"/>
        </p:xfrm>
        <a:graphic>
          <a:graphicData uri="http://schemas.openxmlformats.org/presentationml/2006/ole">
            <p:oleObj spid="_x0000_s14702" name="Equation" r:id="rId3" imgW="431425" imgH="177646" progId="Equation.3">
              <p:embed/>
            </p:oleObj>
          </a:graphicData>
        </a:graphic>
      </p:graphicFrame>
      <p:graphicFrame>
        <p:nvGraphicFramePr>
          <p:cNvPr id="17411" name="Object 11"/>
          <p:cNvGraphicFramePr>
            <a:graphicFrameLocks noChangeAspect="1"/>
          </p:cNvGraphicFramePr>
          <p:nvPr/>
        </p:nvGraphicFramePr>
        <p:xfrm>
          <a:off x="4011613" y="2209800"/>
          <a:ext cx="2424112" cy="1270000"/>
        </p:xfrm>
        <a:graphic>
          <a:graphicData uri="http://schemas.openxmlformats.org/presentationml/2006/ole">
            <p:oleObj spid="_x0000_s14703" name="Equation" r:id="rId4" imgW="1054100" imgH="673100" progId="Equation.3">
              <p:embed/>
            </p:oleObj>
          </a:graphicData>
        </a:graphic>
      </p:graphicFrame>
      <p:graphicFrame>
        <p:nvGraphicFramePr>
          <p:cNvPr id="17412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86043218"/>
              </p:ext>
            </p:extLst>
          </p:nvPr>
        </p:nvGraphicFramePr>
        <p:xfrm>
          <a:off x="6677025" y="3363913"/>
          <a:ext cx="1400175" cy="446087"/>
        </p:xfrm>
        <a:graphic>
          <a:graphicData uri="http://schemas.openxmlformats.org/presentationml/2006/ole">
            <p:oleObj spid="_x0000_s14704" name="Equation" r:id="rId5" imgW="532937" imgH="215713" progId="Equation.3">
              <p:embed/>
            </p:oleObj>
          </a:graphicData>
        </a:graphic>
      </p:graphicFrame>
      <p:graphicFrame>
        <p:nvGraphicFramePr>
          <p:cNvPr id="17413" name="Object 7"/>
          <p:cNvGraphicFramePr>
            <a:graphicFrameLocks noChangeAspect="1"/>
          </p:cNvGraphicFramePr>
          <p:nvPr/>
        </p:nvGraphicFramePr>
        <p:xfrm>
          <a:off x="3886200" y="3962400"/>
          <a:ext cx="2479675" cy="1976438"/>
        </p:xfrm>
        <a:graphic>
          <a:graphicData uri="http://schemas.openxmlformats.org/presentationml/2006/ole">
            <p:oleObj spid="_x0000_s14705" name="Equation" r:id="rId6" imgW="1167893" imgH="1091726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5759670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7415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   </a:t>
            </a:r>
          </a:p>
          <a:p>
            <a:pPr marL="0" indent="0" rtl="1"/>
            <a:r>
              <a:rPr lang="ar-SA" sz="2800" dirty="0" smtClean="0">
                <a:cs typeface="Arial" pitchFamily="34" charset="0"/>
              </a:rPr>
              <a:t>ج. عندما</a:t>
            </a:r>
          </a:p>
          <a:p>
            <a:pPr marL="514350" indent="-514350" rtl="1"/>
            <a:endParaRPr lang="ar-SA" sz="2800" dirty="0" smtClean="0">
              <a:cs typeface="Arial" pitchFamily="34" charset="0"/>
            </a:endParaRPr>
          </a:p>
          <a:p>
            <a:pPr marL="514350" indent="-514350" rtl="1"/>
            <a:endParaRPr lang="ar-SA" sz="28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995855" y="1388625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74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54662011"/>
              </p:ext>
            </p:extLst>
          </p:nvPr>
        </p:nvGraphicFramePr>
        <p:xfrm>
          <a:off x="7094538" y="1828800"/>
          <a:ext cx="1000125" cy="373063"/>
        </p:xfrm>
        <a:graphic>
          <a:graphicData uri="http://schemas.openxmlformats.org/presentationml/2006/ole">
            <p:oleObj spid="_x0000_s44204" name="معادلة" r:id="rId3" imgW="380880" imgH="177480" progId="Equation.3">
              <p:embed/>
            </p:oleObj>
          </a:graphicData>
        </a:graphic>
      </p:graphicFrame>
      <p:graphicFrame>
        <p:nvGraphicFramePr>
          <p:cNvPr id="17411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41622676"/>
              </p:ext>
            </p:extLst>
          </p:nvPr>
        </p:nvGraphicFramePr>
        <p:xfrm>
          <a:off x="3886200" y="2947987"/>
          <a:ext cx="4876800" cy="1166813"/>
        </p:xfrm>
        <a:graphic>
          <a:graphicData uri="http://schemas.openxmlformats.org/presentationml/2006/ole">
            <p:oleObj spid="_x0000_s44205" name="معادلة" r:id="rId4" imgW="990360" imgH="4572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09128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US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536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0" indent="0" rtl="1">
              <a:defRPr/>
            </a:pPr>
            <a:r>
              <a:rPr lang="ar-SA" sz="2800" dirty="0" smtClean="0"/>
              <a:t>19. إذا علمت أن دالة الطلب على سلعة معينة هي</a:t>
            </a:r>
            <a:r>
              <a:rPr lang="en-US" sz="2800" dirty="0" smtClean="0"/>
              <a:t> </a:t>
            </a:r>
            <a:r>
              <a:rPr lang="ar-SA" sz="2800" dirty="0" smtClean="0"/>
              <a:t>                       .</a:t>
            </a:r>
            <a:endParaRPr lang="en-US" sz="2800" dirty="0" smtClean="0"/>
          </a:p>
          <a:p>
            <a:pPr rtl="1">
              <a:defRPr/>
            </a:pPr>
            <a:r>
              <a:rPr lang="ar-SA" sz="2800" dirty="0" smtClean="0"/>
              <a:t>وان دالة العرض لنفس السلعة هي                        .</a:t>
            </a:r>
          </a:p>
          <a:p>
            <a:pPr rtl="1">
              <a:defRPr/>
            </a:pPr>
            <a:r>
              <a:rPr lang="ar-SA" sz="2800" dirty="0" smtClean="0"/>
              <a:t>أوجد سعر التوازن والكمية التي يحدث عندها التوازن</a:t>
            </a:r>
            <a:endParaRPr lang="en-US" sz="2800" dirty="0" smtClean="0"/>
          </a:p>
          <a:p>
            <a:pPr marL="514350" indent="-514350" rtl="1">
              <a:defRPr/>
            </a:pPr>
            <a:endParaRPr lang="en-US" sz="30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7" name="Rectangle 1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9" name="Rectangle 1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1" name="Rectangle 1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5" name="Rectangle 2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7" name="Rectangle 2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972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31921799"/>
              </p:ext>
            </p:extLst>
          </p:nvPr>
        </p:nvGraphicFramePr>
        <p:xfrm>
          <a:off x="1752600" y="1905000"/>
          <a:ext cx="1874837" cy="503237"/>
        </p:xfrm>
        <a:graphic>
          <a:graphicData uri="http://schemas.openxmlformats.org/presentationml/2006/ole">
            <p:oleObj spid="_x0000_s45230" name="Equation" r:id="rId3" imgW="774364" imgH="215806" progId="Equation.3">
              <p:embed/>
            </p:oleObj>
          </a:graphicData>
        </a:graphic>
      </p:graphicFrame>
      <p:graphicFrame>
        <p:nvGraphicFramePr>
          <p:cNvPr id="2972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2281159"/>
              </p:ext>
            </p:extLst>
          </p:nvPr>
        </p:nvGraphicFramePr>
        <p:xfrm>
          <a:off x="3429000" y="2514600"/>
          <a:ext cx="2028825" cy="533400"/>
        </p:xfrm>
        <a:graphic>
          <a:graphicData uri="http://schemas.openxmlformats.org/presentationml/2006/ole">
            <p:oleObj spid="_x0000_s45231" name="Equation" r:id="rId4" imgW="838200" imgH="2286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363420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685800" y="12954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يحدث التوازن عندما تتساوي الكميتان المطلوبة والمعروضة .</a:t>
            </a: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1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213" name="Rectangle 21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458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92562350"/>
              </p:ext>
            </p:extLst>
          </p:nvPr>
        </p:nvGraphicFramePr>
        <p:xfrm>
          <a:off x="1749425" y="2571750"/>
          <a:ext cx="2522538" cy="3081338"/>
        </p:xfrm>
        <a:graphic>
          <a:graphicData uri="http://schemas.openxmlformats.org/presentationml/2006/ole">
            <p:oleObj spid="_x0000_s46168" name="معادلة" r:id="rId3" imgW="1041120" imgH="13204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38053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000" dirty="0" smtClean="0"/>
              <a:t>نعوض سعر التوازن في إحدى </a:t>
            </a:r>
            <a:r>
              <a:rPr lang="ar-SA" sz="3000" dirty="0" err="1" smtClean="0"/>
              <a:t>الدالتين</a:t>
            </a:r>
            <a:r>
              <a:rPr lang="ar-SA" sz="3000" dirty="0" smtClean="0"/>
              <a:t>، ولتكن دالة العرض</a:t>
            </a:r>
            <a:endParaRPr lang="en-US" sz="3000" dirty="0" smtClean="0"/>
          </a:p>
          <a:p>
            <a:pPr marL="514350" indent="-514350" rtl="1"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>
              <a:defRPr/>
            </a:pPr>
            <a:endParaRPr lang="ar-SA" sz="24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9228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9230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56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14081212"/>
              </p:ext>
            </p:extLst>
          </p:nvPr>
        </p:nvGraphicFramePr>
        <p:xfrm>
          <a:off x="2251075" y="2212975"/>
          <a:ext cx="2887663" cy="1063625"/>
        </p:xfrm>
        <a:graphic>
          <a:graphicData uri="http://schemas.openxmlformats.org/presentationml/2006/ole">
            <p:oleObj spid="_x0000_s47192" name="معادلة" r:id="rId3" imgW="1193760" imgH="4572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590991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20. أوجد مجالات الدوال التالية:</a:t>
            </a:r>
          </a:p>
          <a:p>
            <a:pPr marL="571500" indent="-571500" algn="l">
              <a:buFont typeface="+mj-lt"/>
              <a:buAutoNum type="romanUcPeriod"/>
              <a:defRPr/>
            </a:pPr>
            <a:r>
              <a:rPr lang="en-US" sz="3000" dirty="0" smtClean="0"/>
              <a:t> </a:t>
            </a:r>
          </a:p>
          <a:p>
            <a:pPr marL="514350" indent="-514350" algn="l">
              <a:defRPr/>
            </a:pPr>
            <a:r>
              <a:rPr lang="en-US" sz="3000" dirty="0" smtClean="0"/>
              <a:t>                              </a:t>
            </a:r>
          </a:p>
          <a:p>
            <a:pPr marL="571500" indent="-571500" algn="l">
              <a:buFont typeface="+mj-lt"/>
              <a:buAutoNum type="romanUcPeriod" startAt="2"/>
              <a:defRPr/>
            </a:pPr>
            <a:r>
              <a:rPr lang="en-US" sz="3000" dirty="0" smtClean="0"/>
              <a:t> </a:t>
            </a:r>
          </a:p>
          <a:p>
            <a:pPr marL="514350" indent="-514350" algn="l">
              <a:defRPr/>
            </a:pPr>
            <a:r>
              <a:rPr lang="en-US" sz="3000" dirty="0" smtClean="0"/>
              <a:t> </a:t>
            </a:r>
          </a:p>
          <a:p>
            <a:pPr marL="571500" indent="-571500" algn="l">
              <a:buFont typeface="+mj-lt"/>
              <a:buAutoNum type="romanUcPeriod" startAt="3"/>
              <a:defRPr/>
            </a:pPr>
            <a:r>
              <a:rPr lang="en-US" sz="3000" dirty="0" smtClean="0"/>
              <a:t>    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                      </a:t>
            </a:r>
          </a:p>
          <a:p>
            <a:pPr marL="571500" indent="-571500" algn="l">
              <a:buFont typeface="+mj-lt"/>
              <a:buAutoNum type="romanUcPeriod" startAt="4"/>
              <a:defRPr/>
            </a:pPr>
            <a:r>
              <a:rPr lang="en-US" sz="3000" dirty="0" smtClean="0"/>
              <a:t> 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</a:t>
            </a:r>
            <a:endParaRPr lang="ar-SA" sz="3000" dirty="0" smtClean="0"/>
          </a:p>
          <a:p>
            <a:pPr>
              <a:defRPr/>
            </a:pPr>
            <a:endParaRPr lang="ar-SA" dirty="0"/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1066800" y="2133600"/>
          <a:ext cx="2590800" cy="609600"/>
        </p:xfrm>
        <a:graphic>
          <a:graphicData uri="http://schemas.openxmlformats.org/presentationml/2006/ole">
            <p:oleObj spid="_x0000_s49490" name="Equation" r:id="rId3" imgW="1206500" imgH="228600" progId="Equation.3">
              <p:embed/>
            </p:oleObj>
          </a:graphicData>
        </a:graphic>
      </p:graphicFrame>
      <p:graphicFrame>
        <p:nvGraphicFramePr>
          <p:cNvPr id="10243" name="Object 3"/>
          <p:cNvGraphicFramePr>
            <a:graphicFrameLocks noChangeAspect="1"/>
          </p:cNvGraphicFramePr>
          <p:nvPr/>
        </p:nvGraphicFramePr>
        <p:xfrm>
          <a:off x="1100138" y="3352800"/>
          <a:ext cx="2862262" cy="457200"/>
        </p:xfrm>
        <a:graphic>
          <a:graphicData uri="http://schemas.openxmlformats.org/presentationml/2006/ole">
            <p:oleObj spid="_x0000_s49491" name="Equation" r:id="rId4" imgW="1155700" imgH="203200" progId="Equation.3">
              <p:embed/>
            </p:oleObj>
          </a:graphicData>
        </a:graphic>
      </p:graphicFrame>
      <p:graphicFrame>
        <p:nvGraphicFramePr>
          <p:cNvPr id="10244" name="Object 4"/>
          <p:cNvGraphicFramePr>
            <a:graphicFrameLocks noChangeAspect="1"/>
          </p:cNvGraphicFramePr>
          <p:nvPr/>
        </p:nvGraphicFramePr>
        <p:xfrm>
          <a:off x="1166813" y="4089400"/>
          <a:ext cx="2033587" cy="939800"/>
        </p:xfrm>
        <a:graphic>
          <a:graphicData uri="http://schemas.openxmlformats.org/presentationml/2006/ole">
            <p:oleObj spid="_x0000_s49492" name="Equation" r:id="rId5" imgW="875920" imgH="393529" progId="Equation.3">
              <p:embed/>
            </p:oleObj>
          </a:graphicData>
        </a:graphic>
      </p:graphicFrame>
      <p:graphicFrame>
        <p:nvGraphicFramePr>
          <p:cNvPr id="10245" name="Object 6"/>
          <p:cNvGraphicFramePr>
            <a:graphicFrameLocks noChangeAspect="1"/>
          </p:cNvGraphicFramePr>
          <p:nvPr/>
        </p:nvGraphicFramePr>
        <p:xfrm>
          <a:off x="1219200" y="5334000"/>
          <a:ext cx="2209800" cy="609600"/>
        </p:xfrm>
        <a:graphic>
          <a:graphicData uri="http://schemas.openxmlformats.org/presentationml/2006/ole">
            <p:oleObj spid="_x0000_s49493" name="Equation" r:id="rId6" imgW="876300" imgH="2413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0193465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11269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71500" indent="-571500" algn="l">
              <a:buFont typeface="+mj-lt"/>
              <a:buAutoNum type="romanUcPeriod" startAt="5"/>
            </a:pPr>
            <a:r>
              <a:rPr lang="en-US" sz="2800" dirty="0" smtClean="0">
                <a:cs typeface="Arial" pitchFamily="34" charset="0"/>
              </a:rPr>
              <a:t> </a:t>
            </a:r>
          </a:p>
          <a:p>
            <a:pPr marL="514350" indent="-514350" algn="l">
              <a:buFont typeface="Calibri" pitchFamily="34" charset="0"/>
              <a:buAutoNum type="romanUcPeriod" startAt="5"/>
            </a:pPr>
            <a:endParaRPr lang="en-US" sz="2800" dirty="0" smtClean="0">
              <a:cs typeface="Arial" pitchFamily="34" charset="0"/>
            </a:endParaRPr>
          </a:p>
          <a:p>
            <a:pPr marL="514350" indent="-514350" algn="l"/>
            <a:r>
              <a:rPr lang="en-US" sz="2800" dirty="0" smtClean="0">
                <a:cs typeface="Arial" pitchFamily="34" charset="0"/>
              </a:rPr>
              <a:t> </a:t>
            </a:r>
          </a:p>
          <a:p>
            <a:pPr marL="514350" indent="-514350" algn="l"/>
            <a:endParaRPr lang="en-US" sz="2800" dirty="0" smtClean="0">
              <a:cs typeface="Arial" pitchFamily="34" charset="0"/>
            </a:endParaRPr>
          </a:p>
          <a:p>
            <a:pPr marL="571500" indent="-571500" algn="l">
              <a:buFont typeface="+mj-lt"/>
              <a:buAutoNum type="romanUcPeriod" startAt="6"/>
            </a:pPr>
            <a:r>
              <a:rPr lang="en-US" sz="2800" dirty="0" smtClean="0">
                <a:cs typeface="Arial" pitchFamily="34" charset="0"/>
              </a:rPr>
              <a:t>                                                 </a:t>
            </a:r>
          </a:p>
          <a:p>
            <a:pPr marL="514350" indent="-514350" algn="l">
              <a:buFont typeface="Calibri" pitchFamily="34" charset="0"/>
              <a:buAutoNum type="romanUcPeriod" startAt="6"/>
            </a:pPr>
            <a:endParaRPr lang="en-US" dirty="0" smtClean="0">
              <a:cs typeface="Arial" pitchFamily="34" charset="0"/>
            </a:endParaRPr>
          </a:p>
          <a:p>
            <a:pPr marL="514350" indent="-514350" algn="l"/>
            <a:r>
              <a:rPr lang="en-US" dirty="0" smtClean="0">
                <a:cs typeface="Arial" pitchFamily="34" charset="0"/>
              </a:rPr>
              <a:t> </a:t>
            </a:r>
            <a:endParaRPr lang="ar-SA" dirty="0" smtClean="0">
              <a:cs typeface="Arial" pitchFamily="34" charset="0"/>
            </a:endParaRPr>
          </a:p>
        </p:txBody>
      </p:sp>
      <p:graphicFrame>
        <p:nvGraphicFramePr>
          <p:cNvPr id="11266" name="Object 5"/>
          <p:cNvGraphicFramePr>
            <a:graphicFrameLocks noChangeAspect="1"/>
          </p:cNvGraphicFramePr>
          <p:nvPr/>
        </p:nvGraphicFramePr>
        <p:xfrm>
          <a:off x="1143000" y="3429000"/>
          <a:ext cx="5389563" cy="1981200"/>
        </p:xfrm>
        <a:graphic>
          <a:graphicData uri="http://schemas.openxmlformats.org/presentationml/2006/ole">
            <p:oleObj spid="_x0000_s57512" name="Equation" r:id="rId3" imgW="1663700" imgH="863600" progId="Equation.3">
              <p:embed/>
            </p:oleObj>
          </a:graphicData>
        </a:graphic>
      </p:graphicFrame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1295400" y="1981200"/>
          <a:ext cx="2667000" cy="990600"/>
        </p:xfrm>
        <a:graphic>
          <a:graphicData uri="http://schemas.openxmlformats.org/presentationml/2006/ole">
            <p:oleObj spid="_x0000_s57513" name="Equation" r:id="rId4" imgW="863225" imgH="393529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2269306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algn="l">
              <a:buFont typeface="+mj-lt"/>
              <a:buAutoNum type="romanUcPeriod"/>
              <a:defRPr/>
            </a:pPr>
            <a:r>
              <a:rPr lang="en-US" sz="3000" dirty="0" smtClean="0"/>
              <a:t>                              </a:t>
            </a:r>
          </a:p>
          <a:p>
            <a:pPr marL="0" indent="0">
              <a:defRPr/>
            </a:pPr>
            <a:r>
              <a:rPr lang="ar-SA" sz="3000" dirty="0" smtClean="0"/>
              <a:t>الحل:</a:t>
            </a:r>
          </a:p>
          <a:p>
            <a:pPr marL="0" indent="0">
              <a:defRPr/>
            </a:pPr>
            <a:r>
              <a:rPr lang="ar-SA" sz="3000" dirty="0" smtClean="0"/>
              <a:t>مجالها كافة الاعداد الحقيقية (      ) </a:t>
            </a:r>
            <a:r>
              <a:rPr lang="ar-SA" sz="3000" dirty="0" err="1" smtClean="0"/>
              <a:t>لانها</a:t>
            </a:r>
            <a:r>
              <a:rPr lang="ar-SA" sz="3000" dirty="0" smtClean="0"/>
              <a:t> دالة كثيرة الحدود. </a:t>
            </a:r>
            <a:endParaRPr lang="en-US" sz="3000" dirty="0" smtClean="0"/>
          </a:p>
          <a:p>
            <a:pPr marL="514350" indent="-514350" algn="l">
              <a:defRPr/>
            </a:pPr>
            <a:r>
              <a:rPr lang="en-US" sz="3000" dirty="0" smtClean="0"/>
              <a:t> </a:t>
            </a:r>
          </a:p>
          <a:p>
            <a:pPr marL="0" indent="0" algn="l">
              <a:defRPr/>
            </a:pPr>
            <a:r>
              <a:rPr lang="en-US" sz="3000" dirty="0" smtClean="0"/>
              <a:t>    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                      </a:t>
            </a:r>
          </a:p>
          <a:p>
            <a:pPr marL="0" indent="0" algn="l">
              <a:defRPr/>
            </a:pPr>
            <a:r>
              <a:rPr lang="en-US" sz="3000" dirty="0" smtClean="0"/>
              <a:t> 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</a:t>
            </a:r>
            <a:endParaRPr lang="ar-SA" sz="3000" dirty="0" smtClean="0"/>
          </a:p>
          <a:p>
            <a:pPr>
              <a:defRPr/>
            </a:pPr>
            <a:endParaRPr lang="ar-SA" dirty="0"/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10640919"/>
              </p:ext>
            </p:extLst>
          </p:nvPr>
        </p:nvGraphicFramePr>
        <p:xfrm>
          <a:off x="1066800" y="1600200"/>
          <a:ext cx="2590800" cy="609600"/>
        </p:xfrm>
        <a:graphic>
          <a:graphicData uri="http://schemas.openxmlformats.org/presentationml/2006/ole">
            <p:oleObj spid="_x0000_s50346" name="Equation" r:id="rId3" imgW="1206500" imgH="228600" progId="Equation.3">
              <p:embed/>
            </p:oleObj>
          </a:graphicData>
        </a:graphic>
      </p:graphicFrame>
      <p:graphicFrame>
        <p:nvGraphicFramePr>
          <p:cNvPr id="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13847202"/>
              </p:ext>
            </p:extLst>
          </p:nvPr>
        </p:nvGraphicFramePr>
        <p:xfrm>
          <a:off x="5235575" y="2667000"/>
          <a:ext cx="327025" cy="441325"/>
        </p:xfrm>
        <a:graphic>
          <a:graphicData uri="http://schemas.openxmlformats.org/presentationml/2006/ole">
            <p:oleObj spid="_x0000_s50347" name="معادلة" r:id="rId4" imgW="152280" imgH="1648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0193465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algn="l">
              <a:buFont typeface="+mj-lt"/>
              <a:buAutoNum type="romanUcPeriod" startAt="2"/>
              <a:defRPr/>
            </a:pPr>
            <a:r>
              <a:rPr lang="ar-SA" sz="3000" dirty="0" smtClean="0"/>
              <a:t> </a:t>
            </a:r>
            <a:endParaRPr lang="en-US" sz="3000" dirty="0" smtClean="0"/>
          </a:p>
          <a:p>
            <a:pPr marL="514350" indent="-514350">
              <a:defRPr/>
            </a:pPr>
            <a:r>
              <a:rPr lang="en-US" sz="3000" dirty="0" smtClean="0"/>
              <a:t>                          </a:t>
            </a:r>
            <a:r>
              <a:rPr lang="ar-SA" sz="3000" dirty="0" smtClean="0"/>
              <a:t>الحل:</a:t>
            </a:r>
          </a:p>
          <a:p>
            <a:pPr marL="514350" lvl="0" indent="-514350" rtl="1"/>
            <a:r>
              <a:rPr lang="ar-SA" dirty="0">
                <a:solidFill>
                  <a:prstClr val="black"/>
                </a:solidFill>
                <a:cs typeface="Arial" pitchFamily="34" charset="0"/>
              </a:rPr>
              <a:t>بسبب وجود  اللوغاريتم يجب أن </a:t>
            </a:r>
            <a:r>
              <a:rPr lang="ar-SA" dirty="0" smtClean="0">
                <a:solidFill>
                  <a:prstClr val="black"/>
                </a:solidFill>
                <a:cs typeface="Arial" pitchFamily="34" charset="0"/>
              </a:rPr>
              <a:t>يكون:</a:t>
            </a:r>
            <a:endParaRPr lang="ar-SA" dirty="0">
              <a:solidFill>
                <a:prstClr val="black"/>
              </a:solidFill>
              <a:cs typeface="Arial" pitchFamily="34" charset="0"/>
            </a:endParaRPr>
          </a:p>
          <a:p>
            <a:pPr marL="0" indent="0" algn="l">
              <a:defRPr/>
            </a:pPr>
            <a:r>
              <a:rPr lang="en-US" sz="3000" dirty="0" smtClean="0"/>
              <a:t>      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                       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</a:t>
            </a:r>
            <a:endParaRPr lang="ar-SA" sz="3000" dirty="0" smtClean="0"/>
          </a:p>
          <a:p>
            <a:pPr marL="514350" indent="-514350" algn="l">
              <a:defRPr/>
            </a:pPr>
            <a:endParaRPr lang="ar-SA" sz="3000" dirty="0" smtClean="0"/>
          </a:p>
          <a:p>
            <a:pPr>
              <a:defRPr/>
            </a:pPr>
            <a:r>
              <a:rPr lang="ar-SA" dirty="0" smtClean="0"/>
              <a:t>                 اذا المجال هو الفترة </a:t>
            </a:r>
            <a:endParaRPr lang="ar-SA" dirty="0"/>
          </a:p>
        </p:txBody>
      </p:sp>
      <p:graphicFrame>
        <p:nvGraphicFramePr>
          <p:cNvPr id="1024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51104132"/>
              </p:ext>
            </p:extLst>
          </p:nvPr>
        </p:nvGraphicFramePr>
        <p:xfrm>
          <a:off x="1066800" y="1600200"/>
          <a:ext cx="2862262" cy="457200"/>
        </p:xfrm>
        <a:graphic>
          <a:graphicData uri="http://schemas.openxmlformats.org/presentationml/2006/ole">
            <p:oleObj spid="_x0000_s51460" name="معادلة" r:id="rId3" imgW="1155600" imgH="203040" progId="Equation.3">
              <p:embed/>
            </p:oleObj>
          </a:graphicData>
        </a:graphic>
      </p:graphicFrame>
      <p:graphicFrame>
        <p:nvGraphicFramePr>
          <p:cNvPr id="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07405775"/>
              </p:ext>
            </p:extLst>
          </p:nvPr>
        </p:nvGraphicFramePr>
        <p:xfrm>
          <a:off x="5741987" y="3267075"/>
          <a:ext cx="1573213" cy="1914525"/>
        </p:xfrm>
        <a:graphic>
          <a:graphicData uri="http://schemas.openxmlformats.org/presentationml/2006/ole">
            <p:oleObj spid="_x0000_s51461" name="معادلة" r:id="rId4" imgW="634680" imgH="850680" progId="Equation.3">
              <p:embed/>
            </p:oleObj>
          </a:graphicData>
        </a:graphic>
      </p:graphicFrame>
      <p:graphicFrame>
        <p:nvGraphicFramePr>
          <p:cNvPr id="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68212703"/>
              </p:ext>
            </p:extLst>
          </p:nvPr>
        </p:nvGraphicFramePr>
        <p:xfrm>
          <a:off x="3403600" y="5286375"/>
          <a:ext cx="1320800" cy="885825"/>
        </p:xfrm>
        <a:graphic>
          <a:graphicData uri="http://schemas.openxmlformats.org/presentationml/2006/ole">
            <p:oleObj spid="_x0000_s51462" name="معادلة" r:id="rId5" imgW="533160" imgH="3934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0193465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algn="l">
              <a:buFont typeface="+mj-lt"/>
              <a:buAutoNum type="romanUcPeriod" startAt="3"/>
              <a:defRPr/>
            </a:pPr>
            <a:r>
              <a:rPr lang="en-US" sz="3000" dirty="0" smtClean="0"/>
              <a:t> </a:t>
            </a:r>
          </a:p>
          <a:p>
            <a:pPr marL="514350" indent="-514350" algn="l">
              <a:defRPr/>
            </a:pPr>
            <a:r>
              <a:rPr lang="en-US" sz="3000" dirty="0" smtClean="0"/>
              <a:t>                           </a:t>
            </a:r>
          </a:p>
          <a:p>
            <a:pPr marL="514350" indent="-514350">
              <a:defRPr/>
            </a:pPr>
            <a:r>
              <a:rPr lang="ar-SA" sz="3000" dirty="0" smtClean="0"/>
              <a:t>الحل:</a:t>
            </a:r>
          </a:p>
          <a:p>
            <a:pPr marL="514350" indent="-514350" rtl="1"/>
            <a:r>
              <a:rPr lang="ar-SA" sz="2800" dirty="0">
                <a:cs typeface="Arial" pitchFamily="34" charset="0"/>
              </a:rPr>
              <a:t> يجب أن لا يكون المقام صفراً ، ويكون </a:t>
            </a:r>
            <a:r>
              <a:rPr lang="en-US" sz="2800" dirty="0" smtClean="0">
                <a:cs typeface="Arial" pitchFamily="34" charset="0"/>
              </a:rPr>
              <a:t>x+4=0</a:t>
            </a:r>
            <a:r>
              <a:rPr lang="ar-SA" sz="2800" dirty="0" smtClean="0">
                <a:cs typeface="Arial" pitchFamily="34" charset="0"/>
              </a:rPr>
              <a:t> </a:t>
            </a:r>
            <a:r>
              <a:rPr lang="ar-SA" sz="2800" dirty="0">
                <a:cs typeface="Arial" pitchFamily="34" charset="0"/>
              </a:rPr>
              <a:t>عندما </a:t>
            </a:r>
            <a:r>
              <a:rPr lang="en-US" sz="2800" dirty="0">
                <a:cs typeface="Arial" pitchFamily="34" charset="0"/>
              </a:rPr>
              <a:t>x</a:t>
            </a:r>
            <a:r>
              <a:rPr lang="en-US" sz="2800" dirty="0" smtClean="0">
                <a:cs typeface="Arial" pitchFamily="34" charset="0"/>
              </a:rPr>
              <a:t>=-4 </a:t>
            </a:r>
            <a:r>
              <a:rPr lang="ar-SA" sz="2800" dirty="0">
                <a:cs typeface="Arial" pitchFamily="34" charset="0"/>
              </a:rPr>
              <a:t>، اذاً المجال </a:t>
            </a:r>
            <a:r>
              <a:rPr lang="ar-SA" sz="2800" dirty="0" smtClean="0">
                <a:cs typeface="Arial" pitchFamily="34" charset="0"/>
              </a:rPr>
              <a:t>هو</a:t>
            </a:r>
            <a:endParaRPr lang="ar-SA" sz="3000" dirty="0" smtClean="0">
              <a:solidFill>
                <a:prstClr val="black"/>
              </a:solidFill>
            </a:endParaRPr>
          </a:p>
          <a:p>
            <a:pPr marL="514350" indent="-514350">
              <a:defRPr/>
            </a:pPr>
            <a:endParaRPr lang="ar-SA" sz="3000" dirty="0" smtClean="0"/>
          </a:p>
          <a:p>
            <a:pPr marL="514350" indent="-514350">
              <a:defRPr/>
            </a:pPr>
            <a:endParaRPr lang="ar-SA" sz="3000" dirty="0"/>
          </a:p>
          <a:p>
            <a:pPr marL="514350" indent="-514350">
              <a:defRPr/>
            </a:pPr>
            <a:endParaRPr lang="ar-SA" sz="3000" dirty="0" smtClean="0"/>
          </a:p>
          <a:p>
            <a:pPr marL="514350" indent="-514350">
              <a:defRPr/>
            </a:pPr>
            <a:endParaRPr lang="en-US" sz="3000" dirty="0" smtClean="0"/>
          </a:p>
          <a:p>
            <a:pPr marL="514350" indent="-514350" algn="l">
              <a:defRPr/>
            </a:pPr>
            <a:r>
              <a:rPr lang="en-US" sz="3000" dirty="0" smtClean="0"/>
              <a:t>                                               </a:t>
            </a:r>
          </a:p>
          <a:p>
            <a:pPr>
              <a:defRPr/>
            </a:pPr>
            <a:endParaRPr lang="ar-SA" dirty="0"/>
          </a:p>
        </p:txBody>
      </p:sp>
      <p:graphicFrame>
        <p:nvGraphicFramePr>
          <p:cNvPr id="1024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91290446"/>
              </p:ext>
            </p:extLst>
          </p:nvPr>
        </p:nvGraphicFramePr>
        <p:xfrm>
          <a:off x="914400" y="1447800"/>
          <a:ext cx="2033587" cy="939800"/>
        </p:xfrm>
        <a:graphic>
          <a:graphicData uri="http://schemas.openxmlformats.org/presentationml/2006/ole">
            <p:oleObj spid="_x0000_s52406" name="Equation" r:id="rId3" imgW="875920" imgH="393529" progId="Equation.3">
              <p:embed/>
            </p:oleObj>
          </a:graphicData>
        </a:graphic>
      </p:graphicFrame>
      <p:graphicFrame>
        <p:nvGraphicFramePr>
          <p:cNvPr id="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95237064"/>
              </p:ext>
            </p:extLst>
          </p:nvPr>
        </p:nvGraphicFramePr>
        <p:xfrm>
          <a:off x="7875588" y="3810000"/>
          <a:ext cx="1268412" cy="485775"/>
        </p:xfrm>
        <a:graphic>
          <a:graphicData uri="http://schemas.openxmlformats.org/presentationml/2006/ole">
            <p:oleObj spid="_x0000_s52407" name="معادلة" r:id="rId4" imgW="545760" imgH="20304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0193465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524000"/>
            <a:ext cx="8915400" cy="4525963"/>
          </a:xfrm>
        </p:spPr>
        <p:txBody>
          <a:bodyPr/>
          <a:lstStyle/>
          <a:p>
            <a:pPr marL="571500" indent="-571500" algn="l">
              <a:buFont typeface="+mj-lt"/>
              <a:buAutoNum type="romanUcPeriod" startAt="4"/>
              <a:defRPr/>
            </a:pPr>
            <a:r>
              <a:rPr lang="en-US" sz="3000" dirty="0" smtClean="0"/>
              <a:t>                      </a:t>
            </a:r>
          </a:p>
          <a:p>
            <a:pPr marL="514350" indent="-514350">
              <a:defRPr/>
            </a:pPr>
            <a:r>
              <a:rPr lang="ar-SA" sz="3000" dirty="0" smtClean="0"/>
              <a:t>الحل:</a:t>
            </a:r>
            <a:r>
              <a:rPr lang="en-US" sz="3000" dirty="0" smtClean="0"/>
              <a:t>                                               </a:t>
            </a:r>
          </a:p>
          <a:p>
            <a:pPr marL="514350" indent="-514350">
              <a:defRPr/>
            </a:pPr>
            <a:r>
              <a:rPr lang="ar-SA" sz="3000" dirty="0" smtClean="0"/>
              <a:t>بما ان الدليل زوجي يجب ان يكون               أي             اذاً </a:t>
            </a:r>
            <a:r>
              <a:rPr lang="en-US" sz="3000" dirty="0" smtClean="0"/>
              <a:t> </a:t>
            </a:r>
            <a:endParaRPr lang="ar-SA" sz="3000" dirty="0" smtClean="0"/>
          </a:p>
          <a:p>
            <a:pPr>
              <a:defRPr/>
            </a:pPr>
            <a:r>
              <a:rPr lang="ar-SA" dirty="0" smtClean="0"/>
              <a:t>المجال هو </a:t>
            </a:r>
            <a:endParaRPr lang="ar-SA" dirty="0"/>
          </a:p>
        </p:txBody>
      </p:sp>
      <p:graphicFrame>
        <p:nvGraphicFramePr>
          <p:cNvPr id="1024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78237124"/>
              </p:ext>
            </p:extLst>
          </p:nvPr>
        </p:nvGraphicFramePr>
        <p:xfrm>
          <a:off x="1143000" y="1447800"/>
          <a:ext cx="2209800" cy="609600"/>
        </p:xfrm>
        <a:graphic>
          <a:graphicData uri="http://schemas.openxmlformats.org/presentationml/2006/ole">
            <p:oleObj spid="_x0000_s53592" name="Equation" r:id="rId3" imgW="876300" imgH="241300" progId="Equation.3">
              <p:embed/>
            </p:oleObj>
          </a:graphicData>
        </a:graphic>
      </p:graphicFrame>
      <p:graphicFrame>
        <p:nvGraphicFramePr>
          <p:cNvPr id="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65898788"/>
              </p:ext>
            </p:extLst>
          </p:nvPr>
        </p:nvGraphicFramePr>
        <p:xfrm>
          <a:off x="3759200" y="2743200"/>
          <a:ext cx="1346200" cy="449262"/>
        </p:xfrm>
        <a:graphic>
          <a:graphicData uri="http://schemas.openxmlformats.org/presentationml/2006/ole">
            <p:oleObj spid="_x0000_s53593" name="معادلة" r:id="rId4" imgW="533160" imgH="177480" progId="Equation.3">
              <p:embed/>
            </p:oleObj>
          </a:graphicData>
        </a:graphic>
      </p:graphicFrame>
      <p:graphicFrame>
        <p:nvGraphicFramePr>
          <p:cNvPr id="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29366373"/>
              </p:ext>
            </p:extLst>
          </p:nvPr>
        </p:nvGraphicFramePr>
        <p:xfrm>
          <a:off x="6650037" y="3276600"/>
          <a:ext cx="1122363" cy="544512"/>
        </p:xfrm>
        <a:graphic>
          <a:graphicData uri="http://schemas.openxmlformats.org/presentationml/2006/ole">
            <p:oleObj spid="_x0000_s53594" name="معادلة" r:id="rId5" imgW="444240" imgH="215640" progId="Equation.3">
              <p:embed/>
            </p:oleObj>
          </a:graphicData>
        </a:graphic>
      </p:graphicFrame>
      <p:graphicFrame>
        <p:nvGraphicFramePr>
          <p:cNvPr id="1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27797841"/>
              </p:ext>
            </p:extLst>
          </p:nvPr>
        </p:nvGraphicFramePr>
        <p:xfrm>
          <a:off x="2133600" y="2743200"/>
          <a:ext cx="1057275" cy="449262"/>
        </p:xfrm>
        <a:graphic>
          <a:graphicData uri="http://schemas.openxmlformats.org/presentationml/2006/ole">
            <p:oleObj spid="_x0000_s53595" name="معادلة" r:id="rId6" imgW="419040" imgH="1774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0193465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algn="l">
              <a:buFont typeface="+mj-lt"/>
              <a:buAutoNum type="romanUcPeriod" startAt="5"/>
              <a:defRPr/>
            </a:pPr>
            <a:r>
              <a:rPr lang="en-US" sz="3000" dirty="0" smtClean="0"/>
              <a:t> </a:t>
            </a:r>
          </a:p>
          <a:p>
            <a:pPr marL="514350" indent="-514350" algn="l">
              <a:defRPr/>
            </a:pPr>
            <a:r>
              <a:rPr lang="en-US" sz="3000" dirty="0" smtClean="0"/>
              <a:t>                           </a:t>
            </a:r>
          </a:p>
          <a:p>
            <a:pPr marL="514350" indent="-514350">
              <a:defRPr/>
            </a:pPr>
            <a:r>
              <a:rPr lang="ar-SA" sz="3000" dirty="0" smtClean="0"/>
              <a:t>الحل:</a:t>
            </a:r>
          </a:p>
          <a:p>
            <a:pPr marL="514350" indent="-514350">
              <a:defRPr/>
            </a:pPr>
            <a:r>
              <a:rPr lang="ar-SA" sz="3000" dirty="0" smtClean="0"/>
              <a:t>يجب ان لا يكون المقام صفرا،</a:t>
            </a:r>
            <a:r>
              <a:rPr lang="ar-SA" sz="3000" dirty="0"/>
              <a:t> </a:t>
            </a:r>
            <a:r>
              <a:rPr lang="ar-SA" sz="3000" dirty="0" smtClean="0"/>
              <a:t>والقيمة الوحيدة في     التي تجعل مقام هذه </a:t>
            </a:r>
            <a:r>
              <a:rPr lang="ar-SA" sz="3000" dirty="0"/>
              <a:t>الدالة </a:t>
            </a:r>
            <a:r>
              <a:rPr lang="ar-SA" sz="3000" dirty="0" smtClean="0"/>
              <a:t>صفراً هي   اذاً المجال هو </a:t>
            </a:r>
            <a:r>
              <a:rPr lang="en-US" sz="3000" dirty="0" smtClean="0"/>
              <a:t> </a:t>
            </a:r>
            <a:r>
              <a:rPr lang="ar-SA" sz="3000" dirty="0" smtClean="0"/>
              <a:t> </a:t>
            </a:r>
            <a:r>
              <a:rPr lang="en-US" sz="3000" dirty="0" smtClean="0"/>
              <a:t>                                              </a:t>
            </a:r>
          </a:p>
          <a:p>
            <a:pPr marL="514350" indent="-514350">
              <a:defRPr/>
            </a:pPr>
            <a:endParaRPr lang="ar-SA" sz="3000" dirty="0" smtClean="0"/>
          </a:p>
          <a:p>
            <a:pPr>
              <a:defRPr/>
            </a:pPr>
            <a:endParaRPr lang="ar-SA" dirty="0"/>
          </a:p>
        </p:txBody>
      </p:sp>
      <p:graphicFrame>
        <p:nvGraphicFramePr>
          <p:cNvPr id="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42878598"/>
              </p:ext>
            </p:extLst>
          </p:nvPr>
        </p:nvGraphicFramePr>
        <p:xfrm>
          <a:off x="6423025" y="3733800"/>
          <a:ext cx="206375" cy="395288"/>
        </p:xfrm>
        <a:graphic>
          <a:graphicData uri="http://schemas.openxmlformats.org/presentationml/2006/ole">
            <p:oleObj spid="_x0000_s55700" name="معادلة" r:id="rId3" imgW="88560" imgH="164880" progId="Equation.3">
              <p:embed/>
            </p:oleObj>
          </a:graphicData>
        </a:graphic>
      </p:graphicFrame>
      <p:graphicFrame>
        <p:nvGraphicFramePr>
          <p:cNvPr id="1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32226764"/>
              </p:ext>
            </p:extLst>
          </p:nvPr>
        </p:nvGraphicFramePr>
        <p:xfrm>
          <a:off x="2895600" y="3352800"/>
          <a:ext cx="354013" cy="395288"/>
        </p:xfrm>
        <a:graphic>
          <a:graphicData uri="http://schemas.openxmlformats.org/presentationml/2006/ole">
            <p:oleObj spid="_x0000_s55701" name="معادلة" r:id="rId4" imgW="152280" imgH="164880" progId="Equation.3">
              <p:embed/>
            </p:oleObj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15546257"/>
              </p:ext>
            </p:extLst>
          </p:nvPr>
        </p:nvGraphicFramePr>
        <p:xfrm>
          <a:off x="1066800" y="1371600"/>
          <a:ext cx="2667000" cy="990600"/>
        </p:xfrm>
        <a:graphic>
          <a:graphicData uri="http://schemas.openxmlformats.org/presentationml/2006/ole">
            <p:oleObj spid="_x0000_s55702" name="Equation" r:id="rId5" imgW="863225" imgH="393529" progId="Equation.3">
              <p:embed/>
            </p:oleObj>
          </a:graphicData>
        </a:graphic>
      </p:graphicFrame>
      <p:graphicFrame>
        <p:nvGraphicFramePr>
          <p:cNvPr id="1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60246850"/>
              </p:ext>
            </p:extLst>
          </p:nvPr>
        </p:nvGraphicFramePr>
        <p:xfrm>
          <a:off x="3657600" y="3781425"/>
          <a:ext cx="1031875" cy="485775"/>
        </p:xfrm>
        <a:graphic>
          <a:graphicData uri="http://schemas.openxmlformats.org/presentationml/2006/ole">
            <p:oleObj spid="_x0000_s55703" name="معادلة" r:id="rId6" imgW="444240" imgH="20304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4289282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11269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71500" indent="-571500" algn="l">
              <a:buFont typeface="+mj-lt"/>
              <a:buAutoNum type="romanUcPeriod" startAt="6"/>
            </a:pPr>
            <a:r>
              <a:rPr lang="en-US" sz="2800" dirty="0" smtClean="0">
                <a:cs typeface="Arial" pitchFamily="34" charset="0"/>
              </a:rPr>
              <a:t>                                                 </a:t>
            </a:r>
          </a:p>
          <a:p>
            <a:pPr marL="514350" indent="-514350" algn="l">
              <a:buFont typeface="Calibri" pitchFamily="34" charset="0"/>
              <a:buAutoNum type="romanUcPeriod" startAt="6"/>
            </a:pPr>
            <a:endParaRPr lang="en-US" dirty="0" smtClean="0">
              <a:cs typeface="Arial" pitchFamily="34" charset="0"/>
            </a:endParaRPr>
          </a:p>
          <a:p>
            <a:pPr marL="514350" indent="-514350"/>
            <a:r>
              <a:rPr lang="ar-SA" dirty="0" smtClean="0">
                <a:cs typeface="Arial" pitchFamily="34" charset="0"/>
              </a:rPr>
              <a:t>الحل:</a:t>
            </a:r>
            <a:r>
              <a:rPr lang="en-US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dirty="0">
                <a:cs typeface="Arial" pitchFamily="34" charset="0"/>
              </a:rPr>
              <a:t>الدالة معرفة بقاعدتين وهناك قيدا بان </a:t>
            </a:r>
            <a:r>
              <a:rPr lang="ar-SA" dirty="0" smtClean="0">
                <a:cs typeface="Arial" pitchFamily="34" charset="0"/>
              </a:rPr>
              <a:t>                </a:t>
            </a:r>
            <a:r>
              <a:rPr lang="en-US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اذاً </a:t>
            </a:r>
            <a:r>
              <a:rPr lang="ar-SA" dirty="0">
                <a:cs typeface="Arial" pitchFamily="34" charset="0"/>
              </a:rPr>
              <a:t>المجال هو </a:t>
            </a:r>
            <a:r>
              <a:rPr lang="ar-SA" dirty="0" smtClean="0">
                <a:cs typeface="Arial" pitchFamily="34" charset="0"/>
              </a:rPr>
              <a:t>الفترة</a:t>
            </a:r>
            <a:endParaRPr lang="ar-SA" dirty="0">
              <a:cs typeface="Arial" pitchFamily="34" charset="0"/>
            </a:endParaRPr>
          </a:p>
          <a:p>
            <a:pPr marL="514350" indent="-514350"/>
            <a:endParaRPr lang="ar-SA" dirty="0">
              <a:cs typeface="Arial" pitchFamily="34" charset="0"/>
            </a:endParaRPr>
          </a:p>
        </p:txBody>
      </p:sp>
      <p:graphicFrame>
        <p:nvGraphicFramePr>
          <p:cNvPr id="1126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79326297"/>
              </p:ext>
            </p:extLst>
          </p:nvPr>
        </p:nvGraphicFramePr>
        <p:xfrm>
          <a:off x="1239837" y="1524000"/>
          <a:ext cx="5389563" cy="1981200"/>
        </p:xfrm>
        <a:graphic>
          <a:graphicData uri="http://schemas.openxmlformats.org/presentationml/2006/ole">
            <p:oleObj spid="_x0000_s56576" name="معادلة" r:id="rId3" imgW="1663560" imgH="863280" progId="Equation.3">
              <p:embed/>
            </p:oleObj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4265692"/>
              </p:ext>
            </p:extLst>
          </p:nvPr>
        </p:nvGraphicFramePr>
        <p:xfrm>
          <a:off x="7089775" y="4419600"/>
          <a:ext cx="987425" cy="495300"/>
        </p:xfrm>
        <a:graphic>
          <a:graphicData uri="http://schemas.openxmlformats.org/presentationml/2006/ole">
            <p:oleObj spid="_x0000_s56577" name="معادلة" r:id="rId4" imgW="304560" imgH="21564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95581995"/>
              </p:ext>
            </p:extLst>
          </p:nvPr>
        </p:nvGraphicFramePr>
        <p:xfrm>
          <a:off x="2819400" y="3962400"/>
          <a:ext cx="1851025" cy="407987"/>
        </p:xfrm>
        <a:graphic>
          <a:graphicData uri="http://schemas.openxmlformats.org/presentationml/2006/ole">
            <p:oleObj spid="_x0000_s56578" name="معادلة" r:id="rId5" imgW="571320" imgH="1774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2269306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915400" cy="4830763"/>
          </a:xfrm>
          <a:noFill/>
        </p:spPr>
        <p:txBody>
          <a:bodyPr/>
          <a:lstStyle/>
          <a:p>
            <a:pPr rtl="1">
              <a:defRPr/>
            </a:pPr>
            <a:r>
              <a:rPr lang="ar-SA" dirty="0" smtClean="0">
                <a:cs typeface="Arial" pitchFamily="34" charset="0"/>
              </a:rPr>
              <a:t>21. الامثلة الواردة تحت هذا التنبيه من تمارين رسم الدوال :</a:t>
            </a:r>
          </a:p>
          <a:p>
            <a:pPr marL="514350" indent="-514350" rtl="1">
              <a:defRPr/>
            </a:pPr>
            <a:r>
              <a:rPr lang="en-US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تنبيه هام: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أسئلة الجزء الخاص برسم الدوال في الاختبار النهائي تكون بالصيغة التالية:</a:t>
            </a:r>
            <a:r>
              <a:rPr lang="ar-SA" dirty="0" smtClean="0">
                <a:cs typeface="Arial" pitchFamily="34" charset="0"/>
              </a:rPr>
              <a:t> أمثلةً   </a:t>
            </a:r>
          </a:p>
          <a:p>
            <a:pPr marL="0" indent="0" rtl="1">
              <a:defRPr/>
            </a:pPr>
            <a:r>
              <a:rPr lang="ar-SA" dirty="0" smtClean="0">
                <a:cs typeface="Arial" pitchFamily="34" charset="0"/>
              </a:rPr>
              <a:t> </a:t>
            </a:r>
            <a:r>
              <a:rPr lang="en-US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أ. </a:t>
            </a: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يمكن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الحصول على منحنى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الدالة </a:t>
            </a: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                       بإزاحة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منحنى</a:t>
            </a: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            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بمقدار .....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أ.   4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وحدات إلى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اليمين 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ب.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4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وحدات إلى اليسار</a:t>
            </a: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cs typeface="Arial" pitchFamily="34" charset="0"/>
              </a:rPr>
              <a:t> </a:t>
            </a:r>
            <a:r>
              <a:rPr lang="ar-SA" sz="2400" dirty="0" smtClean="0">
                <a:ln>
                  <a:solidFill>
                    <a:srgbClr val="FFFF00"/>
                  </a:solidFill>
                </a:ln>
                <a:cs typeface="Arial" pitchFamily="34" charset="0"/>
              </a:rPr>
              <a:t>ج. 4 </a:t>
            </a:r>
            <a:r>
              <a:rPr lang="ar-SA" sz="2400" dirty="0">
                <a:ln>
                  <a:solidFill>
                    <a:srgbClr val="FFFF00"/>
                  </a:solidFill>
                </a:ln>
                <a:cs typeface="Arial" pitchFamily="34" charset="0"/>
              </a:rPr>
              <a:t>وحدات إلى أسفل</a:t>
            </a:r>
            <a:r>
              <a:rPr lang="en-US" sz="2400" dirty="0">
                <a:cs typeface="Arial" pitchFamily="34" charset="0"/>
              </a:rPr>
              <a:t>   </a:t>
            </a:r>
            <a:r>
              <a:rPr lang="ar-SA" sz="2400" dirty="0" smtClean="0">
                <a:cs typeface="Arial" pitchFamily="34" charset="0"/>
              </a:rPr>
              <a:t>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 د. 4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وحدات إلى أعلى</a:t>
            </a:r>
            <a:endParaRPr lang="en-US" sz="2400" dirty="0" smtClean="0">
              <a:cs typeface="Arial" pitchFamily="34" charset="0"/>
            </a:endParaRPr>
          </a:p>
          <a:p>
            <a:pPr marL="0" indent="0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>
              <a:defRPr/>
            </a:pPr>
            <a:endParaRPr lang="ar-SA" sz="24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2954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30264997"/>
              </p:ext>
            </p:extLst>
          </p:nvPr>
        </p:nvGraphicFramePr>
        <p:xfrm>
          <a:off x="3733800" y="3048000"/>
          <a:ext cx="1905000" cy="413884"/>
        </p:xfrm>
        <a:graphic>
          <a:graphicData uri="http://schemas.openxmlformats.org/presentationml/2006/ole">
            <p:oleObj spid="_x0000_s58542" name="Equation" r:id="rId3" imgW="850900" imgH="228600" progId="Equation.3">
              <p:embed/>
            </p:oleObj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66217839"/>
              </p:ext>
            </p:extLst>
          </p:nvPr>
        </p:nvGraphicFramePr>
        <p:xfrm>
          <a:off x="892175" y="3048000"/>
          <a:ext cx="1393825" cy="414338"/>
        </p:xfrm>
        <a:graphic>
          <a:graphicData uri="http://schemas.openxmlformats.org/presentationml/2006/ole">
            <p:oleObj spid="_x0000_s58543" name="معادلة" r:id="rId4" imgW="622080" imgH="2286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518929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915400" cy="4830763"/>
          </a:xfrm>
          <a:effectLst/>
        </p:spPr>
        <p:txBody>
          <a:bodyPr/>
          <a:lstStyle/>
          <a:p>
            <a:pPr rtl="1">
              <a:defRPr/>
            </a:pPr>
            <a:endParaRPr lang="ar-SA" sz="2400" b="1" dirty="0" smtClean="0">
              <a:solidFill>
                <a:prstClr val="black"/>
              </a:solidFill>
              <a:cs typeface="Arial" pitchFamily="34" charset="0"/>
            </a:endParaRPr>
          </a:p>
          <a:p>
            <a:pPr rtl="1">
              <a:defRPr/>
            </a:pP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ب. يمكن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الحصول على منحنى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الدالة   </a:t>
            </a: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                       بإزاحة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منحنى</a:t>
            </a: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            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بمقدار .....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أ.    وحدة واحدة إلى اليمين 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ب.  وحدة واحدة إلى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اليسار</a:t>
            </a: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ج.  وحدة واحدة إلى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أسفل</a:t>
            </a: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 </a:t>
            </a:r>
            <a:r>
              <a:rPr lang="ar-SA" sz="2400" b="1" dirty="0" smtClean="0">
                <a:cs typeface="Arial" pitchFamily="34" charset="0"/>
              </a:rPr>
              <a:t>د. وحدة واحدة إلى </a:t>
            </a:r>
            <a:r>
              <a:rPr lang="ar-SA" sz="2400" b="1" dirty="0">
                <a:cs typeface="Arial" pitchFamily="34" charset="0"/>
              </a:rPr>
              <a:t>أعلى</a:t>
            </a:r>
            <a:endParaRPr lang="en-US" sz="2400" b="1" dirty="0" smtClean="0">
              <a:cs typeface="Arial" pitchFamily="34" charset="0"/>
            </a:endParaRPr>
          </a:p>
          <a:p>
            <a:pPr marL="0" indent="0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>
              <a:defRPr/>
            </a:pPr>
            <a:endParaRPr lang="ar-SA" sz="24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66740533"/>
              </p:ext>
            </p:extLst>
          </p:nvPr>
        </p:nvGraphicFramePr>
        <p:xfrm>
          <a:off x="663575" y="1752600"/>
          <a:ext cx="1393825" cy="414338"/>
        </p:xfrm>
        <a:graphic>
          <a:graphicData uri="http://schemas.openxmlformats.org/presentationml/2006/ole">
            <p:oleObj spid="_x0000_s68755" name="معادلة" r:id="rId3" imgW="622080" imgH="228600" progId="Equation.3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00855830"/>
              </p:ext>
            </p:extLst>
          </p:nvPr>
        </p:nvGraphicFramePr>
        <p:xfrm>
          <a:off x="3657600" y="1676400"/>
          <a:ext cx="2154351" cy="482713"/>
        </p:xfrm>
        <a:graphic>
          <a:graphicData uri="http://schemas.openxmlformats.org/presentationml/2006/ole">
            <p:oleObj spid="_x0000_s68756" name="Equation" r:id="rId4" imgW="825500" imgH="2286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2034648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2400" b="1" dirty="0" smtClean="0">
              <a:solidFill>
                <a:prstClr val="black"/>
              </a:solidFill>
              <a:cs typeface="Arial" pitchFamily="34" charset="0"/>
            </a:endParaRPr>
          </a:p>
          <a:p>
            <a:pPr rtl="1">
              <a:defRPr/>
            </a:pP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ج. يمكن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الحصول على منحنى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الدالة   </a:t>
            </a: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                       بإزاحة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منحنى</a:t>
            </a: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            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بمقدار .....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أ.    وحدتين الى اليمين  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ب.  وحدتين الى اليسار </a:t>
            </a:r>
          </a:p>
          <a:p>
            <a:pPr rtl="1">
              <a:defRPr/>
            </a:pP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  ج.  وحدتين الى اليمين ثم وحدة واحدة إلى أعلى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  د. وحدتين الى اليسار ثم وحدة واحدة إلى أسفل</a:t>
            </a:r>
            <a:endParaRPr lang="en-US" sz="2400" b="1" dirty="0" smtClean="0">
              <a:cs typeface="Arial" pitchFamily="34" charset="0"/>
            </a:endParaRPr>
          </a:p>
          <a:p>
            <a:pPr marL="0" indent="0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>
              <a:defRPr/>
            </a:pPr>
            <a:endParaRPr lang="ar-SA" sz="24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37616271"/>
              </p:ext>
            </p:extLst>
          </p:nvPr>
        </p:nvGraphicFramePr>
        <p:xfrm>
          <a:off x="663575" y="1752600"/>
          <a:ext cx="1393825" cy="414338"/>
        </p:xfrm>
        <a:graphic>
          <a:graphicData uri="http://schemas.openxmlformats.org/presentationml/2006/ole">
            <p:oleObj spid="_x0000_s69781" name="معادلة" r:id="rId3" imgW="622080" imgH="228600" progId="Equation.3">
              <p:embed/>
            </p:oleObj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32213286"/>
              </p:ext>
            </p:extLst>
          </p:nvPr>
        </p:nvGraphicFramePr>
        <p:xfrm>
          <a:off x="3733800" y="1676400"/>
          <a:ext cx="2133600" cy="579438"/>
        </p:xfrm>
        <a:graphic>
          <a:graphicData uri="http://schemas.openxmlformats.org/presentationml/2006/ole">
            <p:oleObj spid="_x0000_s69782" name="Equation" r:id="rId4" imgW="1130300" imgH="2286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9995307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2400" b="1" dirty="0" smtClean="0">
              <a:solidFill>
                <a:prstClr val="black"/>
              </a:solidFill>
              <a:cs typeface="Arial" pitchFamily="34" charset="0"/>
            </a:endParaRPr>
          </a:p>
          <a:p>
            <a:pPr rtl="1">
              <a:defRPr/>
            </a:pP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د. يمكن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الحصول على منحنى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الدالة      </a:t>
            </a: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                       بإزاحة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منحنى</a:t>
            </a: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             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بمقدار .....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b="1" dirty="0" smtClean="0">
                <a:cs typeface="Arial" pitchFamily="34" charset="0"/>
              </a:rPr>
              <a:t>أ. ثلاث وحدات  </a:t>
            </a:r>
            <a:r>
              <a:rPr lang="ar-SA" sz="2400" b="1" dirty="0">
                <a:cs typeface="Arial" pitchFamily="34" charset="0"/>
              </a:rPr>
              <a:t>الى اليمين ثم </a:t>
            </a:r>
            <a:r>
              <a:rPr lang="ar-SA" sz="2400" b="1" dirty="0" smtClean="0">
                <a:cs typeface="Arial" pitchFamily="34" charset="0"/>
              </a:rPr>
              <a:t>أربع وحدات إلى أعلى</a:t>
            </a:r>
            <a:r>
              <a:rPr lang="en-US" sz="2400" b="1" dirty="0" smtClean="0">
                <a:cs typeface="Arial" pitchFamily="34" charset="0"/>
              </a:rPr>
              <a:t> 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ب. ثلاث وحدات الى اليسار ثم أربع وحدات إلى أسفل</a:t>
            </a:r>
            <a:endParaRPr lang="en-US" sz="2400" dirty="0">
              <a:cs typeface="Arial" pitchFamily="34" charset="0"/>
            </a:endParaRPr>
          </a:p>
          <a:p>
            <a:pPr rtl="1">
              <a:defRPr/>
            </a:pP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   ج.  أربع وحدات الى اليمين ثم ثلاث وحدات الى أسفل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د. أربع وحدات الى اليسار ثم ثلاث وحدات الى أعلى</a:t>
            </a:r>
            <a:endParaRPr lang="en-US" sz="2400" dirty="0" smtClean="0">
              <a:cs typeface="Arial" pitchFamily="34" charset="0"/>
            </a:endParaRPr>
          </a:p>
          <a:p>
            <a:pPr marL="0" indent="0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>
              <a:defRPr/>
            </a:pPr>
            <a:endParaRPr lang="ar-SA" sz="24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 dirty="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 dirty="0">
              <a:latin typeface="+mn-lt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46171253"/>
              </p:ext>
            </p:extLst>
          </p:nvPr>
        </p:nvGraphicFramePr>
        <p:xfrm>
          <a:off x="676275" y="1730375"/>
          <a:ext cx="1366838" cy="460375"/>
        </p:xfrm>
        <a:graphic>
          <a:graphicData uri="http://schemas.openxmlformats.org/presentationml/2006/ole">
            <p:oleObj spid="_x0000_s70799" name="معادلة" r:id="rId4" imgW="609480" imgH="253800" progId="Equation.3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17678576"/>
              </p:ext>
            </p:extLst>
          </p:nvPr>
        </p:nvGraphicFramePr>
        <p:xfrm>
          <a:off x="3581400" y="1727200"/>
          <a:ext cx="2286000" cy="482600"/>
        </p:xfrm>
        <a:graphic>
          <a:graphicData uri="http://schemas.openxmlformats.org/presentationml/2006/ole">
            <p:oleObj spid="_x0000_s70800" name="Equation" r:id="rId5" imgW="1028254" imgH="25389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6313832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2400" b="1" dirty="0" smtClean="0">
              <a:solidFill>
                <a:prstClr val="black"/>
              </a:solidFill>
              <a:cs typeface="Arial" pitchFamily="34" charset="0"/>
            </a:endParaRPr>
          </a:p>
          <a:p>
            <a:pPr rtl="1">
              <a:defRPr/>
            </a:pP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هـ. يمكن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الحصول على منحنى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الدالة     </a:t>
            </a: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                        </a:t>
            </a:r>
            <a:r>
              <a:rPr lang="ar-SA" sz="2400" b="1" dirty="0" err="1" smtClean="0">
                <a:solidFill>
                  <a:prstClr val="black"/>
                </a:solidFill>
                <a:cs typeface="Arial" pitchFamily="34" charset="0"/>
              </a:rPr>
              <a:t>بإنعكاس</a:t>
            </a: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 منحنى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            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على محور 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x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ثم إزاحته بمقدار</a:t>
            </a: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.....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أ.  وحدتين الى اليمين  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ب. وحدتين الى اليسار </a:t>
            </a:r>
          </a:p>
          <a:p>
            <a:pPr rtl="1">
              <a:defRPr/>
            </a:pP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  </a:t>
            </a: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ج.  وحدتين إلى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أسفل</a:t>
            </a: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د. وحدتين الى أعلى</a:t>
            </a:r>
            <a:endParaRPr lang="en-US" sz="2400" dirty="0" smtClean="0">
              <a:cs typeface="Arial" pitchFamily="34" charset="0"/>
            </a:endParaRPr>
          </a:p>
          <a:p>
            <a:pPr marL="0" indent="0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>
              <a:defRPr/>
            </a:pPr>
            <a:endParaRPr lang="ar-SA" sz="24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34143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55721149"/>
              </p:ext>
            </p:extLst>
          </p:nvPr>
        </p:nvGraphicFramePr>
        <p:xfrm>
          <a:off x="533400" y="1730375"/>
          <a:ext cx="1366838" cy="460375"/>
        </p:xfrm>
        <a:graphic>
          <a:graphicData uri="http://schemas.openxmlformats.org/presentationml/2006/ole">
            <p:oleObj spid="_x0000_s72839" name="معادلة" r:id="rId3" imgW="609480" imgH="253800" progId="Equation.3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53075715"/>
              </p:ext>
            </p:extLst>
          </p:nvPr>
        </p:nvGraphicFramePr>
        <p:xfrm>
          <a:off x="3429000" y="1676400"/>
          <a:ext cx="2507502" cy="524109"/>
        </p:xfrm>
        <a:graphic>
          <a:graphicData uri="http://schemas.openxmlformats.org/presentationml/2006/ole">
            <p:oleObj spid="_x0000_s72840" name="Equation" r:id="rId4" imgW="914400" imgH="2540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5675183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dirty="0" smtClean="0">
                <a:cs typeface="Arial" pitchFamily="34" charset="0"/>
              </a:rPr>
              <a:t> </a:t>
            </a:r>
          </a:p>
          <a:p>
            <a:pPr rtl="1">
              <a:defRPr/>
            </a:pP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و. يمكن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الحصول على منحنى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الدالة     </a:t>
            </a: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                       بإزاحة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منحنى</a:t>
            </a: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            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بمقدار .....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en-US" sz="2400" b="1" dirty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أ.   وحدتين إلى اليمين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ب. وحدتين إلى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اليسار</a:t>
            </a: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ج. وحدتين إلى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أسفل</a:t>
            </a: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 د. وحدتين إلى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أعلى</a:t>
            </a:r>
            <a:endParaRPr lang="en-US" sz="2400" dirty="0" smtClean="0">
              <a:cs typeface="Arial" pitchFamily="34" charset="0"/>
            </a:endParaRPr>
          </a:p>
          <a:p>
            <a:pPr marL="0" indent="0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>
              <a:defRPr/>
            </a:pPr>
            <a:endParaRPr lang="ar-SA" sz="24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 dirty="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00278150"/>
              </p:ext>
            </p:extLst>
          </p:nvPr>
        </p:nvGraphicFramePr>
        <p:xfrm>
          <a:off x="914400" y="1828800"/>
          <a:ext cx="1393825" cy="414338"/>
        </p:xfrm>
        <a:graphic>
          <a:graphicData uri="http://schemas.openxmlformats.org/presentationml/2006/ole">
            <p:oleObj spid="_x0000_s74883" name="معادلة" r:id="rId3" imgW="622080" imgH="228600" progId="Equation.3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27123198"/>
              </p:ext>
            </p:extLst>
          </p:nvPr>
        </p:nvGraphicFramePr>
        <p:xfrm>
          <a:off x="3530600" y="1851025"/>
          <a:ext cx="2413000" cy="434975"/>
        </p:xfrm>
        <a:graphic>
          <a:graphicData uri="http://schemas.openxmlformats.org/presentationml/2006/ole">
            <p:oleObj spid="_x0000_s74884" name="Equation" r:id="rId4" imgW="927100" imgH="2286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6656281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GB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  <a:endParaRPr lang="ar-SA" dirty="0" smtClean="0">
              <a:solidFill>
                <a:srgbClr val="FF0000"/>
              </a:solidFill>
            </a:endParaRPr>
          </a:p>
          <a:p>
            <a:pPr marL="0" indent="0" rtl="1">
              <a:defRPr/>
            </a:pPr>
            <a:r>
              <a:rPr lang="ar-SA" sz="2800" dirty="0" smtClean="0"/>
              <a:t>22. اذا كانت                        ،                        و</a:t>
            </a:r>
          </a:p>
          <a:p>
            <a:pPr marL="514350" indent="-514350" rtl="1">
              <a:defRPr/>
            </a:pPr>
            <a:r>
              <a:rPr lang="ar-SA" sz="2800" dirty="0" smtClean="0"/>
              <a:t>فأوجد مما يلي:</a:t>
            </a:r>
            <a:endParaRPr lang="en-US" sz="2800" dirty="0" smtClean="0"/>
          </a:p>
          <a:p>
            <a:pPr marL="571500" indent="-571500" algn="l">
              <a:buFont typeface="+mj-lt"/>
              <a:buAutoNum type="romanLcPeriod"/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2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3"/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34315045"/>
              </p:ext>
            </p:extLst>
          </p:nvPr>
        </p:nvGraphicFramePr>
        <p:xfrm>
          <a:off x="3048000" y="1828800"/>
          <a:ext cx="2325688" cy="725488"/>
        </p:xfrm>
        <a:graphic>
          <a:graphicData uri="http://schemas.openxmlformats.org/presentationml/2006/ole">
            <p:oleObj spid="_x0000_s61874" name="Equation" r:id="rId3" imgW="889000" imgH="368300" progId="Equation.3">
              <p:embed/>
            </p:oleObj>
          </a:graphicData>
        </a:graphic>
      </p:graphicFrame>
      <p:graphicFrame>
        <p:nvGraphicFramePr>
          <p:cNvPr id="1027" name="Object 9"/>
          <p:cNvGraphicFramePr>
            <a:graphicFrameLocks noChangeAspect="1"/>
          </p:cNvGraphicFramePr>
          <p:nvPr/>
        </p:nvGraphicFramePr>
        <p:xfrm>
          <a:off x="5756275" y="1752600"/>
          <a:ext cx="2157413" cy="725488"/>
        </p:xfrm>
        <a:graphic>
          <a:graphicData uri="http://schemas.openxmlformats.org/presentationml/2006/ole">
            <p:oleObj spid="_x0000_s61875" name="Equation" r:id="rId4" imgW="812447" imgH="368140" progId="Equation.3">
              <p:embed/>
            </p:oleObj>
          </a:graphicData>
        </a:graphic>
      </p:graphicFrame>
      <p:graphicFrame>
        <p:nvGraphicFramePr>
          <p:cNvPr id="1028" name="Object 10"/>
          <p:cNvGraphicFramePr>
            <a:graphicFrameLocks noChangeAspect="1"/>
          </p:cNvGraphicFramePr>
          <p:nvPr/>
        </p:nvGraphicFramePr>
        <p:xfrm>
          <a:off x="1222375" y="2779713"/>
          <a:ext cx="3103563" cy="725487"/>
        </p:xfrm>
        <a:graphic>
          <a:graphicData uri="http://schemas.openxmlformats.org/presentationml/2006/ole">
            <p:oleObj spid="_x0000_s61876" name="Equation" r:id="rId5" imgW="1168400" imgH="368300" progId="Equation.3">
              <p:embed/>
            </p:oleObj>
          </a:graphicData>
        </a:graphic>
      </p:graphicFrame>
      <p:graphicFrame>
        <p:nvGraphicFramePr>
          <p:cNvPr id="102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67308368"/>
              </p:ext>
            </p:extLst>
          </p:nvPr>
        </p:nvGraphicFramePr>
        <p:xfrm>
          <a:off x="381000" y="1828800"/>
          <a:ext cx="2409825" cy="725488"/>
        </p:xfrm>
        <a:graphic>
          <a:graphicData uri="http://schemas.openxmlformats.org/presentationml/2006/ole">
            <p:oleObj spid="_x0000_s61877" name="Equation" r:id="rId6" imgW="965200" imgH="368300" progId="Equation.3">
              <p:embed/>
            </p:oleObj>
          </a:graphicData>
        </a:graphic>
      </p:graphicFrame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1295400" y="3810000"/>
          <a:ext cx="3406775" cy="850900"/>
        </p:xfrm>
        <a:graphic>
          <a:graphicData uri="http://schemas.openxmlformats.org/presentationml/2006/ole">
            <p:oleObj spid="_x0000_s61878" name="Equation" r:id="rId7" imgW="1282700" imgH="431800" progId="Equation.3">
              <p:embed/>
            </p:oleObj>
          </a:graphicData>
        </a:graphic>
      </p:graphicFrame>
      <p:graphicFrame>
        <p:nvGraphicFramePr>
          <p:cNvPr id="1031" name="Object 7"/>
          <p:cNvGraphicFramePr>
            <a:graphicFrameLocks noChangeAspect="1"/>
          </p:cNvGraphicFramePr>
          <p:nvPr/>
        </p:nvGraphicFramePr>
        <p:xfrm>
          <a:off x="1295400" y="5257800"/>
          <a:ext cx="4754563" cy="725488"/>
        </p:xfrm>
        <a:graphic>
          <a:graphicData uri="http://schemas.openxmlformats.org/presentationml/2006/ole">
            <p:oleObj spid="_x0000_s61879" name="Equation" r:id="rId8" imgW="1790700" imgH="3683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064018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71500" indent="-571500" algn="l">
              <a:buFont typeface="+mj-lt"/>
              <a:buAutoNum type="romanLcPeriod"/>
              <a:defRPr/>
            </a:pPr>
            <a:endParaRPr lang="ar-SA" sz="2800" dirty="0" smtClean="0"/>
          </a:p>
          <a:p>
            <a:pPr marL="571500" indent="-571500" algn="l">
              <a:buFont typeface="+mj-lt"/>
              <a:buAutoNum type="romanLcPeriod" startAt="4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2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5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050" name="Object 11"/>
          <p:cNvGraphicFramePr>
            <a:graphicFrameLocks noChangeAspect="1"/>
          </p:cNvGraphicFramePr>
          <p:nvPr/>
        </p:nvGraphicFramePr>
        <p:xfrm>
          <a:off x="1143000" y="1828800"/>
          <a:ext cx="3946525" cy="838200"/>
        </p:xfrm>
        <a:graphic>
          <a:graphicData uri="http://schemas.openxmlformats.org/presentationml/2006/ole">
            <p:oleObj spid="_x0000_s62682" name="Equation" r:id="rId3" imgW="1485900" imgH="368300" progId="Equation.3">
              <p:embed/>
            </p:oleObj>
          </a:graphicData>
        </a:graphic>
      </p:graphicFrame>
      <p:graphicFrame>
        <p:nvGraphicFramePr>
          <p:cNvPr id="2051" name="Object 9"/>
          <p:cNvGraphicFramePr>
            <a:graphicFrameLocks noChangeAspect="1"/>
          </p:cNvGraphicFramePr>
          <p:nvPr/>
        </p:nvGraphicFramePr>
        <p:xfrm>
          <a:off x="1436688" y="3325813"/>
          <a:ext cx="1744662" cy="827087"/>
        </p:xfrm>
        <a:graphic>
          <a:graphicData uri="http://schemas.openxmlformats.org/presentationml/2006/ole">
            <p:oleObj spid="_x0000_s62683" name="Equation" r:id="rId4" imgW="583947" imgH="418918" progId="Equation.3">
              <p:embed/>
            </p:oleObj>
          </a:graphicData>
        </a:graphic>
      </p:graphicFrame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1246188" y="4760913"/>
          <a:ext cx="1898650" cy="827087"/>
        </p:xfrm>
        <a:graphic>
          <a:graphicData uri="http://schemas.openxmlformats.org/presentationml/2006/ole">
            <p:oleObj spid="_x0000_s62684" name="Equation" r:id="rId5" imgW="660400" imgH="4191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123817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b="1" dirty="0" smtClean="0"/>
              <a:t> </a:t>
            </a:r>
            <a:endParaRPr lang="ar-SA" sz="2800" b="1" dirty="0" smtClean="0">
              <a:solidFill>
                <a:srgbClr val="FF0000"/>
              </a:solidFill>
            </a:endParaRPr>
          </a:p>
          <a:p>
            <a:pPr marL="571500" indent="-571500" algn="l">
              <a:buFont typeface="+mj-lt"/>
              <a:buAutoNum type="romanLcPeriod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2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2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2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3074" name="Object 10"/>
          <p:cNvGraphicFramePr>
            <a:graphicFrameLocks noChangeAspect="1"/>
          </p:cNvGraphicFramePr>
          <p:nvPr/>
        </p:nvGraphicFramePr>
        <p:xfrm>
          <a:off x="941388" y="1668463"/>
          <a:ext cx="8278812" cy="1303337"/>
        </p:xfrm>
        <a:graphic>
          <a:graphicData uri="http://schemas.openxmlformats.org/presentationml/2006/ole">
            <p:oleObj spid="_x0000_s63634" name="Equation" r:id="rId3" imgW="3200400" imgH="584200" progId="Equation.3">
              <p:embed/>
            </p:oleObj>
          </a:graphicData>
        </a:graphic>
      </p:graphicFrame>
      <p:graphicFrame>
        <p:nvGraphicFramePr>
          <p:cNvPr id="3075" name="Object 6"/>
          <p:cNvGraphicFramePr>
            <a:graphicFrameLocks noChangeAspect="1"/>
          </p:cNvGraphicFramePr>
          <p:nvPr/>
        </p:nvGraphicFramePr>
        <p:xfrm>
          <a:off x="1331913" y="3657600"/>
          <a:ext cx="7354887" cy="1828800"/>
        </p:xfrm>
        <a:graphic>
          <a:graphicData uri="http://schemas.openxmlformats.org/presentationml/2006/ole">
            <p:oleObj spid="_x0000_s63635" name="Equation" r:id="rId4" imgW="2768600" imgH="8382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173482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3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3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3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3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3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4098" name="Object 7"/>
          <p:cNvGraphicFramePr>
            <a:graphicFrameLocks noChangeAspect="1"/>
          </p:cNvGraphicFramePr>
          <p:nvPr/>
        </p:nvGraphicFramePr>
        <p:xfrm>
          <a:off x="1143000" y="1801813"/>
          <a:ext cx="8458200" cy="1779587"/>
        </p:xfrm>
        <a:graphic>
          <a:graphicData uri="http://schemas.openxmlformats.org/presentationml/2006/ole">
            <p:oleObj spid="_x0000_s64658" name="Equation" r:id="rId3" imgW="4127500" imgH="825500" progId="Equation.3">
              <p:embed/>
            </p:oleObj>
          </a:graphicData>
        </a:graphic>
      </p:graphicFrame>
      <p:graphicFrame>
        <p:nvGraphicFramePr>
          <p:cNvPr id="4099" name="Object 8"/>
          <p:cNvGraphicFramePr>
            <a:graphicFrameLocks noChangeAspect="1"/>
          </p:cNvGraphicFramePr>
          <p:nvPr/>
        </p:nvGraphicFramePr>
        <p:xfrm>
          <a:off x="914400" y="3810000"/>
          <a:ext cx="8382000" cy="1752600"/>
        </p:xfrm>
        <a:graphic>
          <a:graphicData uri="http://schemas.openxmlformats.org/presentationml/2006/ole">
            <p:oleObj spid="_x0000_s64659" name="Equation" r:id="rId4" imgW="3492500" imgH="8255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049368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71500" indent="-571500" algn="l">
              <a:buFont typeface="+mj-lt"/>
              <a:buAutoNum type="romanLcPeriod"/>
              <a:defRPr/>
            </a:pPr>
            <a:endParaRPr lang="ar-SA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5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5122" name="Object 3"/>
          <p:cNvGraphicFramePr>
            <a:graphicFrameLocks noChangeAspect="1"/>
          </p:cNvGraphicFramePr>
          <p:nvPr/>
        </p:nvGraphicFramePr>
        <p:xfrm>
          <a:off x="1289050" y="1577975"/>
          <a:ext cx="5264150" cy="1403350"/>
        </p:xfrm>
        <a:graphic>
          <a:graphicData uri="http://schemas.openxmlformats.org/presentationml/2006/ole">
            <p:oleObj spid="_x0000_s65682" name="Equation" r:id="rId3" imgW="1981200" imgH="711200" progId="Equation.3">
              <p:embed/>
            </p:oleObj>
          </a:graphicData>
        </a:graphic>
      </p:graphicFrame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1384300" y="3321050"/>
          <a:ext cx="5397500" cy="1403350"/>
        </p:xfrm>
        <a:graphic>
          <a:graphicData uri="http://schemas.openxmlformats.org/presentationml/2006/ole">
            <p:oleObj spid="_x0000_s65683" name="Equation" r:id="rId4" imgW="2032000" imgH="7112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54505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>
                <a:solidFill>
                  <a:schemeClr val="tx1"/>
                </a:solidFill>
              </a:rPr>
              <a:t>أوجد النهايات التالية إذا وجدت</a:t>
            </a:r>
            <a:r>
              <a:rPr lang="ar-SA" sz="3200" dirty="0" smtClean="0">
                <a:solidFill>
                  <a:schemeClr val="tx1"/>
                </a:solidFill>
              </a:rPr>
              <a:t>: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663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20856191"/>
              </p:ext>
            </p:extLst>
          </p:nvPr>
        </p:nvGraphicFramePr>
        <p:xfrm>
          <a:off x="352425" y="1828800"/>
          <a:ext cx="7800975" cy="725488"/>
        </p:xfrm>
        <a:graphic>
          <a:graphicData uri="http://schemas.openxmlformats.org/presentationml/2006/ole">
            <p:oleObj spid="_x0000_s76018" name="معادلة" r:id="rId3" imgW="2933640" imgH="368280" progId="Equation.3">
              <p:embed/>
            </p:oleObj>
          </a:graphicData>
        </a:graphic>
      </p:graphicFrame>
      <p:graphicFrame>
        <p:nvGraphicFramePr>
          <p:cNvPr id="2663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96718283"/>
              </p:ext>
            </p:extLst>
          </p:nvPr>
        </p:nvGraphicFramePr>
        <p:xfrm>
          <a:off x="303212" y="2719388"/>
          <a:ext cx="9374188" cy="874712"/>
        </p:xfrm>
        <a:graphic>
          <a:graphicData uri="http://schemas.openxmlformats.org/presentationml/2006/ole">
            <p:oleObj spid="_x0000_s76019" name="معادلة" r:id="rId4" imgW="3530520" imgH="444240" progId="Equation.3">
              <p:embed/>
            </p:oleObj>
          </a:graphicData>
        </a:graphic>
      </p:graphicFrame>
      <p:graphicFrame>
        <p:nvGraphicFramePr>
          <p:cNvPr id="26634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83380710"/>
              </p:ext>
            </p:extLst>
          </p:nvPr>
        </p:nvGraphicFramePr>
        <p:xfrm>
          <a:off x="304800" y="5105400"/>
          <a:ext cx="3035300" cy="725487"/>
        </p:xfrm>
        <a:graphic>
          <a:graphicData uri="http://schemas.openxmlformats.org/presentationml/2006/ole">
            <p:oleObj spid="_x0000_s76020" name="معادلة" r:id="rId5" imgW="1143000" imgH="368280" progId="Equation.3">
              <p:embed/>
            </p:oleObj>
          </a:graphicData>
        </a:graphic>
      </p:graphicFrame>
      <p:graphicFrame>
        <p:nvGraphicFramePr>
          <p:cNvPr id="2663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62836744"/>
              </p:ext>
            </p:extLst>
          </p:nvPr>
        </p:nvGraphicFramePr>
        <p:xfrm>
          <a:off x="304800" y="4114800"/>
          <a:ext cx="6948488" cy="776288"/>
        </p:xfrm>
        <a:graphic>
          <a:graphicData uri="http://schemas.openxmlformats.org/presentationml/2006/ole">
            <p:oleObj spid="_x0000_s76021" name="معادلة" r:id="rId6" imgW="2616120" imgH="3934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58824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717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5469158"/>
              </p:ext>
            </p:extLst>
          </p:nvPr>
        </p:nvGraphicFramePr>
        <p:xfrm>
          <a:off x="647700" y="1474788"/>
          <a:ext cx="8420100" cy="825500"/>
        </p:xfrm>
        <a:graphic>
          <a:graphicData uri="http://schemas.openxmlformats.org/presentationml/2006/ole">
            <p:oleObj spid="_x0000_s67956" name="معادلة" r:id="rId3" imgW="4444920" imgH="419040" progId="Equation.3">
              <p:embed/>
            </p:oleObj>
          </a:graphicData>
        </a:graphic>
      </p:graphicFrame>
      <p:graphicFrame>
        <p:nvGraphicFramePr>
          <p:cNvPr id="717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62127524"/>
              </p:ext>
            </p:extLst>
          </p:nvPr>
        </p:nvGraphicFramePr>
        <p:xfrm>
          <a:off x="700087" y="2438400"/>
          <a:ext cx="7453313" cy="725488"/>
        </p:xfrm>
        <a:graphic>
          <a:graphicData uri="http://schemas.openxmlformats.org/presentationml/2006/ole">
            <p:oleObj spid="_x0000_s67957" name="معادلة" r:id="rId4" imgW="2806560" imgH="368280" progId="Equation.3">
              <p:embed/>
            </p:oleObj>
          </a:graphicData>
        </a:graphic>
      </p:graphicFrame>
      <p:graphicFrame>
        <p:nvGraphicFramePr>
          <p:cNvPr id="717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57106464"/>
              </p:ext>
            </p:extLst>
          </p:nvPr>
        </p:nvGraphicFramePr>
        <p:xfrm>
          <a:off x="820738" y="4203700"/>
          <a:ext cx="8796337" cy="925513"/>
        </p:xfrm>
        <a:graphic>
          <a:graphicData uri="http://schemas.openxmlformats.org/presentationml/2006/ole">
            <p:oleObj spid="_x0000_s67958" name="معادلة" r:id="rId5" imgW="5752800" imgH="469800" progId="Equation.3">
              <p:embed/>
            </p:oleObj>
          </a:graphicData>
        </a:graphic>
      </p:graphicFrame>
      <p:graphicFrame>
        <p:nvGraphicFramePr>
          <p:cNvPr id="717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40320568"/>
              </p:ext>
            </p:extLst>
          </p:nvPr>
        </p:nvGraphicFramePr>
        <p:xfrm>
          <a:off x="685800" y="3313113"/>
          <a:ext cx="5459413" cy="725487"/>
        </p:xfrm>
        <a:graphic>
          <a:graphicData uri="http://schemas.openxmlformats.org/presentationml/2006/ole">
            <p:oleObj spid="_x0000_s67959" name="معادلة" r:id="rId6" imgW="2057400" imgH="368280" progId="Equation.3">
              <p:embed/>
            </p:oleObj>
          </a:graphicData>
        </a:graphic>
      </p:graphicFrame>
      <p:graphicFrame>
        <p:nvGraphicFramePr>
          <p:cNvPr id="717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94351905"/>
              </p:ext>
            </p:extLst>
          </p:nvPr>
        </p:nvGraphicFramePr>
        <p:xfrm>
          <a:off x="696912" y="5132388"/>
          <a:ext cx="4789488" cy="825500"/>
        </p:xfrm>
        <a:graphic>
          <a:graphicData uri="http://schemas.openxmlformats.org/presentationml/2006/ole">
            <p:oleObj spid="_x0000_s67960" name="معادلة" r:id="rId7" imgW="1803240" imgH="41904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467180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600" dirty="0" smtClean="0">
                <a:solidFill>
                  <a:schemeClr val="tx1"/>
                </a:solidFill>
              </a:rPr>
              <a:t>أوجد النهايات التالية:</a:t>
            </a:r>
            <a:endParaRPr lang="en-US" sz="3600" dirty="0" smtClean="0">
              <a:solidFill>
                <a:schemeClr val="tx1"/>
              </a:solidFill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r>
              <a:rPr lang="ar-SA" sz="2800" dirty="0" smtClean="0"/>
              <a:t>بالتعويض المباشر نجد أن</a:t>
            </a:r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r>
              <a:rPr lang="ar-SA" sz="2800" dirty="0" smtClean="0"/>
              <a:t> كمية غير معينة</a:t>
            </a:r>
          </a:p>
          <a:p>
            <a:pPr rtl="1">
              <a:defRPr/>
            </a:pPr>
            <a:r>
              <a:rPr lang="ar-SA" sz="2800" dirty="0" smtClean="0"/>
              <a:t> </a:t>
            </a:r>
          </a:p>
          <a:p>
            <a:pPr marL="742950" indent="-742950" rtl="1">
              <a:defRPr/>
            </a:pPr>
            <a:r>
              <a:rPr lang="ar-SA" sz="2800" dirty="0" smtClean="0"/>
              <a:t>لإزالة هذه الحالة نحلل المقام إلى عوامله الأولية</a:t>
            </a: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102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25780121"/>
              </p:ext>
            </p:extLst>
          </p:nvPr>
        </p:nvGraphicFramePr>
        <p:xfrm>
          <a:off x="1439863" y="1600200"/>
          <a:ext cx="3062287" cy="1057275"/>
        </p:xfrm>
        <a:graphic>
          <a:graphicData uri="http://schemas.openxmlformats.org/presentationml/2006/ole">
            <p:oleObj spid="_x0000_s76922" name="معادلة" r:id="rId3" imgW="990360" imgH="393480" progId="Equation.3">
              <p:embed/>
            </p:oleObj>
          </a:graphicData>
        </a:graphic>
      </p:graphicFrame>
      <p:graphicFrame>
        <p:nvGraphicFramePr>
          <p:cNvPr id="1027" name="Object 10"/>
          <p:cNvGraphicFramePr>
            <a:graphicFrameLocks noChangeAspect="1"/>
          </p:cNvGraphicFramePr>
          <p:nvPr/>
        </p:nvGraphicFramePr>
        <p:xfrm>
          <a:off x="914400" y="3305175"/>
          <a:ext cx="6400800" cy="962025"/>
        </p:xfrm>
        <a:graphic>
          <a:graphicData uri="http://schemas.openxmlformats.org/presentationml/2006/ole">
            <p:oleObj spid="_x0000_s76923" name="Equation" r:id="rId4" imgW="3263900" imgH="4191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899021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</a:rPr>
              <a:t>تابع: الحلول:</a:t>
            </a:r>
            <a:endParaRPr lang="en-GB" sz="320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50" name="Object 13"/>
          <p:cNvGraphicFramePr>
            <a:graphicFrameLocks noChangeAspect="1"/>
          </p:cNvGraphicFramePr>
          <p:nvPr/>
        </p:nvGraphicFramePr>
        <p:xfrm>
          <a:off x="596900" y="1447800"/>
          <a:ext cx="8791575" cy="2286000"/>
        </p:xfrm>
        <a:graphic>
          <a:graphicData uri="http://schemas.openxmlformats.org/presentationml/2006/ole">
            <p:oleObj spid="_x0000_s77885" name="Equation" r:id="rId3" imgW="3683000" imgH="838200" progId="Equation.3">
              <p:embed/>
            </p:oleObj>
          </a:graphicData>
        </a:graphic>
      </p:graphicFrame>
      <p:cxnSp>
        <p:nvCxnSpPr>
          <p:cNvPr id="15" name="رابط مستقيم 14"/>
          <p:cNvCxnSpPr/>
          <p:nvPr/>
        </p:nvCxnSpPr>
        <p:spPr>
          <a:xfrm rot="10800000" flipV="1">
            <a:off x="5029200" y="1600200"/>
            <a:ext cx="76200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رابط مستقيم 17"/>
          <p:cNvCxnSpPr/>
          <p:nvPr/>
        </p:nvCxnSpPr>
        <p:spPr>
          <a:xfrm rot="10800000" flipV="1">
            <a:off x="4572000" y="2133600"/>
            <a:ext cx="60960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419560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</a:rPr>
              <a:t>تابع: الحلول:</a:t>
            </a:r>
            <a:endParaRPr lang="en-GB" sz="3200" smtClean="0">
              <a:solidFill>
                <a:srgbClr val="FF0000"/>
              </a:solidFill>
            </a:endParaRPr>
          </a:p>
        </p:txBody>
      </p:sp>
      <p:sp>
        <p:nvSpPr>
          <p:cNvPr id="307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buFont typeface="Arial" charset="0"/>
              <a:buNone/>
            </a:pPr>
            <a:endParaRPr lang="ar-SA" sz="2400" smtClean="0"/>
          </a:p>
          <a:p>
            <a:pPr marL="514350" indent="-514350" rtl="1">
              <a:buFont typeface="Arial" charset="0"/>
              <a:buNone/>
            </a:pPr>
            <a:endParaRPr lang="ar-SA" sz="2400" smtClean="0"/>
          </a:p>
          <a:p>
            <a:pPr marL="514350" indent="-514350" rtl="1">
              <a:buFont typeface="Arial" charset="0"/>
              <a:buNone/>
            </a:pPr>
            <a:endParaRPr lang="ar-SA" sz="2400" smtClean="0"/>
          </a:p>
          <a:p>
            <a:pPr marL="514350" indent="-514350" rtl="1">
              <a:buFont typeface="Arial" charset="0"/>
              <a:buNone/>
            </a:pPr>
            <a:r>
              <a:rPr lang="ar-SA" smtClean="0">
                <a:solidFill>
                  <a:srgbClr val="FF0000"/>
                </a:solidFill>
              </a:rPr>
              <a:t>الحل:</a:t>
            </a:r>
            <a:endParaRPr lang="en-US" smtClean="0">
              <a:solidFill>
                <a:srgbClr val="FF0000"/>
              </a:solidFill>
            </a:endParaRPr>
          </a:p>
          <a:p>
            <a:pPr marL="514350" indent="-514350" algn="l">
              <a:buFont typeface="Arial" charset="0"/>
              <a:buNone/>
            </a:pPr>
            <a:endParaRPr lang="en-US" sz="2400" smtClean="0"/>
          </a:p>
          <a:p>
            <a:pPr marL="514350" indent="-514350" algn="l">
              <a:buFont typeface="Arial" charset="0"/>
              <a:buNone/>
            </a:pPr>
            <a:r>
              <a:rPr lang="en-US" sz="2400" smtClean="0"/>
              <a:t> </a:t>
            </a:r>
          </a:p>
          <a:p>
            <a:pPr marL="514350" indent="-514350" algn="l">
              <a:buFont typeface="Arial" charset="0"/>
              <a:buNone/>
            </a:pPr>
            <a:r>
              <a:rPr lang="en-US" sz="2400" smtClean="0"/>
              <a:t> </a:t>
            </a:r>
          </a:p>
          <a:p>
            <a:pPr marL="514350" indent="-514350" algn="l">
              <a:buFont typeface="Arial" charset="0"/>
              <a:buNone/>
            </a:pPr>
            <a:endParaRPr lang="en-US" sz="2400" smtClean="0"/>
          </a:p>
          <a:p>
            <a:pPr marL="514350" indent="-514350" rtl="1">
              <a:buFont typeface="Arial" charset="0"/>
              <a:buNone/>
            </a:pPr>
            <a:r>
              <a:rPr lang="en-US" sz="2400" smtClean="0"/>
              <a:t> </a:t>
            </a:r>
            <a:r>
              <a:rPr lang="ar-SA" sz="2800" smtClean="0"/>
              <a:t>لإزالة هذه الحالة نضرب كل من البسط والمقام بمرافق البسط (              )</a:t>
            </a:r>
            <a:endParaRPr lang="en-US" sz="2400" smtClean="0"/>
          </a:p>
          <a:p>
            <a:pPr marL="514350" indent="-514350" rtl="1">
              <a:buFont typeface="Arial" charset="0"/>
              <a:buNone/>
            </a:pPr>
            <a:endParaRPr lang="ar-SA" sz="3000" smtClean="0"/>
          </a:p>
          <a:p>
            <a:pPr marL="514350" indent="-514350" rtl="1">
              <a:buFont typeface="Arial" charset="0"/>
              <a:buNone/>
            </a:pPr>
            <a:endParaRPr lang="ar-SA" sz="2400" b="1" smtClean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074" name="Object 8"/>
          <p:cNvGraphicFramePr>
            <a:graphicFrameLocks noChangeAspect="1"/>
          </p:cNvGraphicFramePr>
          <p:nvPr/>
        </p:nvGraphicFramePr>
        <p:xfrm>
          <a:off x="914400" y="3505200"/>
          <a:ext cx="7162800" cy="1143000"/>
        </p:xfrm>
        <a:graphic>
          <a:graphicData uri="http://schemas.openxmlformats.org/presentationml/2006/ole">
            <p:oleObj spid="_x0000_s79030" name="Equation" r:id="rId3" imgW="2133600" imgH="431800" progId="Equation.3">
              <p:embed/>
            </p:oleObj>
          </a:graphicData>
        </a:graphic>
      </p:graphicFrame>
      <p:graphicFrame>
        <p:nvGraphicFramePr>
          <p:cNvPr id="3075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89855509"/>
              </p:ext>
            </p:extLst>
          </p:nvPr>
        </p:nvGraphicFramePr>
        <p:xfrm>
          <a:off x="1066800" y="1524000"/>
          <a:ext cx="2836863" cy="1447800"/>
        </p:xfrm>
        <a:graphic>
          <a:graphicData uri="http://schemas.openxmlformats.org/presentationml/2006/ole">
            <p:oleObj spid="_x0000_s79031" name="معادلة" r:id="rId4" imgW="685800" imgH="431640" progId="Equation.3">
              <p:embed/>
            </p:oleObj>
          </a:graphicData>
        </a:graphic>
      </p:graphicFrame>
      <p:graphicFrame>
        <p:nvGraphicFramePr>
          <p:cNvPr id="3076" name="Object 16"/>
          <p:cNvGraphicFramePr>
            <a:graphicFrameLocks noChangeAspect="1"/>
          </p:cNvGraphicFramePr>
          <p:nvPr/>
        </p:nvGraphicFramePr>
        <p:xfrm>
          <a:off x="1023938" y="5029200"/>
          <a:ext cx="1185862" cy="573088"/>
        </p:xfrm>
        <a:graphic>
          <a:graphicData uri="http://schemas.openxmlformats.org/presentationml/2006/ole">
            <p:oleObj spid="_x0000_s79032" name="Equation" r:id="rId5" imgW="444307" imgH="228501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710070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</a:rPr>
              <a:t>تابع: الحلول:</a:t>
            </a:r>
            <a:endParaRPr lang="en-GB" sz="320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098" name="Object 8"/>
          <p:cNvGraphicFramePr>
            <a:graphicFrameLocks noChangeAspect="1"/>
          </p:cNvGraphicFramePr>
          <p:nvPr/>
        </p:nvGraphicFramePr>
        <p:xfrm>
          <a:off x="320675" y="1600200"/>
          <a:ext cx="8959850" cy="4038600"/>
        </p:xfrm>
        <a:graphic>
          <a:graphicData uri="http://schemas.openxmlformats.org/presentationml/2006/ole">
            <p:oleObj spid="_x0000_s79933" name="Equation" r:id="rId3" imgW="3644900" imgH="18034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057331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تابع: الحلول: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14350" indent="-514350" rtl="1">
              <a:defRPr/>
            </a:pPr>
            <a:r>
              <a:rPr lang="ar-SA" sz="2800" dirty="0" smtClean="0"/>
              <a:t> بما أن درجة البسط </a:t>
            </a:r>
            <a:r>
              <a:rPr lang="en-US" sz="2800" dirty="0" smtClean="0"/>
              <a:t> </a:t>
            </a:r>
            <a:r>
              <a:rPr lang="ar-SA" sz="2800" dirty="0" smtClean="0"/>
              <a:t>أقل من درجة المقام اذاً:  </a:t>
            </a:r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69528973"/>
              </p:ext>
            </p:extLst>
          </p:nvPr>
        </p:nvGraphicFramePr>
        <p:xfrm>
          <a:off x="1295400" y="1474788"/>
          <a:ext cx="3267075" cy="963612"/>
        </p:xfrm>
        <a:graphic>
          <a:graphicData uri="http://schemas.openxmlformats.org/presentationml/2006/ole">
            <p:oleObj spid="_x0000_s81021" name="معادلة" r:id="rId3" imgW="1333440" imgH="419040" progId="Equation.3">
              <p:embed/>
            </p:oleObj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93399309"/>
              </p:ext>
            </p:extLst>
          </p:nvPr>
        </p:nvGraphicFramePr>
        <p:xfrm>
          <a:off x="1354138" y="4267200"/>
          <a:ext cx="3827462" cy="963613"/>
        </p:xfrm>
        <a:graphic>
          <a:graphicData uri="http://schemas.openxmlformats.org/presentationml/2006/ole">
            <p:oleObj spid="_x0000_s81022" name="معادلة" r:id="rId4" imgW="1562040" imgH="41904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635312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تابع: الحلول: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14350" indent="-514350" rtl="1">
              <a:defRPr/>
            </a:pPr>
            <a:r>
              <a:rPr lang="ar-SA" sz="2800" dirty="0" smtClean="0"/>
              <a:t> بما أن درجة البسط = درجة المقام اذاً:  </a:t>
            </a:r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31732799"/>
              </p:ext>
            </p:extLst>
          </p:nvPr>
        </p:nvGraphicFramePr>
        <p:xfrm>
          <a:off x="1143000" y="1676400"/>
          <a:ext cx="2489200" cy="963613"/>
        </p:xfrm>
        <a:graphic>
          <a:graphicData uri="http://schemas.openxmlformats.org/presentationml/2006/ole">
            <p:oleObj spid="_x0000_s89209" name="معادلة" r:id="rId3" imgW="1015920" imgH="419040" progId="Equation.3">
              <p:embed/>
            </p:oleObj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5307521"/>
              </p:ext>
            </p:extLst>
          </p:nvPr>
        </p:nvGraphicFramePr>
        <p:xfrm>
          <a:off x="1231900" y="4114800"/>
          <a:ext cx="3111500" cy="963613"/>
        </p:xfrm>
        <a:graphic>
          <a:graphicData uri="http://schemas.openxmlformats.org/presentationml/2006/ole">
            <p:oleObj spid="_x0000_s89210" name="معادلة" r:id="rId4" imgW="1269720" imgH="41904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449844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</a:rPr>
              <a:t>تابع: الحلول:</a:t>
            </a:r>
            <a:endParaRPr lang="en-GB" sz="320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14350" indent="-514350" rtl="1">
              <a:defRPr/>
            </a:pPr>
            <a:r>
              <a:rPr lang="ar-SA" sz="2800" dirty="0" smtClean="0"/>
              <a:t> بما أن درجة البسط </a:t>
            </a:r>
            <a:r>
              <a:rPr lang="en-US" sz="2800" dirty="0" smtClean="0"/>
              <a:t> </a:t>
            </a:r>
            <a:r>
              <a:rPr lang="ar-SA" sz="2800" dirty="0" smtClean="0"/>
              <a:t>أكبر من درجة المقام اذاً:  </a:t>
            </a:r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42367867"/>
              </p:ext>
            </p:extLst>
          </p:nvPr>
        </p:nvGraphicFramePr>
        <p:xfrm>
          <a:off x="1219200" y="1676400"/>
          <a:ext cx="3824287" cy="1219200"/>
        </p:xfrm>
        <a:graphic>
          <a:graphicData uri="http://schemas.openxmlformats.org/presentationml/2006/ole">
            <p:oleObj spid="_x0000_s90230" name="معادلة" r:id="rId3" imgW="1079280" imgH="419040" progId="Equation.3">
              <p:embed/>
            </p:oleObj>
          </a:graphicData>
        </a:graphic>
      </p:graphicFrame>
      <p:graphicFrame>
        <p:nvGraphicFramePr>
          <p:cNvPr id="5123" name="Object 11"/>
          <p:cNvGraphicFramePr>
            <a:graphicFrameLocks noChangeAspect="1"/>
          </p:cNvGraphicFramePr>
          <p:nvPr/>
        </p:nvGraphicFramePr>
        <p:xfrm>
          <a:off x="1403350" y="4114800"/>
          <a:ext cx="4768850" cy="1219200"/>
        </p:xfrm>
        <a:graphic>
          <a:graphicData uri="http://schemas.openxmlformats.org/presentationml/2006/ole">
            <p:oleObj spid="_x0000_s90231" name="Equation" r:id="rId4" imgW="1346200" imgH="4191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877887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 </a:t>
            </a:r>
            <a:endParaRPr lang="en-US" sz="4000" dirty="0" smtClean="0">
              <a:solidFill>
                <a:srgbClr val="FF0000"/>
              </a:solidFill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2800" dirty="0" smtClean="0">
                <a:cs typeface="Arial" pitchFamily="34" charset="0"/>
              </a:rPr>
              <a:t>هل الدالة المعرفة </a:t>
            </a:r>
            <a:r>
              <a:rPr lang="ar-SA" sz="2800" dirty="0" err="1" smtClean="0">
                <a:cs typeface="Arial" pitchFamily="34" charset="0"/>
              </a:rPr>
              <a:t>بـ</a:t>
            </a: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                </a:t>
            </a: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متصلة في </a:t>
            </a:r>
            <a:r>
              <a:rPr lang="en-US" sz="2800" dirty="0" smtClean="0">
                <a:cs typeface="Arial" pitchFamily="34" charset="0"/>
              </a:rPr>
              <a:t>x=-1</a:t>
            </a:r>
            <a:r>
              <a:rPr lang="ar-SA" sz="2800" dirty="0" smtClean="0">
                <a:cs typeface="Arial" pitchFamily="34" charset="0"/>
              </a:rPr>
              <a:t> ؟</a:t>
            </a:r>
          </a:p>
          <a:p>
            <a:pPr marL="742950" indent="-7429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buFont typeface="+mj-lt"/>
              <a:buAutoNum type="arabicPeriod"/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66066903"/>
              </p:ext>
            </p:extLst>
          </p:nvPr>
        </p:nvGraphicFramePr>
        <p:xfrm>
          <a:off x="406400" y="1905000"/>
          <a:ext cx="7415213" cy="2743200"/>
        </p:xfrm>
        <a:graphic>
          <a:graphicData uri="http://schemas.openxmlformats.org/presentationml/2006/ole">
            <p:oleObj spid="_x0000_s81982" name="معادلة" r:id="rId3" imgW="1765080" imgH="8632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76675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الحل:</a:t>
            </a:r>
            <a:endParaRPr lang="en-US" sz="4000" dirty="0" smtClean="0">
              <a:solidFill>
                <a:srgbClr val="FF0000"/>
              </a:solidFill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                </a:t>
            </a: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</a:t>
            </a:r>
          </a:p>
          <a:p>
            <a:pPr marL="742950" indent="-742950" rtl="1">
              <a:buFont typeface="+mj-lt"/>
              <a:buAutoNum type="arabicPeriod"/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                   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</a:t>
            </a: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717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2523884"/>
              </p:ext>
            </p:extLst>
          </p:nvPr>
        </p:nvGraphicFramePr>
        <p:xfrm>
          <a:off x="1371600" y="1752600"/>
          <a:ext cx="4800600" cy="685800"/>
        </p:xfrm>
        <a:graphic>
          <a:graphicData uri="http://schemas.openxmlformats.org/presentationml/2006/ole">
            <p:oleObj spid="_x0000_s83126" name="Equation" r:id="rId3" imgW="1218671" imgH="203112" progId="Equation.3">
              <p:embed/>
            </p:oleObj>
          </a:graphicData>
        </a:graphic>
      </p:graphicFrame>
      <p:graphicFrame>
        <p:nvGraphicFramePr>
          <p:cNvPr id="717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21811408"/>
              </p:ext>
            </p:extLst>
          </p:nvPr>
        </p:nvGraphicFramePr>
        <p:xfrm>
          <a:off x="1293813" y="2762250"/>
          <a:ext cx="6327775" cy="1220788"/>
        </p:xfrm>
        <a:graphic>
          <a:graphicData uri="http://schemas.openxmlformats.org/presentationml/2006/ole">
            <p:oleObj spid="_x0000_s83127" name="معادلة" r:id="rId4" imgW="2070000" imgH="393480" progId="Equation.3">
              <p:embed/>
            </p:oleObj>
          </a:graphicData>
        </a:graphic>
      </p:graphicFrame>
      <p:graphicFrame>
        <p:nvGraphicFramePr>
          <p:cNvPr id="717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29397319"/>
              </p:ext>
            </p:extLst>
          </p:nvPr>
        </p:nvGraphicFramePr>
        <p:xfrm>
          <a:off x="1325563" y="4287838"/>
          <a:ext cx="6521450" cy="1063625"/>
        </p:xfrm>
        <a:graphic>
          <a:graphicData uri="http://schemas.openxmlformats.org/presentationml/2006/ole">
            <p:oleObj spid="_x0000_s83128" name="معادلة" r:id="rId5" imgW="2247840" imgH="3934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2712560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  </a:t>
            </a:r>
            <a:endParaRPr lang="en-US" sz="4000" dirty="0" smtClean="0">
              <a:solidFill>
                <a:srgbClr val="FF0000"/>
              </a:solidFill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915400" cy="4830763"/>
          </a:xfrm>
        </p:spPr>
        <p:txBody>
          <a:bodyPr/>
          <a:lstStyle/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بما أن</a:t>
            </a:r>
          </a:p>
          <a:p>
            <a:pPr marL="742950" indent="-7429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r>
              <a:rPr lang="ar-SA" sz="3000" dirty="0" err="1" smtClean="0">
                <a:cs typeface="Arial" pitchFamily="34" charset="0"/>
              </a:rPr>
              <a:t>اذاً</a:t>
            </a: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      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و بما أن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 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</a:t>
            </a:r>
            <a:r>
              <a:rPr lang="ar-SA" sz="3000" dirty="0" err="1" smtClean="0">
                <a:cs typeface="Arial" pitchFamily="34" charset="0"/>
              </a:rPr>
              <a:t>اذاً</a:t>
            </a:r>
            <a:r>
              <a:rPr lang="ar-SA" sz="3000" dirty="0" smtClean="0">
                <a:cs typeface="Arial" pitchFamily="34" charset="0"/>
              </a:rPr>
              <a:t> الدالة متصلة في </a:t>
            </a:r>
            <a:r>
              <a:rPr lang="en-US" sz="3000" dirty="0" smtClean="0">
                <a:cs typeface="Arial" pitchFamily="34" charset="0"/>
              </a:rPr>
              <a:t>x=-1</a:t>
            </a:r>
            <a:r>
              <a:rPr lang="ar-SA" sz="3000" dirty="0" smtClean="0">
                <a:cs typeface="Arial" pitchFamily="34" charset="0"/>
              </a:rPr>
              <a:t>   </a:t>
            </a: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8194" name="Object 4"/>
          <p:cNvGraphicFramePr>
            <a:graphicFrameLocks noChangeAspect="1"/>
          </p:cNvGraphicFramePr>
          <p:nvPr/>
        </p:nvGraphicFramePr>
        <p:xfrm>
          <a:off x="982663" y="1447800"/>
          <a:ext cx="4122737" cy="990600"/>
        </p:xfrm>
        <a:graphic>
          <a:graphicData uri="http://schemas.openxmlformats.org/presentationml/2006/ole">
            <p:oleObj spid="_x0000_s84150" name="Equation" r:id="rId3" imgW="1384300" imgH="368300" progId="Equation.3">
              <p:embed/>
            </p:oleObj>
          </a:graphicData>
        </a:graphic>
      </p:graphicFrame>
      <p:graphicFrame>
        <p:nvGraphicFramePr>
          <p:cNvPr id="8195" name="Object 4"/>
          <p:cNvGraphicFramePr>
            <a:graphicFrameLocks noChangeAspect="1"/>
          </p:cNvGraphicFramePr>
          <p:nvPr/>
        </p:nvGraphicFramePr>
        <p:xfrm>
          <a:off x="1143000" y="2514600"/>
          <a:ext cx="3200400" cy="990600"/>
        </p:xfrm>
        <a:graphic>
          <a:graphicData uri="http://schemas.openxmlformats.org/presentationml/2006/ole">
            <p:oleObj spid="_x0000_s84151" name="Equation" r:id="rId4" imgW="901309" imgH="368140" progId="Equation.3">
              <p:embed/>
            </p:oleObj>
          </a:graphicData>
        </a:graphic>
      </p:graphicFrame>
      <p:graphicFrame>
        <p:nvGraphicFramePr>
          <p:cNvPr id="8196" name="Object 8"/>
          <p:cNvGraphicFramePr>
            <a:graphicFrameLocks noChangeAspect="1"/>
          </p:cNvGraphicFramePr>
          <p:nvPr/>
        </p:nvGraphicFramePr>
        <p:xfrm>
          <a:off x="1104900" y="3657600"/>
          <a:ext cx="4198938" cy="990600"/>
        </p:xfrm>
        <a:graphic>
          <a:graphicData uri="http://schemas.openxmlformats.org/presentationml/2006/ole">
            <p:oleObj spid="_x0000_s84152" name="Equation" r:id="rId5" imgW="1409700" imgH="3683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742828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 </a:t>
            </a:r>
            <a:endParaRPr lang="en-US" sz="4000" dirty="0" smtClean="0">
              <a:solidFill>
                <a:srgbClr val="FF0000"/>
              </a:solidFill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2800" dirty="0" smtClean="0">
                <a:cs typeface="Arial" pitchFamily="34" charset="0"/>
              </a:rPr>
              <a:t>هل الدالة المعرفة </a:t>
            </a:r>
            <a:r>
              <a:rPr lang="ar-SA" sz="2800" dirty="0" err="1" smtClean="0">
                <a:cs typeface="Arial" pitchFamily="34" charset="0"/>
              </a:rPr>
              <a:t>بـ</a:t>
            </a: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                </a:t>
            </a: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متصلة في </a:t>
            </a:r>
            <a:r>
              <a:rPr lang="en-US" sz="2800" dirty="0" smtClean="0">
                <a:cs typeface="Arial" pitchFamily="34" charset="0"/>
              </a:rPr>
              <a:t>x=2</a:t>
            </a:r>
            <a:r>
              <a:rPr lang="ar-SA" sz="2800" dirty="0" smtClean="0">
                <a:cs typeface="Arial" pitchFamily="34" charset="0"/>
              </a:rPr>
              <a:t>؟</a:t>
            </a:r>
          </a:p>
          <a:p>
            <a:pPr marL="742950" indent="-7429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buFont typeface="+mj-lt"/>
              <a:buAutoNum type="arabicPeriod"/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22859862"/>
              </p:ext>
            </p:extLst>
          </p:nvPr>
        </p:nvGraphicFramePr>
        <p:xfrm>
          <a:off x="603250" y="2057400"/>
          <a:ext cx="8007350" cy="2819400"/>
        </p:xfrm>
        <a:graphic>
          <a:graphicData uri="http://schemas.openxmlformats.org/presentationml/2006/ole">
            <p:oleObj spid="_x0000_s85054" name="معادلة" r:id="rId3" imgW="1714320" imgH="8632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521224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الحل:</a:t>
            </a:r>
            <a:endParaRPr lang="en-US" sz="4000" dirty="0" smtClean="0">
              <a:solidFill>
                <a:srgbClr val="FF0000"/>
              </a:solidFill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                </a:t>
            </a: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</a:t>
            </a:r>
          </a:p>
          <a:p>
            <a:pPr marL="742950" indent="-742950" rtl="1">
              <a:buFont typeface="+mj-lt"/>
              <a:buAutoNum type="arabicPeriod"/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                   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</a:t>
            </a: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10242" name="Object 14"/>
          <p:cNvGraphicFramePr>
            <a:graphicFrameLocks noChangeAspect="1"/>
          </p:cNvGraphicFramePr>
          <p:nvPr/>
        </p:nvGraphicFramePr>
        <p:xfrm>
          <a:off x="1447800" y="1752600"/>
          <a:ext cx="2100263" cy="685800"/>
        </p:xfrm>
        <a:graphic>
          <a:graphicData uri="http://schemas.openxmlformats.org/presentationml/2006/ole">
            <p:oleObj spid="_x0000_s86198" name="Equation" r:id="rId3" imgW="533169" imgH="203112" progId="Equation.3">
              <p:embed/>
            </p:oleObj>
          </a:graphicData>
        </a:graphic>
      </p:graphicFrame>
      <p:graphicFrame>
        <p:nvGraphicFramePr>
          <p:cNvPr id="1024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52163093"/>
              </p:ext>
            </p:extLst>
          </p:nvPr>
        </p:nvGraphicFramePr>
        <p:xfrm>
          <a:off x="1333500" y="2762250"/>
          <a:ext cx="6249988" cy="1220788"/>
        </p:xfrm>
        <a:graphic>
          <a:graphicData uri="http://schemas.openxmlformats.org/presentationml/2006/ole">
            <p:oleObj spid="_x0000_s86199" name="معادلة" r:id="rId4" imgW="2044440" imgH="393480" progId="Equation.3">
              <p:embed/>
            </p:oleObj>
          </a:graphicData>
        </a:graphic>
      </p:graphicFrame>
      <p:graphicFrame>
        <p:nvGraphicFramePr>
          <p:cNvPr id="1024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68399188"/>
              </p:ext>
            </p:extLst>
          </p:nvPr>
        </p:nvGraphicFramePr>
        <p:xfrm>
          <a:off x="1298575" y="4287838"/>
          <a:ext cx="5821363" cy="1063625"/>
        </p:xfrm>
        <a:graphic>
          <a:graphicData uri="http://schemas.openxmlformats.org/presentationml/2006/ole">
            <p:oleObj spid="_x0000_s86200" name="معادلة" r:id="rId5" imgW="2006280" imgH="3934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2054337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 </a:t>
            </a:r>
            <a:endParaRPr lang="en-US" sz="4000" dirty="0" smtClean="0">
              <a:solidFill>
                <a:srgbClr val="FF0000"/>
              </a:solidFill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915400" cy="4830763"/>
          </a:xfrm>
        </p:spPr>
        <p:txBody>
          <a:bodyPr/>
          <a:lstStyle/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بما أن</a:t>
            </a:r>
          </a:p>
          <a:p>
            <a:pPr marL="742950" indent="-7429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r>
              <a:rPr lang="ar-SA" sz="3000" dirty="0" err="1" smtClean="0">
                <a:cs typeface="Arial" pitchFamily="34" charset="0"/>
              </a:rPr>
              <a:t>اذاً</a:t>
            </a: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      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و بما أن 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 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</a:t>
            </a:r>
            <a:r>
              <a:rPr lang="ar-SA" sz="3000" dirty="0" err="1" smtClean="0">
                <a:cs typeface="Arial" pitchFamily="34" charset="0"/>
              </a:rPr>
              <a:t>اذاً</a:t>
            </a:r>
            <a:r>
              <a:rPr lang="ar-SA" sz="3000" dirty="0" smtClean="0">
                <a:cs typeface="Arial" pitchFamily="34" charset="0"/>
              </a:rPr>
              <a:t> الدالة غير متصلة في </a:t>
            </a:r>
            <a:r>
              <a:rPr lang="en-US" sz="3000" dirty="0" smtClean="0">
                <a:cs typeface="Arial" pitchFamily="34" charset="0"/>
              </a:rPr>
              <a:t>x=2</a:t>
            </a:r>
            <a:r>
              <a:rPr lang="ar-SA" sz="3000" dirty="0" smtClean="0">
                <a:cs typeface="Arial" pitchFamily="34" charset="0"/>
              </a:rPr>
              <a:t>   </a:t>
            </a: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1285875" y="1447800"/>
          <a:ext cx="3895725" cy="990600"/>
        </p:xfrm>
        <a:graphic>
          <a:graphicData uri="http://schemas.openxmlformats.org/presentationml/2006/ole">
            <p:oleObj spid="_x0000_s87222" name="Equation" r:id="rId3" imgW="1308100" imgH="368300" progId="Equation.3">
              <p:embed/>
            </p:oleObj>
          </a:graphicData>
        </a:graphic>
      </p:graphicFrame>
      <p:graphicFrame>
        <p:nvGraphicFramePr>
          <p:cNvPr id="11267" name="Object 4"/>
          <p:cNvGraphicFramePr>
            <a:graphicFrameLocks noChangeAspect="1"/>
          </p:cNvGraphicFramePr>
          <p:nvPr/>
        </p:nvGraphicFramePr>
        <p:xfrm>
          <a:off x="1339850" y="2514600"/>
          <a:ext cx="2749550" cy="990600"/>
        </p:xfrm>
        <a:graphic>
          <a:graphicData uri="http://schemas.openxmlformats.org/presentationml/2006/ole">
            <p:oleObj spid="_x0000_s87223" name="Equation" r:id="rId4" imgW="774364" imgH="368140" progId="Equation.3">
              <p:embed/>
            </p:oleObj>
          </a:graphicData>
        </a:graphic>
      </p:graphicFrame>
      <p:graphicFrame>
        <p:nvGraphicFramePr>
          <p:cNvPr id="11268" name="Object 4"/>
          <p:cNvGraphicFramePr>
            <a:graphicFrameLocks noChangeAspect="1"/>
          </p:cNvGraphicFramePr>
          <p:nvPr/>
        </p:nvGraphicFramePr>
        <p:xfrm>
          <a:off x="1409700" y="3657600"/>
          <a:ext cx="2987675" cy="990600"/>
        </p:xfrm>
        <a:graphic>
          <a:graphicData uri="http://schemas.openxmlformats.org/presentationml/2006/ole">
            <p:oleObj spid="_x0000_s87224" name="Equation" r:id="rId5" imgW="1002865" imgH="36814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8523882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600" dirty="0" smtClean="0">
                <a:solidFill>
                  <a:schemeClr val="tx1"/>
                </a:solidFill>
              </a:rPr>
              <a:t>أوجد مشتقات الدوال التالية:</a:t>
            </a:r>
            <a:endParaRPr lang="en-GB" sz="2800" dirty="0" smtClean="0">
              <a:solidFill>
                <a:schemeClr val="tx1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  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      </a:t>
            </a:r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2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8651392"/>
              </p:ext>
            </p:extLst>
          </p:nvPr>
        </p:nvGraphicFramePr>
        <p:xfrm>
          <a:off x="663575" y="4111625"/>
          <a:ext cx="8456613" cy="1069975"/>
        </p:xfrm>
        <a:graphic>
          <a:graphicData uri="http://schemas.openxmlformats.org/presentationml/2006/ole">
            <p:oleObj spid="_x0000_s91309" name="Equation" r:id="rId3" imgW="2349500" imgH="406400" progId="Equation.3">
              <p:embed/>
            </p:oleObj>
          </a:graphicData>
        </a:graphic>
      </p:graphicFrame>
      <p:graphicFrame>
        <p:nvGraphicFramePr>
          <p:cNvPr id="102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20999280"/>
              </p:ext>
            </p:extLst>
          </p:nvPr>
        </p:nvGraphicFramePr>
        <p:xfrm>
          <a:off x="685800" y="1676400"/>
          <a:ext cx="2192338" cy="687388"/>
        </p:xfrm>
        <a:graphic>
          <a:graphicData uri="http://schemas.openxmlformats.org/presentationml/2006/ole">
            <p:oleObj spid="_x0000_s91310" name="معادلة" r:id="rId4" imgW="825480" imgH="266400" progId="Equation.3">
              <p:embed/>
            </p:oleObj>
          </a:graphicData>
        </a:graphic>
      </p:graphicFrame>
      <p:graphicFrame>
        <p:nvGraphicFramePr>
          <p:cNvPr id="1028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7494185"/>
              </p:ext>
            </p:extLst>
          </p:nvPr>
        </p:nvGraphicFramePr>
        <p:xfrm>
          <a:off x="938213" y="3067050"/>
          <a:ext cx="2260600" cy="819150"/>
        </p:xfrm>
        <a:graphic>
          <a:graphicData uri="http://schemas.openxmlformats.org/presentationml/2006/ole">
            <p:oleObj spid="_x0000_s91311" name="Equation" r:id="rId5" imgW="850531" imgH="317362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8538520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      </a:t>
            </a:r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50" name="Object 7"/>
          <p:cNvGraphicFramePr>
            <a:graphicFrameLocks noChangeAspect="1"/>
          </p:cNvGraphicFramePr>
          <p:nvPr/>
        </p:nvGraphicFramePr>
        <p:xfrm>
          <a:off x="914400" y="3276600"/>
          <a:ext cx="8086725" cy="1981200"/>
        </p:xfrm>
        <a:graphic>
          <a:graphicData uri="http://schemas.openxmlformats.org/presentationml/2006/ole">
            <p:oleObj spid="_x0000_s92276" name="Equation" r:id="rId3" imgW="1866900" imgH="685800" progId="Equation.3">
              <p:embed/>
            </p:oleObj>
          </a:graphicData>
        </a:graphic>
      </p:graphicFrame>
      <p:graphicFrame>
        <p:nvGraphicFramePr>
          <p:cNvPr id="205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13174107"/>
              </p:ext>
            </p:extLst>
          </p:nvPr>
        </p:nvGraphicFramePr>
        <p:xfrm>
          <a:off x="762000" y="1676400"/>
          <a:ext cx="4775200" cy="1066800"/>
        </p:xfrm>
        <a:graphic>
          <a:graphicData uri="http://schemas.openxmlformats.org/presentationml/2006/ole">
            <p:oleObj spid="_x0000_s92277" name="معادلة" r:id="rId4" imgW="1130040" imgH="2664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079070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  </a:t>
            </a:r>
          </a:p>
          <a:p>
            <a:pPr marL="514350" indent="-514350" rtl="1">
              <a:defRPr/>
            </a:pPr>
            <a:endParaRPr lang="ar-SA" sz="2800" b="1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  <a:endParaRPr lang="ar-SA" sz="2800" dirty="0" smtClean="0"/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07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85178498"/>
              </p:ext>
            </p:extLst>
          </p:nvPr>
        </p:nvGraphicFramePr>
        <p:xfrm>
          <a:off x="838200" y="2590800"/>
          <a:ext cx="1585912" cy="914400"/>
        </p:xfrm>
        <a:graphic>
          <a:graphicData uri="http://schemas.openxmlformats.org/presentationml/2006/ole">
            <p:oleObj spid="_x0000_s93362" name="معادلة" r:id="rId3" imgW="723600" imgH="393480" progId="Equation.3">
              <p:embed/>
            </p:oleObj>
          </a:graphicData>
        </a:graphic>
      </p:graphicFrame>
      <p:graphicFrame>
        <p:nvGraphicFramePr>
          <p:cNvPr id="307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48438031"/>
              </p:ext>
            </p:extLst>
          </p:nvPr>
        </p:nvGraphicFramePr>
        <p:xfrm>
          <a:off x="914400" y="3429000"/>
          <a:ext cx="1212850" cy="776287"/>
        </p:xfrm>
        <a:graphic>
          <a:graphicData uri="http://schemas.openxmlformats.org/presentationml/2006/ole">
            <p:oleObj spid="_x0000_s93363" name="معادلة" r:id="rId4" imgW="457200" imgH="393480" progId="Equation.3">
              <p:embed/>
            </p:oleObj>
          </a:graphicData>
        </a:graphic>
      </p:graphicFrame>
      <p:graphicFrame>
        <p:nvGraphicFramePr>
          <p:cNvPr id="3076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72885436"/>
              </p:ext>
            </p:extLst>
          </p:nvPr>
        </p:nvGraphicFramePr>
        <p:xfrm>
          <a:off x="533400" y="1752600"/>
          <a:ext cx="5867400" cy="582613"/>
        </p:xfrm>
        <a:graphic>
          <a:graphicData uri="http://schemas.openxmlformats.org/presentationml/2006/ole">
            <p:oleObj spid="_x0000_s93364" name="معادلة" r:id="rId5" imgW="1485720" imgH="228600" progId="Equation.3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83346848"/>
              </p:ext>
            </p:extLst>
          </p:nvPr>
        </p:nvGraphicFramePr>
        <p:xfrm>
          <a:off x="838200" y="4603750"/>
          <a:ext cx="7070725" cy="1873250"/>
        </p:xfrm>
        <a:graphic>
          <a:graphicData uri="http://schemas.openxmlformats.org/presentationml/2006/ole">
            <p:oleObj spid="_x0000_s93365" name="معادلة" r:id="rId6" imgW="3695400" imgH="13078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633668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  </a:t>
            </a:r>
          </a:p>
          <a:p>
            <a:pPr marL="514350" indent="-514350" rtl="1">
              <a:defRPr/>
            </a:pPr>
            <a:endParaRPr lang="ar-SA" sz="2800" b="1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  <a:endParaRPr lang="ar-SA" sz="2800" dirty="0" smtClean="0"/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07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29235585"/>
              </p:ext>
            </p:extLst>
          </p:nvPr>
        </p:nvGraphicFramePr>
        <p:xfrm>
          <a:off x="823913" y="3276600"/>
          <a:ext cx="1614487" cy="914400"/>
        </p:xfrm>
        <a:graphic>
          <a:graphicData uri="http://schemas.openxmlformats.org/presentationml/2006/ole">
            <p:oleObj spid="_x0000_s99491" name="معادلة" r:id="rId3" imgW="736560" imgH="393480" progId="Equation.3">
              <p:embed/>
            </p:oleObj>
          </a:graphicData>
        </a:graphic>
      </p:graphicFrame>
      <p:graphicFrame>
        <p:nvGraphicFramePr>
          <p:cNvPr id="307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30056059"/>
              </p:ext>
            </p:extLst>
          </p:nvPr>
        </p:nvGraphicFramePr>
        <p:xfrm>
          <a:off x="796925" y="4495800"/>
          <a:ext cx="1449388" cy="776288"/>
        </p:xfrm>
        <a:graphic>
          <a:graphicData uri="http://schemas.openxmlformats.org/presentationml/2006/ole">
            <p:oleObj spid="_x0000_s99492" name="معادلة" r:id="rId4" imgW="545760" imgH="393480" progId="Equation.3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41755897"/>
              </p:ext>
            </p:extLst>
          </p:nvPr>
        </p:nvGraphicFramePr>
        <p:xfrm>
          <a:off x="685800" y="1828800"/>
          <a:ext cx="3846513" cy="787400"/>
        </p:xfrm>
        <a:graphic>
          <a:graphicData uri="http://schemas.openxmlformats.org/presentationml/2006/ole">
            <p:oleObj spid="_x0000_s99493" name="معادلة" r:id="rId5" imgW="1447560" imgH="3934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208161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 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09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21260281"/>
              </p:ext>
            </p:extLst>
          </p:nvPr>
        </p:nvGraphicFramePr>
        <p:xfrm>
          <a:off x="457200" y="1223394"/>
          <a:ext cx="8315844" cy="5101206"/>
        </p:xfrm>
        <a:graphic>
          <a:graphicData uri="http://schemas.openxmlformats.org/presentationml/2006/ole">
            <p:oleObj spid="_x0000_s94268" name="معادلة" r:id="rId3" imgW="3288960" imgH="238752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1898755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600" dirty="0" smtClean="0">
                <a:solidFill>
                  <a:schemeClr val="tx1"/>
                </a:solidFill>
              </a:rPr>
              <a:t>أوجد المشتقات الثلاث الاولى :</a:t>
            </a:r>
            <a:endParaRPr lang="en-GB" sz="2800" dirty="0" smtClean="0">
              <a:solidFill>
                <a:schemeClr val="tx1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b="1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12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4151524"/>
              </p:ext>
            </p:extLst>
          </p:nvPr>
        </p:nvGraphicFramePr>
        <p:xfrm>
          <a:off x="1174750" y="3227387"/>
          <a:ext cx="3063875" cy="582613"/>
        </p:xfrm>
        <a:graphic>
          <a:graphicData uri="http://schemas.openxmlformats.org/presentationml/2006/ole">
            <p:oleObj spid="_x0000_s95462" name="معادلة" r:id="rId3" imgW="1371600" imgH="228600" progId="Equation.3">
              <p:embed/>
            </p:oleObj>
          </a:graphicData>
        </a:graphic>
      </p:graphicFrame>
      <p:graphicFrame>
        <p:nvGraphicFramePr>
          <p:cNvPr id="512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384799791"/>
              </p:ext>
            </p:extLst>
          </p:nvPr>
        </p:nvGraphicFramePr>
        <p:xfrm>
          <a:off x="1219200" y="4143375"/>
          <a:ext cx="2865438" cy="581025"/>
        </p:xfrm>
        <a:graphic>
          <a:graphicData uri="http://schemas.openxmlformats.org/presentationml/2006/ole">
            <p:oleObj spid="_x0000_s95463" name="معادلة" r:id="rId4" imgW="1282680" imgH="228600" progId="Equation.3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54647388"/>
              </p:ext>
            </p:extLst>
          </p:nvPr>
        </p:nvGraphicFramePr>
        <p:xfrm>
          <a:off x="838200" y="1676400"/>
          <a:ext cx="4267200" cy="609600"/>
        </p:xfrm>
        <a:graphic>
          <a:graphicData uri="http://schemas.openxmlformats.org/presentationml/2006/ole">
            <p:oleObj spid="_x0000_s95464" name="Equation" r:id="rId5" imgW="1384300" imgH="228600" progId="Equation.3">
              <p:embed/>
            </p:oleObj>
          </a:graphicData>
        </a:graphic>
      </p:graphicFrame>
      <p:graphicFrame>
        <p:nvGraphicFramePr>
          <p:cNvPr id="1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45784326"/>
              </p:ext>
            </p:extLst>
          </p:nvPr>
        </p:nvGraphicFramePr>
        <p:xfrm>
          <a:off x="1219200" y="4968875"/>
          <a:ext cx="2014538" cy="517525"/>
        </p:xfrm>
        <a:graphic>
          <a:graphicData uri="http://schemas.openxmlformats.org/presentationml/2006/ole">
            <p:oleObj spid="_x0000_s95465" name="معادلة" r:id="rId6" imgW="901440" imgH="20304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267016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600" dirty="0" smtClean="0">
                <a:solidFill>
                  <a:schemeClr val="tx1"/>
                </a:solidFill>
              </a:rPr>
              <a:t>أوجد المشتقات الثلاث الاولى :</a:t>
            </a:r>
            <a:endParaRPr lang="en-GB" sz="2800" dirty="0" smtClean="0">
              <a:solidFill>
                <a:schemeClr val="tx1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b="1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122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12322557"/>
              </p:ext>
            </p:extLst>
          </p:nvPr>
        </p:nvGraphicFramePr>
        <p:xfrm>
          <a:off x="838200" y="1524000"/>
          <a:ext cx="2127250" cy="1143000"/>
        </p:xfrm>
        <a:graphic>
          <a:graphicData uri="http://schemas.openxmlformats.org/presentationml/2006/ole">
            <p:oleObj spid="_x0000_s97450" name="معادلة" r:id="rId3" imgW="799920" imgH="393480" progId="Equation.3">
              <p:embed/>
            </p:oleObj>
          </a:graphicData>
        </a:graphic>
      </p:graphicFrame>
      <p:graphicFrame>
        <p:nvGraphicFramePr>
          <p:cNvPr id="5123" name="Object 6"/>
          <p:cNvGraphicFramePr>
            <a:graphicFrameLocks noChangeAspect="1"/>
          </p:cNvGraphicFramePr>
          <p:nvPr/>
        </p:nvGraphicFramePr>
        <p:xfrm>
          <a:off x="990600" y="3048000"/>
          <a:ext cx="3432175" cy="1066800"/>
        </p:xfrm>
        <a:graphic>
          <a:graphicData uri="http://schemas.openxmlformats.org/presentationml/2006/ole">
            <p:oleObj spid="_x0000_s97451" name="Equation" r:id="rId4" imgW="1536700" imgH="419100" progId="Equation.3">
              <p:embed/>
            </p:oleObj>
          </a:graphicData>
        </a:graphic>
      </p:graphicFrame>
      <p:graphicFrame>
        <p:nvGraphicFramePr>
          <p:cNvPr id="5124" name="Object 10"/>
          <p:cNvGraphicFramePr>
            <a:graphicFrameLocks noChangeAspect="1"/>
          </p:cNvGraphicFramePr>
          <p:nvPr/>
        </p:nvGraphicFramePr>
        <p:xfrm>
          <a:off x="1030288" y="4419600"/>
          <a:ext cx="6665912" cy="1066800"/>
        </p:xfrm>
        <a:graphic>
          <a:graphicData uri="http://schemas.openxmlformats.org/presentationml/2006/ole">
            <p:oleObj spid="_x0000_s97452" name="Equation" r:id="rId5" imgW="2984500" imgH="4191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005680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 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b="1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146" name="Object 6"/>
          <p:cNvGraphicFramePr>
            <a:graphicFrameLocks noChangeAspect="1"/>
          </p:cNvGraphicFramePr>
          <p:nvPr/>
        </p:nvGraphicFramePr>
        <p:xfrm>
          <a:off x="1516063" y="2262188"/>
          <a:ext cx="7024687" cy="1211262"/>
        </p:xfrm>
        <a:graphic>
          <a:graphicData uri="http://schemas.openxmlformats.org/presentationml/2006/ole">
            <p:oleObj spid="_x0000_s96315" name="Equation" r:id="rId3" imgW="2209800" imgH="4445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255379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US" sz="30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536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000" dirty="0" smtClean="0">
                <a:cs typeface="Arial" pitchFamily="34" charset="0"/>
              </a:rPr>
              <a:t>اذا كانت                         فأوجد      </a:t>
            </a:r>
          </a:p>
          <a:p>
            <a:pPr marL="514350" indent="-514350" rtl="1">
              <a:defRPr/>
            </a:pPr>
            <a:r>
              <a:rPr lang="en-US" sz="2800" dirty="0" smtClean="0"/>
              <a:t>  </a:t>
            </a:r>
          </a:p>
          <a:p>
            <a:pPr marL="514350" indent="-514350" rtl="1">
              <a:defRPr/>
            </a:pPr>
            <a:r>
              <a:rPr lang="ar-SA" sz="2800" dirty="0" smtClean="0"/>
              <a:t>الحل: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en-US" sz="30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87114" y="1445173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7" name="Rectangle 1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9" name="Rectangle 1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1" name="Rectangle 1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5" name="Rectangle 2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7" name="Rectangle 2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843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48749970"/>
              </p:ext>
            </p:extLst>
          </p:nvPr>
        </p:nvGraphicFramePr>
        <p:xfrm>
          <a:off x="4016375" y="1143000"/>
          <a:ext cx="941388" cy="1062038"/>
        </p:xfrm>
        <a:graphic>
          <a:graphicData uri="http://schemas.openxmlformats.org/presentationml/2006/ole">
            <p:oleObj spid="_x0000_s15601" name="معادلة" r:id="rId3" imgW="406080" imgH="444240" progId="Equation.3">
              <p:embed/>
            </p:oleObj>
          </a:graphicData>
        </a:graphic>
      </p:graphicFrame>
      <p:graphicFrame>
        <p:nvGraphicFramePr>
          <p:cNvPr id="2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96217047"/>
              </p:ext>
            </p:extLst>
          </p:nvPr>
        </p:nvGraphicFramePr>
        <p:xfrm>
          <a:off x="6021388" y="1371600"/>
          <a:ext cx="1973262" cy="546100"/>
        </p:xfrm>
        <a:graphic>
          <a:graphicData uri="http://schemas.openxmlformats.org/presentationml/2006/ole">
            <p:oleObj spid="_x0000_s15602" name="معادلة" r:id="rId4" imgW="850680" imgH="228600" progId="Equation.3">
              <p:embed/>
            </p:oleObj>
          </a:graphicData>
        </a:graphic>
      </p:graphicFrame>
      <p:graphicFrame>
        <p:nvGraphicFramePr>
          <p:cNvPr id="2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39578306"/>
              </p:ext>
            </p:extLst>
          </p:nvPr>
        </p:nvGraphicFramePr>
        <p:xfrm>
          <a:off x="1312863" y="3290888"/>
          <a:ext cx="5830887" cy="2578100"/>
        </p:xfrm>
        <a:graphic>
          <a:graphicData uri="http://schemas.openxmlformats.org/presentationml/2006/ole">
            <p:oleObj spid="_x0000_s15603" name="معادلة" r:id="rId5" imgW="2514600" imgH="10792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232858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ar-SA" sz="3200" dirty="0">
                <a:solidFill>
                  <a:schemeClr val="tx1"/>
                </a:solidFill>
              </a:rPr>
              <a:t>أوجد مشتقات الدوال التالية</a:t>
            </a:r>
            <a:r>
              <a:rPr lang="ar-SA" sz="3200" dirty="0" smtClean="0">
                <a:solidFill>
                  <a:schemeClr val="tx1"/>
                </a:solidFill>
              </a:rPr>
              <a:t>: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rtl="1">
              <a:defRPr/>
            </a:pPr>
            <a:endParaRPr lang="en-US" sz="2800" dirty="0"/>
          </a:p>
          <a:p>
            <a:pPr marL="0" indent="0" rtl="1">
              <a:defRPr/>
            </a:pPr>
            <a:r>
              <a:rPr lang="ar-SA" sz="2800" dirty="0" smtClean="0"/>
              <a:t>الحل:</a:t>
            </a:r>
          </a:p>
          <a:p>
            <a:pPr marL="0" indent="0" rtl="1">
              <a:defRPr/>
            </a:pP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253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55488401"/>
              </p:ext>
            </p:extLst>
          </p:nvPr>
        </p:nvGraphicFramePr>
        <p:xfrm>
          <a:off x="819150" y="1752600"/>
          <a:ext cx="1619250" cy="652463"/>
        </p:xfrm>
        <a:graphic>
          <a:graphicData uri="http://schemas.openxmlformats.org/presentationml/2006/ole">
            <p:oleObj spid="_x0000_s100458" name="معادلة" r:id="rId3" imgW="609480" imgH="253800" progId="Equation.3">
              <p:embed/>
            </p:oleObj>
          </a:graphicData>
        </a:graphic>
      </p:graphicFrame>
      <p:graphicFrame>
        <p:nvGraphicFramePr>
          <p:cNvPr id="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4676008"/>
              </p:ext>
            </p:extLst>
          </p:nvPr>
        </p:nvGraphicFramePr>
        <p:xfrm>
          <a:off x="571500" y="3255963"/>
          <a:ext cx="3238500" cy="1011237"/>
        </p:xfrm>
        <a:graphic>
          <a:graphicData uri="http://schemas.openxmlformats.org/presentationml/2006/ole">
            <p:oleObj spid="_x0000_s100459" name="معادلة" r:id="rId4" imgW="1218960" imgH="3934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881891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>
              <a:defRPr/>
            </a:pPr>
            <a:r>
              <a:rPr lang="en-US" sz="2800" dirty="0" smtClean="0"/>
              <a:t> </a:t>
            </a: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rtl="1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0" indent="0" rtl="1">
              <a:defRPr/>
            </a:pP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r>
              <a:rPr lang="ar-SA" sz="2400" b="1" dirty="0" smtClean="0">
                <a:cs typeface="Arial" pitchFamily="34" charset="0"/>
              </a:rPr>
              <a:t>ملاحظة: تم تطبيق قانون مشتقة حاصل ضرب دالتين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253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27922985"/>
              </p:ext>
            </p:extLst>
          </p:nvPr>
        </p:nvGraphicFramePr>
        <p:xfrm>
          <a:off x="685800" y="1676400"/>
          <a:ext cx="3124200" cy="677862"/>
        </p:xfrm>
        <a:graphic>
          <a:graphicData uri="http://schemas.openxmlformats.org/presentationml/2006/ole">
            <p:oleObj spid="_x0000_s112744" name="Equation" r:id="rId3" imgW="977900" imgH="228600" progId="Equation.3">
              <p:embed/>
            </p:oleObj>
          </a:graphicData>
        </a:graphic>
      </p:graphicFrame>
      <p:graphicFrame>
        <p:nvGraphicFramePr>
          <p:cNvPr id="10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69591762"/>
              </p:ext>
            </p:extLst>
          </p:nvPr>
        </p:nvGraphicFramePr>
        <p:xfrm>
          <a:off x="715963" y="2767013"/>
          <a:ext cx="6370637" cy="1500187"/>
        </p:xfrm>
        <a:graphic>
          <a:graphicData uri="http://schemas.openxmlformats.org/presentationml/2006/ole">
            <p:oleObj spid="_x0000_s112745" name="معادلة" r:id="rId4" imgW="1993680" imgH="6346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339985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>
              <a:defRPr/>
            </a:pPr>
            <a:r>
              <a:rPr lang="en-US" sz="2800" dirty="0" smtClean="0"/>
              <a:t> </a:t>
            </a: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253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0547153"/>
              </p:ext>
            </p:extLst>
          </p:nvPr>
        </p:nvGraphicFramePr>
        <p:xfrm>
          <a:off x="749300" y="3810000"/>
          <a:ext cx="3670300" cy="954088"/>
        </p:xfrm>
        <a:graphic>
          <a:graphicData uri="http://schemas.openxmlformats.org/presentationml/2006/ole">
            <p:oleObj spid="_x0000_s113770" name="معادلة" r:id="rId3" imgW="1155600" imgH="393480" progId="Equation.3">
              <p:embed/>
            </p:oleObj>
          </a:graphicData>
        </a:graphic>
      </p:graphicFrame>
      <p:graphicFrame>
        <p:nvGraphicFramePr>
          <p:cNvPr id="22533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29877888"/>
              </p:ext>
            </p:extLst>
          </p:nvPr>
        </p:nvGraphicFramePr>
        <p:xfrm>
          <a:off x="533400" y="1676400"/>
          <a:ext cx="2286000" cy="838200"/>
        </p:xfrm>
        <a:graphic>
          <a:graphicData uri="http://schemas.openxmlformats.org/presentationml/2006/ole">
            <p:oleObj spid="_x0000_s113771" name="Equation" r:id="rId4" imgW="533169" imgH="228501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339985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>
              <a:defRPr/>
            </a:pPr>
            <a:r>
              <a:rPr lang="en-US" sz="2800" dirty="0" smtClean="0"/>
              <a:t>   </a:t>
            </a: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253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92275934"/>
              </p:ext>
            </p:extLst>
          </p:nvPr>
        </p:nvGraphicFramePr>
        <p:xfrm>
          <a:off x="457200" y="1455683"/>
          <a:ext cx="3306762" cy="954088"/>
        </p:xfrm>
        <a:graphic>
          <a:graphicData uri="http://schemas.openxmlformats.org/presentationml/2006/ole">
            <p:oleObj spid="_x0000_s114790" name="Equation" r:id="rId3" imgW="1040948" imgH="393529" progId="Equation.3">
              <p:embed/>
            </p:oleObj>
          </a:graphicData>
        </a:graphic>
      </p:graphicFrame>
      <p:graphicFrame>
        <p:nvGraphicFramePr>
          <p:cNvPr id="22533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37059604"/>
              </p:ext>
            </p:extLst>
          </p:nvPr>
        </p:nvGraphicFramePr>
        <p:xfrm>
          <a:off x="638174" y="3316287"/>
          <a:ext cx="4314826" cy="2093913"/>
        </p:xfrm>
        <a:graphic>
          <a:graphicData uri="http://schemas.openxmlformats.org/presentationml/2006/ole">
            <p:oleObj spid="_x0000_s114791" name="معادلة" r:id="rId4" imgW="1625400" imgH="81252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190865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28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28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endParaRPr lang="ar-SA" sz="2800" dirty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71348" y="143991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355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04484247"/>
              </p:ext>
            </p:extLst>
          </p:nvPr>
        </p:nvGraphicFramePr>
        <p:xfrm>
          <a:off x="1152525" y="1600200"/>
          <a:ext cx="1890713" cy="554038"/>
        </p:xfrm>
        <a:graphic>
          <a:graphicData uri="http://schemas.openxmlformats.org/presentationml/2006/ole">
            <p:oleObj spid="_x0000_s115818" name="معادلة" r:id="rId3" imgW="711000" imgH="215640" progId="Equation.3">
              <p:embed/>
            </p:oleObj>
          </a:graphicData>
        </a:graphic>
      </p:graphicFrame>
      <p:graphicFrame>
        <p:nvGraphicFramePr>
          <p:cNvPr id="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8094896"/>
              </p:ext>
            </p:extLst>
          </p:nvPr>
        </p:nvGraphicFramePr>
        <p:xfrm>
          <a:off x="1066800" y="3714750"/>
          <a:ext cx="3881438" cy="1009650"/>
        </p:xfrm>
        <a:graphic>
          <a:graphicData uri="http://schemas.openxmlformats.org/presentationml/2006/ole">
            <p:oleObj spid="_x0000_s115819" name="معادلة" r:id="rId4" imgW="1460160" imgH="3934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211657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28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28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endParaRPr lang="ar-SA" sz="2800" dirty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71348" y="143991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355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48122246"/>
              </p:ext>
            </p:extLst>
          </p:nvPr>
        </p:nvGraphicFramePr>
        <p:xfrm>
          <a:off x="1371600" y="1981200"/>
          <a:ext cx="1214437" cy="677863"/>
        </p:xfrm>
        <a:graphic>
          <a:graphicData uri="http://schemas.openxmlformats.org/presentationml/2006/ole">
            <p:oleObj spid="_x0000_s120934" name="معادلة" r:id="rId3" imgW="457200" imgH="253800" progId="Equation.3">
              <p:embed/>
            </p:oleObj>
          </a:graphicData>
        </a:graphic>
      </p:graphicFrame>
      <p:graphicFrame>
        <p:nvGraphicFramePr>
          <p:cNvPr id="1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16472433"/>
              </p:ext>
            </p:extLst>
          </p:nvPr>
        </p:nvGraphicFramePr>
        <p:xfrm>
          <a:off x="1066800" y="3657600"/>
          <a:ext cx="3103563" cy="1050925"/>
        </p:xfrm>
        <a:graphic>
          <a:graphicData uri="http://schemas.openxmlformats.org/presentationml/2006/ole">
            <p:oleObj spid="_x0000_s120935" name="معادلة" r:id="rId4" imgW="1168200" imgH="3934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276087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algn="l">
              <a:defRPr/>
            </a:pPr>
            <a:endParaRPr lang="ar-SA" sz="2800" dirty="0" smtClean="0"/>
          </a:p>
          <a:p>
            <a:pPr marL="0" indent="0">
              <a:defRPr/>
            </a:pPr>
            <a:r>
              <a:rPr lang="ar-SA" sz="2800" dirty="0" smtClean="0"/>
              <a:t>الحل:</a:t>
            </a:r>
            <a:r>
              <a:rPr lang="en-US" sz="2800" dirty="0" smtClean="0"/>
              <a:t> </a:t>
            </a:r>
          </a:p>
          <a:p>
            <a:pPr marL="0" indent="0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355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58343131"/>
              </p:ext>
            </p:extLst>
          </p:nvPr>
        </p:nvGraphicFramePr>
        <p:xfrm>
          <a:off x="723900" y="3810000"/>
          <a:ext cx="6210300" cy="954088"/>
        </p:xfrm>
        <a:graphic>
          <a:graphicData uri="http://schemas.openxmlformats.org/presentationml/2006/ole">
            <p:oleObj spid="_x0000_s116843" name="معادلة" r:id="rId3" imgW="1955520" imgH="393480" progId="Equation.3">
              <p:embed/>
            </p:oleObj>
          </a:graphicData>
        </a:graphic>
      </p:graphicFrame>
      <p:graphicFrame>
        <p:nvGraphicFramePr>
          <p:cNvPr id="2355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9051800"/>
              </p:ext>
            </p:extLst>
          </p:nvPr>
        </p:nvGraphicFramePr>
        <p:xfrm>
          <a:off x="914400" y="1676400"/>
          <a:ext cx="3200400" cy="838200"/>
        </p:xfrm>
        <a:graphic>
          <a:graphicData uri="http://schemas.openxmlformats.org/presentationml/2006/ole">
            <p:oleObj spid="_x0000_s116844" name="Equation" r:id="rId4" imgW="787058" imgH="203112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9938501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algn="l">
              <a:defRPr/>
            </a:pPr>
            <a:endParaRPr lang="ar-SA" sz="2800" dirty="0" smtClean="0"/>
          </a:p>
          <a:p>
            <a:pPr marL="0" indent="0">
              <a:defRPr/>
            </a:pPr>
            <a:r>
              <a:rPr lang="ar-SA" sz="2800" dirty="0" smtClean="0"/>
              <a:t>الحل:</a:t>
            </a:r>
            <a:r>
              <a:rPr lang="en-US" sz="2800" dirty="0" smtClean="0"/>
              <a:t> </a:t>
            </a:r>
          </a:p>
          <a:p>
            <a:pPr marL="0" indent="0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355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45493986"/>
              </p:ext>
            </p:extLst>
          </p:nvPr>
        </p:nvGraphicFramePr>
        <p:xfrm>
          <a:off x="1295400" y="1676400"/>
          <a:ext cx="2895600" cy="914400"/>
        </p:xfrm>
        <a:graphic>
          <a:graphicData uri="http://schemas.openxmlformats.org/presentationml/2006/ole">
            <p:oleObj spid="_x0000_s121958" name="Equation" r:id="rId3" imgW="596900" imgH="228600" progId="Equation.3">
              <p:embed/>
            </p:oleObj>
          </a:graphicData>
        </a:graphic>
      </p:graphicFrame>
      <p:graphicFrame>
        <p:nvGraphicFramePr>
          <p:cNvPr id="2355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08828952"/>
              </p:ext>
            </p:extLst>
          </p:nvPr>
        </p:nvGraphicFramePr>
        <p:xfrm>
          <a:off x="1016000" y="3505200"/>
          <a:ext cx="6299200" cy="1981200"/>
        </p:xfrm>
        <a:graphic>
          <a:graphicData uri="http://schemas.openxmlformats.org/presentationml/2006/ole">
            <p:oleObj spid="_x0000_s121959" name="معادلة" r:id="rId4" imgW="1625400" imgH="6346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0829703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algn="l">
              <a:defRPr/>
            </a:pPr>
            <a:endParaRPr lang="ar-SA" sz="2800" dirty="0" smtClean="0"/>
          </a:p>
          <a:p>
            <a:pPr marL="0" indent="0">
              <a:defRPr/>
            </a:pPr>
            <a:r>
              <a:rPr lang="ar-SA" sz="2800" dirty="0" smtClean="0"/>
              <a:t>الحل:</a:t>
            </a:r>
            <a:r>
              <a:rPr lang="en-US" sz="2800" dirty="0" smtClean="0"/>
              <a:t> </a:t>
            </a:r>
          </a:p>
          <a:p>
            <a:pPr marL="0" indent="0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355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78220915"/>
              </p:ext>
            </p:extLst>
          </p:nvPr>
        </p:nvGraphicFramePr>
        <p:xfrm>
          <a:off x="762000" y="1905000"/>
          <a:ext cx="3429000" cy="914400"/>
        </p:xfrm>
        <a:graphic>
          <a:graphicData uri="http://schemas.openxmlformats.org/presentationml/2006/ole">
            <p:oleObj spid="_x0000_s122985" name="Equation" r:id="rId3" imgW="863225" imgH="228501" progId="Equation.3">
              <p:embed/>
            </p:oleObj>
          </a:graphicData>
        </a:graphic>
      </p:graphicFrame>
      <p:graphicFrame>
        <p:nvGraphicFramePr>
          <p:cNvPr id="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27860699"/>
              </p:ext>
            </p:extLst>
          </p:nvPr>
        </p:nvGraphicFramePr>
        <p:xfrm>
          <a:off x="828675" y="3657600"/>
          <a:ext cx="8086725" cy="1846262"/>
        </p:xfrm>
        <a:graphic>
          <a:graphicData uri="http://schemas.openxmlformats.org/presentationml/2006/ole">
            <p:oleObj spid="_x0000_s122986" name="معادلة" r:id="rId4" imgW="2298600" imgH="6346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0829703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endParaRPr lang="en-US" sz="2800" dirty="0" smtClean="0"/>
          </a:p>
          <a:p>
            <a:pPr marL="571500" indent="-571500">
              <a:defRPr/>
            </a:pPr>
            <a:r>
              <a:rPr lang="en-US" sz="2800" dirty="0" smtClean="0"/>
              <a:t> </a:t>
            </a:r>
            <a:r>
              <a:rPr lang="ar-SA" sz="2800" dirty="0" smtClean="0"/>
              <a:t>الحل:</a:t>
            </a: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2457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34315248"/>
              </p:ext>
            </p:extLst>
          </p:nvPr>
        </p:nvGraphicFramePr>
        <p:xfrm>
          <a:off x="1200150" y="1524000"/>
          <a:ext cx="2497138" cy="587375"/>
        </p:xfrm>
        <a:graphic>
          <a:graphicData uri="http://schemas.openxmlformats.org/presentationml/2006/ole">
            <p:oleObj spid="_x0000_s124007" name="معادلة" r:id="rId3" imgW="939600" imgH="228600" progId="Equation.3">
              <p:embed/>
            </p:oleObj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54715443"/>
              </p:ext>
            </p:extLst>
          </p:nvPr>
        </p:nvGraphicFramePr>
        <p:xfrm>
          <a:off x="1271588" y="2843213"/>
          <a:ext cx="4214812" cy="2566987"/>
        </p:xfrm>
        <a:graphic>
          <a:graphicData uri="http://schemas.openxmlformats.org/presentationml/2006/ole">
            <p:oleObj spid="_x0000_s124008" name="معادلة" r:id="rId4" imgW="1168200" imgH="125712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658806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>
                <a:solidFill>
                  <a:srgbClr val="FF0000"/>
                </a:solidFill>
              </a:rPr>
              <a:t> </a:t>
            </a:r>
          </a:p>
          <a:p>
            <a:pPr marL="571500" indent="-571500" rtl="1">
              <a:defRPr/>
            </a:pPr>
            <a:r>
              <a:rPr lang="en-US" sz="2800" b="1" dirty="0" smtClean="0">
                <a:solidFill>
                  <a:srgbClr val="FF0000"/>
                </a:solidFill>
              </a:rPr>
              <a:t>  </a:t>
            </a: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  <a:endParaRPr lang="en-US" sz="2800" b="1" dirty="0" smtClean="0">
              <a:solidFill>
                <a:srgbClr val="FF0000"/>
              </a:solidFill>
            </a:endParaRP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762000" y="12954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75512587"/>
              </p:ext>
            </p:extLst>
          </p:nvPr>
        </p:nvGraphicFramePr>
        <p:xfrm>
          <a:off x="1371600" y="2514600"/>
          <a:ext cx="4495800" cy="3422650"/>
        </p:xfrm>
        <a:graphic>
          <a:graphicData uri="http://schemas.openxmlformats.org/presentationml/2006/ole">
            <p:oleObj spid="_x0000_s101483" name="Equation" r:id="rId3" imgW="1511300" imgH="1676400" progId="Equation.3">
              <p:embed/>
            </p:oleObj>
          </a:graphicData>
        </a:graphic>
      </p:graphicFrame>
      <p:graphicFrame>
        <p:nvGraphicFramePr>
          <p:cNvPr id="102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36540836"/>
              </p:ext>
            </p:extLst>
          </p:nvPr>
        </p:nvGraphicFramePr>
        <p:xfrm>
          <a:off x="1022350" y="1447800"/>
          <a:ext cx="3541713" cy="754063"/>
        </p:xfrm>
        <a:graphic>
          <a:graphicData uri="http://schemas.openxmlformats.org/presentationml/2006/ole">
            <p:oleObj spid="_x0000_s101484" name="معادلة" r:id="rId4" imgW="1333440" imgH="2286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0665641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  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>
              <a:solidFill>
                <a:srgbClr val="FF0000"/>
              </a:solidFill>
            </a:endParaRPr>
          </a:p>
          <a:p>
            <a:pPr marL="571500" indent="-571500" rtl="1">
              <a:defRPr/>
            </a:pPr>
            <a:r>
              <a:rPr lang="en-US" sz="2800" b="1" dirty="0" smtClean="0">
                <a:solidFill>
                  <a:srgbClr val="FF0000"/>
                </a:solidFill>
              </a:rPr>
              <a:t>  </a:t>
            </a: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  <a:endParaRPr lang="en-US" sz="2800" b="1" dirty="0" smtClean="0">
              <a:solidFill>
                <a:srgbClr val="FF0000"/>
              </a:solidFill>
            </a:endParaRP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19885890"/>
              </p:ext>
            </p:extLst>
          </p:nvPr>
        </p:nvGraphicFramePr>
        <p:xfrm>
          <a:off x="457200" y="2192338"/>
          <a:ext cx="8839200" cy="3751262"/>
        </p:xfrm>
        <a:graphic>
          <a:graphicData uri="http://schemas.openxmlformats.org/presentationml/2006/ole">
            <p:oleObj spid="_x0000_s102506" name="Equation" r:id="rId3" imgW="2971800" imgH="1651000" progId="Equation.3">
              <p:embed/>
            </p:oleObj>
          </a:graphicData>
        </a:graphic>
      </p:graphicFrame>
      <p:graphicFrame>
        <p:nvGraphicFramePr>
          <p:cNvPr id="205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96797669"/>
              </p:ext>
            </p:extLst>
          </p:nvPr>
        </p:nvGraphicFramePr>
        <p:xfrm>
          <a:off x="1174750" y="1447800"/>
          <a:ext cx="3238500" cy="754063"/>
        </p:xfrm>
        <a:graphic>
          <a:graphicData uri="http://schemas.openxmlformats.org/presentationml/2006/ole">
            <p:oleObj spid="_x0000_s102507" name="معادلة" r:id="rId4" imgW="1218960" imgH="2286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4267958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 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en-US" sz="2800" dirty="0" smtClean="0"/>
              <a:t> </a:t>
            </a:r>
            <a:r>
              <a:rPr lang="ar-SA" sz="2800" dirty="0" smtClean="0"/>
              <a:t>إذا كانت                         فأوجد         عند              </a:t>
            </a:r>
            <a:r>
              <a:rPr lang="ar-SA" sz="2800" dirty="0" err="1" smtClean="0"/>
              <a:t>و</a:t>
            </a:r>
            <a:r>
              <a:rPr lang="ar-SA" sz="2800" dirty="0" smtClean="0"/>
              <a:t>  </a:t>
            </a:r>
            <a:endParaRPr lang="en-US" sz="2800" dirty="0" smtClean="0"/>
          </a:p>
          <a:p>
            <a:pPr marL="571500" indent="-571500" rtl="1">
              <a:defRPr/>
            </a:pP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71500" indent="-571500" rtl="1">
              <a:defRPr/>
            </a:pPr>
            <a:endParaRPr lang="en-US" sz="2800" dirty="0" smtClean="0"/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60302597"/>
              </p:ext>
            </p:extLst>
          </p:nvPr>
        </p:nvGraphicFramePr>
        <p:xfrm>
          <a:off x="6134100" y="1295400"/>
          <a:ext cx="2095500" cy="585788"/>
        </p:xfrm>
        <a:graphic>
          <a:graphicData uri="http://schemas.openxmlformats.org/presentationml/2006/ole">
            <p:oleObj spid="_x0000_s103681" name="Equation" r:id="rId3" imgW="787400" imgH="228600" progId="Equation.3">
              <p:embed/>
            </p:oleObj>
          </a:graphicData>
        </a:graphic>
      </p:graphicFrame>
      <p:graphicFrame>
        <p:nvGraphicFramePr>
          <p:cNvPr id="307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31615955"/>
              </p:ext>
            </p:extLst>
          </p:nvPr>
        </p:nvGraphicFramePr>
        <p:xfrm>
          <a:off x="4648200" y="1371600"/>
          <a:ext cx="609600" cy="685800"/>
        </p:xfrm>
        <a:graphic>
          <a:graphicData uri="http://schemas.openxmlformats.org/presentationml/2006/ole">
            <p:oleObj spid="_x0000_s103682" name="Equation" r:id="rId4" imgW="228501" imgH="393529" progId="Equation.3">
              <p:embed/>
            </p:oleObj>
          </a:graphicData>
        </a:graphic>
      </p:graphicFrame>
      <p:graphicFrame>
        <p:nvGraphicFramePr>
          <p:cNvPr id="307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84288902"/>
              </p:ext>
            </p:extLst>
          </p:nvPr>
        </p:nvGraphicFramePr>
        <p:xfrm>
          <a:off x="2738437" y="1373188"/>
          <a:ext cx="1147763" cy="455612"/>
        </p:xfrm>
        <a:graphic>
          <a:graphicData uri="http://schemas.openxmlformats.org/presentationml/2006/ole">
            <p:oleObj spid="_x0000_s103683" name="Equation" r:id="rId5" imgW="431425" imgH="177646" progId="Equation.3">
              <p:embed/>
            </p:oleObj>
          </a:graphicData>
        </a:graphic>
      </p:graphicFrame>
      <p:graphicFrame>
        <p:nvGraphicFramePr>
          <p:cNvPr id="307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68387889"/>
              </p:ext>
            </p:extLst>
          </p:nvPr>
        </p:nvGraphicFramePr>
        <p:xfrm>
          <a:off x="1265237" y="1447800"/>
          <a:ext cx="944563" cy="457200"/>
        </p:xfrm>
        <a:graphic>
          <a:graphicData uri="http://schemas.openxmlformats.org/presentationml/2006/ole">
            <p:oleObj spid="_x0000_s103684" name="Equation" r:id="rId6" imgW="355292" imgH="203024" progId="Equation.3">
              <p:embed/>
            </p:oleObj>
          </a:graphicData>
        </a:graphic>
      </p:graphicFrame>
      <p:graphicFrame>
        <p:nvGraphicFramePr>
          <p:cNvPr id="3078" name="Object 3"/>
          <p:cNvGraphicFramePr>
            <a:graphicFrameLocks noChangeAspect="1"/>
          </p:cNvGraphicFramePr>
          <p:nvPr/>
        </p:nvGraphicFramePr>
        <p:xfrm>
          <a:off x="811213" y="2235200"/>
          <a:ext cx="5618162" cy="3784600"/>
        </p:xfrm>
        <a:graphic>
          <a:graphicData uri="http://schemas.openxmlformats.org/presentationml/2006/ole">
            <p:oleObj spid="_x0000_s103685" name="Equation" r:id="rId7" imgW="1524000" imgH="17272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4132055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 </a:t>
            </a:r>
            <a:r>
              <a:rPr lang="en-US" sz="2800" dirty="0" smtClean="0"/>
              <a:t> </a:t>
            </a:r>
            <a:r>
              <a:rPr lang="ar-SA" sz="2800" dirty="0" smtClean="0"/>
              <a:t>إذا كانت                         فأوجد         عند              </a:t>
            </a:r>
            <a:r>
              <a:rPr lang="ar-SA" sz="2800" dirty="0" err="1" smtClean="0"/>
              <a:t>و</a:t>
            </a:r>
            <a:r>
              <a:rPr lang="ar-SA" sz="2800" dirty="0" smtClean="0"/>
              <a:t>  </a:t>
            </a:r>
            <a:endParaRPr lang="en-US" sz="2800" dirty="0" smtClean="0"/>
          </a:p>
          <a:p>
            <a:pPr marL="571500" indent="-571500" rtl="1">
              <a:defRPr/>
            </a:pP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71500" indent="-571500" rtl="1">
              <a:defRPr/>
            </a:pPr>
            <a:endParaRPr lang="en-US" sz="2800" dirty="0" smtClean="0"/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4382358"/>
              </p:ext>
            </p:extLst>
          </p:nvPr>
        </p:nvGraphicFramePr>
        <p:xfrm>
          <a:off x="5854700" y="1295400"/>
          <a:ext cx="2298700" cy="585788"/>
        </p:xfrm>
        <a:graphic>
          <a:graphicData uri="http://schemas.openxmlformats.org/presentationml/2006/ole">
            <p:oleObj spid="_x0000_s104705" name="Equation" r:id="rId3" imgW="863225" imgH="228501" progId="Equation.3">
              <p:embed/>
            </p:oleObj>
          </a:graphicData>
        </a:graphic>
      </p:graphicFrame>
      <p:graphicFrame>
        <p:nvGraphicFramePr>
          <p:cNvPr id="409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27879842"/>
              </p:ext>
            </p:extLst>
          </p:nvPr>
        </p:nvGraphicFramePr>
        <p:xfrm>
          <a:off x="4343400" y="1371600"/>
          <a:ext cx="609600" cy="685800"/>
        </p:xfrm>
        <a:graphic>
          <a:graphicData uri="http://schemas.openxmlformats.org/presentationml/2006/ole">
            <p:oleObj spid="_x0000_s104706" name="Equation" r:id="rId4" imgW="228501" imgH="393529" progId="Equation.3">
              <p:embed/>
            </p:oleObj>
          </a:graphicData>
        </a:graphic>
      </p:graphicFrame>
      <p:graphicFrame>
        <p:nvGraphicFramePr>
          <p:cNvPr id="410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00322727"/>
              </p:ext>
            </p:extLst>
          </p:nvPr>
        </p:nvGraphicFramePr>
        <p:xfrm>
          <a:off x="2636837" y="1373188"/>
          <a:ext cx="944563" cy="455612"/>
        </p:xfrm>
        <a:graphic>
          <a:graphicData uri="http://schemas.openxmlformats.org/presentationml/2006/ole">
            <p:oleObj spid="_x0000_s104707" name="Equation" r:id="rId5" imgW="355138" imgH="177569" progId="Equation.3">
              <p:embed/>
            </p:oleObj>
          </a:graphicData>
        </a:graphic>
      </p:graphicFrame>
      <p:graphicFrame>
        <p:nvGraphicFramePr>
          <p:cNvPr id="4101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17482126"/>
              </p:ext>
            </p:extLst>
          </p:nvPr>
        </p:nvGraphicFramePr>
        <p:xfrm>
          <a:off x="1112837" y="1447800"/>
          <a:ext cx="944563" cy="457200"/>
        </p:xfrm>
        <a:graphic>
          <a:graphicData uri="http://schemas.openxmlformats.org/presentationml/2006/ole">
            <p:oleObj spid="_x0000_s104708" name="Equation" r:id="rId6" imgW="355292" imgH="203024" progId="Equation.3">
              <p:embed/>
            </p:oleObj>
          </a:graphicData>
        </a:graphic>
      </p:graphicFrame>
      <p:graphicFrame>
        <p:nvGraphicFramePr>
          <p:cNvPr id="4102" name="Object 3"/>
          <p:cNvGraphicFramePr>
            <a:graphicFrameLocks noChangeAspect="1"/>
          </p:cNvGraphicFramePr>
          <p:nvPr/>
        </p:nvGraphicFramePr>
        <p:xfrm>
          <a:off x="533400" y="2286000"/>
          <a:ext cx="6858000" cy="3581400"/>
        </p:xfrm>
        <a:graphic>
          <a:graphicData uri="http://schemas.openxmlformats.org/presentationml/2006/ole">
            <p:oleObj spid="_x0000_s104709" name="Equation" r:id="rId7" imgW="2146300" imgH="21590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491326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>
                <a:solidFill>
                  <a:prstClr val="black"/>
                </a:solidFill>
              </a:rPr>
              <a:t>أوجد           و        اذا كانت: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rtl="1">
              <a:defRPr/>
            </a:pPr>
            <a:endParaRPr lang="en-US" sz="2800" dirty="0"/>
          </a:p>
          <a:p>
            <a:pPr marL="0" indent="0" rtl="1">
              <a:defRPr/>
            </a:pPr>
            <a:r>
              <a:rPr lang="ar-SA" sz="2800" dirty="0" smtClean="0"/>
              <a:t>الحل:</a:t>
            </a: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85477809"/>
              </p:ext>
            </p:extLst>
          </p:nvPr>
        </p:nvGraphicFramePr>
        <p:xfrm>
          <a:off x="7543800" y="304800"/>
          <a:ext cx="573088" cy="774700"/>
        </p:xfrm>
        <a:graphic>
          <a:graphicData uri="http://schemas.openxmlformats.org/presentationml/2006/ole">
            <p:oleObj spid="_x0000_s148634" name="معادلة" r:id="rId3" imgW="215713" imgH="393359" progId="Equation.3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75168130"/>
              </p:ext>
            </p:extLst>
          </p:nvPr>
        </p:nvGraphicFramePr>
        <p:xfrm>
          <a:off x="6361113" y="304800"/>
          <a:ext cx="573087" cy="825500"/>
        </p:xfrm>
        <a:graphic>
          <a:graphicData uri="http://schemas.openxmlformats.org/presentationml/2006/ole">
            <p:oleObj spid="_x0000_s148635" name="Equation" r:id="rId4" imgW="215806" imgH="418918" progId="Equation.3">
              <p:embed/>
            </p:oleObj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6789448"/>
              </p:ext>
            </p:extLst>
          </p:nvPr>
        </p:nvGraphicFramePr>
        <p:xfrm>
          <a:off x="1371600" y="1981200"/>
          <a:ext cx="3333750" cy="609600"/>
        </p:xfrm>
        <a:graphic>
          <a:graphicData uri="http://schemas.openxmlformats.org/presentationml/2006/ole">
            <p:oleObj spid="_x0000_s148636" name="معادلة" r:id="rId5" imgW="1040948" imgH="228501" progId="Equation.3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09121889"/>
              </p:ext>
            </p:extLst>
          </p:nvPr>
        </p:nvGraphicFramePr>
        <p:xfrm>
          <a:off x="1295400" y="3122612"/>
          <a:ext cx="3290888" cy="2211388"/>
        </p:xfrm>
        <a:graphic>
          <a:graphicData uri="http://schemas.openxmlformats.org/presentationml/2006/ole">
            <p:oleObj spid="_x0000_s148637" name="Equation" r:id="rId6" imgW="1002865" imgH="837836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071733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>
                <a:solidFill>
                  <a:prstClr val="black"/>
                </a:solidFill>
              </a:rPr>
              <a:t>أوجد           و        اذا كانت: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rtl="1">
              <a:defRPr/>
            </a:pPr>
            <a:endParaRPr lang="en-US" sz="2800" dirty="0"/>
          </a:p>
          <a:p>
            <a:pPr marL="0" indent="0" rtl="1">
              <a:defRPr/>
            </a:pPr>
            <a:r>
              <a:rPr lang="ar-SA" sz="2800" dirty="0" smtClean="0"/>
              <a:t>الحل:</a:t>
            </a: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marL="0" indent="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marL="0" indent="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marL="0" indent="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marL="0" indent="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990600" y="1442545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2662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36284288"/>
              </p:ext>
            </p:extLst>
          </p:nvPr>
        </p:nvGraphicFramePr>
        <p:xfrm>
          <a:off x="1219200" y="1574800"/>
          <a:ext cx="3505200" cy="558800"/>
        </p:xfrm>
        <a:graphic>
          <a:graphicData uri="http://schemas.openxmlformats.org/presentationml/2006/ole">
            <p:oleObj spid="_x0000_s149656" name="Equation" r:id="rId3" imgW="837836" imgH="203112" progId="Equation.3">
              <p:embed/>
            </p:oleObj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32917445"/>
              </p:ext>
            </p:extLst>
          </p:nvPr>
        </p:nvGraphicFramePr>
        <p:xfrm>
          <a:off x="7543800" y="304800"/>
          <a:ext cx="573088" cy="774700"/>
        </p:xfrm>
        <a:graphic>
          <a:graphicData uri="http://schemas.openxmlformats.org/presentationml/2006/ole">
            <p:oleObj spid="_x0000_s149657" name="معادلة" r:id="rId4" imgW="215713" imgH="393359" progId="Equation.3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30537621"/>
              </p:ext>
            </p:extLst>
          </p:nvPr>
        </p:nvGraphicFramePr>
        <p:xfrm>
          <a:off x="6361113" y="304800"/>
          <a:ext cx="573087" cy="825500"/>
        </p:xfrm>
        <a:graphic>
          <a:graphicData uri="http://schemas.openxmlformats.org/presentationml/2006/ole">
            <p:oleObj spid="_x0000_s149658" name="Equation" r:id="rId5" imgW="215806" imgH="418918" progId="Equation.3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06117816"/>
              </p:ext>
            </p:extLst>
          </p:nvPr>
        </p:nvGraphicFramePr>
        <p:xfrm>
          <a:off x="1057275" y="3014663"/>
          <a:ext cx="4581525" cy="2278062"/>
        </p:xfrm>
        <a:graphic>
          <a:graphicData uri="http://schemas.openxmlformats.org/presentationml/2006/ole">
            <p:oleObj spid="_x0000_s149659" name="معادلة" r:id="rId6" imgW="1396800" imgH="8632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6411696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>
                <a:solidFill>
                  <a:prstClr val="black"/>
                </a:solidFill>
              </a:rPr>
              <a:t>أوجد           و        اذا كانت: </a:t>
            </a:r>
            <a:r>
              <a:rPr lang="ar-SA" sz="3200" dirty="0" smtClean="0">
                <a:solidFill>
                  <a:srgbClr val="FF0000"/>
                </a:solidFill>
              </a:rPr>
              <a:t> 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6149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830763"/>
          </a:xfrm>
        </p:spPr>
        <p:txBody>
          <a:bodyPr/>
          <a:lstStyle/>
          <a:p>
            <a:pPr marL="514350" indent="-514350" rtl="1">
              <a:buFont typeface="Arial" charset="0"/>
              <a:buNone/>
            </a:pPr>
            <a:r>
              <a:rPr lang="ar-SA" sz="2400" b="1" smtClean="0"/>
              <a:t>   </a:t>
            </a:r>
          </a:p>
          <a:p>
            <a:pPr marL="514350" indent="-514350" rtl="1">
              <a:buFont typeface="Arial" charset="0"/>
              <a:buNone/>
            </a:pPr>
            <a:endParaRPr lang="ar-SA" sz="2400" b="1" smtClean="0"/>
          </a:p>
          <a:p>
            <a:pPr marL="514350" indent="-514350" rtl="1">
              <a:buFont typeface="Arial" charset="0"/>
              <a:buNone/>
            </a:pPr>
            <a:r>
              <a:rPr lang="ar-SA" sz="2800" b="1" smtClean="0">
                <a:solidFill>
                  <a:srgbClr val="FF0000"/>
                </a:solidFill>
              </a:rPr>
              <a:t>الحل: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63261607"/>
              </p:ext>
            </p:extLst>
          </p:nvPr>
        </p:nvGraphicFramePr>
        <p:xfrm>
          <a:off x="1130300" y="1600200"/>
          <a:ext cx="4595813" cy="600075"/>
        </p:xfrm>
        <a:graphic>
          <a:graphicData uri="http://schemas.openxmlformats.org/presentationml/2006/ole">
            <p:oleObj spid="_x0000_s106676" name="معادلة" r:id="rId3" imgW="1434960" imgH="228600" progId="Equation.3">
              <p:embed/>
            </p:oleObj>
          </a:graphicData>
        </a:graphic>
      </p:graphicFrame>
      <p:graphicFrame>
        <p:nvGraphicFramePr>
          <p:cNvPr id="6147" name="Object 5"/>
          <p:cNvGraphicFramePr>
            <a:graphicFrameLocks noChangeAspect="1"/>
          </p:cNvGraphicFramePr>
          <p:nvPr/>
        </p:nvGraphicFramePr>
        <p:xfrm>
          <a:off x="990600" y="2514600"/>
          <a:ext cx="5791200" cy="3505200"/>
        </p:xfrm>
        <a:graphic>
          <a:graphicData uri="http://schemas.openxmlformats.org/presentationml/2006/ole">
            <p:oleObj spid="_x0000_s106677" name="Equation" r:id="rId4" imgW="2019300" imgH="1701800" progId="Equation.3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32917445"/>
              </p:ext>
            </p:extLst>
          </p:nvPr>
        </p:nvGraphicFramePr>
        <p:xfrm>
          <a:off x="7543800" y="304800"/>
          <a:ext cx="573088" cy="774700"/>
        </p:xfrm>
        <a:graphic>
          <a:graphicData uri="http://schemas.openxmlformats.org/presentationml/2006/ole">
            <p:oleObj spid="_x0000_s106678" name="معادلة" r:id="rId5" imgW="215713" imgH="393359" progId="Equation.3">
              <p:embed/>
            </p:oleObj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30537621"/>
              </p:ext>
            </p:extLst>
          </p:nvPr>
        </p:nvGraphicFramePr>
        <p:xfrm>
          <a:off x="6361113" y="304800"/>
          <a:ext cx="573087" cy="825500"/>
        </p:xfrm>
        <a:graphic>
          <a:graphicData uri="http://schemas.openxmlformats.org/presentationml/2006/ole">
            <p:oleObj spid="_x0000_s106679" name="Equation" r:id="rId6" imgW="215806" imgH="418918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943471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sz="3200" dirty="0">
                <a:solidFill>
                  <a:prstClr val="black"/>
                </a:solidFill>
              </a:rPr>
              <a:t>ما هي نقط القيم العظمى والصغرى إن وجدت؟ للدوال التالية: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07308497"/>
              </p:ext>
            </p:extLst>
          </p:nvPr>
        </p:nvGraphicFramePr>
        <p:xfrm>
          <a:off x="1101725" y="2895600"/>
          <a:ext cx="3756025" cy="533400"/>
        </p:xfrm>
        <a:graphic>
          <a:graphicData uri="http://schemas.openxmlformats.org/presentationml/2006/ole">
            <p:oleObj spid="_x0000_s128141" name="معادلة" r:id="rId3" imgW="1371600" imgH="228600" progId="Equation.3">
              <p:embed/>
            </p:oleObj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2334330"/>
              </p:ext>
            </p:extLst>
          </p:nvPr>
        </p:nvGraphicFramePr>
        <p:xfrm>
          <a:off x="1012825" y="3581400"/>
          <a:ext cx="4241800" cy="2254250"/>
        </p:xfrm>
        <a:graphic>
          <a:graphicData uri="http://schemas.openxmlformats.org/presentationml/2006/ole">
            <p:oleObj spid="_x0000_s128142" name="معادلة" r:id="rId4" imgW="1549080" imgH="965160" progId="Equation.3">
              <p:embed/>
            </p:oleObj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27326045"/>
              </p:ext>
            </p:extLst>
          </p:nvPr>
        </p:nvGraphicFramePr>
        <p:xfrm>
          <a:off x="628650" y="1411288"/>
          <a:ext cx="4705350" cy="609600"/>
        </p:xfrm>
        <a:graphic>
          <a:graphicData uri="http://schemas.openxmlformats.org/presentationml/2006/ole">
            <p:oleObj spid="_x0000_s128143" name="معادلة" r:id="rId5" imgW="1498320" imgH="2286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9869360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820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smtClean="0">
                <a:cs typeface="Arial" pitchFamily="34" charset="0"/>
              </a:rPr>
              <a:t> إما  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اذاً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أو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اذاً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61759720"/>
              </p:ext>
            </p:extLst>
          </p:nvPr>
        </p:nvGraphicFramePr>
        <p:xfrm>
          <a:off x="6497638" y="2009775"/>
          <a:ext cx="1808162" cy="474663"/>
        </p:xfrm>
        <a:graphic>
          <a:graphicData uri="http://schemas.openxmlformats.org/presentationml/2006/ole">
            <p:oleObj spid="_x0000_s130295" name="معادلة" r:id="rId3" imgW="660240" imgH="203040" progId="Equation.3">
              <p:embed/>
            </p:oleObj>
          </a:graphicData>
        </a:graphic>
      </p:graphicFrame>
      <p:graphicFrame>
        <p:nvGraphicFramePr>
          <p:cNvPr id="1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25757616"/>
              </p:ext>
            </p:extLst>
          </p:nvPr>
        </p:nvGraphicFramePr>
        <p:xfrm>
          <a:off x="6423025" y="4419600"/>
          <a:ext cx="2678113" cy="473075"/>
        </p:xfrm>
        <a:graphic>
          <a:graphicData uri="http://schemas.openxmlformats.org/presentationml/2006/ole">
            <p:oleObj spid="_x0000_s130296" name="معادلة" r:id="rId4" imgW="977760" imgH="203040" progId="Equation.3">
              <p:embed/>
            </p:oleObj>
          </a:graphicData>
        </a:graphic>
      </p:graphicFrame>
      <p:graphicFrame>
        <p:nvGraphicFramePr>
          <p:cNvPr id="1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51378393"/>
              </p:ext>
            </p:extLst>
          </p:nvPr>
        </p:nvGraphicFramePr>
        <p:xfrm>
          <a:off x="6969125" y="2543175"/>
          <a:ext cx="974725" cy="415925"/>
        </p:xfrm>
        <a:graphic>
          <a:graphicData uri="http://schemas.openxmlformats.org/presentationml/2006/ole">
            <p:oleObj spid="_x0000_s130297" name="معادلة" r:id="rId5" imgW="355320" imgH="177480" progId="Equation.3">
              <p:embed/>
            </p:oleObj>
          </a:graphicData>
        </a:graphic>
      </p:graphicFrame>
      <p:graphicFrame>
        <p:nvGraphicFramePr>
          <p:cNvPr id="1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54417402"/>
              </p:ext>
            </p:extLst>
          </p:nvPr>
        </p:nvGraphicFramePr>
        <p:xfrm>
          <a:off x="6705600" y="3124200"/>
          <a:ext cx="1808163" cy="474663"/>
        </p:xfrm>
        <a:graphic>
          <a:graphicData uri="http://schemas.openxmlformats.org/presentationml/2006/ole">
            <p:oleObj spid="_x0000_s130298" name="معادلة" r:id="rId6" imgW="660240" imgH="203040" progId="Equation.3">
              <p:embed/>
            </p:oleObj>
          </a:graphicData>
        </a:graphic>
      </p:graphicFrame>
      <p:graphicFrame>
        <p:nvGraphicFramePr>
          <p:cNvPr id="1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24752696"/>
              </p:ext>
            </p:extLst>
          </p:nvPr>
        </p:nvGraphicFramePr>
        <p:xfrm>
          <a:off x="7146925" y="3657600"/>
          <a:ext cx="973138" cy="457200"/>
        </p:xfrm>
        <a:graphic>
          <a:graphicData uri="http://schemas.openxmlformats.org/presentationml/2006/ole">
            <p:oleObj spid="_x0000_s130299" name="معادلة" r:id="rId7" imgW="355320" imgH="1774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5481865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2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 عند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توجد قيمة عظمى محلية عند            وهي: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98632000"/>
              </p:ext>
            </p:extLst>
          </p:nvPr>
        </p:nvGraphicFramePr>
        <p:xfrm>
          <a:off x="2362200" y="2057400"/>
          <a:ext cx="5354637" cy="473075"/>
        </p:xfrm>
        <a:graphic>
          <a:graphicData uri="http://schemas.openxmlformats.org/presentationml/2006/ole">
            <p:oleObj spid="_x0000_s131323" name="معادلة" r:id="rId3" imgW="1955520" imgH="203040" progId="Equation.3">
              <p:embed/>
            </p:oleObj>
          </a:graphicData>
        </a:graphic>
      </p:graphicFrame>
      <p:graphicFrame>
        <p:nvGraphicFramePr>
          <p:cNvPr id="1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27043169"/>
              </p:ext>
            </p:extLst>
          </p:nvPr>
        </p:nvGraphicFramePr>
        <p:xfrm>
          <a:off x="7348538" y="1447800"/>
          <a:ext cx="974725" cy="415925"/>
        </p:xfrm>
        <a:graphic>
          <a:graphicData uri="http://schemas.openxmlformats.org/presentationml/2006/ole">
            <p:oleObj spid="_x0000_s131324" name="معادلة" r:id="rId4" imgW="355320" imgH="177480" progId="Equation.3">
              <p:embed/>
            </p:oleObj>
          </a:graphicData>
        </a:graphic>
      </p:graphicFrame>
      <p:graphicFrame>
        <p:nvGraphicFramePr>
          <p:cNvPr id="1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40822875"/>
              </p:ext>
            </p:extLst>
          </p:nvPr>
        </p:nvGraphicFramePr>
        <p:xfrm>
          <a:off x="8736013" y="3894138"/>
          <a:ext cx="382587" cy="296862"/>
        </p:xfrm>
        <a:graphic>
          <a:graphicData uri="http://schemas.openxmlformats.org/presentationml/2006/ole">
            <p:oleObj spid="_x0000_s131325" name="Equation" r:id="rId5" imgW="139518" imgH="126835" progId="Equation.3">
              <p:embed/>
            </p:oleObj>
          </a:graphicData>
        </a:graphic>
      </p:graphicFrame>
      <p:graphicFrame>
        <p:nvGraphicFramePr>
          <p:cNvPr id="1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84487477"/>
              </p:ext>
            </p:extLst>
          </p:nvPr>
        </p:nvGraphicFramePr>
        <p:xfrm>
          <a:off x="3640138" y="3810000"/>
          <a:ext cx="974725" cy="457200"/>
        </p:xfrm>
        <a:graphic>
          <a:graphicData uri="http://schemas.openxmlformats.org/presentationml/2006/ole">
            <p:oleObj spid="_x0000_s131326" name="معادلة" r:id="rId6" imgW="355320" imgH="177480" progId="Equation.3">
              <p:embed/>
            </p:oleObj>
          </a:graphicData>
        </a:graphic>
      </p:graphicFrame>
      <p:graphicFrame>
        <p:nvGraphicFramePr>
          <p:cNvPr id="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33078068"/>
              </p:ext>
            </p:extLst>
          </p:nvPr>
        </p:nvGraphicFramePr>
        <p:xfrm>
          <a:off x="1879600" y="4572000"/>
          <a:ext cx="5457825" cy="1066800"/>
        </p:xfrm>
        <a:graphic>
          <a:graphicData uri="http://schemas.openxmlformats.org/presentationml/2006/ole">
            <p:oleObj spid="_x0000_s131327" name="معادلة" r:id="rId7" imgW="1993680" imgH="457200" progId="Equation.3">
              <p:embed/>
            </p:oleObj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34114456"/>
              </p:ext>
            </p:extLst>
          </p:nvPr>
        </p:nvGraphicFramePr>
        <p:xfrm>
          <a:off x="2514600" y="2955925"/>
          <a:ext cx="2051050" cy="473075"/>
        </p:xfrm>
        <a:graphic>
          <a:graphicData uri="http://schemas.openxmlformats.org/presentationml/2006/ole">
            <p:oleObj spid="_x0000_s131328" name="معادلة" r:id="rId8" imgW="749160" imgH="20304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1702481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 عند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توجد قيمة صغرى محلية عند            وهي: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22007250"/>
              </p:ext>
            </p:extLst>
          </p:nvPr>
        </p:nvGraphicFramePr>
        <p:xfrm>
          <a:off x="7532688" y="1524000"/>
          <a:ext cx="973137" cy="415925"/>
        </p:xfrm>
        <a:graphic>
          <a:graphicData uri="http://schemas.openxmlformats.org/presentationml/2006/ole">
            <p:oleObj spid="_x0000_s132347" name="معادلة" r:id="rId3" imgW="355320" imgH="177480" progId="Equation.3">
              <p:embed/>
            </p:oleObj>
          </a:graphicData>
        </a:graphic>
      </p:graphicFrame>
      <p:graphicFrame>
        <p:nvGraphicFramePr>
          <p:cNvPr id="1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66720589"/>
              </p:ext>
            </p:extLst>
          </p:nvPr>
        </p:nvGraphicFramePr>
        <p:xfrm>
          <a:off x="2895600" y="2057400"/>
          <a:ext cx="5183188" cy="473075"/>
        </p:xfrm>
        <a:graphic>
          <a:graphicData uri="http://schemas.openxmlformats.org/presentationml/2006/ole">
            <p:oleObj spid="_x0000_s132348" name="معادلة" r:id="rId4" imgW="1892160" imgH="203040" progId="Equation.3">
              <p:embed/>
            </p:oleObj>
          </a:graphicData>
        </a:graphic>
      </p:graphicFrame>
      <p:graphicFrame>
        <p:nvGraphicFramePr>
          <p:cNvPr id="1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36109715"/>
              </p:ext>
            </p:extLst>
          </p:nvPr>
        </p:nvGraphicFramePr>
        <p:xfrm>
          <a:off x="8761413" y="3894138"/>
          <a:ext cx="382587" cy="296862"/>
        </p:xfrm>
        <a:graphic>
          <a:graphicData uri="http://schemas.openxmlformats.org/presentationml/2006/ole">
            <p:oleObj spid="_x0000_s132349" name="Equation" r:id="rId5" imgW="139518" imgH="126835" progId="Equation.3">
              <p:embed/>
            </p:oleObj>
          </a:graphicData>
        </a:graphic>
      </p:graphicFrame>
      <p:graphicFrame>
        <p:nvGraphicFramePr>
          <p:cNvPr id="1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05298485"/>
              </p:ext>
            </p:extLst>
          </p:nvPr>
        </p:nvGraphicFramePr>
        <p:xfrm>
          <a:off x="3749675" y="3810000"/>
          <a:ext cx="974725" cy="457200"/>
        </p:xfrm>
        <a:graphic>
          <a:graphicData uri="http://schemas.openxmlformats.org/presentationml/2006/ole">
            <p:oleObj spid="_x0000_s132350" name="معادلة" r:id="rId6" imgW="355320" imgH="177480" progId="Equation.3">
              <p:embed/>
            </p:oleObj>
          </a:graphicData>
        </a:graphic>
      </p:graphicFrame>
      <p:graphicFrame>
        <p:nvGraphicFramePr>
          <p:cNvPr id="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3776205"/>
              </p:ext>
            </p:extLst>
          </p:nvPr>
        </p:nvGraphicFramePr>
        <p:xfrm>
          <a:off x="1531938" y="4648200"/>
          <a:ext cx="6154737" cy="1066800"/>
        </p:xfrm>
        <a:graphic>
          <a:graphicData uri="http://schemas.openxmlformats.org/presentationml/2006/ole">
            <p:oleObj spid="_x0000_s132351" name="معادلة" r:id="rId7" imgW="2247840" imgH="457200" progId="Equation.3">
              <p:embed/>
            </p:oleObj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93782483"/>
              </p:ext>
            </p:extLst>
          </p:nvPr>
        </p:nvGraphicFramePr>
        <p:xfrm>
          <a:off x="2819400" y="3032125"/>
          <a:ext cx="2051050" cy="473075"/>
        </p:xfrm>
        <a:graphic>
          <a:graphicData uri="http://schemas.openxmlformats.org/presentationml/2006/ole">
            <p:oleObj spid="_x0000_s132352" name="معادلة" r:id="rId8" imgW="749160" imgH="20304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4190945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34463505"/>
              </p:ext>
            </p:extLst>
          </p:nvPr>
        </p:nvGraphicFramePr>
        <p:xfrm>
          <a:off x="1204913" y="2895600"/>
          <a:ext cx="3548062" cy="533400"/>
        </p:xfrm>
        <a:graphic>
          <a:graphicData uri="http://schemas.openxmlformats.org/presentationml/2006/ole">
            <p:oleObj spid="_x0000_s134282" name="معادلة" r:id="rId3" imgW="1295280" imgH="228600" progId="Equation.3">
              <p:embed/>
            </p:oleObj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3647083"/>
              </p:ext>
            </p:extLst>
          </p:nvPr>
        </p:nvGraphicFramePr>
        <p:xfrm>
          <a:off x="995363" y="3581400"/>
          <a:ext cx="4276725" cy="2254250"/>
        </p:xfrm>
        <a:graphic>
          <a:graphicData uri="http://schemas.openxmlformats.org/presentationml/2006/ole">
            <p:oleObj spid="_x0000_s134283" name="معادلة" r:id="rId4" imgW="1562040" imgH="965160" progId="Equation.3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21605179"/>
              </p:ext>
            </p:extLst>
          </p:nvPr>
        </p:nvGraphicFramePr>
        <p:xfrm>
          <a:off x="647700" y="1676400"/>
          <a:ext cx="3860800" cy="544513"/>
        </p:xfrm>
        <a:graphic>
          <a:graphicData uri="http://schemas.openxmlformats.org/presentationml/2006/ole">
            <p:oleObj spid="_x0000_s134284" name="معادلة" r:id="rId5" imgW="1663560" imgH="2286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4267420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820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smtClean="0">
                <a:cs typeface="Arial" pitchFamily="34" charset="0"/>
              </a:rPr>
              <a:t> إما  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اذاً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أو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اذاً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77774585"/>
              </p:ext>
            </p:extLst>
          </p:nvPr>
        </p:nvGraphicFramePr>
        <p:xfrm>
          <a:off x="6532563" y="2009775"/>
          <a:ext cx="1738312" cy="474663"/>
        </p:xfrm>
        <a:graphic>
          <a:graphicData uri="http://schemas.openxmlformats.org/presentationml/2006/ole">
            <p:oleObj spid="_x0000_s135410" name="معادلة" r:id="rId3" imgW="634680" imgH="203040" progId="Equation.3">
              <p:embed/>
            </p:oleObj>
          </a:graphicData>
        </a:graphic>
      </p:graphicFrame>
      <p:graphicFrame>
        <p:nvGraphicFramePr>
          <p:cNvPr id="1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06143411"/>
              </p:ext>
            </p:extLst>
          </p:nvPr>
        </p:nvGraphicFramePr>
        <p:xfrm>
          <a:off x="6407150" y="4419600"/>
          <a:ext cx="2711450" cy="473075"/>
        </p:xfrm>
        <a:graphic>
          <a:graphicData uri="http://schemas.openxmlformats.org/presentationml/2006/ole">
            <p:oleObj spid="_x0000_s135411" name="معادلة" r:id="rId4" imgW="990360" imgH="203040" progId="Equation.3">
              <p:embed/>
            </p:oleObj>
          </a:graphicData>
        </a:graphic>
      </p:graphicFrame>
      <p:graphicFrame>
        <p:nvGraphicFramePr>
          <p:cNvPr id="1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33965504"/>
              </p:ext>
            </p:extLst>
          </p:nvPr>
        </p:nvGraphicFramePr>
        <p:xfrm>
          <a:off x="6862763" y="2543175"/>
          <a:ext cx="1185862" cy="415925"/>
        </p:xfrm>
        <a:graphic>
          <a:graphicData uri="http://schemas.openxmlformats.org/presentationml/2006/ole">
            <p:oleObj spid="_x0000_s135412" name="معادلة" r:id="rId5" imgW="431640" imgH="177480" progId="Equation.3">
              <p:embed/>
            </p:oleObj>
          </a:graphicData>
        </a:graphic>
      </p:graphicFrame>
      <p:graphicFrame>
        <p:nvGraphicFramePr>
          <p:cNvPr id="1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384190820"/>
              </p:ext>
            </p:extLst>
          </p:nvPr>
        </p:nvGraphicFramePr>
        <p:xfrm>
          <a:off x="6705600" y="3124200"/>
          <a:ext cx="1808163" cy="474663"/>
        </p:xfrm>
        <a:graphic>
          <a:graphicData uri="http://schemas.openxmlformats.org/presentationml/2006/ole">
            <p:oleObj spid="_x0000_s135413" name="معادلة" r:id="rId6" imgW="660240" imgH="203040" progId="Equation.3">
              <p:embed/>
            </p:oleObj>
          </a:graphicData>
        </a:graphic>
      </p:graphicFrame>
      <p:graphicFrame>
        <p:nvGraphicFramePr>
          <p:cNvPr id="1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19353676"/>
              </p:ext>
            </p:extLst>
          </p:nvPr>
        </p:nvGraphicFramePr>
        <p:xfrm>
          <a:off x="7043738" y="3657600"/>
          <a:ext cx="1181100" cy="457200"/>
        </p:xfrm>
        <a:graphic>
          <a:graphicData uri="http://schemas.openxmlformats.org/presentationml/2006/ole">
            <p:oleObj spid="_x0000_s135414" name="معادلة" r:id="rId7" imgW="431640" imgH="1774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3253380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2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 عند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</a:t>
            </a:r>
          </a:p>
          <a:p>
            <a:pPr marL="514350" indent="-514350" rtl="1"/>
            <a:endParaRPr lang="ar-SA" dirty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توجد قيمة صغرى محلية عند            وهي: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86118092"/>
              </p:ext>
            </p:extLst>
          </p:nvPr>
        </p:nvGraphicFramePr>
        <p:xfrm>
          <a:off x="3322638" y="2057400"/>
          <a:ext cx="5284787" cy="473075"/>
        </p:xfrm>
        <a:graphic>
          <a:graphicData uri="http://schemas.openxmlformats.org/presentationml/2006/ole">
            <p:oleObj spid="_x0000_s136443" name="معادلة" r:id="rId3" imgW="1930320" imgH="203040" progId="Equation.3">
              <p:embed/>
            </p:oleObj>
          </a:graphicData>
        </a:graphic>
      </p:graphicFrame>
      <p:graphicFrame>
        <p:nvGraphicFramePr>
          <p:cNvPr id="1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07387333"/>
              </p:ext>
            </p:extLst>
          </p:nvPr>
        </p:nvGraphicFramePr>
        <p:xfrm>
          <a:off x="7243763" y="1447800"/>
          <a:ext cx="1184275" cy="414338"/>
        </p:xfrm>
        <a:graphic>
          <a:graphicData uri="http://schemas.openxmlformats.org/presentationml/2006/ole">
            <p:oleObj spid="_x0000_s136444" name="معادلة" r:id="rId4" imgW="431640" imgH="177480" progId="Equation.3">
              <p:embed/>
            </p:oleObj>
          </a:graphicData>
        </a:graphic>
      </p:graphicFrame>
      <p:graphicFrame>
        <p:nvGraphicFramePr>
          <p:cNvPr id="1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342267021"/>
              </p:ext>
            </p:extLst>
          </p:nvPr>
        </p:nvGraphicFramePr>
        <p:xfrm>
          <a:off x="8610600" y="3894138"/>
          <a:ext cx="382587" cy="296862"/>
        </p:xfrm>
        <a:graphic>
          <a:graphicData uri="http://schemas.openxmlformats.org/presentationml/2006/ole">
            <p:oleObj spid="_x0000_s136445" name="Equation" r:id="rId5" imgW="139518" imgH="126835" progId="Equation.3">
              <p:embed/>
            </p:oleObj>
          </a:graphicData>
        </a:graphic>
      </p:graphicFrame>
      <p:graphicFrame>
        <p:nvGraphicFramePr>
          <p:cNvPr id="1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49500840"/>
              </p:ext>
            </p:extLst>
          </p:nvPr>
        </p:nvGraphicFramePr>
        <p:xfrm>
          <a:off x="3535363" y="3810000"/>
          <a:ext cx="1184275" cy="457200"/>
        </p:xfrm>
        <a:graphic>
          <a:graphicData uri="http://schemas.openxmlformats.org/presentationml/2006/ole">
            <p:oleObj spid="_x0000_s136446" name="معادلة" r:id="rId6" imgW="431640" imgH="177480" progId="Equation.3">
              <p:embed/>
            </p:oleObj>
          </a:graphicData>
        </a:graphic>
      </p:graphicFrame>
      <p:graphicFrame>
        <p:nvGraphicFramePr>
          <p:cNvPr id="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79566182"/>
              </p:ext>
            </p:extLst>
          </p:nvPr>
        </p:nvGraphicFramePr>
        <p:xfrm>
          <a:off x="1793875" y="4800600"/>
          <a:ext cx="5630863" cy="1066800"/>
        </p:xfrm>
        <a:graphic>
          <a:graphicData uri="http://schemas.openxmlformats.org/presentationml/2006/ole">
            <p:oleObj spid="_x0000_s136447" name="معادلة" r:id="rId7" imgW="2057400" imgH="457200" progId="Equation.3">
              <p:embed/>
            </p:oleObj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74817734"/>
              </p:ext>
            </p:extLst>
          </p:nvPr>
        </p:nvGraphicFramePr>
        <p:xfrm>
          <a:off x="3200400" y="3032125"/>
          <a:ext cx="1981200" cy="473075"/>
        </p:xfrm>
        <a:graphic>
          <a:graphicData uri="http://schemas.openxmlformats.org/presentationml/2006/ole">
            <p:oleObj spid="_x0000_s136448" name="معادلة" r:id="rId8" imgW="723600" imgH="20304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6612131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 عند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  توجد قيمة عظمى محلية عند            وهي: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04339060"/>
              </p:ext>
            </p:extLst>
          </p:nvPr>
        </p:nvGraphicFramePr>
        <p:xfrm>
          <a:off x="7429500" y="1524000"/>
          <a:ext cx="1181100" cy="415925"/>
        </p:xfrm>
        <a:graphic>
          <a:graphicData uri="http://schemas.openxmlformats.org/presentationml/2006/ole">
            <p:oleObj spid="_x0000_s137467" name="معادلة" r:id="rId3" imgW="431640" imgH="177480" progId="Equation.3">
              <p:embed/>
            </p:oleObj>
          </a:graphicData>
        </a:graphic>
      </p:graphicFrame>
      <p:graphicFrame>
        <p:nvGraphicFramePr>
          <p:cNvPr id="1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98133905"/>
              </p:ext>
            </p:extLst>
          </p:nvPr>
        </p:nvGraphicFramePr>
        <p:xfrm>
          <a:off x="2555875" y="2041525"/>
          <a:ext cx="6051550" cy="473075"/>
        </p:xfrm>
        <a:graphic>
          <a:graphicData uri="http://schemas.openxmlformats.org/presentationml/2006/ole">
            <p:oleObj spid="_x0000_s137468" name="معادلة" r:id="rId4" imgW="2209680" imgH="203040" progId="Equation.3">
              <p:embed/>
            </p:oleObj>
          </a:graphicData>
        </a:graphic>
      </p:graphicFrame>
      <p:graphicFrame>
        <p:nvGraphicFramePr>
          <p:cNvPr id="1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30043756"/>
              </p:ext>
            </p:extLst>
          </p:nvPr>
        </p:nvGraphicFramePr>
        <p:xfrm>
          <a:off x="8458200" y="3894138"/>
          <a:ext cx="382587" cy="296862"/>
        </p:xfrm>
        <a:graphic>
          <a:graphicData uri="http://schemas.openxmlformats.org/presentationml/2006/ole">
            <p:oleObj spid="_x0000_s137469" name="Equation" r:id="rId5" imgW="139518" imgH="126835" progId="Equation.3">
              <p:embed/>
            </p:oleObj>
          </a:graphicData>
        </a:graphic>
      </p:graphicFrame>
      <p:graphicFrame>
        <p:nvGraphicFramePr>
          <p:cNvPr id="1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46595851"/>
              </p:ext>
            </p:extLst>
          </p:nvPr>
        </p:nvGraphicFramePr>
        <p:xfrm>
          <a:off x="3479800" y="3810000"/>
          <a:ext cx="939800" cy="457200"/>
        </p:xfrm>
        <a:graphic>
          <a:graphicData uri="http://schemas.openxmlformats.org/presentationml/2006/ole">
            <p:oleObj spid="_x0000_s137470" name="معادلة" r:id="rId6" imgW="342720" imgH="177480" progId="Equation.3">
              <p:embed/>
            </p:oleObj>
          </a:graphicData>
        </a:graphic>
      </p:graphicFrame>
      <p:graphicFrame>
        <p:nvGraphicFramePr>
          <p:cNvPr id="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56717021"/>
              </p:ext>
            </p:extLst>
          </p:nvPr>
        </p:nvGraphicFramePr>
        <p:xfrm>
          <a:off x="1957387" y="4724400"/>
          <a:ext cx="5738813" cy="1066800"/>
        </p:xfrm>
        <a:graphic>
          <a:graphicData uri="http://schemas.openxmlformats.org/presentationml/2006/ole">
            <p:oleObj spid="_x0000_s137471" name="معادلة" r:id="rId7" imgW="2095200" imgH="457200" progId="Equation.3">
              <p:embed/>
            </p:oleObj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67542836"/>
              </p:ext>
            </p:extLst>
          </p:nvPr>
        </p:nvGraphicFramePr>
        <p:xfrm>
          <a:off x="2362200" y="2955925"/>
          <a:ext cx="2260600" cy="473075"/>
        </p:xfrm>
        <a:graphic>
          <a:graphicData uri="http://schemas.openxmlformats.org/presentationml/2006/ole">
            <p:oleObj spid="_x0000_s137472" name="معادلة" r:id="rId8" imgW="825480" imgH="20304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1136893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44962103"/>
              </p:ext>
            </p:extLst>
          </p:nvPr>
        </p:nvGraphicFramePr>
        <p:xfrm>
          <a:off x="1568450" y="2667000"/>
          <a:ext cx="2435225" cy="474663"/>
        </p:xfrm>
        <a:graphic>
          <a:graphicData uri="http://schemas.openxmlformats.org/presentationml/2006/ole">
            <p:oleObj spid="_x0000_s139451" name="معادلة" r:id="rId3" imgW="888840" imgH="203040" progId="Equation.3">
              <p:embed/>
            </p:oleObj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93637898"/>
              </p:ext>
            </p:extLst>
          </p:nvPr>
        </p:nvGraphicFramePr>
        <p:xfrm>
          <a:off x="1676400" y="3276600"/>
          <a:ext cx="3268663" cy="2016125"/>
        </p:xfrm>
        <a:graphic>
          <a:graphicData uri="http://schemas.openxmlformats.org/presentationml/2006/ole">
            <p:oleObj spid="_x0000_s139452" name="معادلة" r:id="rId4" imgW="1193760" imgH="863280" progId="Equation.3">
              <p:embed/>
            </p:oleObj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53383842"/>
              </p:ext>
            </p:extLst>
          </p:nvPr>
        </p:nvGraphicFramePr>
        <p:xfrm>
          <a:off x="735013" y="1431925"/>
          <a:ext cx="3556000" cy="577850"/>
        </p:xfrm>
        <a:graphic>
          <a:graphicData uri="http://schemas.openxmlformats.org/presentationml/2006/ole">
            <p:oleObj spid="_x0000_s139453" name="معادلة" r:id="rId5" imgW="1409400" imgH="228600" progId="Equation.3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331677360"/>
              </p:ext>
            </p:extLst>
          </p:nvPr>
        </p:nvGraphicFramePr>
        <p:xfrm>
          <a:off x="1765300" y="5410200"/>
          <a:ext cx="1738313" cy="474663"/>
        </p:xfrm>
        <a:graphic>
          <a:graphicData uri="http://schemas.openxmlformats.org/presentationml/2006/ole">
            <p:oleObj spid="_x0000_s139454" name="معادلة" r:id="rId6" imgW="634680" imgH="20304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5332466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2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 عند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dirty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توجد قيمة صغرى محلية عند            وهي: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12077166"/>
              </p:ext>
            </p:extLst>
          </p:nvPr>
        </p:nvGraphicFramePr>
        <p:xfrm>
          <a:off x="3665538" y="2057400"/>
          <a:ext cx="1668462" cy="473075"/>
        </p:xfrm>
        <a:graphic>
          <a:graphicData uri="http://schemas.openxmlformats.org/presentationml/2006/ole">
            <p:oleObj spid="_x0000_s141568" name="معادلة" r:id="rId3" imgW="609480" imgH="203040" progId="Equation.3">
              <p:embed/>
            </p:oleObj>
          </a:graphicData>
        </a:graphic>
      </p:graphicFrame>
      <p:graphicFrame>
        <p:nvGraphicFramePr>
          <p:cNvPr id="1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60323793"/>
              </p:ext>
            </p:extLst>
          </p:nvPr>
        </p:nvGraphicFramePr>
        <p:xfrm>
          <a:off x="7243763" y="1447800"/>
          <a:ext cx="1184275" cy="414338"/>
        </p:xfrm>
        <a:graphic>
          <a:graphicData uri="http://schemas.openxmlformats.org/presentationml/2006/ole">
            <p:oleObj spid="_x0000_s141569" name="معادلة" r:id="rId4" imgW="431640" imgH="177480" progId="Equation.3">
              <p:embed/>
            </p:oleObj>
          </a:graphicData>
        </a:graphic>
      </p:graphicFrame>
      <p:graphicFrame>
        <p:nvGraphicFramePr>
          <p:cNvPr id="1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96068705"/>
              </p:ext>
            </p:extLst>
          </p:nvPr>
        </p:nvGraphicFramePr>
        <p:xfrm>
          <a:off x="8686800" y="3894138"/>
          <a:ext cx="382587" cy="296862"/>
        </p:xfrm>
        <a:graphic>
          <a:graphicData uri="http://schemas.openxmlformats.org/presentationml/2006/ole">
            <p:oleObj spid="_x0000_s141570" name="Equation" r:id="rId5" imgW="139518" imgH="126835" progId="Equation.3">
              <p:embed/>
            </p:oleObj>
          </a:graphicData>
        </a:graphic>
      </p:graphicFrame>
      <p:graphicFrame>
        <p:nvGraphicFramePr>
          <p:cNvPr id="1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93647666"/>
              </p:ext>
            </p:extLst>
          </p:nvPr>
        </p:nvGraphicFramePr>
        <p:xfrm>
          <a:off x="3640138" y="3733800"/>
          <a:ext cx="974725" cy="457200"/>
        </p:xfrm>
        <a:graphic>
          <a:graphicData uri="http://schemas.openxmlformats.org/presentationml/2006/ole">
            <p:oleObj spid="_x0000_s141571" name="معادلة" r:id="rId6" imgW="355320" imgH="177480" progId="Equation.3">
              <p:embed/>
            </p:oleObj>
          </a:graphicData>
        </a:graphic>
      </p:graphicFrame>
      <p:graphicFrame>
        <p:nvGraphicFramePr>
          <p:cNvPr id="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70807488"/>
              </p:ext>
            </p:extLst>
          </p:nvPr>
        </p:nvGraphicFramePr>
        <p:xfrm>
          <a:off x="2679700" y="4648200"/>
          <a:ext cx="3859213" cy="1066800"/>
        </p:xfrm>
        <a:graphic>
          <a:graphicData uri="http://schemas.openxmlformats.org/presentationml/2006/ole">
            <p:oleObj spid="_x0000_s141572" name="معادلة" r:id="rId7" imgW="1409400" imgH="457200" progId="Equation.3">
              <p:embed/>
            </p:oleObj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04957940"/>
              </p:ext>
            </p:extLst>
          </p:nvPr>
        </p:nvGraphicFramePr>
        <p:xfrm>
          <a:off x="3505200" y="3032125"/>
          <a:ext cx="1981200" cy="473075"/>
        </p:xfrm>
        <a:graphic>
          <a:graphicData uri="http://schemas.openxmlformats.org/presentationml/2006/ole">
            <p:oleObj spid="_x0000_s141573" name="معادلة" r:id="rId8" imgW="723600" imgH="20304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5037675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indent="-514350" rtl="1"/>
            <a:r>
              <a:rPr lang="ar-SA" sz="3600" dirty="0">
                <a:solidFill>
                  <a:schemeClr val="tx1"/>
                </a:solidFill>
                <a:cs typeface="Arial" pitchFamily="34" charset="0"/>
              </a:rPr>
              <a:t> أوجد نقطة الانقلاب (ان وجدت) </a:t>
            </a:r>
            <a:r>
              <a:rPr lang="ar-SA" sz="3600" dirty="0" smtClean="0">
                <a:solidFill>
                  <a:schemeClr val="tx1"/>
                </a:solidFill>
                <a:cs typeface="Arial" pitchFamily="34" charset="0"/>
              </a:rPr>
              <a:t>للدالة :</a:t>
            </a:r>
            <a:endParaRPr lang="ar-SA" sz="36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5367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14266598"/>
              </p:ext>
            </p:extLst>
          </p:nvPr>
        </p:nvGraphicFramePr>
        <p:xfrm>
          <a:off x="812800" y="2725738"/>
          <a:ext cx="3579813" cy="533400"/>
        </p:xfrm>
        <a:graphic>
          <a:graphicData uri="http://schemas.openxmlformats.org/presentationml/2006/ole">
            <p:oleObj spid="_x0000_s143547" name="معادلة" r:id="rId3" imgW="1307880" imgH="228600" progId="Equation.3">
              <p:embed/>
            </p:oleObj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4099549"/>
              </p:ext>
            </p:extLst>
          </p:nvPr>
        </p:nvGraphicFramePr>
        <p:xfrm>
          <a:off x="933450" y="4298950"/>
          <a:ext cx="1701800" cy="1739900"/>
        </p:xfrm>
        <a:graphic>
          <a:graphicData uri="http://schemas.openxmlformats.org/presentationml/2006/ole">
            <p:oleObj spid="_x0000_s143548" name="معادلة" r:id="rId4" imgW="698400" imgH="838080" progId="Equation.3">
              <p:embed/>
            </p:oleObj>
          </a:graphicData>
        </a:graphic>
      </p:graphicFrame>
      <p:graphicFrame>
        <p:nvGraphicFramePr>
          <p:cNvPr id="1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26000464"/>
              </p:ext>
            </p:extLst>
          </p:nvPr>
        </p:nvGraphicFramePr>
        <p:xfrm>
          <a:off x="741363" y="3595688"/>
          <a:ext cx="2641600" cy="474662"/>
        </p:xfrm>
        <a:graphic>
          <a:graphicData uri="http://schemas.openxmlformats.org/presentationml/2006/ole">
            <p:oleObj spid="_x0000_s143549" name="معادلة" r:id="rId5" imgW="965160" imgH="203040" progId="Equation.3">
              <p:embed/>
            </p:oleObj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53042252"/>
              </p:ext>
            </p:extLst>
          </p:nvPr>
        </p:nvGraphicFramePr>
        <p:xfrm>
          <a:off x="703263" y="1676400"/>
          <a:ext cx="4187825" cy="609600"/>
        </p:xfrm>
        <a:graphic>
          <a:graphicData uri="http://schemas.openxmlformats.org/presentationml/2006/ole">
            <p:oleObj spid="_x0000_s143550" name="معادلة" r:id="rId6" imgW="1612800" imgH="2286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1928557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830763"/>
          </a:xfrm>
        </p:spPr>
        <p:txBody>
          <a:bodyPr/>
          <a:lstStyle/>
          <a:p>
            <a:pPr algn="l">
              <a:defRPr/>
            </a:pPr>
            <a:r>
              <a:rPr lang="en-US" sz="3000" dirty="0" smtClean="0"/>
              <a:t>        </a:t>
            </a:r>
          </a:p>
          <a:p>
            <a:pPr algn="l">
              <a:defRPr/>
            </a:pPr>
            <a:r>
              <a:rPr lang="en-US" sz="3000" dirty="0" smtClean="0"/>
              <a:t>                                 </a:t>
            </a:r>
            <a:r>
              <a:rPr lang="ar-SA" sz="3000" dirty="0" smtClean="0"/>
              <a:t>   </a:t>
            </a:r>
            <a:r>
              <a:rPr lang="en-US" sz="3000" dirty="0" smtClean="0"/>
              <a:t>-      </a:t>
            </a:r>
            <a:r>
              <a:rPr lang="ar-SA" sz="3000" dirty="0" smtClean="0"/>
              <a:t>   </a:t>
            </a:r>
            <a:r>
              <a:rPr lang="en-US" sz="3000" dirty="0" smtClean="0"/>
              <a:t>           +  </a:t>
            </a:r>
            <a:endParaRPr lang="ar-SA" sz="3000" dirty="0" smtClean="0"/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400" b="1" dirty="0" smtClean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بما أن حصل تغير في التقعر قبل وبعد         اذا توجد نقطة انقلاب عند </a:t>
            </a:r>
            <a:r>
              <a:rPr lang="ar-SA" sz="2000" b="1" dirty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            وهي</a:t>
            </a:r>
          </a:p>
          <a:p>
            <a:pPr marL="514350" indent="-514350" rtl="1">
              <a:defRPr/>
            </a:pPr>
            <a:endParaRPr lang="ar-SA" sz="20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0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000" b="1" dirty="0" smtClean="0">
                <a:cs typeface="Arial" pitchFamily="34" charset="0"/>
              </a:rPr>
              <a:t>                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3716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cxnSp>
        <p:nvCxnSpPr>
          <p:cNvPr id="24" name="رابط كسهم مستقيم 23"/>
          <p:cNvCxnSpPr/>
          <p:nvPr/>
        </p:nvCxnSpPr>
        <p:spPr>
          <a:xfrm rot="10800000">
            <a:off x="762000" y="2514600"/>
            <a:ext cx="7467600" cy="1588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38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75467650"/>
              </p:ext>
            </p:extLst>
          </p:nvPr>
        </p:nvGraphicFramePr>
        <p:xfrm>
          <a:off x="4527550" y="2590800"/>
          <a:ext cx="273050" cy="706437"/>
        </p:xfrm>
        <a:graphic>
          <a:graphicData uri="http://schemas.openxmlformats.org/presentationml/2006/ole">
            <p:oleObj spid="_x0000_s144792" name="معادلة" r:id="rId3" imgW="152280" imgH="393480" progId="Equation.3">
              <p:embed/>
            </p:oleObj>
          </a:graphicData>
        </a:graphic>
      </p:graphicFrame>
      <p:graphicFrame>
        <p:nvGraphicFramePr>
          <p:cNvPr id="1638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83832475"/>
              </p:ext>
            </p:extLst>
          </p:nvPr>
        </p:nvGraphicFramePr>
        <p:xfrm>
          <a:off x="3581400" y="2667000"/>
          <a:ext cx="228600" cy="341312"/>
        </p:xfrm>
        <a:graphic>
          <a:graphicData uri="http://schemas.openxmlformats.org/presentationml/2006/ole">
            <p:oleObj spid="_x0000_s144793" name="Equation" r:id="rId4" imgW="126890" imgH="190335" progId="Equation.3">
              <p:embed/>
            </p:oleObj>
          </a:graphicData>
        </a:graphic>
      </p:graphicFrame>
      <p:graphicFrame>
        <p:nvGraphicFramePr>
          <p:cNvPr id="1638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1408743"/>
              </p:ext>
            </p:extLst>
          </p:nvPr>
        </p:nvGraphicFramePr>
        <p:xfrm>
          <a:off x="5556250" y="2667000"/>
          <a:ext cx="158750" cy="296863"/>
        </p:xfrm>
        <a:graphic>
          <a:graphicData uri="http://schemas.openxmlformats.org/presentationml/2006/ole">
            <p:oleObj spid="_x0000_s144794" name="معادلة" r:id="rId5" imgW="88560" imgH="164880" progId="Equation.3">
              <p:embed/>
            </p:oleObj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07676442"/>
              </p:ext>
            </p:extLst>
          </p:nvPr>
        </p:nvGraphicFramePr>
        <p:xfrm>
          <a:off x="1676400" y="3646488"/>
          <a:ext cx="3101975" cy="392112"/>
        </p:xfrm>
        <a:graphic>
          <a:graphicData uri="http://schemas.openxmlformats.org/presentationml/2006/ole">
            <p:oleObj spid="_x0000_s144795" name="معادلة" r:id="rId6" imgW="1371600" imgH="203040" progId="Equation.3">
              <p:embed/>
            </p:oleObj>
          </a:graphicData>
        </a:graphic>
      </p:graphicFrame>
      <p:graphicFrame>
        <p:nvGraphicFramePr>
          <p:cNvPr id="2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4133227"/>
              </p:ext>
            </p:extLst>
          </p:nvPr>
        </p:nvGraphicFramePr>
        <p:xfrm>
          <a:off x="1366838" y="4186237"/>
          <a:ext cx="4033837" cy="385763"/>
        </p:xfrm>
        <a:graphic>
          <a:graphicData uri="http://schemas.openxmlformats.org/presentationml/2006/ole">
            <p:oleObj spid="_x0000_s144796" name="معادلة" r:id="rId7" imgW="1815840" imgH="203040" progId="Equation.3">
              <p:embed/>
            </p:oleObj>
          </a:graphicData>
        </a:graphic>
      </p:graphicFrame>
      <p:sp>
        <p:nvSpPr>
          <p:cNvPr id="26" name="شكل حر 25"/>
          <p:cNvSpPr/>
          <p:nvPr/>
        </p:nvSpPr>
        <p:spPr>
          <a:xfrm rot="21423662">
            <a:off x="5422183" y="1487488"/>
            <a:ext cx="530225" cy="481012"/>
          </a:xfrm>
          <a:custGeom>
            <a:avLst/>
            <a:gdLst>
              <a:gd name="connsiteX0" fmla="*/ 0 w 491319"/>
              <a:gd name="connsiteY0" fmla="*/ 25021 h 552735"/>
              <a:gd name="connsiteX1" fmla="*/ 191068 w 491319"/>
              <a:gd name="connsiteY1" fmla="*/ 543636 h 552735"/>
              <a:gd name="connsiteX2" fmla="*/ 450376 w 491319"/>
              <a:gd name="connsiteY2" fmla="*/ 79612 h 552735"/>
              <a:gd name="connsiteX3" fmla="*/ 436728 w 491319"/>
              <a:gd name="connsiteY3" fmla="*/ 65965 h 552735"/>
              <a:gd name="connsiteX4" fmla="*/ 436728 w 491319"/>
              <a:gd name="connsiteY4" fmla="*/ 65965 h 552735"/>
              <a:gd name="connsiteX5" fmla="*/ 450376 w 491319"/>
              <a:gd name="connsiteY5" fmla="*/ 52317 h 552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1319" h="552735">
                <a:moveTo>
                  <a:pt x="0" y="25021"/>
                </a:moveTo>
                <a:cubicBezTo>
                  <a:pt x="58002" y="279779"/>
                  <a:pt x="116005" y="534538"/>
                  <a:pt x="191068" y="543636"/>
                </a:cubicBezTo>
                <a:cubicBezTo>
                  <a:pt x="266131" y="552735"/>
                  <a:pt x="409433" y="159224"/>
                  <a:pt x="450376" y="79612"/>
                </a:cubicBezTo>
                <a:cubicBezTo>
                  <a:pt x="491319" y="0"/>
                  <a:pt x="436728" y="65965"/>
                  <a:pt x="436728" y="65965"/>
                </a:cubicBezTo>
                <a:lnTo>
                  <a:pt x="436728" y="65965"/>
                </a:lnTo>
                <a:cubicBezTo>
                  <a:pt x="439003" y="63690"/>
                  <a:pt x="452651" y="54592"/>
                  <a:pt x="450376" y="52317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27" name="شكل حر 26"/>
          <p:cNvSpPr/>
          <p:nvPr/>
        </p:nvSpPr>
        <p:spPr>
          <a:xfrm>
            <a:off x="3581400" y="1524000"/>
            <a:ext cx="450850" cy="400050"/>
          </a:xfrm>
          <a:custGeom>
            <a:avLst/>
            <a:gdLst>
              <a:gd name="connsiteX0" fmla="*/ 0 w 450376"/>
              <a:gd name="connsiteY0" fmla="*/ 400334 h 400334"/>
              <a:gd name="connsiteX1" fmla="*/ 204717 w 450376"/>
              <a:gd name="connsiteY1" fmla="*/ 4549 h 400334"/>
              <a:gd name="connsiteX2" fmla="*/ 450376 w 450376"/>
              <a:gd name="connsiteY2" fmla="*/ 373039 h 400334"/>
              <a:gd name="connsiteX3" fmla="*/ 450376 w 450376"/>
              <a:gd name="connsiteY3" fmla="*/ 373039 h 400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376" h="400334">
                <a:moveTo>
                  <a:pt x="0" y="400334"/>
                </a:moveTo>
                <a:cubicBezTo>
                  <a:pt x="64827" y="204716"/>
                  <a:pt x="129654" y="9098"/>
                  <a:pt x="204717" y="4549"/>
                </a:cubicBezTo>
                <a:cubicBezTo>
                  <a:pt x="279780" y="0"/>
                  <a:pt x="450376" y="373039"/>
                  <a:pt x="450376" y="373039"/>
                </a:cubicBezTo>
                <a:lnTo>
                  <a:pt x="450376" y="373039"/>
                </a:ln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28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66866568"/>
              </p:ext>
            </p:extLst>
          </p:nvPr>
        </p:nvGraphicFramePr>
        <p:xfrm>
          <a:off x="609600" y="4614862"/>
          <a:ext cx="1316037" cy="719138"/>
        </p:xfrm>
        <a:graphic>
          <a:graphicData uri="http://schemas.openxmlformats.org/presentationml/2006/ole">
            <p:oleObj spid="_x0000_s144797" name="معادلة" r:id="rId8" imgW="672840" imgH="431640" progId="Equation.3">
              <p:embed/>
            </p:oleObj>
          </a:graphicData>
        </a:graphic>
      </p:graphicFrame>
      <p:graphicFrame>
        <p:nvGraphicFramePr>
          <p:cNvPr id="1639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59648974"/>
              </p:ext>
            </p:extLst>
          </p:nvPr>
        </p:nvGraphicFramePr>
        <p:xfrm>
          <a:off x="7010400" y="2689225"/>
          <a:ext cx="228600" cy="295275"/>
        </p:xfrm>
        <a:graphic>
          <a:graphicData uri="http://schemas.openxmlformats.org/presentationml/2006/ole">
            <p:oleObj spid="_x0000_s144798" name="معادلة" r:id="rId9" imgW="126720" imgH="164880" progId="Equation.3">
              <p:embed/>
            </p:oleObj>
          </a:graphicData>
        </a:graphic>
      </p:graphicFrame>
      <p:graphicFrame>
        <p:nvGraphicFramePr>
          <p:cNvPr id="2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45170561"/>
              </p:ext>
            </p:extLst>
          </p:nvPr>
        </p:nvGraphicFramePr>
        <p:xfrm>
          <a:off x="5791200" y="4551362"/>
          <a:ext cx="273050" cy="706438"/>
        </p:xfrm>
        <a:graphic>
          <a:graphicData uri="http://schemas.openxmlformats.org/presentationml/2006/ole">
            <p:oleObj spid="_x0000_s144799" name="معادلة" r:id="rId10" imgW="152280" imgH="393480" progId="Equation.3">
              <p:embed/>
            </p:oleObj>
          </a:graphicData>
        </a:graphic>
      </p:graphicFrame>
      <p:graphicFrame>
        <p:nvGraphicFramePr>
          <p:cNvPr id="2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80547252"/>
              </p:ext>
            </p:extLst>
          </p:nvPr>
        </p:nvGraphicFramePr>
        <p:xfrm>
          <a:off x="2667000" y="4551362"/>
          <a:ext cx="682625" cy="706438"/>
        </p:xfrm>
        <a:graphic>
          <a:graphicData uri="http://schemas.openxmlformats.org/presentationml/2006/ole">
            <p:oleObj spid="_x0000_s144800" name="معادلة" r:id="rId11" imgW="380880" imgH="3934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4162285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indent="-514350" rtl="1"/>
            <a:r>
              <a:rPr lang="ar-SA" sz="36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endParaRPr lang="ar-SA" sz="36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5367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b="1" dirty="0" smtClean="0">
              <a:solidFill>
                <a:srgbClr val="FF6600"/>
              </a:solidFill>
              <a:cs typeface="Arial" pitchFamily="34" charset="0"/>
            </a:endParaRPr>
          </a:p>
          <a:p>
            <a:pPr marL="514350" indent="-514350" rtl="1"/>
            <a:endParaRPr lang="ar-SA" b="1" dirty="0">
              <a:solidFill>
                <a:srgbClr val="FF6600"/>
              </a:solidFill>
              <a:cs typeface="Arial" pitchFamily="34" charset="0"/>
            </a:endParaRPr>
          </a:p>
          <a:p>
            <a:pPr marL="514350" indent="-514350" rtl="1"/>
            <a:endParaRPr lang="ar-SA" b="1" dirty="0" smtClean="0">
              <a:solidFill>
                <a:srgbClr val="FF6600"/>
              </a:solidFill>
              <a:cs typeface="Arial" pitchFamily="34" charset="0"/>
            </a:endParaRPr>
          </a:p>
          <a:p>
            <a:pPr marL="514350" indent="-514350" rtl="1"/>
            <a:endParaRPr lang="ar-SA" b="1" dirty="0">
              <a:solidFill>
                <a:srgbClr val="FF6600"/>
              </a:solidFill>
              <a:cs typeface="Arial" pitchFamily="34" charset="0"/>
            </a:endParaRPr>
          </a:p>
          <a:p>
            <a:pPr marL="514350" indent="-514350" rtl="1"/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    </a:t>
            </a:r>
            <a:r>
              <a:rPr lang="ar-SA" sz="2400" b="1" dirty="0" smtClean="0">
                <a:cs typeface="Arial" pitchFamily="34" charset="0"/>
              </a:rPr>
              <a:t>نقطة الانقلاب هي</a:t>
            </a:r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45716923"/>
              </p:ext>
            </p:extLst>
          </p:nvPr>
        </p:nvGraphicFramePr>
        <p:xfrm>
          <a:off x="5700713" y="4648200"/>
          <a:ext cx="1360487" cy="896938"/>
        </p:xfrm>
        <a:graphic>
          <a:graphicData uri="http://schemas.openxmlformats.org/presentationml/2006/ole">
            <p:oleObj spid="_x0000_s145501" name="معادلة" r:id="rId3" imgW="558720" imgH="431640" progId="Equation.3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5217480"/>
              </p:ext>
            </p:extLst>
          </p:nvPr>
        </p:nvGraphicFramePr>
        <p:xfrm>
          <a:off x="1276350" y="1828800"/>
          <a:ext cx="7199313" cy="2109788"/>
        </p:xfrm>
        <a:graphic>
          <a:graphicData uri="http://schemas.openxmlformats.org/presentationml/2006/ole">
            <p:oleObj spid="_x0000_s145502" name="معادلة" r:id="rId4" imgW="2628720" imgH="87624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9437230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indent="-514350" rtl="1"/>
            <a:r>
              <a:rPr lang="ar-SA" sz="3600" dirty="0">
                <a:solidFill>
                  <a:schemeClr val="tx1"/>
                </a:solidFill>
                <a:cs typeface="Arial" pitchFamily="34" charset="0"/>
              </a:rPr>
              <a:t> أوجد نقطة الانقلاب (ان وجدت) </a:t>
            </a:r>
            <a:r>
              <a:rPr lang="ar-SA" sz="3600" dirty="0" smtClean="0">
                <a:solidFill>
                  <a:schemeClr val="tx1"/>
                </a:solidFill>
                <a:cs typeface="Arial" pitchFamily="34" charset="0"/>
              </a:rPr>
              <a:t>للدالة :</a:t>
            </a:r>
            <a:endParaRPr lang="ar-SA" sz="36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5367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74324880"/>
              </p:ext>
            </p:extLst>
          </p:nvPr>
        </p:nvGraphicFramePr>
        <p:xfrm>
          <a:off x="692150" y="2725738"/>
          <a:ext cx="3822700" cy="533400"/>
        </p:xfrm>
        <a:graphic>
          <a:graphicData uri="http://schemas.openxmlformats.org/presentationml/2006/ole">
            <p:oleObj spid="_x0000_s150679" name="معادلة" r:id="rId3" imgW="1396800" imgH="228600" progId="Equation.3">
              <p:embed/>
            </p:oleObj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13714505"/>
              </p:ext>
            </p:extLst>
          </p:nvPr>
        </p:nvGraphicFramePr>
        <p:xfrm>
          <a:off x="919163" y="4286250"/>
          <a:ext cx="1731962" cy="1766888"/>
        </p:xfrm>
        <a:graphic>
          <a:graphicData uri="http://schemas.openxmlformats.org/presentationml/2006/ole">
            <p:oleObj spid="_x0000_s150680" name="معادلة" r:id="rId4" imgW="711000" imgH="850680" progId="Equation.3">
              <p:embed/>
            </p:oleObj>
          </a:graphicData>
        </a:graphic>
      </p:graphicFrame>
      <p:graphicFrame>
        <p:nvGraphicFramePr>
          <p:cNvPr id="1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669004"/>
              </p:ext>
            </p:extLst>
          </p:nvPr>
        </p:nvGraphicFramePr>
        <p:xfrm>
          <a:off x="706438" y="3595688"/>
          <a:ext cx="2711450" cy="474662"/>
        </p:xfrm>
        <a:graphic>
          <a:graphicData uri="http://schemas.openxmlformats.org/presentationml/2006/ole">
            <p:oleObj spid="_x0000_s150681" name="معادلة" r:id="rId5" imgW="990360" imgH="203040" progId="Equation.3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42344653"/>
              </p:ext>
            </p:extLst>
          </p:nvPr>
        </p:nvGraphicFramePr>
        <p:xfrm>
          <a:off x="685800" y="1600200"/>
          <a:ext cx="3886200" cy="609600"/>
        </p:xfrm>
        <a:graphic>
          <a:graphicData uri="http://schemas.openxmlformats.org/presentationml/2006/ole">
            <p:oleObj spid="_x0000_s150682" name="Equation" r:id="rId6" imgW="1637589" imgH="266584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028886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830763"/>
          </a:xfrm>
        </p:spPr>
        <p:txBody>
          <a:bodyPr/>
          <a:lstStyle/>
          <a:p>
            <a:pPr algn="l">
              <a:defRPr/>
            </a:pPr>
            <a:r>
              <a:rPr lang="en-US" sz="3000" dirty="0" smtClean="0"/>
              <a:t>        </a:t>
            </a:r>
          </a:p>
          <a:p>
            <a:pPr algn="l">
              <a:defRPr/>
            </a:pPr>
            <a:r>
              <a:rPr lang="en-US" sz="3000" dirty="0" smtClean="0"/>
              <a:t>        </a:t>
            </a:r>
            <a:r>
              <a:rPr lang="ar-SA" sz="3000" dirty="0" smtClean="0"/>
              <a:t>                      </a:t>
            </a:r>
            <a:r>
              <a:rPr lang="en-US" sz="3000" dirty="0" smtClean="0"/>
              <a:t>                         </a:t>
            </a:r>
            <a:r>
              <a:rPr lang="ar-SA" sz="3000" dirty="0" smtClean="0"/>
              <a:t>   </a:t>
            </a:r>
            <a:r>
              <a:rPr lang="en-US" sz="3000" dirty="0" smtClean="0"/>
              <a:t>-      </a:t>
            </a:r>
            <a:r>
              <a:rPr lang="ar-SA" sz="3000" dirty="0" smtClean="0"/>
              <a:t>   </a:t>
            </a:r>
            <a:r>
              <a:rPr lang="en-US" sz="3000" dirty="0" smtClean="0"/>
              <a:t>           + </a:t>
            </a:r>
            <a:endParaRPr lang="ar-SA" sz="3000" dirty="0" smtClean="0"/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400" b="1" dirty="0" smtClean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بما أن حصل تغير في التقعر قبل وبعد         اذا توجد نقطة انقلاب عند </a:t>
            </a:r>
            <a:r>
              <a:rPr lang="ar-SA" sz="2000" b="1" dirty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            وهي</a:t>
            </a:r>
          </a:p>
          <a:p>
            <a:pPr marL="514350" indent="-514350" rtl="1">
              <a:defRPr/>
            </a:pPr>
            <a:endParaRPr lang="ar-SA" sz="20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0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000" b="1" dirty="0" smtClean="0">
                <a:cs typeface="Arial" pitchFamily="34" charset="0"/>
              </a:rPr>
              <a:t>                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762000" y="1345324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cxnSp>
        <p:nvCxnSpPr>
          <p:cNvPr id="24" name="رابط كسهم مستقيم 23"/>
          <p:cNvCxnSpPr/>
          <p:nvPr/>
        </p:nvCxnSpPr>
        <p:spPr>
          <a:xfrm flipH="1" flipV="1">
            <a:off x="762000" y="2514600"/>
            <a:ext cx="8153400" cy="1589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38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07888227"/>
              </p:ext>
            </p:extLst>
          </p:nvPr>
        </p:nvGraphicFramePr>
        <p:xfrm>
          <a:off x="4343400" y="2590800"/>
          <a:ext cx="158750" cy="296862"/>
        </p:xfrm>
        <a:graphic>
          <a:graphicData uri="http://schemas.openxmlformats.org/presentationml/2006/ole">
            <p:oleObj spid="_x0000_s151961" name="معادلة" r:id="rId3" imgW="88560" imgH="164880" progId="Equation.3">
              <p:embed/>
            </p:oleObj>
          </a:graphicData>
        </a:graphic>
      </p:graphicFrame>
      <p:graphicFrame>
        <p:nvGraphicFramePr>
          <p:cNvPr id="1638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3050864"/>
              </p:ext>
            </p:extLst>
          </p:nvPr>
        </p:nvGraphicFramePr>
        <p:xfrm>
          <a:off x="3581400" y="2590800"/>
          <a:ext cx="228600" cy="319087"/>
        </p:xfrm>
        <a:graphic>
          <a:graphicData uri="http://schemas.openxmlformats.org/presentationml/2006/ole">
            <p:oleObj spid="_x0000_s151962" name="معادلة" r:id="rId4" imgW="126720" imgH="177480" progId="Equation.3">
              <p:embed/>
            </p:oleObj>
          </a:graphicData>
        </a:graphic>
      </p:graphicFrame>
      <p:graphicFrame>
        <p:nvGraphicFramePr>
          <p:cNvPr id="1638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92303653"/>
              </p:ext>
            </p:extLst>
          </p:nvPr>
        </p:nvGraphicFramePr>
        <p:xfrm>
          <a:off x="5181600" y="2590800"/>
          <a:ext cx="227012" cy="296863"/>
        </p:xfrm>
        <a:graphic>
          <a:graphicData uri="http://schemas.openxmlformats.org/presentationml/2006/ole">
            <p:oleObj spid="_x0000_s151963" name="معادلة" r:id="rId5" imgW="126720" imgH="164880" progId="Equation.3">
              <p:embed/>
            </p:oleObj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91835155"/>
              </p:ext>
            </p:extLst>
          </p:nvPr>
        </p:nvGraphicFramePr>
        <p:xfrm>
          <a:off x="1016000" y="3646488"/>
          <a:ext cx="4422775" cy="392112"/>
        </p:xfrm>
        <a:graphic>
          <a:graphicData uri="http://schemas.openxmlformats.org/presentationml/2006/ole">
            <p:oleObj spid="_x0000_s151964" name="معادلة" r:id="rId6" imgW="1955520" imgH="203040" progId="Equation.3">
              <p:embed/>
            </p:oleObj>
          </a:graphicData>
        </a:graphic>
      </p:graphicFrame>
      <p:graphicFrame>
        <p:nvGraphicFramePr>
          <p:cNvPr id="2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91388782"/>
              </p:ext>
            </p:extLst>
          </p:nvPr>
        </p:nvGraphicFramePr>
        <p:xfrm>
          <a:off x="1198563" y="4186238"/>
          <a:ext cx="4371975" cy="385762"/>
        </p:xfrm>
        <a:graphic>
          <a:graphicData uri="http://schemas.openxmlformats.org/presentationml/2006/ole">
            <p:oleObj spid="_x0000_s151965" name="معادلة" r:id="rId7" imgW="1968480" imgH="203040" progId="Equation.3">
              <p:embed/>
            </p:oleObj>
          </a:graphicData>
        </a:graphic>
      </p:graphicFrame>
      <p:sp>
        <p:nvSpPr>
          <p:cNvPr id="26" name="شكل حر 25"/>
          <p:cNvSpPr/>
          <p:nvPr/>
        </p:nvSpPr>
        <p:spPr>
          <a:xfrm rot="21423662">
            <a:off x="7763592" y="1487488"/>
            <a:ext cx="530225" cy="481012"/>
          </a:xfrm>
          <a:custGeom>
            <a:avLst/>
            <a:gdLst>
              <a:gd name="connsiteX0" fmla="*/ 0 w 491319"/>
              <a:gd name="connsiteY0" fmla="*/ 25021 h 552735"/>
              <a:gd name="connsiteX1" fmla="*/ 191068 w 491319"/>
              <a:gd name="connsiteY1" fmla="*/ 543636 h 552735"/>
              <a:gd name="connsiteX2" fmla="*/ 450376 w 491319"/>
              <a:gd name="connsiteY2" fmla="*/ 79612 h 552735"/>
              <a:gd name="connsiteX3" fmla="*/ 436728 w 491319"/>
              <a:gd name="connsiteY3" fmla="*/ 65965 h 552735"/>
              <a:gd name="connsiteX4" fmla="*/ 436728 w 491319"/>
              <a:gd name="connsiteY4" fmla="*/ 65965 h 552735"/>
              <a:gd name="connsiteX5" fmla="*/ 450376 w 491319"/>
              <a:gd name="connsiteY5" fmla="*/ 52317 h 552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1319" h="552735">
                <a:moveTo>
                  <a:pt x="0" y="25021"/>
                </a:moveTo>
                <a:cubicBezTo>
                  <a:pt x="58002" y="279779"/>
                  <a:pt x="116005" y="534538"/>
                  <a:pt x="191068" y="543636"/>
                </a:cubicBezTo>
                <a:cubicBezTo>
                  <a:pt x="266131" y="552735"/>
                  <a:pt x="409433" y="159224"/>
                  <a:pt x="450376" y="79612"/>
                </a:cubicBezTo>
                <a:cubicBezTo>
                  <a:pt x="491319" y="0"/>
                  <a:pt x="436728" y="65965"/>
                  <a:pt x="436728" y="65965"/>
                </a:cubicBezTo>
                <a:lnTo>
                  <a:pt x="436728" y="65965"/>
                </a:lnTo>
                <a:cubicBezTo>
                  <a:pt x="439003" y="63690"/>
                  <a:pt x="452651" y="54592"/>
                  <a:pt x="450376" y="52317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27" name="شكل حر 26"/>
          <p:cNvSpPr/>
          <p:nvPr/>
        </p:nvSpPr>
        <p:spPr>
          <a:xfrm>
            <a:off x="5873750" y="1524000"/>
            <a:ext cx="450850" cy="400050"/>
          </a:xfrm>
          <a:custGeom>
            <a:avLst/>
            <a:gdLst>
              <a:gd name="connsiteX0" fmla="*/ 0 w 450376"/>
              <a:gd name="connsiteY0" fmla="*/ 400334 h 400334"/>
              <a:gd name="connsiteX1" fmla="*/ 204717 w 450376"/>
              <a:gd name="connsiteY1" fmla="*/ 4549 h 400334"/>
              <a:gd name="connsiteX2" fmla="*/ 450376 w 450376"/>
              <a:gd name="connsiteY2" fmla="*/ 373039 h 400334"/>
              <a:gd name="connsiteX3" fmla="*/ 450376 w 450376"/>
              <a:gd name="connsiteY3" fmla="*/ 373039 h 400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376" h="400334">
                <a:moveTo>
                  <a:pt x="0" y="400334"/>
                </a:moveTo>
                <a:cubicBezTo>
                  <a:pt x="64827" y="204716"/>
                  <a:pt x="129654" y="9098"/>
                  <a:pt x="204717" y="4549"/>
                </a:cubicBezTo>
                <a:cubicBezTo>
                  <a:pt x="279780" y="0"/>
                  <a:pt x="450376" y="373039"/>
                  <a:pt x="450376" y="373039"/>
                </a:cubicBezTo>
                <a:lnTo>
                  <a:pt x="450376" y="373039"/>
                </a:ln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28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27253925"/>
              </p:ext>
            </p:extLst>
          </p:nvPr>
        </p:nvGraphicFramePr>
        <p:xfrm>
          <a:off x="720725" y="4794250"/>
          <a:ext cx="1092200" cy="358775"/>
        </p:xfrm>
        <a:graphic>
          <a:graphicData uri="http://schemas.openxmlformats.org/presentationml/2006/ole">
            <p:oleObj spid="_x0000_s151966" name="معادلة" r:id="rId8" imgW="558720" imgH="215640" progId="Equation.3">
              <p:embed/>
            </p:oleObj>
          </a:graphicData>
        </a:graphic>
      </p:graphicFrame>
      <p:graphicFrame>
        <p:nvGraphicFramePr>
          <p:cNvPr id="1639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60211975"/>
              </p:ext>
            </p:extLst>
          </p:nvPr>
        </p:nvGraphicFramePr>
        <p:xfrm>
          <a:off x="6030913" y="2579688"/>
          <a:ext cx="204787" cy="317500"/>
        </p:xfrm>
        <a:graphic>
          <a:graphicData uri="http://schemas.openxmlformats.org/presentationml/2006/ole">
            <p:oleObj spid="_x0000_s151967" name="معادلة" r:id="rId9" imgW="114120" imgH="177480" progId="Equation.3">
              <p:embed/>
            </p:oleObj>
          </a:graphicData>
        </a:graphic>
      </p:graphicFrame>
      <p:graphicFrame>
        <p:nvGraphicFramePr>
          <p:cNvPr id="2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64095966"/>
              </p:ext>
            </p:extLst>
          </p:nvPr>
        </p:nvGraphicFramePr>
        <p:xfrm>
          <a:off x="5813425" y="4756150"/>
          <a:ext cx="227013" cy="296863"/>
        </p:xfrm>
        <a:graphic>
          <a:graphicData uri="http://schemas.openxmlformats.org/presentationml/2006/ole">
            <p:oleObj spid="_x0000_s151968" name="معادلة" r:id="rId10" imgW="126720" imgH="164880" progId="Equation.3">
              <p:embed/>
            </p:oleObj>
          </a:graphicData>
        </a:graphic>
      </p:graphicFrame>
      <p:graphicFrame>
        <p:nvGraphicFramePr>
          <p:cNvPr id="2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46058584"/>
              </p:ext>
            </p:extLst>
          </p:nvPr>
        </p:nvGraphicFramePr>
        <p:xfrm>
          <a:off x="2689225" y="4745038"/>
          <a:ext cx="636588" cy="319087"/>
        </p:xfrm>
        <a:graphic>
          <a:graphicData uri="http://schemas.openxmlformats.org/presentationml/2006/ole">
            <p:oleObj spid="_x0000_s151969" name="معادلة" r:id="rId11" imgW="355320" imgH="177480" progId="Equation.3">
              <p:embed/>
            </p:oleObj>
          </a:graphicData>
        </a:graphic>
      </p:graphicFrame>
      <p:graphicFrame>
        <p:nvGraphicFramePr>
          <p:cNvPr id="29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25119769"/>
              </p:ext>
            </p:extLst>
          </p:nvPr>
        </p:nvGraphicFramePr>
        <p:xfrm>
          <a:off x="7011988" y="2555875"/>
          <a:ext cx="227012" cy="293688"/>
        </p:xfrm>
        <a:graphic>
          <a:graphicData uri="http://schemas.openxmlformats.org/presentationml/2006/ole">
            <p:oleObj spid="_x0000_s151970" name="معادلة" r:id="rId12" imgW="126720" imgH="164880" progId="Equation.3">
              <p:embed/>
            </p:oleObj>
          </a:graphicData>
        </a:graphic>
      </p:graphicFrame>
      <p:graphicFrame>
        <p:nvGraphicFramePr>
          <p:cNvPr id="30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8674128"/>
              </p:ext>
            </p:extLst>
          </p:nvPr>
        </p:nvGraphicFramePr>
        <p:xfrm>
          <a:off x="7950200" y="2514600"/>
          <a:ext cx="203200" cy="315912"/>
        </p:xfrm>
        <a:graphic>
          <a:graphicData uri="http://schemas.openxmlformats.org/presentationml/2006/ole">
            <p:oleObj spid="_x0000_s151971" name="معادلة" r:id="rId13" imgW="114120" imgH="1774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7778988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indent="-514350" rtl="1"/>
            <a:r>
              <a:rPr lang="ar-SA" sz="36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endParaRPr lang="ar-SA" sz="36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5367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b="1" dirty="0" smtClean="0">
              <a:solidFill>
                <a:srgbClr val="FF6600"/>
              </a:solidFill>
              <a:cs typeface="Arial" pitchFamily="34" charset="0"/>
            </a:endParaRPr>
          </a:p>
          <a:p>
            <a:pPr marL="514350" indent="-514350" rtl="1"/>
            <a:endParaRPr lang="ar-SA" b="1" dirty="0">
              <a:solidFill>
                <a:srgbClr val="FF6600"/>
              </a:solidFill>
              <a:cs typeface="Arial" pitchFamily="34" charset="0"/>
            </a:endParaRPr>
          </a:p>
          <a:p>
            <a:pPr marL="514350" indent="-514350" rtl="1"/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    </a:t>
            </a:r>
            <a:r>
              <a:rPr lang="ar-SA" sz="2400" b="1" dirty="0" smtClean="0">
                <a:cs typeface="Arial" pitchFamily="34" charset="0"/>
              </a:rPr>
              <a:t>نقطة الانقلاب هي</a:t>
            </a:r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58849808"/>
              </p:ext>
            </p:extLst>
          </p:nvPr>
        </p:nvGraphicFramePr>
        <p:xfrm>
          <a:off x="6096000" y="3863181"/>
          <a:ext cx="927100" cy="449262"/>
        </p:xfrm>
        <a:graphic>
          <a:graphicData uri="http://schemas.openxmlformats.org/presentationml/2006/ole">
            <p:oleObj spid="_x0000_s152652" name="معادلة" r:id="rId3" imgW="380880" imgH="215640" progId="Equation.3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62862576"/>
              </p:ext>
            </p:extLst>
          </p:nvPr>
        </p:nvGraphicFramePr>
        <p:xfrm>
          <a:off x="265113" y="2332038"/>
          <a:ext cx="6365875" cy="1101725"/>
        </p:xfrm>
        <a:graphic>
          <a:graphicData uri="http://schemas.openxmlformats.org/presentationml/2006/ole">
            <p:oleObj spid="_x0000_s152653" name="معادلة" r:id="rId4" imgW="2323800" imgH="4572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939791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>
                <a:solidFill>
                  <a:schemeClr val="tx1"/>
                </a:solidFill>
              </a:rPr>
              <a:t>أوجد ناتج التكاملات الآتية:</a:t>
            </a:r>
            <a:endParaRPr lang="en-GB" sz="24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marL="0" indent="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0487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48874327"/>
              </p:ext>
            </p:extLst>
          </p:nvPr>
        </p:nvGraphicFramePr>
        <p:xfrm>
          <a:off x="958850" y="1752600"/>
          <a:ext cx="4316413" cy="717550"/>
        </p:xfrm>
        <a:graphic>
          <a:graphicData uri="http://schemas.openxmlformats.org/presentationml/2006/ole">
            <p:oleObj spid="_x0000_s153675" name="معادلة" r:id="rId3" imgW="1625400" imgH="279360" progId="Equation.3">
              <p:embed/>
            </p:oleObj>
          </a:graphicData>
        </a:graphic>
      </p:graphicFrame>
      <p:graphicFrame>
        <p:nvGraphicFramePr>
          <p:cNvPr id="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40692511"/>
              </p:ext>
            </p:extLst>
          </p:nvPr>
        </p:nvGraphicFramePr>
        <p:xfrm>
          <a:off x="990600" y="3095625"/>
          <a:ext cx="7467600" cy="2771775"/>
        </p:xfrm>
        <a:graphic>
          <a:graphicData uri="http://schemas.openxmlformats.org/presentationml/2006/ole">
            <p:oleObj spid="_x0000_s153676" name="معادلة" r:id="rId4" imgW="3124080" imgH="10792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721369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chemeClr val="tx1"/>
                </a:solidFill>
              </a:rPr>
              <a:t>   </a:t>
            </a:r>
            <a:endParaRPr lang="en-GB" sz="24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marL="0" indent="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78977939"/>
              </p:ext>
            </p:extLst>
          </p:nvPr>
        </p:nvGraphicFramePr>
        <p:xfrm>
          <a:off x="1127125" y="2884488"/>
          <a:ext cx="7194550" cy="3195637"/>
        </p:xfrm>
        <a:graphic>
          <a:graphicData uri="http://schemas.openxmlformats.org/presentationml/2006/ole">
            <p:oleObj spid="_x0000_s162890" name="معادلة" r:id="rId3" imgW="3009600" imgH="1244520" progId="Equation.3">
              <p:embed/>
            </p:oleObj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93941446"/>
              </p:ext>
            </p:extLst>
          </p:nvPr>
        </p:nvGraphicFramePr>
        <p:xfrm>
          <a:off x="814388" y="1905000"/>
          <a:ext cx="4351337" cy="717550"/>
        </p:xfrm>
        <a:graphic>
          <a:graphicData uri="http://schemas.openxmlformats.org/presentationml/2006/ole">
            <p:oleObj spid="_x0000_s162891" name="معادلة" r:id="rId4" imgW="1638000" imgH="27936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768418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24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  <a:endParaRPr lang="en-GB" sz="24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marL="0" indent="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58845323"/>
              </p:ext>
            </p:extLst>
          </p:nvPr>
        </p:nvGraphicFramePr>
        <p:xfrm>
          <a:off x="838200" y="3340100"/>
          <a:ext cx="2579687" cy="2282825"/>
        </p:xfrm>
        <a:graphic>
          <a:graphicData uri="http://schemas.openxmlformats.org/presentationml/2006/ole">
            <p:oleObj spid="_x0000_s163911" name="معادلة" r:id="rId3" imgW="1079280" imgH="888840" progId="Equation.3">
              <p:embed/>
            </p:oleObj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24464548"/>
              </p:ext>
            </p:extLst>
          </p:nvPr>
        </p:nvGraphicFramePr>
        <p:xfrm>
          <a:off x="908050" y="1828800"/>
          <a:ext cx="1920875" cy="717550"/>
        </p:xfrm>
        <a:graphic>
          <a:graphicData uri="http://schemas.openxmlformats.org/presentationml/2006/ole">
            <p:oleObj spid="_x0000_s163912" name="معادلة" r:id="rId4" imgW="723600" imgH="27936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1863744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>
              <a:defRPr/>
            </a:pPr>
            <a:r>
              <a:rPr lang="en-US" sz="2800" dirty="0" smtClean="0"/>
              <a:t> </a:t>
            </a:r>
            <a:r>
              <a:rPr lang="ar-SA" sz="2800" dirty="0" smtClean="0"/>
              <a:t>الحل:</a:t>
            </a:r>
          </a:p>
          <a:p>
            <a:pPr marL="0" indent="0">
              <a:defRPr/>
            </a:pP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15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91589429"/>
              </p:ext>
            </p:extLst>
          </p:nvPr>
        </p:nvGraphicFramePr>
        <p:xfrm>
          <a:off x="846138" y="1822450"/>
          <a:ext cx="3514725" cy="715963"/>
        </p:xfrm>
        <a:graphic>
          <a:graphicData uri="http://schemas.openxmlformats.org/presentationml/2006/ole">
            <p:oleObj spid="_x0000_s154704" name="معادلة" r:id="rId3" imgW="1320480" imgH="279360" progId="Equation.3">
              <p:embed/>
            </p:oleObj>
          </a:graphicData>
        </a:graphic>
      </p:graphicFrame>
      <p:graphicFrame>
        <p:nvGraphicFramePr>
          <p:cNvPr id="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78503070"/>
              </p:ext>
            </p:extLst>
          </p:nvPr>
        </p:nvGraphicFramePr>
        <p:xfrm>
          <a:off x="817563" y="3713163"/>
          <a:ext cx="6759575" cy="1620837"/>
        </p:xfrm>
        <a:graphic>
          <a:graphicData uri="http://schemas.openxmlformats.org/presentationml/2006/ole">
            <p:oleObj spid="_x0000_s154705" name="معادلة" r:id="rId4" imgW="2539800" imgH="66024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501199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  </a:t>
            </a:r>
          </a:p>
          <a:p>
            <a:pPr marL="0" indent="0" rtl="1">
              <a:defRPr/>
            </a:pPr>
            <a:endParaRPr lang="ar-SA" sz="2800" dirty="0"/>
          </a:p>
          <a:p>
            <a:pPr marL="0" indent="0" rtl="1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1514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25498439"/>
              </p:ext>
            </p:extLst>
          </p:nvPr>
        </p:nvGraphicFramePr>
        <p:xfrm>
          <a:off x="647700" y="1476703"/>
          <a:ext cx="3211512" cy="715963"/>
        </p:xfrm>
        <a:graphic>
          <a:graphicData uri="http://schemas.openxmlformats.org/presentationml/2006/ole">
            <p:oleObj spid="_x0000_s164936" name="معادلة" r:id="rId3" imgW="1206360" imgH="279360" progId="Equation.3">
              <p:embed/>
            </p:oleObj>
          </a:graphicData>
        </a:graphic>
      </p:graphicFrame>
      <p:graphicFrame>
        <p:nvGraphicFramePr>
          <p:cNvPr id="1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20191142"/>
              </p:ext>
            </p:extLst>
          </p:nvPr>
        </p:nvGraphicFramePr>
        <p:xfrm>
          <a:off x="793750" y="3627438"/>
          <a:ext cx="8078788" cy="715962"/>
        </p:xfrm>
        <a:graphic>
          <a:graphicData uri="http://schemas.openxmlformats.org/presentationml/2006/ole">
            <p:oleObj spid="_x0000_s164937" name="معادلة" r:id="rId4" imgW="3035160" imgH="27936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069257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endParaRPr lang="ar-SA" sz="2800" dirty="0"/>
          </a:p>
          <a:p>
            <a:pPr marL="0" indent="0" rtl="1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151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317191143"/>
              </p:ext>
            </p:extLst>
          </p:nvPr>
        </p:nvGraphicFramePr>
        <p:xfrm>
          <a:off x="792163" y="1828800"/>
          <a:ext cx="2903537" cy="677863"/>
        </p:xfrm>
        <a:graphic>
          <a:graphicData uri="http://schemas.openxmlformats.org/presentationml/2006/ole">
            <p:oleObj spid="_x0000_s165962" name="معادلة" r:id="rId3" imgW="914400" imgH="279360" progId="Equation.3">
              <p:embed/>
            </p:oleObj>
          </a:graphicData>
        </a:graphic>
      </p:graphicFrame>
      <p:graphicFrame>
        <p:nvGraphicFramePr>
          <p:cNvPr id="1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59615247"/>
              </p:ext>
            </p:extLst>
          </p:nvPr>
        </p:nvGraphicFramePr>
        <p:xfrm>
          <a:off x="1036637" y="3208338"/>
          <a:ext cx="3992563" cy="677862"/>
        </p:xfrm>
        <a:graphic>
          <a:graphicData uri="http://schemas.openxmlformats.org/presentationml/2006/ole">
            <p:oleObj spid="_x0000_s165963" name="معادلة" r:id="rId4" imgW="1257120" imgH="27936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069257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endParaRPr lang="ar-SA" sz="2800" dirty="0"/>
          </a:p>
          <a:p>
            <a:pPr marL="0" indent="0" rtl="1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151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04275001"/>
              </p:ext>
            </p:extLst>
          </p:nvPr>
        </p:nvGraphicFramePr>
        <p:xfrm>
          <a:off x="990600" y="1676400"/>
          <a:ext cx="3103562" cy="823913"/>
        </p:xfrm>
        <a:graphic>
          <a:graphicData uri="http://schemas.openxmlformats.org/presentationml/2006/ole">
            <p:oleObj spid="_x0000_s166986" name="معادلة" r:id="rId3" imgW="1168200" imgH="419040" progId="Equation.3">
              <p:embed/>
            </p:oleObj>
          </a:graphicData>
        </a:graphic>
      </p:graphicFrame>
      <p:graphicFrame>
        <p:nvGraphicFramePr>
          <p:cNvPr id="1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8124671"/>
              </p:ext>
            </p:extLst>
          </p:nvPr>
        </p:nvGraphicFramePr>
        <p:xfrm>
          <a:off x="825499" y="3276600"/>
          <a:ext cx="8318501" cy="2209800"/>
        </p:xfrm>
        <a:graphic>
          <a:graphicData uri="http://schemas.openxmlformats.org/presentationml/2006/ole">
            <p:oleObj spid="_x0000_s166987" name="معادلة" r:id="rId4" imgW="2844720" imgH="8632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069257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3200" dirty="0">
                <a:solidFill>
                  <a:schemeClr val="tx1"/>
                </a:solidFill>
              </a:rPr>
              <a:t> أوجد التكاملات التالية: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71500" indent="-571500">
              <a:defRPr/>
            </a:pPr>
            <a:r>
              <a:rPr lang="en-US" sz="2800" dirty="0" smtClean="0"/>
              <a:t> </a:t>
            </a:r>
          </a:p>
          <a:p>
            <a:pPr marL="571500" indent="-571500">
              <a:defRPr/>
            </a:pPr>
            <a:r>
              <a:rPr lang="en-US" sz="2800" dirty="0" smtClean="0"/>
              <a:t>   </a:t>
            </a:r>
            <a:r>
              <a:rPr lang="ar-SA" sz="2800" dirty="0" smtClean="0"/>
              <a:t>الحل: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27430611"/>
              </p:ext>
            </p:extLst>
          </p:nvPr>
        </p:nvGraphicFramePr>
        <p:xfrm>
          <a:off x="1192213" y="2771775"/>
          <a:ext cx="1584325" cy="1155700"/>
        </p:xfrm>
        <a:graphic>
          <a:graphicData uri="http://schemas.openxmlformats.org/presentationml/2006/ole">
            <p:oleObj spid="_x0000_s168035" name="معادلة" r:id="rId3" imgW="596880" imgH="431640" progId="Equation.3">
              <p:embed/>
            </p:oleObj>
          </a:graphicData>
        </a:graphic>
      </p:graphicFrame>
      <p:graphicFrame>
        <p:nvGraphicFramePr>
          <p:cNvPr id="10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78103262"/>
              </p:ext>
            </p:extLst>
          </p:nvPr>
        </p:nvGraphicFramePr>
        <p:xfrm>
          <a:off x="808038" y="4051300"/>
          <a:ext cx="7996237" cy="2044700"/>
        </p:xfrm>
        <a:graphic>
          <a:graphicData uri="http://schemas.openxmlformats.org/presentationml/2006/ole">
            <p:oleObj spid="_x0000_s168036" name="معادلة" r:id="rId4" imgW="3276360" imgH="812520" progId="Equation.3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88395861"/>
              </p:ext>
            </p:extLst>
          </p:nvPr>
        </p:nvGraphicFramePr>
        <p:xfrm>
          <a:off x="762000" y="1600200"/>
          <a:ext cx="1824038" cy="715963"/>
        </p:xfrm>
        <a:graphic>
          <a:graphicData uri="http://schemas.openxmlformats.org/presentationml/2006/ole">
            <p:oleObj spid="_x0000_s168037" name="Equation" r:id="rId5" imgW="685800" imgH="2794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3617128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indent="-514350" rtl="1">
              <a:defRPr/>
            </a:pPr>
            <a:r>
              <a:rPr lang="en-US" sz="3200" dirty="0" smtClean="0">
                <a:solidFill>
                  <a:schemeClr val="tx1"/>
                </a:solidFill>
              </a:rPr>
              <a:t> 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71500" indent="-571500">
              <a:defRPr/>
            </a:pPr>
            <a:r>
              <a:rPr lang="en-US" sz="2800" dirty="0" smtClean="0"/>
              <a:t> </a:t>
            </a:r>
          </a:p>
          <a:p>
            <a:pPr marL="571500" indent="-571500">
              <a:defRPr/>
            </a:pPr>
            <a:r>
              <a:rPr lang="en-US" sz="2800" dirty="0" smtClean="0"/>
              <a:t>   </a:t>
            </a:r>
            <a:r>
              <a:rPr lang="ar-SA" sz="2800" dirty="0" smtClean="0"/>
              <a:t>الحل: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31755999"/>
              </p:ext>
            </p:extLst>
          </p:nvPr>
        </p:nvGraphicFramePr>
        <p:xfrm>
          <a:off x="1192213" y="2771775"/>
          <a:ext cx="1584325" cy="1155700"/>
        </p:xfrm>
        <a:graphic>
          <a:graphicData uri="http://schemas.openxmlformats.org/presentationml/2006/ole">
            <p:oleObj spid="_x0000_s169059" name="معادلة" r:id="rId3" imgW="596880" imgH="431640" progId="Equation.3">
              <p:embed/>
            </p:oleObj>
          </a:graphicData>
        </a:graphic>
      </p:graphicFrame>
      <p:graphicFrame>
        <p:nvGraphicFramePr>
          <p:cNvPr id="10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52809503"/>
              </p:ext>
            </p:extLst>
          </p:nvPr>
        </p:nvGraphicFramePr>
        <p:xfrm>
          <a:off x="1333500" y="4051300"/>
          <a:ext cx="6943725" cy="2044700"/>
        </p:xfrm>
        <a:graphic>
          <a:graphicData uri="http://schemas.openxmlformats.org/presentationml/2006/ole">
            <p:oleObj spid="_x0000_s169060" name="معادلة" r:id="rId4" imgW="2844720" imgH="812520" progId="Equation.3">
              <p:embed/>
            </p:oleObj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62557637"/>
              </p:ext>
            </p:extLst>
          </p:nvPr>
        </p:nvGraphicFramePr>
        <p:xfrm>
          <a:off x="914400" y="1600200"/>
          <a:ext cx="1450975" cy="677862"/>
        </p:xfrm>
        <a:graphic>
          <a:graphicData uri="http://schemas.openxmlformats.org/presentationml/2006/ole">
            <p:oleObj spid="_x0000_s169061" name="Equation" r:id="rId5" imgW="457200" imgH="2794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748852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indent="-514350" rtl="1">
              <a:defRPr/>
            </a:pP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ar-SA" sz="3200" dirty="0" smtClean="0">
                <a:solidFill>
                  <a:schemeClr val="tx1"/>
                </a:solidFill>
              </a:rPr>
              <a:t/>
            </a:r>
            <a:br>
              <a:rPr lang="ar-SA" sz="3200" dirty="0" smtClean="0">
                <a:solidFill>
                  <a:schemeClr val="tx1"/>
                </a:solidFill>
              </a:rPr>
            </a:br>
            <a:r>
              <a:rPr lang="ar-SA" sz="3200" dirty="0" smtClean="0">
                <a:solidFill>
                  <a:schemeClr val="tx1"/>
                </a:solidFill>
              </a:rPr>
              <a:t>الحل: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71500" indent="-571500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61938801"/>
              </p:ext>
            </p:extLst>
          </p:nvPr>
        </p:nvGraphicFramePr>
        <p:xfrm>
          <a:off x="685800" y="2895600"/>
          <a:ext cx="1955800" cy="993775"/>
        </p:xfrm>
        <a:graphic>
          <a:graphicData uri="http://schemas.openxmlformats.org/presentationml/2006/ole">
            <p:oleObj spid="_x0000_s170111" name="معادلة" r:id="rId3" imgW="736560" imgH="482400" progId="Equation.3">
              <p:embed/>
            </p:oleObj>
          </a:graphicData>
        </a:graphic>
      </p:graphicFrame>
      <p:graphicFrame>
        <p:nvGraphicFramePr>
          <p:cNvPr id="10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76093118"/>
              </p:ext>
            </p:extLst>
          </p:nvPr>
        </p:nvGraphicFramePr>
        <p:xfrm>
          <a:off x="533400" y="4419600"/>
          <a:ext cx="9067800" cy="762000"/>
        </p:xfrm>
        <a:graphic>
          <a:graphicData uri="http://schemas.openxmlformats.org/presentationml/2006/ole">
            <p:oleObj spid="_x0000_s170112" name="معادلة" r:id="rId4" imgW="4838400" imgH="393480" progId="Equation.3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78314492"/>
              </p:ext>
            </p:extLst>
          </p:nvPr>
        </p:nvGraphicFramePr>
        <p:xfrm>
          <a:off x="457200" y="228600"/>
          <a:ext cx="2833687" cy="823913"/>
        </p:xfrm>
        <a:graphic>
          <a:graphicData uri="http://schemas.openxmlformats.org/presentationml/2006/ole">
            <p:oleObj spid="_x0000_s170113" name="Equation" r:id="rId5" imgW="1066800" imgH="419100" progId="Equation.3">
              <p:embed/>
            </p:oleObj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8226556"/>
              </p:ext>
            </p:extLst>
          </p:nvPr>
        </p:nvGraphicFramePr>
        <p:xfrm>
          <a:off x="552449" y="1676400"/>
          <a:ext cx="4552951" cy="823913"/>
        </p:xfrm>
        <a:graphic>
          <a:graphicData uri="http://schemas.openxmlformats.org/presentationml/2006/ole">
            <p:oleObj spid="_x0000_s170114" name="معادلة" r:id="rId6" imgW="1714320" imgH="41904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9640031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حل المعادلة التفاضلية المعطاة:</a:t>
            </a:r>
            <a:endParaRPr lang="en-GB" sz="24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>
                <a:solidFill>
                  <a:srgbClr val="FF0000"/>
                </a:solidFill>
              </a:rPr>
              <a:t>    </a:t>
            </a:r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  <a:r>
              <a:rPr lang="ar-SA" sz="2800" dirty="0" smtClean="0"/>
              <a:t>الحل:</a:t>
            </a:r>
          </a:p>
          <a:p>
            <a:pPr marL="571500" indent="-571500" rtl="1">
              <a:defRPr/>
            </a:pP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68721" y="142940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946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88734100"/>
              </p:ext>
            </p:extLst>
          </p:nvPr>
        </p:nvGraphicFramePr>
        <p:xfrm>
          <a:off x="457200" y="3429000"/>
          <a:ext cx="5129212" cy="2286000"/>
        </p:xfrm>
        <a:graphic>
          <a:graphicData uri="http://schemas.openxmlformats.org/presentationml/2006/ole">
            <p:oleObj spid="_x0000_s171102" name="معادلة" r:id="rId3" imgW="1143000" imgH="965160" progId="Equation.3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8210566"/>
              </p:ext>
            </p:extLst>
          </p:nvPr>
        </p:nvGraphicFramePr>
        <p:xfrm>
          <a:off x="647700" y="1460938"/>
          <a:ext cx="1957388" cy="787400"/>
        </p:xfrm>
        <a:graphic>
          <a:graphicData uri="http://schemas.openxmlformats.org/presentationml/2006/ole">
            <p:oleObj spid="_x0000_s171103" name="معادلة" r:id="rId4" imgW="736560" imgH="393480" progId="Equation.3">
              <p:embed/>
            </p:oleObj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18918899"/>
              </p:ext>
            </p:extLst>
          </p:nvPr>
        </p:nvGraphicFramePr>
        <p:xfrm>
          <a:off x="712788" y="2565400"/>
          <a:ext cx="2563812" cy="406400"/>
        </p:xfrm>
        <a:graphic>
          <a:graphicData uri="http://schemas.openxmlformats.org/presentationml/2006/ole">
            <p:oleObj spid="_x0000_s171104" name="معادلة" r:id="rId5" imgW="965160" imgH="20304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257989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حل المعادلة التفاضلية المعطاة:</a:t>
            </a:r>
            <a:endParaRPr lang="en-GB" sz="24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>
                <a:solidFill>
                  <a:srgbClr val="FF0000"/>
                </a:solidFill>
              </a:rPr>
              <a:t>    </a:t>
            </a:r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  <a:r>
              <a:rPr lang="ar-SA" sz="2800" dirty="0" smtClean="0"/>
              <a:t>الحل:</a:t>
            </a:r>
          </a:p>
          <a:p>
            <a:pPr marL="571500" indent="-571500" rtl="1">
              <a:defRPr/>
            </a:pP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68721" y="142940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946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3541964"/>
              </p:ext>
            </p:extLst>
          </p:nvPr>
        </p:nvGraphicFramePr>
        <p:xfrm>
          <a:off x="969964" y="3805238"/>
          <a:ext cx="4156458" cy="1681162"/>
        </p:xfrm>
        <a:graphic>
          <a:graphicData uri="http://schemas.openxmlformats.org/presentationml/2006/ole">
            <p:oleObj spid="_x0000_s172119" name="معادلة" r:id="rId3" imgW="876240" imgH="711000" progId="Equation.3">
              <p:embed/>
            </p:oleObj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36621226"/>
              </p:ext>
            </p:extLst>
          </p:nvPr>
        </p:nvGraphicFramePr>
        <p:xfrm>
          <a:off x="838200" y="2794000"/>
          <a:ext cx="2209800" cy="558800"/>
        </p:xfrm>
        <a:graphic>
          <a:graphicData uri="http://schemas.openxmlformats.org/presentationml/2006/ole">
            <p:oleObj spid="_x0000_s172120" name="معادلة" r:id="rId4" imgW="698400" imgH="203040" progId="Equation.3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22520444"/>
              </p:ext>
            </p:extLst>
          </p:nvPr>
        </p:nvGraphicFramePr>
        <p:xfrm>
          <a:off x="762000" y="1295400"/>
          <a:ext cx="2286000" cy="1116724"/>
        </p:xfrm>
        <a:graphic>
          <a:graphicData uri="http://schemas.openxmlformats.org/presentationml/2006/ole">
            <p:oleObj spid="_x0000_s172121" name="Equation" r:id="rId5" imgW="482391" imgH="418918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3723891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>
                <a:solidFill>
                  <a:srgbClr val="FF0000"/>
                </a:solidFill>
              </a:rPr>
              <a:t>    </a:t>
            </a:r>
            <a:r>
              <a:rPr lang="en-US" sz="2800" dirty="0" smtClean="0"/>
              <a:t>  </a:t>
            </a:r>
            <a:r>
              <a:rPr lang="ar-SA" sz="2800" dirty="0" smtClean="0"/>
              <a:t>الحل:</a:t>
            </a:r>
          </a:p>
          <a:p>
            <a:pPr marL="571500" indent="-571500" rtl="1">
              <a:defRPr/>
            </a:pP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68721" y="142940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946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36497004"/>
              </p:ext>
            </p:extLst>
          </p:nvPr>
        </p:nvGraphicFramePr>
        <p:xfrm>
          <a:off x="1219200" y="3276600"/>
          <a:ext cx="3276600" cy="2743200"/>
        </p:xfrm>
        <a:graphic>
          <a:graphicData uri="http://schemas.openxmlformats.org/presentationml/2006/ole">
            <p:oleObj spid="_x0000_s173147" name="معادلة" r:id="rId3" imgW="1091880" imgH="1384200" progId="Equation.3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85441931"/>
              </p:ext>
            </p:extLst>
          </p:nvPr>
        </p:nvGraphicFramePr>
        <p:xfrm>
          <a:off x="609600" y="228600"/>
          <a:ext cx="2057400" cy="1008993"/>
        </p:xfrm>
        <a:graphic>
          <a:graphicData uri="http://schemas.openxmlformats.org/presentationml/2006/ole">
            <p:oleObj spid="_x0000_s173148" name="Equation" r:id="rId4" imgW="634725" imgH="393529" progId="Equation.3">
              <p:embed/>
            </p:oleObj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02524773"/>
              </p:ext>
            </p:extLst>
          </p:nvPr>
        </p:nvGraphicFramePr>
        <p:xfrm>
          <a:off x="804862" y="1600201"/>
          <a:ext cx="2700338" cy="1447799"/>
        </p:xfrm>
        <a:graphic>
          <a:graphicData uri="http://schemas.openxmlformats.org/presentationml/2006/ole">
            <p:oleObj spid="_x0000_s173149" name="معادلة" r:id="rId5" imgW="1091880" imgH="66024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237571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2800" dirty="0" smtClean="0">
                <a:solidFill>
                  <a:schemeClr val="tx1"/>
                </a:solidFill>
                <a:cs typeface="Arial" pitchFamily="34" charset="0"/>
              </a:rPr>
              <a:t>أوجد التكاملات التالية :</a:t>
            </a:r>
            <a:endParaRPr lang="en-GB" sz="20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r>
              <a:rPr lang="ar-SA" sz="3000" b="1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819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97617078"/>
              </p:ext>
            </p:extLst>
          </p:nvPr>
        </p:nvGraphicFramePr>
        <p:xfrm>
          <a:off x="838200" y="3122613"/>
          <a:ext cx="7162800" cy="3054350"/>
        </p:xfrm>
        <a:graphic>
          <a:graphicData uri="http://schemas.openxmlformats.org/presentationml/2006/ole">
            <p:oleObj spid="_x0000_s174134" name="معادلة" r:id="rId3" imgW="2781000" imgH="1231560" progId="Equation.3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78758699"/>
              </p:ext>
            </p:extLst>
          </p:nvPr>
        </p:nvGraphicFramePr>
        <p:xfrm>
          <a:off x="609600" y="1560513"/>
          <a:ext cx="3463925" cy="1182687"/>
        </p:xfrm>
        <a:graphic>
          <a:graphicData uri="http://schemas.openxmlformats.org/presentationml/2006/ole">
            <p:oleObj spid="_x0000_s174135" name="Equation" r:id="rId4" imgW="1307532" imgH="482391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383540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GB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r>
              <a:rPr lang="ar-SA" sz="3000" b="1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819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71170159"/>
              </p:ext>
            </p:extLst>
          </p:nvPr>
        </p:nvGraphicFramePr>
        <p:xfrm>
          <a:off x="779463" y="2971800"/>
          <a:ext cx="6138862" cy="2438400"/>
        </p:xfrm>
        <a:graphic>
          <a:graphicData uri="http://schemas.openxmlformats.org/presentationml/2006/ole">
            <p:oleObj spid="_x0000_s175155" name="معادلة" r:id="rId3" imgW="1981080" imgH="927000" progId="Equation.3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00711633"/>
              </p:ext>
            </p:extLst>
          </p:nvPr>
        </p:nvGraphicFramePr>
        <p:xfrm>
          <a:off x="650328" y="1447800"/>
          <a:ext cx="1647825" cy="1152525"/>
        </p:xfrm>
        <a:graphic>
          <a:graphicData uri="http://schemas.openxmlformats.org/presentationml/2006/ole">
            <p:oleObj spid="_x0000_s175156" name="معادلة" r:id="rId4" imgW="622080" imgH="4698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465614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GB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r>
              <a:rPr lang="ar-SA" sz="3000" b="1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819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63974877"/>
              </p:ext>
            </p:extLst>
          </p:nvPr>
        </p:nvGraphicFramePr>
        <p:xfrm>
          <a:off x="1219200" y="3352800"/>
          <a:ext cx="3030538" cy="1235075"/>
        </p:xfrm>
        <a:graphic>
          <a:graphicData uri="http://schemas.openxmlformats.org/presentationml/2006/ole">
            <p:oleObj spid="_x0000_s176177" name="معادلة" r:id="rId3" imgW="977760" imgH="469800" progId="Equation.3">
              <p:embed/>
            </p:oleObj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87551679"/>
              </p:ext>
            </p:extLst>
          </p:nvPr>
        </p:nvGraphicFramePr>
        <p:xfrm>
          <a:off x="647700" y="1447800"/>
          <a:ext cx="2825750" cy="1152525"/>
        </p:xfrm>
        <a:graphic>
          <a:graphicData uri="http://schemas.openxmlformats.org/presentationml/2006/ole">
            <p:oleObj spid="_x0000_s176178" name="معادلة" r:id="rId4" imgW="1066800" imgH="4699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9866762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GB" sz="20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000" b="1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819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3811111"/>
              </p:ext>
            </p:extLst>
          </p:nvPr>
        </p:nvGraphicFramePr>
        <p:xfrm>
          <a:off x="609600" y="2514600"/>
          <a:ext cx="7543800" cy="3429000"/>
        </p:xfrm>
        <a:graphic>
          <a:graphicData uri="http://schemas.openxmlformats.org/presentationml/2006/ole">
            <p:oleObj spid="_x0000_s177201" name="معادلة" r:id="rId3" imgW="2831760" imgH="1726920" progId="Equation.3">
              <p:embed/>
            </p:oleObj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26466528"/>
              </p:ext>
            </p:extLst>
          </p:nvPr>
        </p:nvGraphicFramePr>
        <p:xfrm>
          <a:off x="457200" y="685800"/>
          <a:ext cx="2690813" cy="1152525"/>
        </p:xfrm>
        <a:graphic>
          <a:graphicData uri="http://schemas.openxmlformats.org/presentationml/2006/ole">
            <p:oleObj spid="_x0000_s177202" name="معادلة" r:id="rId4" imgW="1015920" imgH="4698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074686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GB" sz="20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b="1" dirty="0" smtClean="0">
              <a:solidFill>
                <a:srgbClr val="FF0000"/>
              </a:solidFill>
            </a:endParaRPr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819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25567578"/>
              </p:ext>
            </p:extLst>
          </p:nvPr>
        </p:nvGraphicFramePr>
        <p:xfrm>
          <a:off x="501650" y="1447800"/>
          <a:ext cx="5969000" cy="4114800"/>
        </p:xfrm>
        <a:graphic>
          <a:graphicData uri="http://schemas.openxmlformats.org/presentationml/2006/ole">
            <p:oleObj spid="_x0000_s178200" name="معادلة" r:id="rId3" imgW="1815840" imgH="167616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530291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US" sz="40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  <a:endParaRPr lang="ar-SA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>
              <a:defRPr/>
            </a:pPr>
            <a:r>
              <a:rPr lang="en-US" sz="2800" dirty="0" smtClean="0"/>
              <a:t>   </a:t>
            </a:r>
            <a:r>
              <a:rPr lang="ar-SA" sz="2800" dirty="0" smtClean="0"/>
              <a:t>الحل:</a:t>
            </a: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741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29726387"/>
              </p:ext>
            </p:extLst>
          </p:nvPr>
        </p:nvGraphicFramePr>
        <p:xfrm>
          <a:off x="533400" y="1676400"/>
          <a:ext cx="2387600" cy="1184275"/>
        </p:xfrm>
        <a:graphic>
          <a:graphicData uri="http://schemas.openxmlformats.org/presentationml/2006/ole">
            <p:oleObj spid="_x0000_s158811" name="Equation" r:id="rId3" imgW="901309" imgH="482391" progId="Equation.3">
              <p:embed/>
            </p:oleObj>
          </a:graphicData>
        </a:graphic>
      </p:graphicFrame>
      <p:graphicFrame>
        <p:nvGraphicFramePr>
          <p:cNvPr id="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23506795"/>
              </p:ext>
            </p:extLst>
          </p:nvPr>
        </p:nvGraphicFramePr>
        <p:xfrm>
          <a:off x="1049338" y="3270250"/>
          <a:ext cx="6589712" cy="1184275"/>
        </p:xfrm>
        <a:graphic>
          <a:graphicData uri="http://schemas.openxmlformats.org/presentationml/2006/ole">
            <p:oleObj spid="_x0000_s158812" name="معادلة" r:id="rId4" imgW="2489040" imgH="4824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092655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  <a:endParaRPr lang="ar-SA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endParaRPr lang="en-US" sz="2800" dirty="0" smtClean="0"/>
          </a:p>
          <a:p>
            <a:pPr marL="571500" indent="-571500">
              <a:defRPr/>
            </a:pPr>
            <a:r>
              <a:rPr lang="en-US" sz="2800" dirty="0" smtClean="0"/>
              <a:t> </a:t>
            </a:r>
            <a:r>
              <a:rPr lang="ar-SA" sz="2800" dirty="0" smtClean="0"/>
              <a:t>الحل:</a:t>
            </a: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843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96082964"/>
              </p:ext>
            </p:extLst>
          </p:nvPr>
        </p:nvGraphicFramePr>
        <p:xfrm>
          <a:off x="838200" y="1828800"/>
          <a:ext cx="2524125" cy="1184275"/>
        </p:xfrm>
        <a:graphic>
          <a:graphicData uri="http://schemas.openxmlformats.org/presentationml/2006/ole">
            <p:oleObj spid="_x0000_s159834" name="Equation" r:id="rId3" imgW="952087" imgH="482391" progId="Equation.3">
              <p:embed/>
            </p:oleObj>
          </a:graphicData>
        </a:graphic>
      </p:graphicFrame>
      <p:graphicFrame>
        <p:nvGraphicFramePr>
          <p:cNvPr id="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24653329"/>
              </p:ext>
            </p:extLst>
          </p:nvPr>
        </p:nvGraphicFramePr>
        <p:xfrm>
          <a:off x="1219200" y="3657600"/>
          <a:ext cx="4611688" cy="1744663"/>
        </p:xfrm>
        <a:graphic>
          <a:graphicData uri="http://schemas.openxmlformats.org/presentationml/2006/ole">
            <p:oleObj spid="_x0000_s159835" name="معادلة" r:id="rId4" imgW="1739880" imgH="7110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418491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2305</TotalTime>
  <Words>1859</Words>
  <Application>Microsoft Office PowerPoint</Application>
  <PresentationFormat>A4 Paper (210x297 mm)‎</PresentationFormat>
  <Paragraphs>1550</Paragraphs>
  <Slides>136</Slides>
  <Notes>3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2</vt:i4>
      </vt:variant>
      <vt:variant>
        <vt:lpstr>عناوين الشرائح</vt:lpstr>
      </vt:variant>
      <vt:variant>
        <vt:i4>136</vt:i4>
      </vt:variant>
    </vt:vector>
  </HeadingPairs>
  <TitlesOfParts>
    <vt:vector size="139" baseType="lpstr">
      <vt:lpstr>Office Theme</vt:lpstr>
      <vt:lpstr>معادلة</vt:lpstr>
      <vt:lpstr>Equation</vt:lpstr>
      <vt:lpstr>     </vt:lpstr>
      <vt:lpstr> </vt:lpstr>
      <vt:lpstr>الحل:</vt:lpstr>
      <vt:lpstr>2.    للدالة g(x)=x +1    أوجد</vt:lpstr>
      <vt:lpstr>3.    للدالة f(x)=2x2 –1    أوجد f(1)+f(2)+f(3)  </vt:lpstr>
      <vt:lpstr>  4.  للدالة f(x)=x2 +2x-3    أوجد</vt:lpstr>
      <vt:lpstr> 5.   للدالة g(x)=x2 -5x+8    أوجد</vt:lpstr>
      <vt:lpstr> </vt:lpstr>
      <vt:lpstr>الحل:</vt:lpstr>
      <vt:lpstr>  </vt:lpstr>
      <vt:lpstr>  </vt:lpstr>
      <vt:lpstr>  </vt:lpstr>
      <vt:lpstr>9- أوجد كل خط من الخطوط المستقيمة الذي يحقق الشروط المعطاة فيما يلي: </vt:lpstr>
      <vt:lpstr>  </vt:lpstr>
      <vt:lpstr>   </vt:lpstr>
      <vt:lpstr>  </vt:lpstr>
      <vt:lpstr> </vt:lpstr>
      <vt:lpstr>   </vt:lpstr>
      <vt:lpstr>   </vt:lpstr>
      <vt:lpstr>  </vt:lpstr>
      <vt:lpstr>   </vt:lpstr>
      <vt:lpstr>  </vt:lpstr>
      <vt:lpstr>  </vt:lpstr>
      <vt:lpstr>  </vt:lpstr>
      <vt:lpstr> </vt:lpstr>
      <vt:lpstr>  </vt:lpstr>
      <vt:lpstr>  </vt:lpstr>
      <vt:lpstr> </vt:lpstr>
      <vt:lpstr> </vt:lpstr>
      <vt:lpstr> </vt:lpstr>
      <vt:lpstr> </vt:lpstr>
      <vt:lpstr>  </vt:lpstr>
      <vt:lpstr> الحل: </vt:lpstr>
      <vt:lpstr> </vt:lpstr>
      <vt:lpstr>الحل:</vt:lpstr>
      <vt:lpstr>  </vt:lpstr>
      <vt:lpstr> </vt:lpstr>
      <vt:lpstr>  </vt:lpstr>
      <vt:lpstr>تابع: الحل:</vt:lpstr>
      <vt:lpstr> </vt:lpstr>
      <vt:lpstr>  </vt:lpstr>
      <vt:lpstr> </vt:lpstr>
      <vt:lpstr> </vt:lpstr>
      <vt:lpstr>  </vt:lpstr>
      <vt:lpstr>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 الحل:</vt:lpstr>
      <vt:lpstr>   </vt:lpstr>
      <vt:lpstr>  </vt:lpstr>
      <vt:lpstr>أوجد النهايات التالية إذا وجدت:</vt:lpstr>
      <vt:lpstr> </vt:lpstr>
      <vt:lpstr>أوجد النهايات التالية:</vt:lpstr>
      <vt:lpstr>تابع: الحلول:</vt:lpstr>
      <vt:lpstr>تابع: الحلول:</vt:lpstr>
      <vt:lpstr>تابع: الحلول:</vt:lpstr>
      <vt:lpstr>تابع: الحلول:</vt:lpstr>
      <vt:lpstr>تابع: الحلول:</vt:lpstr>
      <vt:lpstr>تابع: الحلول:</vt:lpstr>
      <vt:lpstr> </vt:lpstr>
      <vt:lpstr>الحل:</vt:lpstr>
      <vt:lpstr>  </vt:lpstr>
      <vt:lpstr> </vt:lpstr>
      <vt:lpstr>الحل:</vt:lpstr>
      <vt:lpstr> </vt:lpstr>
      <vt:lpstr>أوجد مشتقات الدوال التالية:</vt:lpstr>
      <vt:lpstr> </vt:lpstr>
      <vt:lpstr> </vt:lpstr>
      <vt:lpstr> </vt:lpstr>
      <vt:lpstr>  </vt:lpstr>
      <vt:lpstr>أوجد المشتقات الثلاث الاولى :</vt:lpstr>
      <vt:lpstr>أوجد المشتقات الثلاث الاولى :</vt:lpstr>
      <vt:lpstr>  </vt:lpstr>
      <vt:lpstr> </vt:lpstr>
      <vt:lpstr> أوجد مشتقات الدوال التالية:</vt:lpstr>
      <vt:lpstr> </vt:lpstr>
      <vt:lpstr>  </vt:lpstr>
      <vt:lpstr>  </vt:lpstr>
      <vt:lpstr>  </vt:lpstr>
      <vt:lpstr>  </vt:lpstr>
      <vt:lpstr> </vt:lpstr>
      <vt:lpstr> </vt:lpstr>
      <vt:lpstr> </vt:lpstr>
      <vt:lpstr> </vt:lpstr>
      <vt:lpstr> </vt:lpstr>
      <vt:lpstr>   </vt:lpstr>
      <vt:lpstr>  </vt:lpstr>
      <vt:lpstr> </vt:lpstr>
      <vt:lpstr>أوجد           و        اذا كانت: </vt:lpstr>
      <vt:lpstr>أوجد           و        اذا كانت: </vt:lpstr>
      <vt:lpstr>أوجد           و        اذا كانت:   </vt:lpstr>
      <vt:lpstr> ما هي نقط القيم العظمى والصغرى إن وجدت؟ للدوال التالية:</vt:lpstr>
      <vt:lpstr>  </vt:lpstr>
      <vt:lpstr>  </vt:lpstr>
      <vt:lpstr> </vt:lpstr>
      <vt:lpstr>  </vt:lpstr>
      <vt:lpstr>  </vt:lpstr>
      <vt:lpstr>  </vt:lpstr>
      <vt:lpstr> </vt:lpstr>
      <vt:lpstr>  </vt:lpstr>
      <vt:lpstr>  </vt:lpstr>
      <vt:lpstr> أوجد نقطة الانقلاب (ان وجدت) للدالة :</vt:lpstr>
      <vt:lpstr>تابع: الحل:</vt:lpstr>
      <vt:lpstr> </vt:lpstr>
      <vt:lpstr> أوجد نقطة الانقلاب (ان وجدت) للدالة :</vt:lpstr>
      <vt:lpstr>تابع: الحل:</vt:lpstr>
      <vt:lpstr> </vt:lpstr>
      <vt:lpstr>أوجد ناتج التكاملات الآتية:</vt:lpstr>
      <vt:lpstr>   </vt:lpstr>
      <vt:lpstr>  </vt:lpstr>
      <vt:lpstr> </vt:lpstr>
      <vt:lpstr>  </vt:lpstr>
      <vt:lpstr>  </vt:lpstr>
      <vt:lpstr>    </vt:lpstr>
      <vt:lpstr> أوجد التكاملات التالية:</vt:lpstr>
      <vt:lpstr> </vt:lpstr>
      <vt:lpstr>  الحل:</vt:lpstr>
      <vt:lpstr>حل المعادلة التفاضلية المعطاة:</vt:lpstr>
      <vt:lpstr>حل المعادلة التفاضلية المعطاة:</vt:lpstr>
      <vt:lpstr>  </vt:lpstr>
      <vt:lpstr>أوجد التكاملات التالية :</vt:lpstr>
      <vt:lpstr>  </vt:lpstr>
      <vt:lpstr>  </vt:lpstr>
      <vt:lpstr>  </vt:lpstr>
      <vt:lpstr>  </vt:lpstr>
      <vt:lpstr>  </vt:lpstr>
      <vt:lpstr>   </vt:lpstr>
      <vt:lpstr>الشريحة 136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it23516</cp:lastModifiedBy>
  <cp:revision>235</cp:revision>
  <cp:lastPrinted>2012-04-12T17:49:27Z</cp:lastPrinted>
  <dcterms:created xsi:type="dcterms:W3CDTF">2009-10-14T19:14:34Z</dcterms:created>
  <dcterms:modified xsi:type="dcterms:W3CDTF">2014-03-06T05:49:35Z</dcterms:modified>
</cp:coreProperties>
</file>