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98" r:id="rId3"/>
    <p:sldId id="290" r:id="rId4"/>
    <p:sldId id="291" r:id="rId5"/>
    <p:sldId id="292" r:id="rId6"/>
    <p:sldId id="293" r:id="rId7"/>
    <p:sldId id="294" r:id="rId8"/>
    <p:sldId id="295" r:id="rId9"/>
    <p:sldId id="299" r:id="rId10"/>
    <p:sldId id="300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96" d="100"/>
          <a:sy n="96" d="100"/>
        </p:scale>
        <p:origin x="-102" y="-1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elcherif@kfu.edu.s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mtClean="0"/>
              <a:t>المحاضرة التمهيدية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mtClean="0"/>
              <a:t>معلومات عامة عن مقرر تكنولوجيا المعلومات 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5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Char char="ü"/>
            </a:pPr>
            <a:r>
              <a:rPr lang="ar-SA" smtClean="0">
                <a:cs typeface="Arial" pitchFamily="34" charset="0"/>
              </a:rPr>
              <a:t>توصيف المقرر</a:t>
            </a:r>
          </a:p>
          <a:p>
            <a:endParaRPr lang="ar-SA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smtClean="0">
                <a:cs typeface="Arial" pitchFamily="34" charset="0"/>
              </a:rPr>
              <a:t>الخطة الدراسية للمقرر</a:t>
            </a:r>
          </a:p>
          <a:p>
            <a:pPr algn="r" rtl="1"/>
            <a:endParaRPr lang="ar-SA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smtClean="0">
                <a:cs typeface="Arial" pitchFamily="34" charset="0"/>
              </a:rPr>
              <a:t>المراجع المعتمدة</a:t>
            </a:r>
          </a:p>
          <a:p>
            <a:pPr algn="r" rtl="1"/>
            <a:endParaRPr lang="ar-SA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smtClean="0">
                <a:cs typeface="Arial" pitchFamily="34" charset="0"/>
              </a:rPr>
              <a:t>طبيعة الاختبار</a:t>
            </a:r>
          </a:p>
          <a:p>
            <a:r>
              <a:rPr lang="en-US" smtClean="0">
                <a:cs typeface="Arial" pitchFamily="34" charset="0"/>
              </a:rPr>
              <a:t> </a:t>
            </a:r>
          </a:p>
          <a:p>
            <a:r>
              <a:rPr lang="en-GB" smtClean="0">
                <a:cs typeface="Arial" pitchFamily="34" charset="0"/>
              </a:rPr>
              <a:t>  </a:t>
            </a:r>
            <a:r>
              <a:rPr lang="en-US" smtClean="0">
                <a:cs typeface="Arial" pitchFamily="34" charset="0"/>
              </a:rPr>
              <a:t>     </a:t>
            </a:r>
            <a:r>
              <a:rPr lang="en-GB" smtClean="0">
                <a:cs typeface="Arial" pitchFamily="34" charset="0"/>
              </a:rPr>
              <a:t>     </a:t>
            </a:r>
            <a:endParaRPr lang="ar-EG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توصيف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600" y="1417638"/>
            <a:ext cx="9448800" cy="4678362"/>
          </a:xfrm>
        </p:spPr>
        <p:txBody>
          <a:bodyPr/>
          <a:lstStyle/>
          <a:p>
            <a:pPr algn="r" rtl="1"/>
            <a:r>
              <a:rPr lang="ar-SA" b="1" dirty="0" smtClean="0">
                <a:cs typeface="Arial" pitchFamily="34" charset="0"/>
              </a:rPr>
              <a:t>يهدف المقرر إلى تطوير مهارات الطالب من حيث: </a:t>
            </a:r>
            <a:endParaRPr lang="en-US" dirty="0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b="1" dirty="0" smtClean="0">
                <a:cs typeface="Arial" pitchFamily="34" charset="0"/>
              </a:rPr>
              <a:t>معرفة المفاهيم الأساسية في تقنية المعلومات.</a:t>
            </a:r>
            <a:endParaRPr lang="en-US" dirty="0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b="1" dirty="0" smtClean="0">
                <a:cs typeface="Arial" pitchFamily="34" charset="0"/>
              </a:rPr>
              <a:t>اكتساب المهارات المطلوبة في التطبيقات المكتبية في تقنية المعلومات.</a:t>
            </a:r>
            <a:endParaRPr lang="en-US" dirty="0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b="1" dirty="0" smtClean="0">
                <a:cs typeface="Arial" pitchFamily="34" charset="0"/>
              </a:rPr>
              <a:t>اكتساب المهارات الأساسية لاستخدام الإنترنت وأدوات الدعم.</a:t>
            </a:r>
            <a:endParaRPr lang="en-US" dirty="0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b="1" dirty="0" smtClean="0">
                <a:cs typeface="Arial" pitchFamily="34" charset="0"/>
              </a:rPr>
              <a:t>المساعدة في الحصول على شهادة الرخصة الدولية في الحاسب الآلي ( </a:t>
            </a:r>
            <a:r>
              <a:rPr lang="en-US" b="1" dirty="0" smtClean="0">
                <a:cs typeface="Arial" pitchFamily="34" charset="0"/>
              </a:rPr>
              <a:t>ICDL</a:t>
            </a:r>
            <a:r>
              <a:rPr lang="ar-SA" b="1" dirty="0" smtClean="0">
                <a:cs typeface="Arial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9220200" cy="1143000"/>
          </a:xfrm>
        </p:spPr>
        <p:txBody>
          <a:bodyPr/>
          <a:lstStyle/>
          <a:p>
            <a:pPr algn="r" eaLnBrk="1" hangingPunct="1"/>
            <a:r>
              <a:rPr lang="ar-SA" smtClean="0">
                <a:cs typeface="Arial" pitchFamily="34" charset="0"/>
              </a:rPr>
              <a:t>الخطة الدراسية للمقرر</a:t>
            </a:r>
          </a:p>
        </p:txBody>
      </p:sp>
      <p:sp>
        <p:nvSpPr>
          <p:cNvPr id="10243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986BEFB-840A-41FD-8F15-016BBA3F80D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3850" y="1371600"/>
            <a:ext cx="8820150" cy="5208588"/>
          </a:xfrm>
        </p:spPr>
        <p:txBody>
          <a:bodyPr/>
          <a:lstStyle/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الأول:	مفاهيم أساسية في تكنولوجيا المعلومات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الثاني:	المعدّات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الثالث:	الذاكرة والتخزين والأداء + ملحق أنظمة التعداد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الرابع:	البرمجيات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الخامس:	تراسل البيانات وشبكات الحاسب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السادس:	الحاسوب في حياتنا اليومية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السابع:	الصحة والبيئة</a:t>
            </a: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الثامن:	أخلاقيات الحاسوب</a:t>
            </a:r>
          </a:p>
          <a:p>
            <a:pPr>
              <a:buFont typeface="Wingdings" pitchFamily="2" charset="2"/>
              <a:buNone/>
              <a:tabLst>
                <a:tab pos="2120900" algn="r"/>
              </a:tabLst>
            </a:pPr>
            <a:endParaRPr lang="en-US" sz="3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9220200" cy="1143000"/>
          </a:xfrm>
        </p:spPr>
        <p:txBody>
          <a:bodyPr/>
          <a:lstStyle/>
          <a:p>
            <a:pPr algn="r" eaLnBrk="1" hangingPunct="1"/>
            <a:r>
              <a:rPr lang="ar-SA" smtClean="0">
                <a:cs typeface="Arial" pitchFamily="34" charset="0"/>
              </a:rPr>
              <a:t>الخطة الدراسية للمقرر</a:t>
            </a:r>
          </a:p>
        </p:txBody>
      </p:sp>
      <p:sp>
        <p:nvSpPr>
          <p:cNvPr id="11267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2B912E3-38D9-4579-BDA1-24852F5556E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3850" y="1371600"/>
            <a:ext cx="8820150" cy="5208588"/>
          </a:xfrm>
        </p:spPr>
        <p:txBody>
          <a:bodyPr/>
          <a:lstStyle/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التاسع:         نظام التشغيل ويندوز </a:t>
            </a:r>
            <a:r>
              <a:rPr lang="en-US" sz="3000" b="1" dirty="0" smtClean="0">
                <a:cs typeface="Arial" pitchFamily="34" charset="0"/>
              </a:rPr>
              <a:t>Windows XP</a:t>
            </a:r>
            <a:endParaRPr lang="ar-SA" sz="3000" b="1" dirty="0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العاشر:	   معالج النصوص </a:t>
            </a:r>
            <a:r>
              <a:rPr lang="en-US" sz="3000" b="1" dirty="0" smtClean="0">
                <a:cs typeface="Arial" pitchFamily="34" charset="0"/>
              </a:rPr>
              <a:t>Word 2007</a:t>
            </a:r>
            <a:endParaRPr lang="ar-SA" sz="3000" b="1" dirty="0" smtClean="0">
              <a:cs typeface="Arial" pitchFamily="34" charset="0"/>
            </a:endParaRPr>
          </a:p>
          <a:p>
            <a:pPr algn="r" rtl="1">
              <a:buFont typeface="Wingdings" pitchFamily="2" charset="2"/>
              <a:buChar char="ü"/>
              <a:tabLst>
                <a:tab pos="2120900" algn="r"/>
              </a:tabLst>
            </a:pPr>
            <a:r>
              <a:rPr lang="ar-SA" sz="3000" b="1" dirty="0" smtClean="0">
                <a:cs typeface="Arial" pitchFamily="34" charset="0"/>
              </a:rPr>
              <a:t>الفصل الحادي عشر: الجداول الالكترونية </a:t>
            </a:r>
            <a:r>
              <a:rPr lang="en-US" sz="3000" b="1" dirty="0" smtClean="0">
                <a:cs typeface="Arial" pitchFamily="34" charset="0"/>
              </a:rPr>
              <a:t>EXCEL</a:t>
            </a:r>
            <a:endParaRPr lang="ar-SA" sz="3000" b="1" dirty="0" smtClean="0">
              <a:cs typeface="Arial" pitchFamily="34" charset="0"/>
            </a:endParaRPr>
          </a:p>
          <a:p>
            <a:pPr>
              <a:buFont typeface="Wingdings" pitchFamily="2" charset="2"/>
              <a:buNone/>
              <a:tabLst>
                <a:tab pos="2120900" algn="r"/>
              </a:tabLst>
            </a:pPr>
            <a:endParaRPr lang="ar-SA" sz="3000" b="1" dirty="0" smtClean="0">
              <a:cs typeface="Arial" pitchFamily="34" charset="0"/>
            </a:endParaRPr>
          </a:p>
          <a:p>
            <a:pPr>
              <a:buFont typeface="Wingdings" pitchFamily="2" charset="2"/>
              <a:buNone/>
              <a:tabLst>
                <a:tab pos="2120900" algn="r"/>
              </a:tabLst>
            </a:pPr>
            <a:endParaRPr lang="en-US" sz="3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9220200" cy="1143000"/>
          </a:xfrm>
        </p:spPr>
        <p:txBody>
          <a:bodyPr/>
          <a:lstStyle/>
          <a:p>
            <a:pPr algn="r" eaLnBrk="1" hangingPunct="1"/>
            <a:r>
              <a:rPr lang="ar-SA" smtClean="0">
                <a:cs typeface="Arial" pitchFamily="34" charset="0"/>
              </a:rPr>
              <a:t>موقع المقرر في الخطة الدراسية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47800"/>
            <a:ext cx="9448800" cy="45259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algn="r" rtl="1" eaLnBrk="1" hangingPunct="1">
              <a:buFont typeface="Wingdings" pitchFamily="2" charset="2"/>
              <a:buChar char="ü"/>
            </a:pPr>
            <a:r>
              <a:rPr lang="ar-SA" sz="2800" b="1" dirty="0" smtClean="0">
                <a:cs typeface="Arial" pitchFamily="34" charset="0"/>
              </a:rPr>
              <a:t>يعتبر هذا المقرر من متطلبات الكلية التي يدرسها كل طلاب الكلية ومنهم طلبة تخصص إدارة الأعمال</a:t>
            </a:r>
          </a:p>
          <a:p>
            <a:pPr algn="r" rtl="1" eaLnBrk="1" hangingPunct="1"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algn="r" rtl="1" eaLnBrk="1" hangingPunct="1">
              <a:buFont typeface="Wingdings" pitchFamily="2" charset="2"/>
              <a:buChar char="ü"/>
            </a:pPr>
            <a:r>
              <a:rPr lang="ar-SA" sz="2800" b="1" dirty="0" smtClean="0">
                <a:cs typeface="Arial" pitchFamily="34" charset="0"/>
              </a:rPr>
              <a:t>وهو يأتي في المستوى </a:t>
            </a:r>
            <a:r>
              <a:rPr lang="ar-SA" sz="2800" b="1" dirty="0" smtClean="0">
                <a:cs typeface="Arial" pitchFamily="34" charset="0"/>
              </a:rPr>
              <a:t>الأول </a:t>
            </a:r>
            <a:r>
              <a:rPr lang="ar-SA" sz="2800" b="1" dirty="0" smtClean="0">
                <a:cs typeface="Arial" pitchFamily="34" charset="0"/>
              </a:rPr>
              <a:t>من الخطة الدراسية </a:t>
            </a:r>
          </a:p>
          <a:p>
            <a:pPr algn="r" rtl="1" eaLnBrk="1" hangingPunct="1"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algn="r" rtl="1" eaLnBrk="1" hangingPunct="1">
              <a:buFont typeface="Wingdings" pitchFamily="2" charset="2"/>
              <a:buChar char="ü"/>
            </a:pPr>
            <a:r>
              <a:rPr lang="ar-SA" sz="2800" b="1" dirty="0" smtClean="0">
                <a:cs typeface="Arial" pitchFamily="34" charset="0"/>
              </a:rPr>
              <a:t>3 ساعات دراسية معتمدة</a:t>
            </a:r>
            <a:endParaRPr lang="en-US" sz="2800" b="1" dirty="0" smtClean="0">
              <a:cs typeface="Arial" pitchFamily="34" charset="0"/>
            </a:endParaRPr>
          </a:p>
        </p:txBody>
      </p:sp>
      <p:sp>
        <p:nvSpPr>
          <p:cNvPr id="1229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EA20F1F-E0BB-4714-B5C4-14865044971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9220200" cy="1143000"/>
          </a:xfrm>
        </p:spPr>
        <p:txBody>
          <a:bodyPr/>
          <a:lstStyle/>
          <a:p>
            <a:pPr algn="r" eaLnBrk="1" hangingPunct="1"/>
            <a:r>
              <a:rPr lang="ar-SA" smtClean="0">
                <a:cs typeface="Arial" pitchFamily="34" charset="0"/>
              </a:rPr>
              <a:t>المرجع المعتمد</a:t>
            </a:r>
          </a:p>
        </p:txBody>
      </p:sp>
      <p:sp>
        <p:nvSpPr>
          <p:cNvPr id="13315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ED25D8F-CA23-4A17-9E6F-BBA3DBA47C2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447800"/>
            <a:ext cx="8820150" cy="5076825"/>
          </a:xfrm>
        </p:spPr>
        <p:txBody>
          <a:bodyPr/>
          <a:lstStyle/>
          <a:p>
            <a:pPr lvl="1" algn="ctr">
              <a:buFont typeface="Wingdings" pitchFamily="2" charset="2"/>
              <a:buNone/>
            </a:pPr>
            <a:r>
              <a:rPr lang="ar-SA" sz="2900" b="1" smtClean="0">
                <a:cs typeface="Al-Mothnna" pitchFamily="2" charset="-78"/>
              </a:rPr>
              <a:t>الحاسوب والبرمجيات الجاهزة</a:t>
            </a:r>
          </a:p>
          <a:p>
            <a:pPr lvl="1" algn="ctr">
              <a:buFont typeface="Wingdings" pitchFamily="2" charset="2"/>
              <a:buNone/>
            </a:pPr>
            <a:r>
              <a:rPr lang="ar-SA" sz="2900" b="1" smtClean="0">
                <a:cs typeface="Al-Mothnna" pitchFamily="2" charset="-78"/>
              </a:rPr>
              <a:t>مهارات الحاسوب</a:t>
            </a:r>
          </a:p>
          <a:p>
            <a:pPr lvl="1" algn="ctr">
              <a:buFont typeface="Wingdings" pitchFamily="2" charset="2"/>
              <a:buNone/>
            </a:pPr>
            <a:endParaRPr lang="ar-SA" sz="2900" b="1" smtClean="0">
              <a:cs typeface="Arial" pitchFamily="34" charset="0"/>
            </a:endParaRPr>
          </a:p>
          <a:p>
            <a:pPr lvl="1" algn="ctr">
              <a:buFont typeface="Wingdings" pitchFamily="2" charset="2"/>
              <a:buNone/>
            </a:pPr>
            <a:r>
              <a:rPr lang="ar-SA" sz="2900" b="1" smtClean="0">
                <a:cs typeface="Arial" pitchFamily="34" charset="0"/>
              </a:rPr>
              <a:t>د. محمد بلال الزعبي – د. أحمد الشرايعة</a:t>
            </a:r>
          </a:p>
          <a:p>
            <a:pPr lvl="1" algn="ctr">
              <a:buFont typeface="Wingdings" pitchFamily="2" charset="2"/>
              <a:buNone/>
            </a:pPr>
            <a:endParaRPr lang="ar-SA" sz="2900" b="1" smtClean="0">
              <a:cs typeface="Arial" pitchFamily="34" charset="0"/>
            </a:endParaRPr>
          </a:p>
          <a:p>
            <a:pPr lvl="1" algn="ctr">
              <a:buFont typeface="Wingdings" pitchFamily="2" charset="2"/>
              <a:buNone/>
            </a:pPr>
            <a:r>
              <a:rPr lang="ar-SA" sz="2900" b="1" smtClean="0">
                <a:cs typeface="Arial" pitchFamily="34" charset="0"/>
              </a:rPr>
              <a:t>الطبعة التاسعة، 2010، دار وائل للنشر عمان </a:t>
            </a:r>
          </a:p>
          <a:p>
            <a:pPr lvl="1" algn="ctr">
              <a:buFont typeface="Wingdings" pitchFamily="2" charset="2"/>
              <a:buNone/>
            </a:pPr>
            <a:endParaRPr lang="ar-SA" sz="2900" b="1" smtClean="0">
              <a:cs typeface="Arial" pitchFamily="34" charset="0"/>
            </a:endParaRPr>
          </a:p>
          <a:p>
            <a:pPr lvl="1" algn="ctr" rtl="0">
              <a:buFont typeface="Wingdings" pitchFamily="2" charset="2"/>
              <a:buNone/>
            </a:pPr>
            <a:r>
              <a:rPr lang="en-US" sz="2900" b="1" smtClean="0">
                <a:cs typeface="Arial" pitchFamily="34" charset="0"/>
              </a:rPr>
              <a:t>ISBN : 9957 </a:t>
            </a:r>
            <a:r>
              <a:rPr lang="en-US" sz="2900" b="1" smtClean="0">
                <a:latin typeface="Comic Sans MS" pitchFamily="66" charset="0"/>
                <a:cs typeface="Arial" pitchFamily="34" charset="0"/>
              </a:rPr>
              <a:t>–</a:t>
            </a:r>
            <a:r>
              <a:rPr lang="en-US" sz="2900" b="1" smtClean="0">
                <a:cs typeface="Arial" pitchFamily="34" charset="0"/>
              </a:rPr>
              <a:t> 11 </a:t>
            </a:r>
            <a:r>
              <a:rPr lang="en-US" sz="2900" b="1" smtClean="0">
                <a:latin typeface="Comic Sans MS" pitchFamily="66" charset="0"/>
                <a:cs typeface="Arial" pitchFamily="34" charset="0"/>
              </a:rPr>
              <a:t>–</a:t>
            </a:r>
            <a:r>
              <a:rPr lang="en-US" sz="2900" b="1" smtClean="0">
                <a:cs typeface="Arial" pitchFamily="34" charset="0"/>
              </a:rPr>
              <a:t> 847- 1</a:t>
            </a:r>
            <a:endParaRPr lang="ar-SA" sz="2900" b="1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9</a:t>
            </a:fld>
            <a:r>
              <a:rPr lang="en-US" sz="1200" smtClean="0">
                <a:solidFill>
                  <a:schemeClr val="bg1"/>
                </a:solidFill>
              </a:rPr>
              <a:t> [ </a:t>
            </a:r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/>
        </p:nvSpPr>
        <p:spPr bwMode="auto">
          <a:xfrm>
            <a:off x="4343400" y="6400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ar-SA" sz="1600" b="1" dirty="0" smtClean="0">
                <a:solidFill>
                  <a:schemeClr val="bg1"/>
                </a:solidFill>
              </a:rPr>
              <a:t>  </a:t>
            </a:r>
            <a:r>
              <a:rPr lang="ar-SA" sz="1600" b="1" dirty="0">
                <a:solidFill>
                  <a:schemeClr val="bg1"/>
                </a:solidFill>
              </a:rPr>
              <a:t>د . </a:t>
            </a:r>
            <a:r>
              <a:rPr lang="ar-SA" sz="1600" b="1" dirty="0" smtClean="0">
                <a:solidFill>
                  <a:schemeClr val="bg1"/>
                </a:solidFill>
              </a:rPr>
              <a:t>أحمد الشريف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6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r>
              <a:rPr lang="ar-SA" sz="2000" dirty="0">
                <a:solidFill>
                  <a:srgbClr val="0070C0"/>
                </a:solidFill>
              </a:rPr>
              <a:t>رقم 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 smtClean="0"/>
              <a:t>0506671602</a:t>
            </a:r>
            <a:r>
              <a:rPr lang="ar-SA" sz="2800" dirty="0"/>
              <a:t> 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مفتوح في الأوقات المحددة </a:t>
            </a:r>
            <a:r>
              <a:rPr lang="ar-SA" sz="1600" dirty="0" smtClean="0">
                <a:solidFill>
                  <a:srgbClr val="FF0000"/>
                </a:solidFill>
              </a:rPr>
              <a:t>أعلاه </a:t>
            </a:r>
            <a:r>
              <a:rPr lang="ar-SA" sz="1600" dirty="0">
                <a:solidFill>
                  <a:srgbClr val="FF0000"/>
                </a:solidFill>
              </a:rPr>
              <a:t>وسيتم </a:t>
            </a:r>
            <a:r>
              <a:rPr lang="ar-SA" sz="1600" dirty="0" smtClean="0">
                <a:solidFill>
                  <a:srgbClr val="FF0000"/>
                </a:solidFill>
              </a:rPr>
              <a:t>إغلاقه </a:t>
            </a:r>
            <a:r>
              <a:rPr lang="ar-SA" sz="1600" dirty="0">
                <a:solidFill>
                  <a:srgbClr val="FF0000"/>
                </a:solidFill>
              </a:rPr>
              <a:t>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</a:t>
            </a:r>
            <a:r>
              <a:rPr lang="en-US" sz="2000" dirty="0" smtClean="0">
                <a:solidFill>
                  <a:srgbClr val="0070C0"/>
                </a:solidFill>
              </a:rPr>
              <a:t>       </a:t>
            </a:r>
            <a:r>
              <a:rPr lang="en-US" sz="2000" dirty="0" smtClean="0">
                <a:solidFill>
                  <a:srgbClr val="0070C0"/>
                </a:solidFill>
                <a:hlinkClick r:id="rId2"/>
              </a:rPr>
              <a:t>aelcherif@kfu.edu.sa</a:t>
            </a:r>
            <a:r>
              <a:rPr lang="en-US" sz="2000" dirty="0" smtClean="0">
                <a:solidFill>
                  <a:srgbClr val="0070C0"/>
                </a:solidFill>
              </a:rPr>
              <a:t>   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8400" y="1905000"/>
          <a:ext cx="4572000" cy="111204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السبت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 9 -10.30 ص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الأحد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 9 -10.30 ص</a:t>
                      </a:r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/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10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0" name="Footer Placeholder 4"/>
          <p:cNvSpPr>
            <a:spLocks noGrp="1"/>
          </p:cNvSpPr>
          <p:nvPr/>
        </p:nvSpPr>
        <p:spPr bwMode="auto">
          <a:xfrm>
            <a:off x="4191000" y="6324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ar-SA" sz="1600" b="1" dirty="0" smtClean="0">
                <a:solidFill>
                  <a:schemeClr val="bg1"/>
                </a:solidFill>
              </a:rPr>
              <a:t>د </a:t>
            </a:r>
            <a:r>
              <a:rPr lang="ar-SA" sz="1600" b="1" dirty="0">
                <a:solidFill>
                  <a:schemeClr val="bg1"/>
                </a:solidFill>
              </a:rPr>
              <a:t>. </a:t>
            </a:r>
            <a:r>
              <a:rPr lang="ar-SA" sz="1600" b="1" dirty="0" smtClean="0">
                <a:solidFill>
                  <a:schemeClr val="bg1"/>
                </a:solidFill>
              </a:rPr>
              <a:t>أحمد الشريف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7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259</Words>
  <Application>Microsoft Office PowerPoint</Application>
  <PresentationFormat>A4 Paper (210x297 mm)‎</PresentationFormat>
  <Paragraphs>96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توصيف المقرر</vt:lpstr>
      <vt:lpstr>الخطة الدراسية للمقرر</vt:lpstr>
      <vt:lpstr>الخطة الدراسية للمقرر</vt:lpstr>
      <vt:lpstr>موقع المقرر في الخطة الدراسية</vt:lpstr>
      <vt:lpstr>المرجع المعتمد</vt:lpstr>
      <vt:lpstr>توزيع الدرجات : </vt:lpstr>
      <vt:lpstr>الساعات المكتبية وجوال المقرر والبريد الإلكتروني: 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aelcherif</cp:lastModifiedBy>
  <cp:revision>92</cp:revision>
  <dcterms:created xsi:type="dcterms:W3CDTF">2009-10-14T19:14:34Z</dcterms:created>
  <dcterms:modified xsi:type="dcterms:W3CDTF">2011-02-23T07:34:52Z</dcterms:modified>
</cp:coreProperties>
</file>