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266" r:id="rId2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5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11/21/2016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1285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10401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1086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32766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14434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9080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35250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756008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03591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860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864139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709128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054063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21403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1356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91219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810063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374406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83280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416549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847157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239279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80621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2351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تكنولوجيا المعلومات1 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أحمد محمد الشريف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العاشرة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560512" y="3501008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معالج النصوص وورد 2007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الجزء الثاني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Microsoft </a:t>
            </a:r>
            <a:r>
              <a:rPr lang="en-US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Word 2007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Part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3585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مفاتيح الاختصارات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الخروج من معالج النصوص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إنشاء مستند جديد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إدراج نص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إعداد فقرة عربية وإنجليزية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إظهار وإخفاء الأحرف الغير قابلة للطباعة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حفظ مستند جديد 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حفظ المستند بأنواع ملفات أخرى  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969224" y="1556792"/>
            <a:ext cx="25081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عناصر المحاضرة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552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وتسمى  بتلميحات المفاتيح </a:t>
            </a: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Key </a:t>
            </a:r>
            <a:r>
              <a:rPr lang="en-US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Tips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ويمكن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الوصول إليها كما يلي: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1- بالضغط على مفتاح </a:t>
            </a:r>
            <a:r>
              <a:rPr lang="en-US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ALT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فتظهر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التلميحات أمام كل علامات التبويب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 smtClean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2- بمجرد الضغط على الحرف المناسب لعلامة تبويب تظهر التلميحات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  الخاصة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بها</a:t>
            </a: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008784" y="1556792"/>
            <a:ext cx="646859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مفاتيح الاختصارات   </a:t>
            </a:r>
            <a:r>
              <a:rPr lang="en-US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Keyboard Shortcut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صورة 4" descr="sc1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0752" y="3645024"/>
            <a:ext cx="4600575" cy="619125"/>
          </a:xfrm>
          <a:prstGeom prst="rect">
            <a:avLst/>
          </a:prstGeom>
        </p:spPr>
      </p:pic>
      <p:cxnSp>
        <p:nvCxnSpPr>
          <p:cNvPr id="9" name="رابط كسهم مستقيم 9"/>
          <p:cNvCxnSpPr/>
          <p:nvPr/>
        </p:nvCxnSpPr>
        <p:spPr>
          <a:xfrm rot="10800000" flipV="1">
            <a:off x="3254152" y="3111624"/>
            <a:ext cx="2057400" cy="914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12"/>
          <p:cNvCxnSpPr/>
          <p:nvPr/>
        </p:nvCxnSpPr>
        <p:spPr>
          <a:xfrm rot="10800000" flipV="1">
            <a:off x="3711352" y="3111624"/>
            <a:ext cx="1600200" cy="9144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4"/>
          <p:cNvCxnSpPr/>
          <p:nvPr/>
        </p:nvCxnSpPr>
        <p:spPr>
          <a:xfrm rot="10800000" flipV="1">
            <a:off x="4320952" y="3111624"/>
            <a:ext cx="990600" cy="8382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6"/>
          <p:cNvCxnSpPr/>
          <p:nvPr/>
        </p:nvCxnSpPr>
        <p:spPr>
          <a:xfrm>
            <a:off x="5298852" y="3137024"/>
            <a:ext cx="1447800" cy="6096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9" descr="sc2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632" y="5112219"/>
            <a:ext cx="6068144" cy="98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229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يتم الخروج من </a:t>
            </a:r>
            <a:r>
              <a:rPr lang="en-US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Word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كالتالي: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1- الضغط على زر </a:t>
            </a:r>
            <a:r>
              <a:rPr lang="en-US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OFFICE 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ثم إغلاق 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يظهر  مربع حوار يسألك إن كنت تريد الحفظ أم لا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457056" y="1556792"/>
            <a:ext cx="402031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الخروج من معالج النصوص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صورة 18" descr="OFFICE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536" y="1700808"/>
            <a:ext cx="2900363" cy="3067050"/>
          </a:xfrm>
          <a:prstGeom prst="rect">
            <a:avLst/>
          </a:prstGeom>
        </p:spPr>
      </p:pic>
      <p:cxnSp>
        <p:nvCxnSpPr>
          <p:cNvPr id="9" name="رابط كسهم مستقيم 21"/>
          <p:cNvCxnSpPr/>
          <p:nvPr/>
        </p:nvCxnSpPr>
        <p:spPr>
          <a:xfrm rot="10800000">
            <a:off x="3672136" y="1853208"/>
            <a:ext cx="2590800" cy="129540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22"/>
          <p:cNvCxnSpPr/>
          <p:nvPr/>
        </p:nvCxnSpPr>
        <p:spPr>
          <a:xfrm rot="10800000" flipV="1">
            <a:off x="3519736" y="3453408"/>
            <a:ext cx="1600200" cy="99060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صورة 24" descr="OFFICEEXIT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093" y="3736226"/>
            <a:ext cx="4819650" cy="1219200"/>
          </a:xfrm>
          <a:prstGeom prst="rect">
            <a:avLst/>
          </a:prstGeom>
        </p:spPr>
      </p:pic>
      <p:cxnSp>
        <p:nvCxnSpPr>
          <p:cNvPr id="12" name="رابط كسهم مستقيم 26"/>
          <p:cNvCxnSpPr/>
          <p:nvPr/>
        </p:nvCxnSpPr>
        <p:spPr>
          <a:xfrm flipV="1">
            <a:off x="3457693" y="4650626"/>
            <a:ext cx="1371600" cy="609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8654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216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عند تشغيل </a:t>
            </a:r>
            <a:r>
              <a:rPr lang="en-US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 Word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تظهر صفحة بيضاء فارغة ويظهر اسم مستند افتراضي على شريط العنوان </a:t>
            </a:r>
            <a:r>
              <a:rPr lang="en-US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  Document1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تلقائيا</a:t>
            </a: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لإنشاء مستند جديد :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1- انقر زر </a:t>
            </a:r>
            <a:r>
              <a:rPr lang="en-US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Office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ثم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اختر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جديد </a:t>
            </a:r>
            <a:r>
              <a:rPr lang="en-US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New </a:t>
            </a:r>
            <a:endParaRPr lang="en-US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2- يظهر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مربع حوار مستند جديد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969224" y="1556792"/>
            <a:ext cx="25081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إنشاء مستند جديد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صورة 12" descr="newDoc1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80" y="2759607"/>
            <a:ext cx="3138488" cy="3214688"/>
          </a:xfrm>
          <a:prstGeom prst="rect">
            <a:avLst/>
          </a:prstGeom>
        </p:spPr>
      </p:pic>
      <p:sp>
        <p:nvSpPr>
          <p:cNvPr id="9" name="شكل بيضاوي 13"/>
          <p:cNvSpPr/>
          <p:nvPr/>
        </p:nvSpPr>
        <p:spPr>
          <a:xfrm flipH="1">
            <a:off x="2787080" y="3078695"/>
            <a:ext cx="381000" cy="3810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شكل بيضاوي 14"/>
          <p:cNvSpPr/>
          <p:nvPr/>
        </p:nvSpPr>
        <p:spPr>
          <a:xfrm flipH="1">
            <a:off x="3091880" y="2697695"/>
            <a:ext cx="381000" cy="3810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رابط كسهم مستقيم 16"/>
          <p:cNvCxnSpPr/>
          <p:nvPr/>
        </p:nvCxnSpPr>
        <p:spPr>
          <a:xfrm flipH="1" flipV="1">
            <a:off x="3244280" y="3307295"/>
            <a:ext cx="1852736" cy="381001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23"/>
          <p:cNvCxnSpPr/>
          <p:nvPr/>
        </p:nvCxnSpPr>
        <p:spPr>
          <a:xfrm flipH="1" flipV="1">
            <a:off x="3549080" y="2926295"/>
            <a:ext cx="3564160" cy="646721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28" descr="newdoc2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400" y="4267200"/>
            <a:ext cx="2667000" cy="1981200"/>
          </a:xfrm>
          <a:prstGeom prst="rect">
            <a:avLst/>
          </a:prstGeom>
        </p:spPr>
      </p:pic>
      <p:cxnSp>
        <p:nvCxnSpPr>
          <p:cNvPr id="14" name="رابط كسهم مستقيم 30"/>
          <p:cNvCxnSpPr/>
          <p:nvPr/>
        </p:nvCxnSpPr>
        <p:spPr>
          <a:xfrm flipH="1">
            <a:off x="4267200" y="4377999"/>
            <a:ext cx="2702024" cy="879801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7713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3- انقر فوق مستند فارغ    ثم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إنشاء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        فتظهر صفحة بيضاء يمكن الكتابة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عليها</a:t>
            </a: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969224" y="1556792"/>
            <a:ext cx="25081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إنشاء مستند جديد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صورة 24" descr="newdoc3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832" y="2784764"/>
            <a:ext cx="8250560" cy="3020500"/>
          </a:xfrm>
          <a:prstGeom prst="rect">
            <a:avLst/>
          </a:prstGeom>
        </p:spPr>
      </p:pic>
      <p:cxnSp>
        <p:nvCxnSpPr>
          <p:cNvPr id="9" name="رابط كسهم مستقيم 26"/>
          <p:cNvCxnSpPr/>
          <p:nvPr/>
        </p:nvCxnSpPr>
        <p:spPr>
          <a:xfrm flipH="1">
            <a:off x="6936432" y="2564904"/>
            <a:ext cx="32792" cy="1459651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32"/>
          <p:cNvCxnSpPr/>
          <p:nvPr/>
        </p:nvCxnSpPr>
        <p:spPr>
          <a:xfrm flipH="1">
            <a:off x="1297633" y="2564904"/>
            <a:ext cx="4663479" cy="2678851"/>
          </a:xfrm>
          <a:prstGeom prst="straightConnector1">
            <a:avLst/>
          </a:prstGeom>
          <a:ln w="539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شكل بيضاوي 33"/>
          <p:cNvSpPr/>
          <p:nvPr/>
        </p:nvSpPr>
        <p:spPr>
          <a:xfrm>
            <a:off x="6177136" y="3615885"/>
            <a:ext cx="1095207" cy="101827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شكل بيضاوي 34"/>
          <p:cNvSpPr/>
          <p:nvPr/>
        </p:nvSpPr>
        <p:spPr>
          <a:xfrm>
            <a:off x="688032" y="5225761"/>
            <a:ext cx="1095207" cy="475193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495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كما يمكن إضافة أمر جديد إلى شريط الوصول السريع واستعماله لإنشاء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مستند جديد كما يمكن الضغط على الزر الأيمن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للفأرة واختيار  جديد ثم مستند </a:t>
            </a: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Word 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969224" y="1556792"/>
            <a:ext cx="25081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إنشاء مستند جديد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صورة 9" descr="newDoc4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464" y="2918657"/>
            <a:ext cx="3124200" cy="2438400"/>
          </a:xfrm>
          <a:prstGeom prst="rect">
            <a:avLst/>
          </a:prstGeom>
        </p:spPr>
      </p:pic>
      <p:pic>
        <p:nvPicPr>
          <p:cNvPr id="9" name="صورة 10" descr="newdoc5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896" y="3703283"/>
            <a:ext cx="44196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6033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3585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يبين مؤشر النص </a:t>
            </a:r>
            <a:r>
              <a:rPr lang="en-US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Text </a:t>
            </a: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Pointer (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الخط العمودي الوامض) الى مكان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تواجدك في النص داخل المستند  وكلما تحركت يتحرك المؤشر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يمكن استعمال مسطرة المسافات من لوحة المفاتيح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ٍ</a:t>
            </a:r>
            <a:r>
              <a:rPr lang="en-US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Space </a:t>
            </a: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Bar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لإدراج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فراغ  داخل كلمة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يمكن تغيير لغة الكتابة بالضغط  على </a:t>
            </a:r>
            <a:r>
              <a:rPr lang="en-US" altLang="en-US" sz="2400" b="1" dirty="0" err="1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Alt+Shift</a:t>
            </a: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من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العربية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إلى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الإنجليزية والعكس أو استعمال أيقونة اللغة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ثم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اختيار اللغة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969224" y="1556792"/>
            <a:ext cx="25081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إدراج نص 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صورة 13" descr="lang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4204124"/>
            <a:ext cx="1257300" cy="1428750"/>
          </a:xfrm>
          <a:prstGeom prst="rect">
            <a:avLst/>
          </a:prstGeom>
        </p:spPr>
      </p:pic>
      <p:cxnSp>
        <p:nvCxnSpPr>
          <p:cNvPr id="9" name="رابط كسهم مستقيم 15"/>
          <p:cNvCxnSpPr/>
          <p:nvPr/>
        </p:nvCxnSpPr>
        <p:spPr>
          <a:xfrm rot="10800000" flipV="1">
            <a:off x="1712640" y="5042324"/>
            <a:ext cx="1828800" cy="381000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62454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لتصحيح أي كلمة في النص يمكن وضع المؤشر في المكان المناسب ومن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ثم إدراج أو حذف حرف أو إحداث مسافة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للحصول على سطر فارغ اضغط على زر </a:t>
            </a:r>
            <a:r>
              <a:rPr lang="en-US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Enter</a:t>
            </a:r>
            <a:endParaRPr lang="en-US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969224" y="1556792"/>
            <a:ext cx="25081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إدراج نص 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صورة 11" descr="text1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76" y="3171361"/>
            <a:ext cx="6705600" cy="1828800"/>
          </a:xfrm>
          <a:prstGeom prst="rect">
            <a:avLst/>
          </a:prstGeom>
        </p:spPr>
      </p:pic>
      <p:cxnSp>
        <p:nvCxnSpPr>
          <p:cNvPr id="9" name="رابط كسهم مستقيم 18"/>
          <p:cNvCxnSpPr/>
          <p:nvPr/>
        </p:nvCxnSpPr>
        <p:spPr>
          <a:xfrm rot="10800000" flipV="1">
            <a:off x="4794176" y="3247561"/>
            <a:ext cx="3810000" cy="12954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1840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يمكن كتابة النص بشكل مستمر دون الضغط على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زر</a:t>
            </a:r>
            <a:r>
              <a:rPr lang="en-US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Enter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حيث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يتنقل المؤشر إلى السطر الموالي تلقائيا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تسمى السطور المكتوبة بشكل مستمر بالفقرة </a:t>
            </a: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Paragraph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عند الضغط على زر </a:t>
            </a:r>
            <a:r>
              <a:rPr lang="en-US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 Enter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يتم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إنشاء فقرة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جديدة</a:t>
            </a: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969224" y="1556792"/>
            <a:ext cx="25081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إدراج نص 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250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3585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عند ارتكاب خطأ إملائي يظهر خط أحمر منعرج تحت الكلمة مشيرا الى أن هناك خطأ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إملائي</a:t>
            </a:r>
          </a:p>
          <a:p>
            <a:pPr>
              <a:spcBef>
                <a:spcPts val="600"/>
              </a:spcBef>
            </a:pP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</a:t>
            </a: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لتقسيم الفقرة إلى فقرتين  ضع المؤشر عند نقطة بداية الفقرة التي تريد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بدء الفقرة منها واضغط على زر </a:t>
            </a: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Enter 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لدمج فقرتين مع بعض ضع المؤشر عند بداية الفقرة الثانية ثم اضغط مفتاح </a:t>
            </a:r>
            <a:r>
              <a:rPr lang="en-US" altLang="en-US" sz="2400" b="1" dirty="0" err="1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BackSpace</a:t>
            </a: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 </a:t>
            </a:r>
          </a:p>
          <a:p>
            <a:pPr>
              <a:spcBef>
                <a:spcPts val="600"/>
              </a:spcBef>
            </a:pPr>
            <a:endParaRPr lang="en-US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969224" y="1556792"/>
            <a:ext cx="25081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إدراج نص 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صورة 4" descr="text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794248"/>
            <a:ext cx="6858000" cy="1066800"/>
          </a:xfrm>
          <a:prstGeom prst="rect">
            <a:avLst/>
          </a:prstGeom>
        </p:spPr>
      </p:pic>
      <p:cxnSp>
        <p:nvCxnSpPr>
          <p:cNvPr id="9" name="رابط كسهم مستقيم 7"/>
          <p:cNvCxnSpPr/>
          <p:nvPr/>
        </p:nvCxnSpPr>
        <p:spPr>
          <a:xfrm rot="10800000" flipV="1">
            <a:off x="6019800" y="3022848"/>
            <a:ext cx="2743200" cy="5334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0863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3585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لحذف نص من المستند موجود بعد المؤشر اضغط مفتاح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الحذف  </a:t>
            </a:r>
            <a:r>
              <a:rPr lang="en-US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Delete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>
              <a:spcBef>
                <a:spcPts val="600"/>
              </a:spcBef>
            </a:pPr>
            <a:endParaRPr lang="en-US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لحذف نص من المستند موجود قبل المؤشر اضغط مفتاح  </a:t>
            </a:r>
            <a:r>
              <a:rPr lang="en-US" altLang="en-US" sz="2400" b="1" dirty="0" err="1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BackSpace</a:t>
            </a: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>
              <a:spcBef>
                <a:spcPts val="600"/>
              </a:spcBef>
            </a:pPr>
            <a:endParaRPr lang="en-US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969224" y="1556792"/>
            <a:ext cx="25081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إدراج نص 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صورة 4" descr="text3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625" y="2852936"/>
            <a:ext cx="7524750" cy="1533525"/>
          </a:xfrm>
          <a:prstGeom prst="rect">
            <a:avLst/>
          </a:prstGeom>
        </p:spPr>
      </p:pic>
      <p:cxnSp>
        <p:nvCxnSpPr>
          <p:cNvPr id="9" name="رابط كسهم مستقيم 7"/>
          <p:cNvCxnSpPr/>
          <p:nvPr/>
        </p:nvCxnSpPr>
        <p:spPr>
          <a:xfrm>
            <a:off x="3080792" y="2852936"/>
            <a:ext cx="2024608" cy="919163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2113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3585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يكون الاتجاه في الفقرة العربية من اليمين إلى اليسار والعكس بالنسبة للإنجليزية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لإعداد فقرة عربية: انقر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على</a:t>
            </a:r>
          </a:p>
          <a:p>
            <a:pPr>
              <a:spcBef>
                <a:spcPts val="600"/>
              </a:spcBef>
            </a:pP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 </a:t>
            </a: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لإعداد فقرة انجليزية: انقر على  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457056" y="1556792"/>
            <a:ext cx="402031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إعداد فقرة عربية وإنجليزية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صورة 5" descr="arabicparagraph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82" y="3075101"/>
            <a:ext cx="5934075" cy="2324100"/>
          </a:xfrm>
          <a:prstGeom prst="rect">
            <a:avLst/>
          </a:prstGeom>
        </p:spPr>
      </p:pic>
      <p:cxnSp>
        <p:nvCxnSpPr>
          <p:cNvPr id="9" name="رابط كسهم مستقيم 8"/>
          <p:cNvCxnSpPr/>
          <p:nvPr/>
        </p:nvCxnSpPr>
        <p:spPr>
          <a:xfrm flipH="1" flipV="1">
            <a:off x="1130282" y="3684701"/>
            <a:ext cx="4686814" cy="1881406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12"/>
          <p:cNvCxnSpPr/>
          <p:nvPr/>
        </p:nvCxnSpPr>
        <p:spPr>
          <a:xfrm flipH="1">
            <a:off x="1435082" y="2958487"/>
            <a:ext cx="5246110" cy="573814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5787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يمكن إظهار الأحرف الغير قابلة للطباعة للسيطرة على الطباعة والسيطرة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على تنسيق المستند وذلك بإظهار الفراغات المزدوجة وعلامات الفقرات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وفواصل الأسطر وعلامات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الجدولة</a:t>
            </a: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4232920" y="1556792"/>
            <a:ext cx="524445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إظهار وإخفاء الأحرف الغير قابلة للطباعة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صورة 17" descr="textmarker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88" y="3200400"/>
            <a:ext cx="5257800" cy="2743200"/>
          </a:xfrm>
          <a:prstGeom prst="rect">
            <a:avLst/>
          </a:prstGeom>
        </p:spPr>
      </p:pic>
      <p:cxnSp>
        <p:nvCxnSpPr>
          <p:cNvPr id="9" name="رابط كسهم مستقيم 19"/>
          <p:cNvCxnSpPr/>
          <p:nvPr/>
        </p:nvCxnSpPr>
        <p:spPr>
          <a:xfrm flipH="1">
            <a:off x="4725888" y="3662690"/>
            <a:ext cx="2743200" cy="129031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20"/>
          <p:cNvCxnSpPr/>
          <p:nvPr/>
        </p:nvCxnSpPr>
        <p:spPr>
          <a:xfrm flipH="1">
            <a:off x="5259288" y="3662690"/>
            <a:ext cx="2209800" cy="197611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9294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يتم الإظهار أو الإخفاء باستعمال 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2000672" y="1556792"/>
            <a:ext cx="74767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إظهار وإخفاء الأحرف الغير قابلة للطباعة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صورة 17" descr="textmarker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544" y="3032411"/>
            <a:ext cx="5257800" cy="2743200"/>
          </a:xfrm>
          <a:prstGeom prst="rect">
            <a:avLst/>
          </a:prstGeom>
        </p:spPr>
      </p:pic>
      <p:cxnSp>
        <p:nvCxnSpPr>
          <p:cNvPr id="9" name="رابط كسهم مستقيم 19"/>
          <p:cNvCxnSpPr/>
          <p:nvPr/>
        </p:nvCxnSpPr>
        <p:spPr>
          <a:xfrm flipH="1">
            <a:off x="3744144" y="2645623"/>
            <a:ext cx="2649016" cy="53918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973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2693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حرف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الجدولة </a:t>
            </a:r>
            <a:r>
              <a:rPr lang="en-US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Tab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    سهم        </a:t>
            </a: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المسافة                    نقطة تظهر بين الكلمات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علامة الفقرة             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الرمز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¶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فاصل الصفحات        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خط 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-------------------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فاصل التفاف النص 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944888" y="1556792"/>
            <a:ext cx="55324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إظهار وإخفاء الأحرف الغير قابلة للطباعة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8" name="رابط كسهم مستقيم 15"/>
          <p:cNvCxnSpPr/>
          <p:nvPr/>
        </p:nvCxnSpPr>
        <p:spPr>
          <a:xfrm>
            <a:off x="4191000" y="5410452"/>
            <a:ext cx="533400" cy="10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17"/>
          <p:cNvCxnSpPr/>
          <p:nvPr/>
        </p:nvCxnSpPr>
        <p:spPr>
          <a:xfrm rot="10800000">
            <a:off x="5817096" y="2996952"/>
            <a:ext cx="457200" cy="6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19"/>
          <p:cNvCxnSpPr/>
          <p:nvPr/>
        </p:nvCxnSpPr>
        <p:spPr>
          <a:xfrm rot="5400000">
            <a:off x="4447607" y="2995615"/>
            <a:ext cx="1588" cy="10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3"/>
          <p:cNvCxnSpPr/>
          <p:nvPr/>
        </p:nvCxnSpPr>
        <p:spPr>
          <a:xfrm rot="5400000">
            <a:off x="4000500" y="52197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5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1800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لحفظ مستند يمكن: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1- النقر على زر </a:t>
            </a: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Office 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ثم حفظ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أو النقر على حفظ من شريط الأدوات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السريع</a:t>
            </a: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969224" y="1556792"/>
            <a:ext cx="25081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حفظ مستند جديد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صورة 4" descr="save1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544" y="1988840"/>
            <a:ext cx="3305175" cy="3105150"/>
          </a:xfrm>
          <a:prstGeom prst="rect">
            <a:avLst/>
          </a:prstGeom>
        </p:spPr>
      </p:pic>
      <p:pic>
        <p:nvPicPr>
          <p:cNvPr id="9" name="صورة 5" descr="text4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28" y="4398640"/>
            <a:ext cx="2524125" cy="1638300"/>
          </a:xfrm>
          <a:prstGeom prst="rect">
            <a:avLst/>
          </a:prstGeom>
        </p:spPr>
      </p:pic>
      <p:cxnSp>
        <p:nvCxnSpPr>
          <p:cNvPr id="10" name="رابط كسهم مستقيم 8"/>
          <p:cNvCxnSpPr/>
          <p:nvPr/>
        </p:nvCxnSpPr>
        <p:spPr>
          <a:xfrm rot="10800000">
            <a:off x="4048944" y="2141240"/>
            <a:ext cx="1600200" cy="838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9"/>
          <p:cNvCxnSpPr/>
          <p:nvPr/>
        </p:nvCxnSpPr>
        <p:spPr>
          <a:xfrm rot="10800000">
            <a:off x="3896544" y="2903240"/>
            <a:ext cx="1676400" cy="76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شكل بيضاوي 12"/>
          <p:cNvSpPr/>
          <p:nvPr/>
        </p:nvSpPr>
        <p:spPr>
          <a:xfrm>
            <a:off x="6457528" y="4322440"/>
            <a:ext cx="228600" cy="3810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رابط كسهم مستقيم 14"/>
          <p:cNvCxnSpPr/>
          <p:nvPr/>
        </p:nvCxnSpPr>
        <p:spPr>
          <a:xfrm flipH="1">
            <a:off x="6686128" y="3949003"/>
            <a:ext cx="931168" cy="297237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7236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4478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- لكون المستند جديد سيظهر مربع الحوار حفظ باسم </a:t>
            </a:r>
            <a:r>
              <a:rPr lang="en-US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save </a:t>
            </a: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as   </a:t>
            </a:r>
            <a:endParaRPr lang="en-US" altLang="en-US" sz="2400" b="1" dirty="0" smtClean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3- يقترح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عليك حفظ المستند في المجلد الافتراضي  </a:t>
            </a: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My Documents</a:t>
            </a:r>
          </a:p>
          <a:p>
            <a:pPr>
              <a:spcBef>
                <a:spcPts val="600"/>
              </a:spcBef>
            </a:pPr>
            <a:endParaRPr lang="en-US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969224" y="1556792"/>
            <a:ext cx="25081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حفظ مستند جديد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صورة 5" descr="save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2840" y="3022025"/>
            <a:ext cx="4676775" cy="2586038"/>
          </a:xfrm>
          <a:prstGeom prst="rect">
            <a:avLst/>
          </a:prstGeom>
        </p:spPr>
      </p:pic>
      <p:cxnSp>
        <p:nvCxnSpPr>
          <p:cNvPr id="9" name="رابط كسهم مستقيم 8"/>
          <p:cNvCxnSpPr/>
          <p:nvPr/>
        </p:nvCxnSpPr>
        <p:spPr>
          <a:xfrm>
            <a:off x="4732040" y="2741449"/>
            <a:ext cx="2743200" cy="356776"/>
          </a:xfrm>
          <a:prstGeom prst="straightConnector1">
            <a:avLst/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17"/>
          <p:cNvCxnSpPr/>
          <p:nvPr/>
        </p:nvCxnSpPr>
        <p:spPr>
          <a:xfrm flipV="1">
            <a:off x="3008784" y="3326825"/>
            <a:ext cx="1723256" cy="2448144"/>
          </a:xfrm>
          <a:prstGeom prst="straightConnector1">
            <a:avLst/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4082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1800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4-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إذا كنت ترغب في تخزين المستند في مكان آخر يجب: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-تحديد القرص الذي تريد الحفظ فيه بالضغط على السهم </a:t>
            </a:r>
            <a:r>
              <a:rPr lang="ar-SA" altLang="en-US" sz="2400" b="1" dirty="0" err="1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المنسدل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لمربع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حفظ في </a:t>
            </a: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save in 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لعرض محركات الأقراص المتوافرة في الجهاز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ثم اختر القرص المطلوب  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969224" y="1556792"/>
            <a:ext cx="25081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حفظ مستند جديد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صورة 4" descr="save3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2640" y="3789040"/>
            <a:ext cx="4953000" cy="2438400"/>
          </a:xfrm>
          <a:prstGeom prst="rect">
            <a:avLst/>
          </a:prstGeom>
        </p:spPr>
      </p:pic>
      <p:cxnSp>
        <p:nvCxnSpPr>
          <p:cNvPr id="9" name="رابط كسهم مستقيم 7"/>
          <p:cNvCxnSpPr/>
          <p:nvPr/>
        </p:nvCxnSpPr>
        <p:spPr>
          <a:xfrm flipH="1">
            <a:off x="3693840" y="4005064"/>
            <a:ext cx="3425961" cy="469776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6605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انقر نقرة مزدوجة فوق اسم المجلد الذي تريد التخزين فيه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5- بعد الوصول إلى المجلد المطلوب الذي يظهر في مربع حفظ في </a:t>
            </a:r>
            <a:r>
              <a:rPr lang="en-US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save in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ادخل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الاسم الذي تريده للملف في مربع اسم الملف </a:t>
            </a: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File name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969224" y="1556792"/>
            <a:ext cx="25081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حفظ مستند جديد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8744" y="3552710"/>
            <a:ext cx="4285456" cy="2695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رابط كسهم مستقيم 8"/>
          <p:cNvCxnSpPr/>
          <p:nvPr/>
        </p:nvCxnSpPr>
        <p:spPr>
          <a:xfrm flipH="1">
            <a:off x="4343401" y="3419782"/>
            <a:ext cx="1257671" cy="229521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4828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907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6- انقر حفظ </a:t>
            </a:r>
            <a:r>
              <a:rPr lang="en-US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Save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فيظهر اسم الملف على شريط العنوان بأعلى النافذة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969224" y="1556792"/>
            <a:ext cx="25081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حفظ مستند جديد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صورة 7" descr="save7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9880" y="5805264"/>
            <a:ext cx="4117163" cy="381219"/>
          </a:xfrm>
          <a:prstGeom prst="rect">
            <a:avLst/>
          </a:prstGeom>
        </p:spPr>
      </p:pic>
      <p:pic>
        <p:nvPicPr>
          <p:cNvPr id="9" name="صورة 8" descr="save8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2680" y="2767501"/>
            <a:ext cx="4896544" cy="2935385"/>
          </a:xfrm>
          <a:prstGeom prst="rect">
            <a:avLst/>
          </a:prstGeom>
        </p:spPr>
      </p:pic>
      <p:sp>
        <p:nvSpPr>
          <p:cNvPr id="10" name="شكل بيضاوي 9"/>
          <p:cNvSpPr/>
          <p:nvPr/>
        </p:nvSpPr>
        <p:spPr>
          <a:xfrm>
            <a:off x="2758480" y="5407983"/>
            <a:ext cx="609950" cy="271089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رابط كسهم مستقيم 12"/>
          <p:cNvCxnSpPr/>
          <p:nvPr/>
        </p:nvCxnSpPr>
        <p:spPr>
          <a:xfrm flipH="1">
            <a:off x="6797080" y="2631073"/>
            <a:ext cx="9906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4"/>
          <p:cNvCxnSpPr/>
          <p:nvPr/>
        </p:nvCxnSpPr>
        <p:spPr>
          <a:xfrm>
            <a:off x="3368080" y="5679073"/>
            <a:ext cx="528151" cy="126191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6939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7- إذا كان المجلد المختار يحتوي على ملف بنفس الاسم الذي اخترته سيظهر مربع حوار يخبرك أن هذا الملف موجود ويطرح عليك الخيارات :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- استبدال الملف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الموجود</a:t>
            </a:r>
            <a:r>
              <a:rPr lang="en-US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replace </a:t>
            </a: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existing </a:t>
            </a:r>
            <a:r>
              <a:rPr lang="en-US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file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لتخزين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الملف الجديد فوق الملف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القديم</a:t>
            </a: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969224" y="1556792"/>
            <a:ext cx="25081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حفظ مستند جديد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صورة 4" descr="save9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7037" y="4116288"/>
            <a:ext cx="397192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1639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حفظ التغييرات باسم مختلف </a:t>
            </a: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save changes with a different name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لحفظ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الملف باسم جديد  يغلق مربع الحوار ويعود إلى مربع حوار حفظ باسم لإدخال اسم جديد أو تحديد مجلد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جديد</a:t>
            </a: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969224" y="1556792"/>
            <a:ext cx="25081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حفظ مستند جديد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صورة 5" descr="save10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599" y="3397304"/>
            <a:ext cx="4493840" cy="2518894"/>
          </a:xfrm>
          <a:prstGeom prst="rect">
            <a:avLst/>
          </a:prstGeom>
        </p:spPr>
      </p:pic>
      <p:sp>
        <p:nvSpPr>
          <p:cNvPr id="9" name="شكل بيضاوي 7"/>
          <p:cNvSpPr/>
          <p:nvPr/>
        </p:nvSpPr>
        <p:spPr>
          <a:xfrm>
            <a:off x="5409598" y="5762437"/>
            <a:ext cx="468631" cy="334736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صورة 8" descr="save12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798" y="3419279"/>
            <a:ext cx="2878735" cy="2677893"/>
          </a:xfrm>
          <a:prstGeom prst="rect">
            <a:avLst/>
          </a:prstGeom>
        </p:spPr>
      </p:pic>
      <p:cxnSp>
        <p:nvCxnSpPr>
          <p:cNvPr id="11" name="رابط كسهم مستقيم 11"/>
          <p:cNvCxnSpPr/>
          <p:nvPr/>
        </p:nvCxnSpPr>
        <p:spPr>
          <a:xfrm>
            <a:off x="1352600" y="3213720"/>
            <a:ext cx="2402160" cy="129540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3"/>
          <p:cNvCxnSpPr/>
          <p:nvPr/>
        </p:nvCxnSpPr>
        <p:spPr>
          <a:xfrm>
            <a:off x="1496616" y="3213720"/>
            <a:ext cx="1626982" cy="368853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4687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دمج التغييرات في الملف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الموجود  </a:t>
            </a: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Merge changes into existing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 file 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وذلك لوضع نص المستند الجديد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مع نص  المستند القديم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969224" y="1556792"/>
            <a:ext cx="25081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حفظ مستند جديد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صورة 5" descr="save13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04" y="1988840"/>
            <a:ext cx="2638425" cy="2028825"/>
          </a:xfrm>
          <a:prstGeom prst="rect">
            <a:avLst/>
          </a:prstGeom>
        </p:spPr>
      </p:pic>
      <p:sp>
        <p:nvSpPr>
          <p:cNvPr id="9" name="شكل بيضاوي 7"/>
          <p:cNvSpPr/>
          <p:nvPr/>
        </p:nvSpPr>
        <p:spPr>
          <a:xfrm>
            <a:off x="1098104" y="3360440"/>
            <a:ext cx="1752600" cy="2286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رابط كسهم مستقيم 9"/>
          <p:cNvCxnSpPr/>
          <p:nvPr/>
        </p:nvCxnSpPr>
        <p:spPr>
          <a:xfrm rot="10800000">
            <a:off x="3080793" y="3427411"/>
            <a:ext cx="7620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8164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0838" y="2308473"/>
            <a:ext cx="9204325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يمكن حفظ  المستند بتنسيقات أخرى بغرض استعماله على الويب أو لإرساله لشخص يستعمل إصدارات أخرى يتم هذا حسب الخطوات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التالية: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1- انقر على حفظ باسم </a:t>
            </a: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save as  </a:t>
            </a: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من قائمة زر أوفيس </a:t>
            </a:r>
            <a:r>
              <a:rPr lang="en-US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Office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ar-SA" altLang="en-US" sz="2400" b="1" dirty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يظهر مربع حوار حفظ </a:t>
            </a:r>
            <a:r>
              <a:rPr lang="ar-SA" altLang="en-US" sz="2400" b="1" dirty="0" smtClean="0">
                <a:solidFill>
                  <a:schemeClr val="bg2">
                    <a:lumMod val="10000"/>
                  </a:schemeClr>
                </a:solidFill>
                <a:cs typeface="Traditional Arabic" panose="02020603050405020304" pitchFamily="18" charset="-78"/>
              </a:rPr>
              <a:t>باسم</a:t>
            </a:r>
            <a:endParaRPr lang="ar-SA" altLang="en-US" sz="2400" b="1" dirty="0">
              <a:solidFill>
                <a:schemeClr val="bg2">
                  <a:lumMod val="10000"/>
                </a:schemeClr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4808984" y="1556792"/>
            <a:ext cx="466839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en-US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حفظ المستند بأنواع ملفات أخرى</a:t>
            </a:r>
            <a:endParaRPr lang="en-US" alt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تكنولوجيا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المعلومات1</a:t>
            </a:r>
            <a:r>
              <a:rPr lang="ar-SA" sz="2000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</a:t>
            </a:r>
            <a:r>
              <a:rPr lang="ar-EG" sz="2000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المحاضرة العاشرة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صورة 13" descr="save14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4058198"/>
            <a:ext cx="2874640" cy="219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2400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417</TotalTime>
  <Words>972</Words>
  <Application>Microsoft Office PowerPoint</Application>
  <PresentationFormat>A4 Paper (210x297 mm)‎</PresentationFormat>
  <Paragraphs>241</Paragraphs>
  <Slides>27</Slides>
  <Notes>24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28" baseType="lpstr">
      <vt:lpstr>Office Theme</vt:lpstr>
      <vt:lpstr>الشريحة 1</vt:lpstr>
      <vt:lpstr>المحاضرة العاشرة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TOSHIBA</cp:lastModifiedBy>
  <cp:revision>91</cp:revision>
  <dcterms:created xsi:type="dcterms:W3CDTF">2014-09-11T06:47:01Z</dcterms:created>
  <dcterms:modified xsi:type="dcterms:W3CDTF">2016-11-20T21:50:36Z</dcterms:modified>
</cp:coreProperties>
</file>