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notesSlides/notesSlide48.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4"/>
  </p:notesMasterIdLst>
  <p:sldIdLst>
    <p:sldId id="256" r:id="rId2"/>
    <p:sldId id="257" r:id="rId3"/>
    <p:sldId id="335" r:id="rId4"/>
    <p:sldId id="375" r:id="rId5"/>
    <p:sldId id="377" r:id="rId6"/>
    <p:sldId id="378" r:id="rId7"/>
    <p:sldId id="379" r:id="rId8"/>
    <p:sldId id="380" r:id="rId9"/>
    <p:sldId id="381" r:id="rId10"/>
    <p:sldId id="382" r:id="rId11"/>
    <p:sldId id="383" r:id="rId12"/>
    <p:sldId id="384" r:id="rId13"/>
    <p:sldId id="385" r:id="rId14"/>
    <p:sldId id="386" r:id="rId15"/>
    <p:sldId id="387" r:id="rId16"/>
    <p:sldId id="388" r:id="rId17"/>
    <p:sldId id="389" r:id="rId18"/>
    <p:sldId id="390" r:id="rId19"/>
    <p:sldId id="391" r:id="rId20"/>
    <p:sldId id="392" r:id="rId21"/>
    <p:sldId id="393" r:id="rId22"/>
    <p:sldId id="394" r:id="rId23"/>
    <p:sldId id="395" r:id="rId24"/>
    <p:sldId id="396" r:id="rId25"/>
    <p:sldId id="397" r:id="rId26"/>
    <p:sldId id="398" r:id="rId27"/>
    <p:sldId id="399" r:id="rId28"/>
    <p:sldId id="400" r:id="rId29"/>
    <p:sldId id="401" r:id="rId30"/>
    <p:sldId id="402" r:id="rId31"/>
    <p:sldId id="403" r:id="rId32"/>
    <p:sldId id="404" r:id="rId33"/>
    <p:sldId id="405" r:id="rId34"/>
    <p:sldId id="406" r:id="rId35"/>
    <p:sldId id="407" r:id="rId36"/>
    <p:sldId id="408" r:id="rId37"/>
    <p:sldId id="409" r:id="rId38"/>
    <p:sldId id="410" r:id="rId39"/>
    <p:sldId id="411" r:id="rId40"/>
    <p:sldId id="412" r:id="rId41"/>
    <p:sldId id="413" r:id="rId42"/>
    <p:sldId id="414" r:id="rId43"/>
    <p:sldId id="415" r:id="rId44"/>
    <p:sldId id="416" r:id="rId45"/>
    <p:sldId id="417" r:id="rId46"/>
    <p:sldId id="420" r:id="rId47"/>
    <p:sldId id="421" r:id="rId48"/>
    <p:sldId id="422" r:id="rId49"/>
    <p:sldId id="423" r:id="rId50"/>
    <p:sldId id="424" r:id="rId51"/>
    <p:sldId id="425" r:id="rId52"/>
    <p:sldId id="266" r:id="rId5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a:srgbClr val="FF3300"/>
    <a:srgbClr val="009900"/>
    <a:srgbClr val="00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21807" autoAdjust="0"/>
    <p:restoredTop sz="97002" autoAdjust="0"/>
  </p:normalViewPr>
  <p:slideViewPr>
    <p:cSldViewPr>
      <p:cViewPr varScale="1">
        <p:scale>
          <a:sx n="71" d="100"/>
          <a:sy n="71" d="100"/>
        </p:scale>
        <p:origin x="-924" y="-90"/>
      </p:cViewPr>
      <p:guideLst>
        <p:guide orient="horz" pos="2160"/>
        <p:guide pos="3120"/>
      </p:guideLst>
    </p:cSldViewPr>
  </p:slideViewPr>
  <p:notesTextViewPr>
    <p:cViewPr>
      <p:scale>
        <a:sx n="100" d="100"/>
        <a:sy n="100" d="100"/>
      </p:scale>
      <p:origin x="0" y="0"/>
    </p:cViewPr>
  </p:notesTextViewPr>
  <p:sorterViewPr>
    <p:cViewPr>
      <p:scale>
        <a:sx n="66" d="100"/>
        <a:sy n="66" d="100"/>
      </p:scale>
      <p:origin x="0" y="3156"/>
    </p:cViewPr>
  </p:sorterViewPr>
  <p:notesViewPr>
    <p:cSldViewPr>
      <p:cViewPr varScale="1">
        <p:scale>
          <a:sx n="56" d="100"/>
          <a:sy n="56" d="100"/>
        </p:scale>
        <p:origin x="-2838" y="-96"/>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B68AF232-A92C-4B65-AB23-E9C8A09A762E}" type="datetimeFigureOut">
              <a:rPr lang="en-US"/>
              <a:pPr>
                <a:defRPr/>
              </a:pPr>
              <a:t>11/30/2016</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3DAADA17-2483-4889-B59F-1BBCA3C30F9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8</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9</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10</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11</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12</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13</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14</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15</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16</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17</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18</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19</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20</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21</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22</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23</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24</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25</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26</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27</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28</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29</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30</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31</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32</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33</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34</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35</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36</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37</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38</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39</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40</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41</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42</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43</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44</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45</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46</a:t>
            </a:fld>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47</a:t>
            </a:fld>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48</a:t>
            </a:fld>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49</a:t>
            </a:fld>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50</a:t>
            </a:fld>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51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TextBox 6"/>
          <p:cNvSpPr txBox="1"/>
          <p:nvPr userDrawn="1"/>
        </p:nvSpPr>
        <p:spPr>
          <a:xfrm>
            <a:off x="5029200" y="4724400"/>
            <a:ext cx="1533525" cy="369888"/>
          </a:xfrm>
          <a:prstGeom prst="rect">
            <a:avLst/>
          </a:prstGeom>
          <a:noFill/>
        </p:spPr>
        <p:txBody>
          <a:bodyPr wrap="none" rtlCol="1">
            <a:spAutoFit/>
          </a:bodyPr>
          <a:lstStyle/>
          <a:p>
            <a:pPr>
              <a:defRPr/>
            </a:pPr>
            <a:r>
              <a:rPr lang="ar-SA" b="1" dirty="0">
                <a:solidFill>
                  <a:schemeClr val="bg1"/>
                </a:solidFill>
              </a:rPr>
              <a:t>د. خالد سعيد خليل</a:t>
            </a:r>
          </a:p>
        </p:txBody>
      </p:sp>
      <p:sp>
        <p:nvSpPr>
          <p:cNvPr id="2" name="Title 1"/>
          <p:cNvSpPr>
            <a:spLocks noGrp="1"/>
          </p:cNvSpPr>
          <p:nvPr>
            <p:ph type="ctrTitle"/>
          </p:nvPr>
        </p:nvSpPr>
        <p:spPr>
          <a:xfrm>
            <a:off x="742950" y="2130426"/>
            <a:ext cx="8420100" cy="1470025"/>
          </a:xfrm>
        </p:spPr>
        <p:txBody>
          <a:bodyPr/>
          <a:lstStyle>
            <a:lvl1pPr algn="ctr" rtl="1">
              <a:defRPr>
                <a:solidFill>
                  <a:schemeClr val="accent1">
                    <a:lumMod val="75000"/>
                  </a:schemeClr>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rtl="1">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7" name="Slide Number Placeholder 5"/>
          <p:cNvSpPr>
            <a:spLocks noGrp="1"/>
          </p:cNvSpPr>
          <p:nvPr>
            <p:ph type="sldNum" sz="quarter" idx="10"/>
          </p:nvPr>
        </p:nvSpPr>
        <p:spPr>
          <a:xfrm>
            <a:off x="2185988" y="6356350"/>
            <a:ext cx="482600" cy="365125"/>
          </a:xfrm>
        </p:spPr>
        <p:txBody>
          <a:bodyPr/>
          <a:lstStyle>
            <a:lvl1pPr>
              <a:defRPr/>
            </a:lvl1pPr>
          </a:lstStyle>
          <a:p>
            <a:pPr>
              <a:defRPr/>
            </a:pPr>
            <a:fld id="{5B26AE43-3E08-4616-98C4-136B1E9FD18E}"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152400" y="1371600"/>
            <a:ext cx="9559925"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a:xfrm>
            <a:off x="152400" y="76200"/>
            <a:ext cx="9220200" cy="1143000"/>
          </a:xfrm>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152400" y="1524000"/>
            <a:ext cx="9525000" cy="4648200"/>
          </a:xfrm>
        </p:spPr>
        <p:txBody>
          <a:bodyPr/>
          <a:lstStyle>
            <a:lvl1pPr algn="just" rtl="1">
              <a:buFont typeface="Arial" pitchFamily="34" charset="0"/>
              <a:buNone/>
              <a:defRPr>
                <a:solidFill>
                  <a:schemeClr val="tx1"/>
                </a:solidFill>
              </a:defRPr>
            </a:lvl1pPr>
            <a:lvl2pPr algn="just" rtl="1">
              <a:buFont typeface="Arial" pitchFamily="34" charset="0"/>
              <a:buNone/>
              <a:defRPr>
                <a:solidFill>
                  <a:schemeClr val="tx1"/>
                </a:solidFill>
              </a:defRPr>
            </a:lvl2pPr>
            <a:lvl3pPr algn="just" rtl="1">
              <a:buFont typeface="Arial" pitchFamily="34" charset="0"/>
              <a:buNone/>
              <a:defRPr>
                <a:solidFill>
                  <a:schemeClr val="tx1"/>
                </a:solidFill>
              </a:defRPr>
            </a:lvl3pPr>
            <a:lvl4pPr algn="just" rtl="1">
              <a:buFont typeface="Arial" pitchFamily="34" charset="0"/>
              <a:buNone/>
              <a:defRPr>
                <a:solidFill>
                  <a:schemeClr val="tx1"/>
                </a:solidFill>
              </a:defRPr>
            </a:lvl4pPr>
            <a:lvl5pPr algn="just" rtl="1">
              <a:buFont typeface="Arial" pitchFamily="34" charset="0"/>
              <a:buNone/>
              <a:defRPr>
                <a:solidFill>
                  <a:schemeClr val="tx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0D76748F-EDC1-479B-8B47-5B10278D93A2}"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r" rtl="1">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FF39772E-05E2-44FD-AB12-21C45A7C2708}"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a:xfrm>
            <a:off x="457200" y="152400"/>
            <a:ext cx="8915400" cy="1143000"/>
          </a:xfrm>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643C7BCF-B514-4FDA-BD5D-B01C5F4DF2F3}"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7" name="Straight Connector 11"/>
          <p:cNvCxnSpPr/>
          <p:nvPr userDrawn="1"/>
        </p:nvCxnSpPr>
        <p:spPr>
          <a:xfrm>
            <a:off x="152400" y="1371600"/>
            <a:ext cx="9559925" cy="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57200" y="152400"/>
            <a:ext cx="8915400" cy="1143000"/>
          </a:xfrm>
        </p:spPr>
        <p:txBody>
          <a:bodyPr/>
          <a:lstStyle>
            <a:lvl1pPr>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Slide Number Placeholder 5"/>
          <p:cNvSpPr>
            <a:spLocks noGrp="1"/>
          </p:cNvSpPr>
          <p:nvPr>
            <p:ph type="sldNum" sz="quarter" idx="10"/>
          </p:nvPr>
        </p:nvSpPr>
        <p:spPr/>
        <p:txBody>
          <a:bodyPr/>
          <a:lstStyle>
            <a:lvl1pPr>
              <a:defRPr/>
            </a:lvl1pPr>
          </a:lstStyle>
          <a:p>
            <a:pPr>
              <a:defRPr/>
            </a:pPr>
            <a:fld id="{30F837AD-14CF-4D2A-BC53-BE38EE217684}"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9B87B14-097E-4914-9F34-EABBA86A692E}"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FE5C25D3-90E5-4952-811E-DBE1D62388F5}"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BAAF7CB2-BE03-4402-9FD0-12AA0632DEE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7F0268F-3024-4A02-9424-3C9CE2A9FDE0}"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61CCD6AD-061D-46E4-AE3F-FBD5C686293F}"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3522CE3D-7C42-4041-A569-8159773A4A57}"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152400" y="152400"/>
            <a:ext cx="92202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p>
        </p:txBody>
      </p:sp>
      <p:sp>
        <p:nvSpPr>
          <p:cNvPr id="1030" name="Text Placeholder 2"/>
          <p:cNvSpPr>
            <a:spLocks noGrp="1"/>
          </p:cNvSpPr>
          <p:nvPr>
            <p:ph type="body" idx="1"/>
          </p:nvPr>
        </p:nvSpPr>
        <p:spPr bwMode="auto">
          <a:xfrm>
            <a:off x="152400" y="1447800"/>
            <a:ext cx="9525000" cy="4678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p>
          <a:p>
            <a:pPr lvl="1"/>
            <a:r>
              <a:rPr lang="ar-EG" smtClean="0"/>
              <a:t>المحتوى المستوى الثاني</a:t>
            </a:r>
          </a:p>
          <a:p>
            <a:pPr lvl="2"/>
            <a:r>
              <a:rPr lang="ar-EG" smtClean="0"/>
              <a:t>المحتوى المستوى الثالث</a:t>
            </a:r>
          </a:p>
          <a:p>
            <a:pPr lvl="3"/>
            <a:r>
              <a:rPr lang="ar-EG" smtClean="0"/>
              <a:t>المحتوى المستوى الرابع</a:t>
            </a:r>
          </a:p>
          <a:p>
            <a:pPr lvl="4"/>
            <a:r>
              <a:rPr lang="ar-EG" smtClean="0"/>
              <a:t>المحتوى المستوى الخامس</a:t>
            </a:r>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144F2310-6C32-4E4F-9F42-D767CBBD31B0}" type="slidenum">
              <a:rPr lang="ar-SA"/>
              <a:pPr>
                <a:defRPr/>
              </a:pPr>
              <a:t>‹#›</a:t>
            </a:fld>
            <a:endParaRPr lang="en-US"/>
          </a:p>
        </p:txBody>
      </p:sp>
      <p:sp>
        <p:nvSpPr>
          <p:cNvPr id="10" name="TextBox 9"/>
          <p:cNvSpPr txBox="1"/>
          <p:nvPr userDrawn="1"/>
        </p:nvSpPr>
        <p:spPr>
          <a:xfrm>
            <a:off x="6761163" y="6411913"/>
            <a:ext cx="1836737" cy="369887"/>
          </a:xfrm>
          <a:prstGeom prst="rect">
            <a:avLst/>
          </a:prstGeom>
          <a:noFill/>
        </p:spPr>
        <p:txBody>
          <a:bodyPr wrap="none" rtlCol="1">
            <a:spAutoFit/>
          </a:bodyPr>
          <a:lstStyle/>
          <a:p>
            <a:pPr>
              <a:defRPr/>
            </a:pPr>
            <a:r>
              <a:rPr lang="ar-SA" b="1" dirty="0">
                <a:solidFill>
                  <a:schemeClr val="bg1"/>
                </a:solidFill>
              </a:rPr>
              <a:t>د. أحمد محمد الشريف</a:t>
            </a:r>
          </a:p>
        </p:txBody>
      </p:sp>
      <p:sp>
        <p:nvSpPr>
          <p:cNvPr id="12" name="Rectangle 9"/>
          <p:cNvSpPr/>
          <p:nvPr userDrawn="1"/>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3" name="Rectangle 12"/>
          <p:cNvSpPr/>
          <p:nvPr userDrawn="1"/>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14" name="Straight Connector 11"/>
          <p:cNvCxnSpPr/>
          <p:nvPr userDrawn="1"/>
        </p:nvCxnSpPr>
        <p:spPr>
          <a:xfrm>
            <a:off x="152400" y="1371600"/>
            <a:ext cx="9559925" cy="0"/>
          </a:xfrm>
          <a:prstGeom prst="line">
            <a:avLst/>
          </a:prstGeom>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861" r:id="rId1"/>
    <p:sldLayoutId id="2147483862" r:id="rId2"/>
    <p:sldLayoutId id="2147483854" r:id="rId3"/>
    <p:sldLayoutId id="2147483863" r:id="rId4"/>
    <p:sldLayoutId id="2147483864" r:id="rId5"/>
    <p:sldLayoutId id="2147483855" r:id="rId6"/>
    <p:sldLayoutId id="2147483856" r:id="rId7"/>
    <p:sldLayoutId id="2147483857" r:id="rId8"/>
    <p:sldLayoutId id="2147483858" r:id="rId9"/>
    <p:sldLayoutId id="2147483859" r:id="rId10"/>
    <p:sldLayoutId id="2147483860" r:id="rId11"/>
  </p:sldLayoutIdLst>
  <p:hf hdr="0" ftr="0" dt="0"/>
  <p:txStyles>
    <p:titleStyle>
      <a:lvl1pPr algn="just" rtl="1" eaLnBrk="0" fontAlgn="base" hangingPunct="0">
        <a:spcBef>
          <a:spcPct val="0"/>
        </a:spcBef>
        <a:spcAft>
          <a:spcPct val="0"/>
        </a:spcAft>
        <a:defRPr sz="4400" kern="1200">
          <a:solidFill>
            <a:srgbClr val="376092"/>
          </a:solidFill>
          <a:latin typeface="+mj-lt"/>
          <a:ea typeface="+mj-ea"/>
          <a:cs typeface="Arial" charset="0"/>
        </a:defRPr>
      </a:lvl1pPr>
      <a:lvl2pPr algn="just" rtl="1" eaLnBrk="0" fontAlgn="base" hangingPunct="0">
        <a:spcBef>
          <a:spcPct val="0"/>
        </a:spcBef>
        <a:spcAft>
          <a:spcPct val="0"/>
        </a:spcAft>
        <a:defRPr sz="4400">
          <a:solidFill>
            <a:srgbClr val="376092"/>
          </a:solidFill>
          <a:latin typeface="Calibri" pitchFamily="34" charset="0"/>
          <a:cs typeface="Arial" charset="0"/>
        </a:defRPr>
      </a:lvl2pPr>
      <a:lvl3pPr algn="just" rtl="1" eaLnBrk="0" fontAlgn="base" hangingPunct="0">
        <a:spcBef>
          <a:spcPct val="0"/>
        </a:spcBef>
        <a:spcAft>
          <a:spcPct val="0"/>
        </a:spcAft>
        <a:defRPr sz="4400">
          <a:solidFill>
            <a:srgbClr val="376092"/>
          </a:solidFill>
          <a:latin typeface="Calibri" pitchFamily="34" charset="0"/>
          <a:cs typeface="Arial" charset="0"/>
        </a:defRPr>
      </a:lvl3pPr>
      <a:lvl4pPr algn="just" rtl="1" eaLnBrk="0" fontAlgn="base" hangingPunct="0">
        <a:spcBef>
          <a:spcPct val="0"/>
        </a:spcBef>
        <a:spcAft>
          <a:spcPct val="0"/>
        </a:spcAft>
        <a:defRPr sz="4400">
          <a:solidFill>
            <a:srgbClr val="376092"/>
          </a:solidFill>
          <a:latin typeface="Calibri" pitchFamily="34" charset="0"/>
          <a:cs typeface="Arial" charset="0"/>
        </a:defRPr>
      </a:lvl4pPr>
      <a:lvl5pPr algn="just" rtl="1"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just" rtl="1"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just" rtl="1"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just" rtl="1"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just" rtl="1"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just" rtl="1"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4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عنوان 14"/>
          <p:cNvSpPr>
            <a:spLocks noGrp="1"/>
          </p:cNvSpPr>
          <p:nvPr>
            <p:ph type="ctrTitle"/>
          </p:nvPr>
        </p:nvSpPr>
        <p:spPr/>
        <p:txBody>
          <a:bodyPr/>
          <a:lstStyle/>
          <a:p>
            <a:endParaRPr lang="en-US"/>
          </a:p>
        </p:txBody>
      </p:sp>
      <p:sp>
        <p:nvSpPr>
          <p:cNvPr id="16" name="عنوان فرعي 15"/>
          <p:cNvSpPr>
            <a:spLocks noGrp="1"/>
          </p:cNvSpPr>
          <p:nvPr>
            <p:ph type="subTitle" idx="1"/>
          </p:nvPr>
        </p:nvSpPr>
        <p:spPr/>
        <p:txBody>
          <a:bodyPr/>
          <a:lstStyle/>
          <a:p>
            <a:endParaRPr lang="en-US"/>
          </a:p>
        </p:txBody>
      </p:sp>
      <p:sp>
        <p:nvSpPr>
          <p:cNvPr id="6148" name="Slide Number Placeholder 3"/>
          <p:cNvSpPr>
            <a:spLocks noGrp="1"/>
          </p:cNvSpPr>
          <p:nvPr>
            <p:ph type="sldNum" sz="quarter" idx="10"/>
          </p:nvPr>
        </p:nvSpPr>
        <p:spPr/>
        <p:txBody>
          <a:bodyPr/>
          <a:lstStyle/>
          <a:p>
            <a:fld id="{F32DF563-6BF1-4649-A788-EFDF8B1035AC}" type="slidenum">
              <a:rPr lang="ar-SA" smtClean="0"/>
              <a:pPr/>
              <a:t>1</a:t>
            </a:fld>
            <a:endParaRPr lang="en-US" dirty="0" smtClean="0"/>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151" name="Subtitle 2"/>
          <p:cNvSpPr txBox="1">
            <a:spLocks/>
          </p:cNvSpPr>
          <p:nvPr/>
        </p:nvSpPr>
        <p:spPr bwMode="auto">
          <a:xfrm>
            <a:off x="5562600" y="4648200"/>
            <a:ext cx="40068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للانتساب</a:t>
            </a:r>
            <a:endParaRPr lang="en-US" sz="2800" b="1" dirty="0">
              <a:solidFill>
                <a:srgbClr val="898989"/>
              </a:solidFill>
              <a:latin typeface="Calibri" pitchFamily="34" charset="0"/>
            </a:endParaRPr>
          </a:p>
          <a:p>
            <a:pPr algn="ctr" rtl="0">
              <a:spcBef>
                <a:spcPct val="20000"/>
              </a:spcBef>
              <a:buFont typeface="Arial" pitchFamily="34" charset="0"/>
              <a:buNone/>
            </a:pPr>
            <a:r>
              <a:rPr lang="ar-EG" sz="2600" dirty="0">
                <a:solidFill>
                  <a:srgbClr val="898989"/>
                </a:solidFill>
                <a:latin typeface="Calibri" pitchFamily="34" charset="0"/>
              </a:rPr>
              <a:t>كلية</a:t>
            </a:r>
            <a:r>
              <a:rPr lang="ar-SA" sz="2600" dirty="0">
                <a:solidFill>
                  <a:srgbClr val="898989"/>
                </a:solidFill>
                <a:latin typeface="Calibri" pitchFamily="34" charset="0"/>
              </a:rPr>
              <a:t> إدارة الأعمال</a:t>
            </a:r>
          </a:p>
          <a:p>
            <a:pPr algn="ctr" rtl="0">
              <a:spcBef>
                <a:spcPct val="20000"/>
              </a:spcBef>
              <a:buFont typeface="Arial" pitchFamily="34" charset="0"/>
              <a:buNone/>
            </a:pPr>
            <a:r>
              <a:rPr lang="ar-EG" sz="2600" dirty="0">
                <a:solidFill>
                  <a:srgbClr val="898989"/>
                </a:solidFill>
                <a:latin typeface="Calibri" pitchFamily="34" charset="0"/>
              </a:rPr>
              <a:t>قسم</a:t>
            </a:r>
            <a:r>
              <a:rPr lang="ar-SA" sz="2600" dirty="0">
                <a:solidFill>
                  <a:srgbClr val="898989"/>
                </a:solidFill>
                <a:latin typeface="Calibri" pitchFamily="34" charset="0"/>
              </a:rPr>
              <a:t> نظم المعلومات الإدارية</a:t>
            </a:r>
            <a:endParaRPr lang="en-US" sz="2600" dirty="0">
              <a:solidFill>
                <a:srgbClr val="898989"/>
              </a:solidFill>
              <a:latin typeface="Calibri" pitchFamily="34" charset="0"/>
            </a:endParaRPr>
          </a:p>
        </p:txBody>
      </p:sp>
      <p:grpSp>
        <p:nvGrpSpPr>
          <p:cNvPr id="615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6157"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154" name="Title 1"/>
          <p:cNvSpPr txBox="1">
            <a:spLocks/>
          </p:cNvSpPr>
          <p:nvPr/>
        </p:nvSpPr>
        <p:spPr bwMode="auto">
          <a:xfrm>
            <a:off x="457200" y="2895600"/>
            <a:ext cx="5099050" cy="1470025"/>
          </a:xfrm>
          <a:prstGeom prst="rect">
            <a:avLst/>
          </a:prstGeom>
          <a:noFill/>
          <a:ln w="9525">
            <a:noFill/>
            <a:miter lim="800000"/>
            <a:headEnd/>
            <a:tailEnd/>
          </a:ln>
        </p:spPr>
        <p:txBody>
          <a:bodyPr anchor="ctr"/>
          <a:lstStyle/>
          <a:p>
            <a:pPr algn="l">
              <a:lnSpc>
                <a:spcPct val="80000"/>
              </a:lnSpc>
            </a:pPr>
            <a:r>
              <a:rPr lang="ar-SA" sz="3700" b="1" dirty="0">
                <a:solidFill>
                  <a:srgbClr val="376092"/>
                </a:solidFill>
                <a:latin typeface="AYM Wadiy S_U normal."/>
                <a:cs typeface="Times New Roman" pitchFamily="18" charset="0"/>
              </a:rPr>
              <a:t>تكنولوجيا المعلومات1 0607101</a:t>
            </a:r>
          </a:p>
          <a:p>
            <a:pPr algn="l">
              <a:lnSpc>
                <a:spcPct val="80000"/>
              </a:lnSpc>
            </a:pPr>
            <a:r>
              <a:rPr lang="ar-EG" sz="2200" b="1" dirty="0">
                <a:solidFill>
                  <a:srgbClr val="7F7F7F"/>
                </a:solidFill>
                <a:latin typeface="Calibri" pitchFamily="34" charset="0"/>
                <a:cs typeface="Times New Roman" pitchFamily="18" charset="0"/>
              </a:rPr>
              <a:t>الفصل الدراسي </a:t>
            </a:r>
            <a:r>
              <a:rPr lang="ar-SA" sz="2200" b="1" dirty="0">
                <a:solidFill>
                  <a:srgbClr val="7F7F7F"/>
                </a:solidFill>
                <a:latin typeface="Calibri" pitchFamily="34" charset="0"/>
                <a:cs typeface="Times New Roman" pitchFamily="18" charset="0"/>
              </a:rPr>
              <a:t>الأول</a:t>
            </a:r>
            <a:r>
              <a:rPr lang="ar-EG" sz="3200" b="1" dirty="0">
                <a:solidFill>
                  <a:srgbClr val="7F7F7F"/>
                </a:solidFill>
                <a:latin typeface="Calibri" pitchFamily="34" charset="0"/>
                <a:cs typeface="Times New Roman" pitchFamily="18" charset="0"/>
              </a:rPr>
              <a:t/>
            </a:r>
            <a:br>
              <a:rPr lang="ar-EG" sz="3200" b="1" dirty="0">
                <a:solidFill>
                  <a:srgbClr val="7F7F7F"/>
                </a:solidFill>
                <a:latin typeface="Calibri" pitchFamily="34" charset="0"/>
                <a:cs typeface="Times New Roman" pitchFamily="18" charset="0"/>
              </a:rPr>
            </a:br>
            <a:r>
              <a:rPr lang="ar-EG" sz="1700" b="1" dirty="0">
                <a:solidFill>
                  <a:srgbClr val="7F7F7F"/>
                </a:solidFill>
                <a:latin typeface="Calibri" pitchFamily="34" charset="0"/>
                <a:cs typeface="Times New Roman" pitchFamily="18" charset="0"/>
              </a:rPr>
              <a:t>العام الدراسي 143</a:t>
            </a:r>
            <a:r>
              <a:rPr lang="ar-SA" sz="1700" b="1" dirty="0">
                <a:solidFill>
                  <a:srgbClr val="7F7F7F"/>
                </a:solidFill>
                <a:latin typeface="Calibri" pitchFamily="34" charset="0"/>
                <a:cs typeface="Times New Roman" pitchFamily="18" charset="0"/>
              </a:rPr>
              <a:t>1</a:t>
            </a:r>
            <a:r>
              <a:rPr lang="ar-EG" sz="1700" b="1" dirty="0">
                <a:solidFill>
                  <a:srgbClr val="7F7F7F"/>
                </a:solidFill>
                <a:latin typeface="Calibri" pitchFamily="34" charset="0"/>
                <a:cs typeface="Times New Roman" pitchFamily="18" charset="0"/>
              </a:rPr>
              <a:t> – 143</a:t>
            </a:r>
            <a:r>
              <a:rPr lang="ar-SA" sz="1700" b="1" dirty="0">
                <a:solidFill>
                  <a:srgbClr val="7F7F7F"/>
                </a:solidFill>
                <a:latin typeface="Calibri" pitchFamily="34" charset="0"/>
                <a:cs typeface="Times New Roman" pitchFamily="18" charset="0"/>
              </a:rPr>
              <a:t>2هـ</a:t>
            </a:r>
            <a:endParaRPr lang="en-US" sz="1700" b="1" dirty="0">
              <a:solidFill>
                <a:srgbClr val="7F7F7F"/>
              </a:solidFill>
              <a:latin typeface="Calibri" pitchFamily="34" charset="0"/>
            </a:endParaRPr>
          </a:p>
          <a:p>
            <a:pPr algn="l">
              <a:lnSpc>
                <a:spcPct val="80000"/>
              </a:lnSpc>
            </a:pPr>
            <a:r>
              <a:rPr lang="ar-SA" sz="2600" b="1" dirty="0">
                <a:solidFill>
                  <a:srgbClr val="7F7F7F"/>
                </a:solidFill>
                <a:latin typeface="Calibri" pitchFamily="34" charset="0"/>
                <a:cs typeface="Times New Roman" pitchFamily="18" charset="0"/>
              </a:rPr>
              <a:t>د. أحمد محمد الشريف</a:t>
            </a:r>
            <a:endParaRPr lang="en-US" sz="2600" b="1" dirty="0">
              <a:solidFill>
                <a:srgbClr val="7F7F7F"/>
              </a:solidFill>
              <a:latin typeface="Calibri" pitchFamily="34" charset="0"/>
            </a:endParaRPr>
          </a:p>
        </p:txBody>
      </p:sp>
      <p:sp>
        <p:nvSpPr>
          <p:cNvPr id="6155"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D3AFDE04-9E13-4098-9D71-DE8B5A55B69D}"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ctrTitle"/>
          </p:nvPr>
        </p:nvSpPr>
        <p:spPr>
          <a:xfrm>
            <a:off x="742950" y="2130425"/>
            <a:ext cx="8420100" cy="1470025"/>
          </a:xfrm>
        </p:spPr>
        <p:txBody>
          <a:bodyPr/>
          <a:lstStyle/>
          <a:p>
            <a:pPr>
              <a:defRPr/>
            </a:pPr>
            <a:r>
              <a:rPr lang="ar-SA" dirty="0" smtClean="0"/>
              <a:t>المحاضرة الثانية عشرة</a:t>
            </a:r>
            <a:endParaRPr lang="en-US" dirty="0" smtClean="0"/>
          </a:p>
        </p:txBody>
      </p:sp>
      <p:sp>
        <p:nvSpPr>
          <p:cNvPr id="7172" name="Slide Number Placeholder 3"/>
          <p:cNvSpPr>
            <a:spLocks noGrp="1"/>
          </p:cNvSpPr>
          <p:nvPr>
            <p:ph type="sldNum" sz="quarter" idx="10"/>
          </p:nvPr>
        </p:nvSpPr>
        <p:spPr bwMode="auto">
          <a:noFill/>
          <a:ln>
            <a:miter lim="800000"/>
            <a:headEnd/>
            <a:tailEnd/>
          </a:ln>
        </p:spPr>
        <p:txBody>
          <a:bodyPr/>
          <a:lstStyle/>
          <a:p>
            <a:fld id="{F0E35637-70D7-4D8A-8261-64A210B08462}" type="slidenum">
              <a:rPr lang="ar-SA" smtClean="0">
                <a:cs typeface="Arial" pitchFamily="34" charset="0"/>
              </a:rPr>
              <a:pPr/>
              <a:t>2</a:t>
            </a:fld>
            <a:endParaRPr lang="en-US" dirty="0" smtClean="0">
              <a:cs typeface="Arial" pitchFamily="34" charset="0"/>
            </a:endParaRPr>
          </a:p>
        </p:txBody>
      </p:sp>
      <p:sp>
        <p:nvSpPr>
          <p:cNvPr id="5" name="عنوان فرعي 4"/>
          <p:cNvSpPr>
            <a:spLocks noGrp="1"/>
          </p:cNvSpPr>
          <p:nvPr>
            <p:ph type="subTitle" idx="1"/>
          </p:nvPr>
        </p:nvSpPr>
        <p:spPr>
          <a:xfrm>
            <a:off x="1485900" y="3886200"/>
            <a:ext cx="6934200" cy="2286000"/>
          </a:xfrm>
        </p:spPr>
        <p:txBody>
          <a:bodyPr/>
          <a:lstStyle/>
          <a:p>
            <a:r>
              <a:rPr lang="ar-SA" dirty="0" smtClean="0"/>
              <a:t>معالج النصوص وورد 2007</a:t>
            </a:r>
          </a:p>
          <a:p>
            <a:r>
              <a:rPr lang="ar-SA" dirty="0" smtClean="0"/>
              <a:t>الجزء الثالث</a:t>
            </a:r>
            <a:r>
              <a:rPr lang="en-US" dirty="0" smtClean="0"/>
              <a:t> </a:t>
            </a:r>
            <a:r>
              <a:rPr lang="ar-SA" dirty="0" smtClean="0"/>
              <a:t>والأخير</a:t>
            </a:r>
          </a:p>
          <a:p>
            <a:r>
              <a:rPr lang="ar-SA" dirty="0" smtClean="0"/>
              <a:t>  </a:t>
            </a:r>
            <a:r>
              <a:rPr lang="en-US" dirty="0" smtClean="0"/>
              <a:t> Microsoft Word 2007</a:t>
            </a:r>
            <a:endParaRPr lang="ar-SA" dirty="0" smtClean="0"/>
          </a:p>
          <a:p>
            <a:r>
              <a:rPr lang="en-US" dirty="0" smtClean="0"/>
              <a:t>Final</a:t>
            </a:r>
            <a:r>
              <a:rPr lang="ar-SA" dirty="0" smtClean="0"/>
              <a:t> </a:t>
            </a:r>
            <a:r>
              <a:rPr lang="en-US" dirty="0" smtClean="0"/>
              <a:t>  Part III</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ar-SA" dirty="0" smtClean="0"/>
              <a:t>عناصر المحاضرة</a:t>
            </a:r>
            <a:endParaRPr lang="en-US" dirty="0"/>
          </a:p>
        </p:txBody>
      </p:sp>
      <p:sp>
        <p:nvSpPr>
          <p:cNvPr id="8196" name="Slide Number Placeholder 3"/>
          <p:cNvSpPr>
            <a:spLocks noGrp="1"/>
          </p:cNvSpPr>
          <p:nvPr>
            <p:ph type="sldNum" sz="quarter" idx="10"/>
          </p:nvPr>
        </p:nvSpPr>
        <p:spPr bwMode="auto">
          <a:noFill/>
          <a:ln>
            <a:miter lim="800000"/>
            <a:headEnd/>
            <a:tailEnd/>
          </a:ln>
        </p:spPr>
        <p:txBody>
          <a:bodyPr/>
          <a:lstStyle/>
          <a:p>
            <a:fld id="{4CFA5A0D-744A-410D-98F8-3583FCD5B36E}" type="slidenum">
              <a:rPr lang="ar-SA" smtClean="0">
                <a:cs typeface="Arial" pitchFamily="34" charset="0"/>
              </a:rPr>
              <a:pPr/>
              <a:t>3</a:t>
            </a:fld>
            <a:endParaRPr lang="en-US" smtClean="0">
              <a:cs typeface="Arial" pitchFamily="34" charset="0"/>
            </a:endParaRPr>
          </a:p>
        </p:txBody>
      </p:sp>
      <p:sp>
        <p:nvSpPr>
          <p:cNvPr id="10" name="عنصر نائب للمحتوى 9"/>
          <p:cNvSpPr>
            <a:spLocks noGrp="1"/>
          </p:cNvSpPr>
          <p:nvPr>
            <p:ph idx="1"/>
          </p:nvPr>
        </p:nvSpPr>
        <p:spPr>
          <a:xfrm>
            <a:off x="533400" y="1371600"/>
            <a:ext cx="9372600" cy="4724400"/>
          </a:xfrm>
        </p:spPr>
        <p:txBody>
          <a:bodyPr/>
          <a:lstStyle/>
          <a:p>
            <a:pPr>
              <a:buFont typeface="Wingdings" pitchFamily="2" charset="2"/>
              <a:buChar char="ü"/>
            </a:pPr>
            <a:r>
              <a:rPr lang="ar-SA" dirty="0" smtClean="0"/>
              <a:t>فاصل الأسطر وعلامات الجدولة</a:t>
            </a:r>
          </a:p>
          <a:p>
            <a:pPr>
              <a:buFont typeface="Wingdings" pitchFamily="2" charset="2"/>
              <a:buChar char="ü"/>
            </a:pPr>
            <a:r>
              <a:rPr lang="ar-SA" dirty="0" smtClean="0"/>
              <a:t>التعداد الرقمي</a:t>
            </a:r>
          </a:p>
          <a:p>
            <a:pPr>
              <a:buFont typeface="Wingdings" pitchFamily="2" charset="2"/>
              <a:buChar char="ü"/>
            </a:pPr>
            <a:r>
              <a:rPr lang="ar-SA" dirty="0" smtClean="0"/>
              <a:t>التعداد النقطي </a:t>
            </a:r>
          </a:p>
          <a:p>
            <a:pPr>
              <a:buFont typeface="Wingdings" pitchFamily="2" charset="2"/>
              <a:buChar char="ü"/>
            </a:pPr>
            <a:r>
              <a:rPr lang="ar-SA" dirty="0" smtClean="0"/>
              <a:t>الواصلة التلقائية  </a:t>
            </a:r>
            <a:r>
              <a:rPr lang="en-US" dirty="0" smtClean="0"/>
              <a:t>Hyphenation</a:t>
            </a:r>
            <a:r>
              <a:rPr lang="ar-SA" dirty="0" smtClean="0"/>
              <a:t> </a:t>
            </a:r>
          </a:p>
          <a:p>
            <a:pPr>
              <a:buFont typeface="Wingdings" pitchFamily="2" charset="2"/>
              <a:buChar char="ü"/>
            </a:pPr>
            <a:r>
              <a:rPr lang="ar-SA" dirty="0" smtClean="0"/>
              <a:t> إعداد الصفحة  </a:t>
            </a:r>
          </a:p>
          <a:p>
            <a:pPr>
              <a:buFont typeface="Wingdings" pitchFamily="2" charset="2"/>
              <a:buChar char="ü"/>
            </a:pPr>
            <a:r>
              <a:rPr lang="ar-SA" dirty="0" smtClean="0"/>
              <a:t> إدراج جدول  </a:t>
            </a:r>
          </a:p>
          <a:p>
            <a:pPr>
              <a:buFont typeface="Wingdings" pitchFamily="2" charset="2"/>
              <a:buChar char="ü"/>
            </a:pPr>
            <a:r>
              <a:rPr lang="ar-SA" dirty="0" smtClean="0"/>
              <a:t>الأنماط  </a:t>
            </a:r>
          </a:p>
          <a:p>
            <a:pPr>
              <a:buFont typeface="Wingdings" pitchFamily="2" charset="2"/>
              <a:buChar char="ü"/>
            </a:pPr>
            <a:r>
              <a:rPr lang="ar-SA" dirty="0" smtClean="0"/>
              <a:t>جدول المحتويات</a:t>
            </a:r>
          </a:p>
          <a:p>
            <a:pPr>
              <a:buFont typeface="Wingdings" pitchFamily="2" charset="2"/>
              <a:buChar char="ü"/>
            </a:pPr>
            <a:endParaRPr lang="ar-SA" dirty="0" smtClean="0"/>
          </a:p>
          <a:p>
            <a:pPr>
              <a:buFont typeface="Wingdings" pitchFamily="2" charset="2"/>
              <a:buChar char="ü"/>
            </a:pPr>
            <a:endParaRPr lang="ar-SA" dirty="0" smtClean="0"/>
          </a:p>
          <a:p>
            <a:pPr>
              <a:buFont typeface="Wingdings" pitchFamily="2" charset="2"/>
              <a:buChar char="ü"/>
            </a:pPr>
            <a:endParaRPr lang="ar-SA" dirty="0" smtClean="0"/>
          </a:p>
          <a:p>
            <a:pPr>
              <a:buFont typeface="Wingdings" pitchFamily="2" charset="2"/>
              <a:buChar char="ü"/>
            </a:pPr>
            <a:endParaRPr lang="ar-SA" sz="2800" dirty="0" smtClean="0"/>
          </a:p>
          <a:p>
            <a:pPr>
              <a:buFont typeface="Wingdings" pitchFamily="2" charset="2"/>
              <a:buChar char="ü"/>
            </a:pPr>
            <a:endParaRPr lang="ar-SA" sz="2800" dirty="0" smtClean="0"/>
          </a:p>
          <a:p>
            <a:pPr>
              <a:buFont typeface="Wingdings" pitchFamily="2" charset="2"/>
              <a:buChar char="ü"/>
            </a:pPr>
            <a:endParaRPr lang="ar-SA" sz="2800" dirty="0" smtClean="0"/>
          </a:p>
          <a:p>
            <a:pPr>
              <a:buFont typeface="Wingdings" pitchFamily="2" charset="2"/>
              <a:buChar char="ü"/>
            </a:pPr>
            <a:endParaRPr lang="ar-SA" sz="2800" dirty="0" smtClean="0"/>
          </a:p>
          <a:p>
            <a:pPr>
              <a:buFont typeface="Wingdings" pitchFamily="2" charset="2"/>
              <a:buChar char="ü"/>
            </a:pPr>
            <a:endParaRPr lang="ar-SA" sz="2800" dirty="0" smtClean="0"/>
          </a:p>
          <a:p>
            <a:pPr>
              <a:buFont typeface="Wingdings" pitchFamily="2" charset="2"/>
              <a:buChar char="ü"/>
            </a:pPr>
            <a:endParaRPr lang="ar-SA" sz="2800" dirty="0" smtClean="0"/>
          </a:p>
          <a:p>
            <a:pPr>
              <a:buFont typeface="Wingdings" pitchFamily="2" charset="2"/>
              <a:buChar char="ü"/>
            </a:pPr>
            <a:endParaRPr lang="ar-SA" sz="2800" dirty="0" smtClean="0"/>
          </a:p>
          <a:p>
            <a:pPr>
              <a:buFont typeface="Wingdings" pitchFamily="2" charset="2"/>
              <a:buChar char="ü"/>
            </a:pPr>
            <a:endParaRPr lang="ar-SA" sz="2800" dirty="0" smtClean="0"/>
          </a:p>
          <a:p>
            <a:pPr>
              <a:buFont typeface="Wingdings" pitchFamily="2" charset="2"/>
              <a:buChar char="ü"/>
            </a:pPr>
            <a:endParaRPr lang="ar-SA" sz="2800" dirty="0" smtClean="0"/>
          </a:p>
          <a:p>
            <a:pPr>
              <a:buFont typeface="Wingdings" pitchFamily="2" charset="2"/>
              <a:buChar char="ü"/>
            </a:pPr>
            <a:endParaRPr lang="ar-SA" sz="2800" dirty="0" smtClean="0"/>
          </a:p>
          <a:p>
            <a:pPr>
              <a:buFont typeface="Wingdings" pitchFamily="2" charset="2"/>
              <a:buChar char="ü"/>
            </a:pPr>
            <a:endParaRPr lang="ar-SA" sz="2800" dirty="0" smtClean="0"/>
          </a:p>
          <a:p>
            <a:pPr>
              <a:buFont typeface="Wingdings" pitchFamily="2" charset="2"/>
              <a:buChar char="ü"/>
            </a:pPr>
            <a:endParaRPr lang="ar-SA" sz="2800" dirty="0" smtClean="0"/>
          </a:p>
          <a:p>
            <a:pPr>
              <a:buFont typeface="Wingdings" pitchFamily="2" charset="2"/>
              <a:buChar char="ü"/>
            </a:pPr>
            <a:endParaRPr lang="ar-SA" sz="2800" dirty="0" smtClean="0"/>
          </a:p>
          <a:p>
            <a:pPr>
              <a:buFont typeface="Wingdings" pitchFamily="2" charset="2"/>
              <a:buChar char="ü"/>
            </a:pPr>
            <a:endParaRPr lang="ar-SA" sz="2800" dirty="0" smtClean="0"/>
          </a:p>
          <a:p>
            <a:pPr>
              <a:buFont typeface="Wingdings" pitchFamily="2" charset="2"/>
              <a:buChar char="ü"/>
            </a:pPr>
            <a:endParaRPr lang="ar-SA" sz="2800" dirty="0" smtClean="0"/>
          </a:p>
          <a:p>
            <a:pPr>
              <a:buFont typeface="Wingdings" pitchFamily="2" charset="2"/>
              <a:buChar char="ü"/>
            </a:pPr>
            <a:endParaRPr lang="ar-SA" sz="2800" dirty="0" smtClean="0"/>
          </a:p>
          <a:p>
            <a:pPr>
              <a:buFont typeface="Wingdings" pitchFamily="2" charset="2"/>
              <a:buChar char="ü"/>
            </a:pPr>
            <a:endParaRPr lang="ar-SA" sz="2800" dirty="0" smtClean="0">
              <a:cs typeface="Arabic Transparent" pitchFamily="2" charset="-78"/>
            </a:endParaRPr>
          </a:p>
          <a:p>
            <a:pPr>
              <a:buFont typeface="Wingdings" pitchFamily="2" charset="2"/>
              <a:buChar char="ü"/>
            </a:pPr>
            <a:endParaRPr lang="ar-SA" sz="2800" dirty="0" smtClean="0">
              <a:cs typeface="Arabic Transparent" pitchFamily="2" charset="-78"/>
            </a:endParaRPr>
          </a:p>
          <a:p>
            <a:pPr>
              <a:buFont typeface="Wingdings" pitchFamily="2" charset="2"/>
              <a:buChar char="ü"/>
            </a:pPr>
            <a:endParaRPr lang="ar-DZ" sz="2800" dirty="0" smtClean="0"/>
          </a:p>
          <a:p>
            <a:endParaRPr lang="en-US"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wipe(down)">
                                      <p:cBhvr>
                                        <p:cTn id="7" dur="5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0">
                                            <p:txEl>
                                              <p:pRg st="1" end="1"/>
                                            </p:txEl>
                                          </p:spTgt>
                                        </p:tgtEl>
                                        <p:attrNameLst>
                                          <p:attrName>style.visibility</p:attrName>
                                        </p:attrNameLst>
                                      </p:cBhvr>
                                      <p:to>
                                        <p:strVal val="visible"/>
                                      </p:to>
                                    </p:set>
                                    <p:animEffect transition="in" filter="wipe(down)">
                                      <p:cBhvr>
                                        <p:cTn id="12" dur="500"/>
                                        <p:tgtEl>
                                          <p:spTgt spid="1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0">
                                            <p:txEl>
                                              <p:pRg st="2" end="2"/>
                                            </p:txEl>
                                          </p:spTgt>
                                        </p:tgtEl>
                                        <p:attrNameLst>
                                          <p:attrName>style.visibility</p:attrName>
                                        </p:attrNameLst>
                                      </p:cBhvr>
                                      <p:to>
                                        <p:strVal val="visible"/>
                                      </p:to>
                                    </p:set>
                                    <p:animEffect transition="in" filter="wipe(down)">
                                      <p:cBhvr>
                                        <p:cTn id="17" dur="500"/>
                                        <p:tgtEl>
                                          <p:spTgt spid="1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0">
                                            <p:txEl>
                                              <p:pRg st="3" end="3"/>
                                            </p:txEl>
                                          </p:spTgt>
                                        </p:tgtEl>
                                        <p:attrNameLst>
                                          <p:attrName>style.visibility</p:attrName>
                                        </p:attrNameLst>
                                      </p:cBhvr>
                                      <p:to>
                                        <p:strVal val="visible"/>
                                      </p:to>
                                    </p:set>
                                    <p:animEffect transition="in" filter="wipe(down)">
                                      <p:cBhvr>
                                        <p:cTn id="22" dur="500"/>
                                        <p:tgtEl>
                                          <p:spTgt spid="1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0">
                                            <p:txEl>
                                              <p:pRg st="4" end="4"/>
                                            </p:txEl>
                                          </p:spTgt>
                                        </p:tgtEl>
                                        <p:attrNameLst>
                                          <p:attrName>style.visibility</p:attrName>
                                        </p:attrNameLst>
                                      </p:cBhvr>
                                      <p:to>
                                        <p:strVal val="visible"/>
                                      </p:to>
                                    </p:set>
                                    <p:animEffect transition="in" filter="wipe(down)">
                                      <p:cBhvr>
                                        <p:cTn id="27" dur="500"/>
                                        <p:tgtEl>
                                          <p:spTgt spid="10">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0">
                                            <p:txEl>
                                              <p:pRg st="5" end="5"/>
                                            </p:txEl>
                                          </p:spTgt>
                                        </p:tgtEl>
                                        <p:attrNameLst>
                                          <p:attrName>style.visibility</p:attrName>
                                        </p:attrNameLst>
                                      </p:cBhvr>
                                      <p:to>
                                        <p:strVal val="visible"/>
                                      </p:to>
                                    </p:set>
                                    <p:animEffect transition="in" filter="wipe(down)">
                                      <p:cBhvr>
                                        <p:cTn id="32" dur="500"/>
                                        <p:tgtEl>
                                          <p:spTgt spid="10">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0">
                                            <p:txEl>
                                              <p:pRg st="6" end="6"/>
                                            </p:txEl>
                                          </p:spTgt>
                                        </p:tgtEl>
                                        <p:attrNameLst>
                                          <p:attrName>style.visibility</p:attrName>
                                        </p:attrNameLst>
                                      </p:cBhvr>
                                      <p:to>
                                        <p:strVal val="visible"/>
                                      </p:to>
                                    </p:set>
                                    <p:animEffect transition="in" filter="wipe(down)">
                                      <p:cBhvr>
                                        <p:cTn id="37" dur="500"/>
                                        <p:tgtEl>
                                          <p:spTgt spid="10">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10">
                                            <p:txEl>
                                              <p:pRg st="7" end="7"/>
                                            </p:txEl>
                                          </p:spTgt>
                                        </p:tgtEl>
                                        <p:attrNameLst>
                                          <p:attrName>style.visibility</p:attrName>
                                        </p:attrNameLst>
                                      </p:cBhvr>
                                      <p:to>
                                        <p:strVal val="visible"/>
                                      </p:to>
                                    </p:set>
                                    <p:animEffect transition="in" filter="wipe(down)">
                                      <p:cBhvr>
                                        <p:cTn id="42" dur="500"/>
                                        <p:tgtEl>
                                          <p:spTgt spid="10">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dirty="0" smtClean="0"/>
              <a:t>فاصل الأسطر وعلامات الجدولة</a:t>
            </a:r>
            <a:endParaRPr lang="en-US" dirty="0"/>
          </a:p>
        </p:txBody>
      </p:sp>
      <p:sp>
        <p:nvSpPr>
          <p:cNvPr id="11" name="عنصر نائب للمحتوى 10"/>
          <p:cNvSpPr>
            <a:spLocks noGrp="1"/>
          </p:cNvSpPr>
          <p:nvPr>
            <p:ph idx="1"/>
          </p:nvPr>
        </p:nvSpPr>
        <p:spPr/>
        <p:txBody>
          <a:bodyPr/>
          <a:lstStyle/>
          <a:p>
            <a:r>
              <a:rPr lang="ar-SA" dirty="0" smtClean="0"/>
              <a:t>فاصل الأسطر اليدوي هو إنشاء أسطر جديدة ضمن الفقرة أي إضافة سطر جديد من دون إنهاء الفقرة أو التأثير على التنسيق</a:t>
            </a:r>
          </a:p>
          <a:p>
            <a:r>
              <a:rPr lang="ar-SA" dirty="0" smtClean="0"/>
              <a:t>لإدراج فاصل أسطر يدوي: ننقر فوق النقطة التي نريد الإدراج عندها </a:t>
            </a:r>
          </a:p>
          <a:p>
            <a:r>
              <a:rPr lang="ar-SA" dirty="0" smtClean="0"/>
              <a:t>ثم نضغط على المفاتيح </a:t>
            </a:r>
            <a:r>
              <a:rPr lang="en-US" dirty="0" smtClean="0"/>
              <a:t> </a:t>
            </a:r>
            <a:r>
              <a:rPr lang="en-US" dirty="0" err="1" smtClean="0"/>
              <a:t>Shift+Enter</a:t>
            </a:r>
            <a:r>
              <a:rPr lang="ar-SA" dirty="0" smtClean="0"/>
              <a:t> فتظهر علامة فاصل الأسطر </a:t>
            </a:r>
            <a:r>
              <a:rPr lang="ar-SA" dirty="0" smtClean="0">
                <a:sym typeface="Symbol"/>
              </a:rPr>
              <a:t></a:t>
            </a:r>
          </a:p>
          <a:p>
            <a:endParaRPr lang="en-US" dirty="0" smtClean="0">
              <a:sym typeface="Symbol"/>
            </a:endParaRPr>
          </a:p>
          <a:p>
            <a:endParaRPr lang="en-US" dirty="0" smtClean="0">
              <a:sym typeface="Symbol"/>
            </a:endParaRPr>
          </a:p>
          <a:p>
            <a:r>
              <a:rPr lang="ar-SA" dirty="0" smtClean="0">
                <a:sym typeface="Symbol"/>
              </a:rPr>
              <a:t>لإزالة فاصل </a:t>
            </a:r>
            <a:r>
              <a:rPr lang="ar-SA" dirty="0" err="1" smtClean="0">
                <a:sym typeface="Symbol"/>
              </a:rPr>
              <a:t>الأسطراليدوي</a:t>
            </a:r>
            <a:r>
              <a:rPr lang="ar-SA" dirty="0" smtClean="0">
                <a:sym typeface="Symbol"/>
              </a:rPr>
              <a:t> نضلل على </a:t>
            </a:r>
            <a:r>
              <a:rPr lang="ar-SA" dirty="0" smtClean="0"/>
              <a:t>علامة فاصل الأسطر </a:t>
            </a:r>
            <a:r>
              <a:rPr lang="ar-SA" dirty="0" smtClean="0">
                <a:sym typeface="Symbol"/>
              </a:rPr>
              <a:t> ثم نضغط على مفتاح </a:t>
            </a:r>
            <a:r>
              <a:rPr lang="en-US" dirty="0" smtClean="0">
                <a:sym typeface="Symbol"/>
              </a:rPr>
              <a:t>Delete</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4</a:t>
            </a:fld>
            <a:endParaRPr lang="en-US" smtClean="0"/>
          </a:p>
        </p:txBody>
      </p:sp>
      <p:pic>
        <p:nvPicPr>
          <p:cNvPr id="8" name="صورة 7" descr="linebreak1.bmp"/>
          <p:cNvPicPr>
            <a:picLocks noChangeAspect="1"/>
          </p:cNvPicPr>
          <p:nvPr/>
        </p:nvPicPr>
        <p:blipFill>
          <a:blip r:embed="rId2" cstate="print"/>
          <a:stretch>
            <a:fillRect/>
          </a:stretch>
        </p:blipFill>
        <p:spPr>
          <a:xfrm>
            <a:off x="1524000" y="3886200"/>
            <a:ext cx="5562600" cy="990600"/>
          </a:xfrm>
          <a:prstGeom prst="rect">
            <a:avLst/>
          </a:prstGeom>
        </p:spPr>
      </p:pic>
      <p:cxnSp>
        <p:nvCxnSpPr>
          <p:cNvPr id="10" name="رابط كسهم مستقيم 9"/>
          <p:cNvCxnSpPr/>
          <p:nvPr/>
        </p:nvCxnSpPr>
        <p:spPr>
          <a:xfrm>
            <a:off x="1219200" y="3657600"/>
            <a:ext cx="3200400" cy="60960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dissolv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dirty="0" smtClean="0"/>
              <a:t>التعداد الرقمي</a:t>
            </a:r>
            <a:endParaRPr lang="en-US" dirty="0"/>
          </a:p>
        </p:txBody>
      </p:sp>
      <p:sp>
        <p:nvSpPr>
          <p:cNvPr id="17" name="عنصر نائب للمحتوى 16"/>
          <p:cNvSpPr>
            <a:spLocks noGrp="1"/>
          </p:cNvSpPr>
          <p:nvPr>
            <p:ph idx="1"/>
          </p:nvPr>
        </p:nvSpPr>
        <p:spPr/>
        <p:txBody>
          <a:bodyPr/>
          <a:lstStyle/>
          <a:p>
            <a:pPr>
              <a:buFont typeface="Wingdings" pitchFamily="2" charset="2"/>
              <a:buChar char="ü"/>
            </a:pPr>
            <a:r>
              <a:rPr lang="ar-SA" dirty="0" smtClean="0"/>
              <a:t>لإنشاء تعداد رقمي نكتب 1) أو 1- أو 1. ثم نضغط على مفتاح المسافة </a:t>
            </a:r>
            <a:r>
              <a:rPr lang="en-US" dirty="0" smtClean="0"/>
              <a:t>Space Bar</a:t>
            </a:r>
            <a:r>
              <a:rPr lang="ar-SA" dirty="0" smtClean="0"/>
              <a:t> ثم نكتب النص وبعدها نضغط على مفتاح </a:t>
            </a:r>
            <a:r>
              <a:rPr lang="en-US" dirty="0" smtClean="0"/>
              <a:t>Enter</a:t>
            </a:r>
            <a:r>
              <a:rPr lang="ar-SA" dirty="0" smtClean="0"/>
              <a:t> </a:t>
            </a:r>
          </a:p>
          <a:p>
            <a:pPr>
              <a:buFont typeface="Wingdings" pitchFamily="2" charset="2"/>
              <a:buChar char="ü"/>
            </a:pPr>
            <a:r>
              <a:rPr lang="ar-SA" dirty="0" smtClean="0"/>
              <a:t>يقوم وورد تلقائيا بإدراج الرقم التالي</a:t>
            </a:r>
          </a:p>
          <a:p>
            <a:pPr>
              <a:buFont typeface="Wingdings" pitchFamily="2" charset="2"/>
              <a:buChar char="ü"/>
            </a:pPr>
            <a:endParaRPr lang="ar-SA" dirty="0" smtClean="0"/>
          </a:p>
          <a:p>
            <a:pPr>
              <a:buFont typeface="Wingdings" pitchFamily="2" charset="2"/>
              <a:buChar char="ü"/>
            </a:pPr>
            <a:r>
              <a:rPr lang="ar-SA" dirty="0" smtClean="0"/>
              <a:t>لإنهاء القائمة نضغط على مفتاح </a:t>
            </a:r>
            <a:r>
              <a:rPr lang="en-US" dirty="0" smtClean="0"/>
              <a:t>Enter </a:t>
            </a:r>
            <a:r>
              <a:rPr lang="ar-SA" dirty="0" smtClean="0"/>
              <a:t> مرتين أو على </a:t>
            </a:r>
            <a:r>
              <a:rPr lang="en-US" dirty="0" err="1" smtClean="0"/>
              <a:t>BackSpace</a:t>
            </a:r>
            <a:r>
              <a:rPr lang="ar-SA" dirty="0" smtClean="0"/>
              <a:t> </a:t>
            </a:r>
          </a:p>
          <a:p>
            <a:pPr>
              <a:buFont typeface="Wingdings" pitchFamily="2" charset="2"/>
              <a:buChar char="ü"/>
            </a:pPr>
            <a:r>
              <a:rPr lang="ar-SA" dirty="0" smtClean="0"/>
              <a:t>لإدراج تعداد رقمي إلى نص موجود نظلل الأسطر المراد ترقيمها ثم</a:t>
            </a:r>
          </a:p>
          <a:p>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5</a:t>
            </a:fld>
            <a:endParaRPr lang="en-US" smtClean="0"/>
          </a:p>
        </p:txBody>
      </p:sp>
    </p:spTree>
  </p:cSld>
  <p:clrMapOvr>
    <a:masterClrMapping/>
  </p:clrMapOvr>
  <p:transition>
    <p:dissolv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dirty="0" smtClean="0"/>
              <a:t>التعداد الرقمي</a:t>
            </a:r>
            <a:endParaRPr lang="en-US" dirty="0"/>
          </a:p>
        </p:txBody>
      </p:sp>
      <p:sp>
        <p:nvSpPr>
          <p:cNvPr id="17" name="عنصر نائب للمحتوى 16"/>
          <p:cNvSpPr>
            <a:spLocks noGrp="1"/>
          </p:cNvSpPr>
          <p:nvPr>
            <p:ph idx="1"/>
          </p:nvPr>
        </p:nvSpPr>
        <p:spPr/>
        <p:txBody>
          <a:bodyPr/>
          <a:lstStyle/>
          <a:p>
            <a:pPr>
              <a:buFont typeface="Wingdings" pitchFamily="2" charset="2"/>
              <a:buChar char="ü"/>
            </a:pPr>
            <a:r>
              <a:rPr lang="ar-SA" dirty="0" smtClean="0"/>
              <a:t>من تبويب الصفحة الرئيسية ومن مجموعة فقرة ننقر فوق أيقون ترقيم</a:t>
            </a:r>
          </a:p>
          <a:p>
            <a:pPr>
              <a:buFont typeface="Wingdings" pitchFamily="2" charset="2"/>
              <a:buChar char="ü"/>
            </a:pPr>
            <a:r>
              <a:rPr lang="ar-SA" dirty="0" smtClean="0"/>
              <a:t>لإزالة التعداد نظلل الأسطر المراد إزالة لتعداد منها </a:t>
            </a:r>
          </a:p>
          <a:p>
            <a:r>
              <a:rPr lang="ar-SA" dirty="0" smtClean="0"/>
              <a:t>ثم ننقر فوق أيقونة الترقيم </a:t>
            </a:r>
          </a:p>
          <a:p>
            <a:r>
              <a:rPr lang="ar-SA" dirty="0" smtClean="0"/>
              <a:t>لاختيار تنسيق جديد للترقيم ننقر فوق السهم </a:t>
            </a:r>
          </a:p>
          <a:p>
            <a:r>
              <a:rPr lang="ar-SA" dirty="0" smtClean="0"/>
              <a:t>الموجد على يسار الأيقونة ثم نقوم</a:t>
            </a:r>
          </a:p>
          <a:p>
            <a:r>
              <a:rPr lang="ar-SA" dirty="0" smtClean="0"/>
              <a:t> </a:t>
            </a:r>
            <a:r>
              <a:rPr lang="ar-SA" dirty="0" err="1" smtClean="0"/>
              <a:t>باختيارالتنسيق</a:t>
            </a:r>
            <a:r>
              <a:rPr lang="ar-SA" dirty="0" smtClean="0"/>
              <a:t> الجديد</a:t>
            </a:r>
          </a:p>
          <a:p>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6</a:t>
            </a:fld>
            <a:endParaRPr lang="en-US" smtClean="0"/>
          </a:p>
        </p:txBody>
      </p:sp>
      <p:pic>
        <p:nvPicPr>
          <p:cNvPr id="5" name="صورة 4" descr="numbering1.bmp"/>
          <p:cNvPicPr>
            <a:picLocks noChangeAspect="1"/>
          </p:cNvPicPr>
          <p:nvPr/>
        </p:nvPicPr>
        <p:blipFill>
          <a:blip r:embed="rId3" cstate="print"/>
          <a:stretch>
            <a:fillRect/>
          </a:stretch>
        </p:blipFill>
        <p:spPr>
          <a:xfrm>
            <a:off x="152400" y="2819400"/>
            <a:ext cx="3228975" cy="3571875"/>
          </a:xfrm>
          <a:prstGeom prst="rect">
            <a:avLst/>
          </a:prstGeom>
        </p:spPr>
      </p:pic>
      <p:cxnSp>
        <p:nvCxnSpPr>
          <p:cNvPr id="8" name="رابط كسهم مستقيم 7"/>
          <p:cNvCxnSpPr/>
          <p:nvPr/>
        </p:nvCxnSpPr>
        <p:spPr>
          <a:xfrm rot="16200000" flipH="1">
            <a:off x="381000" y="2286000"/>
            <a:ext cx="1371600" cy="762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10" name="صورة 9" descr="numbering2.bmp"/>
          <p:cNvPicPr>
            <a:picLocks noChangeAspect="1"/>
          </p:cNvPicPr>
          <p:nvPr/>
        </p:nvPicPr>
        <p:blipFill>
          <a:blip r:embed="rId4" cstate="print"/>
          <a:stretch>
            <a:fillRect/>
          </a:stretch>
        </p:blipFill>
        <p:spPr>
          <a:xfrm>
            <a:off x="3505200" y="4495800"/>
            <a:ext cx="2447925" cy="1719263"/>
          </a:xfrm>
          <a:prstGeom prst="rect">
            <a:avLst/>
          </a:prstGeom>
        </p:spPr>
      </p:pic>
      <p:cxnSp>
        <p:nvCxnSpPr>
          <p:cNvPr id="12" name="رابط كسهم مستقيم 11"/>
          <p:cNvCxnSpPr/>
          <p:nvPr/>
        </p:nvCxnSpPr>
        <p:spPr>
          <a:xfrm rot="16200000" flipH="1">
            <a:off x="4495800" y="3733800"/>
            <a:ext cx="990600" cy="9906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dissolv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dirty="0" smtClean="0"/>
              <a:t>التعداد الرقمي</a:t>
            </a:r>
            <a:endParaRPr lang="en-US" dirty="0"/>
          </a:p>
        </p:txBody>
      </p:sp>
      <p:sp>
        <p:nvSpPr>
          <p:cNvPr id="17" name="عنصر نائب للمحتوى 16"/>
          <p:cNvSpPr>
            <a:spLocks noGrp="1"/>
          </p:cNvSpPr>
          <p:nvPr>
            <p:ph idx="1"/>
          </p:nvPr>
        </p:nvSpPr>
        <p:spPr/>
        <p:txBody>
          <a:bodyPr/>
          <a:lstStyle/>
          <a:p>
            <a:pPr>
              <a:buFont typeface="Wingdings" pitchFamily="2" charset="2"/>
              <a:buChar char="ü"/>
            </a:pPr>
            <a:r>
              <a:rPr lang="ar-SA" dirty="0" smtClean="0"/>
              <a:t>لبدء الترقيم من نقطة البداية مرة أخرى ننقر على زر الفأرة الأيمن فوق رمز الترقيم الذي نريد تغييره ثم من القائمة الفرعية نختار إعادة البدء عند 1</a:t>
            </a:r>
          </a:p>
          <a:p>
            <a:pPr>
              <a:buFont typeface="Wingdings" pitchFamily="2" charset="2"/>
              <a:buChar char="ü"/>
            </a:pPr>
            <a:endParaRPr lang="ar-SA" dirty="0" smtClean="0"/>
          </a:p>
          <a:p>
            <a:pPr>
              <a:buFont typeface="Wingdings" pitchFamily="2" charset="2"/>
              <a:buChar char="ü"/>
            </a:pPr>
            <a:endParaRPr lang="ar-SA" dirty="0" smtClean="0"/>
          </a:p>
          <a:p>
            <a:pPr>
              <a:buFont typeface="Wingdings" pitchFamily="2" charset="2"/>
              <a:buChar char="ü"/>
            </a:pPr>
            <a:r>
              <a:rPr lang="ar-SA" dirty="0" smtClean="0"/>
              <a:t>لمتابعة الترقيم من نقطة نهاية الترقيم السابق ننقر على زر الفأرة الأيمن فوق رمز الترقيم الذي نريد تغييره ثم من القائمة الفرعية نختار متابعة الترقيم</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7</a:t>
            </a:fld>
            <a:endParaRPr lang="en-US" smtClean="0"/>
          </a:p>
        </p:txBody>
      </p:sp>
      <p:pic>
        <p:nvPicPr>
          <p:cNvPr id="9" name="صورة 8" descr="numbering3.bmp"/>
          <p:cNvPicPr>
            <a:picLocks noChangeAspect="1"/>
          </p:cNvPicPr>
          <p:nvPr/>
        </p:nvPicPr>
        <p:blipFill>
          <a:blip r:embed="rId3" cstate="print"/>
          <a:stretch>
            <a:fillRect/>
          </a:stretch>
        </p:blipFill>
        <p:spPr>
          <a:xfrm>
            <a:off x="5029200" y="2590800"/>
            <a:ext cx="2438400" cy="1676400"/>
          </a:xfrm>
          <a:prstGeom prst="rect">
            <a:avLst/>
          </a:prstGeom>
        </p:spPr>
      </p:pic>
      <p:cxnSp>
        <p:nvCxnSpPr>
          <p:cNvPr id="13" name="رابط كسهم مستقيم 12"/>
          <p:cNvCxnSpPr/>
          <p:nvPr/>
        </p:nvCxnSpPr>
        <p:spPr>
          <a:xfrm rot="10800000" flipV="1">
            <a:off x="7239000" y="3048000"/>
            <a:ext cx="685800" cy="38100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dissolv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dirty="0" smtClean="0"/>
              <a:t>التعداد الرقمي</a:t>
            </a:r>
            <a:endParaRPr lang="en-US" dirty="0"/>
          </a:p>
        </p:txBody>
      </p:sp>
      <p:sp>
        <p:nvSpPr>
          <p:cNvPr id="17" name="عنصر نائب للمحتوى 16"/>
          <p:cNvSpPr>
            <a:spLocks noGrp="1"/>
          </p:cNvSpPr>
          <p:nvPr>
            <p:ph idx="1"/>
          </p:nvPr>
        </p:nvSpPr>
        <p:spPr/>
        <p:txBody>
          <a:bodyPr/>
          <a:lstStyle/>
          <a:p>
            <a:pPr>
              <a:buFont typeface="Wingdings" pitchFamily="2" charset="2"/>
              <a:buChar char="ü"/>
            </a:pPr>
            <a:r>
              <a:rPr lang="ar-SA" dirty="0" smtClean="0"/>
              <a:t>لبدء الترقيم من رقم معين ننقر على زر الفأرة الأيمن فوق رمز الترقيم الذي نريد تغييره ثم من القائمة الفرعية نختار تعيين القيمة الرئيسية</a:t>
            </a:r>
          </a:p>
          <a:p>
            <a:r>
              <a:rPr lang="ar-SA" dirty="0" smtClean="0"/>
              <a:t>   ليظهر مربع حوار تعيين القيمة الرقمية</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8</a:t>
            </a:fld>
            <a:endParaRPr lang="en-US" smtClean="0"/>
          </a:p>
        </p:txBody>
      </p:sp>
      <p:pic>
        <p:nvPicPr>
          <p:cNvPr id="8" name="صورة 7" descr="numbering4.bmp"/>
          <p:cNvPicPr>
            <a:picLocks noChangeAspect="1"/>
          </p:cNvPicPr>
          <p:nvPr/>
        </p:nvPicPr>
        <p:blipFill>
          <a:blip r:embed="rId3" cstate="print"/>
          <a:stretch>
            <a:fillRect/>
          </a:stretch>
        </p:blipFill>
        <p:spPr>
          <a:xfrm>
            <a:off x="3962400" y="3200400"/>
            <a:ext cx="2657475" cy="2562225"/>
          </a:xfrm>
          <a:prstGeom prst="rect">
            <a:avLst/>
          </a:prstGeom>
        </p:spPr>
      </p:pic>
      <p:pic>
        <p:nvPicPr>
          <p:cNvPr id="10" name="صورة 9" descr="numbering6.bmp"/>
          <p:cNvPicPr>
            <a:picLocks noChangeAspect="1"/>
          </p:cNvPicPr>
          <p:nvPr/>
        </p:nvPicPr>
        <p:blipFill>
          <a:blip r:embed="rId4" cstate="print"/>
          <a:stretch>
            <a:fillRect/>
          </a:stretch>
        </p:blipFill>
        <p:spPr>
          <a:xfrm>
            <a:off x="1676400" y="3810000"/>
            <a:ext cx="2381250" cy="1943100"/>
          </a:xfrm>
          <a:prstGeom prst="rect">
            <a:avLst/>
          </a:prstGeom>
        </p:spPr>
      </p:pic>
      <p:cxnSp>
        <p:nvCxnSpPr>
          <p:cNvPr id="12" name="رابط كسهم مستقيم 11"/>
          <p:cNvCxnSpPr/>
          <p:nvPr/>
        </p:nvCxnSpPr>
        <p:spPr>
          <a:xfrm rot="10800000" flipV="1">
            <a:off x="3124200" y="2819400"/>
            <a:ext cx="1066800" cy="91440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dissolv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dirty="0" smtClean="0"/>
              <a:t>التعداد النقطي</a:t>
            </a:r>
            <a:endParaRPr lang="en-US" dirty="0"/>
          </a:p>
        </p:txBody>
      </p:sp>
      <p:sp>
        <p:nvSpPr>
          <p:cNvPr id="17" name="عنصر نائب للمحتوى 16"/>
          <p:cNvSpPr>
            <a:spLocks noGrp="1"/>
          </p:cNvSpPr>
          <p:nvPr>
            <p:ph idx="1"/>
          </p:nvPr>
        </p:nvSpPr>
        <p:spPr/>
        <p:txBody>
          <a:bodyPr/>
          <a:lstStyle/>
          <a:p>
            <a:pPr>
              <a:buFont typeface="Wingdings" pitchFamily="2" charset="2"/>
              <a:buChar char="ü"/>
            </a:pPr>
            <a:r>
              <a:rPr lang="ar-SA" dirty="0" smtClean="0"/>
              <a:t>يتمثل في إضافة رموز نقطية </a:t>
            </a:r>
            <a:r>
              <a:rPr lang="ar-SA" dirty="0" err="1" smtClean="0"/>
              <a:t>الى</a:t>
            </a:r>
            <a:r>
              <a:rPr lang="ar-SA" dirty="0" smtClean="0"/>
              <a:t> النص المحدد. لإنشاء قائمة ذات تعداد نقطي ندرج الرمز الذي نريده أن يظهر في القائمة ثم نضغط على مفتاح </a:t>
            </a:r>
            <a:r>
              <a:rPr lang="en-US" dirty="0" err="1" smtClean="0"/>
              <a:t>SpaceBar</a:t>
            </a:r>
            <a:r>
              <a:rPr lang="ar-SA" dirty="0" smtClean="0"/>
              <a:t> بعد ذلك نكتب النص ثم نضغط على مفتاح </a:t>
            </a:r>
            <a:r>
              <a:rPr lang="en-US" dirty="0" smtClean="0"/>
              <a:t>Enter</a:t>
            </a:r>
            <a:r>
              <a:rPr lang="ar-SA" dirty="0" smtClean="0"/>
              <a:t>  لإضافة العنصر التالي</a:t>
            </a:r>
          </a:p>
          <a:p>
            <a:pPr>
              <a:buFont typeface="Wingdings" pitchFamily="2" charset="2"/>
              <a:buChar char="ü"/>
            </a:pPr>
            <a:r>
              <a:rPr lang="ar-SA" dirty="0" smtClean="0"/>
              <a:t>لإنهاء القائمة نضغط على مفتاح </a:t>
            </a:r>
            <a:r>
              <a:rPr lang="en-US" dirty="0" smtClean="0"/>
              <a:t>Enter</a:t>
            </a:r>
            <a:r>
              <a:rPr lang="ar-SA" dirty="0" smtClean="0"/>
              <a:t> مرتين أو نضغط على مفتاح </a:t>
            </a:r>
            <a:r>
              <a:rPr lang="en-US" dirty="0" err="1" smtClean="0"/>
              <a:t>BackSpace</a:t>
            </a:r>
            <a:r>
              <a:rPr lang="ar-SA" dirty="0" smtClean="0"/>
              <a:t> </a:t>
            </a:r>
          </a:p>
          <a:p>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9</a:t>
            </a:fld>
            <a:endParaRPr lang="en-US" smtClean="0"/>
          </a:p>
        </p:txBody>
      </p:sp>
      <p:pic>
        <p:nvPicPr>
          <p:cNvPr id="9" name="صورة 8" descr="bullet1.bmp"/>
          <p:cNvPicPr>
            <a:picLocks noChangeAspect="1"/>
          </p:cNvPicPr>
          <p:nvPr/>
        </p:nvPicPr>
        <p:blipFill>
          <a:blip r:embed="rId3" cstate="print"/>
          <a:stretch>
            <a:fillRect/>
          </a:stretch>
        </p:blipFill>
        <p:spPr>
          <a:xfrm>
            <a:off x="2819400" y="4572000"/>
            <a:ext cx="3962400" cy="1428750"/>
          </a:xfrm>
          <a:prstGeom prst="rect">
            <a:avLst/>
          </a:prstGeom>
        </p:spPr>
      </p:pic>
    </p:spTree>
  </p:cSld>
  <p:clrMapOvr>
    <a:masterClrMapping/>
  </p:clrMapOvr>
  <p:transition>
    <p:dissolv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dirty="0" smtClean="0"/>
              <a:t>التعداد النقطي</a:t>
            </a:r>
            <a:endParaRPr lang="en-US" dirty="0"/>
          </a:p>
        </p:txBody>
      </p:sp>
      <p:sp>
        <p:nvSpPr>
          <p:cNvPr id="17" name="عنصر نائب للمحتوى 16"/>
          <p:cNvSpPr>
            <a:spLocks noGrp="1"/>
          </p:cNvSpPr>
          <p:nvPr>
            <p:ph idx="1"/>
          </p:nvPr>
        </p:nvSpPr>
        <p:spPr/>
        <p:txBody>
          <a:bodyPr/>
          <a:lstStyle/>
          <a:p>
            <a:pPr>
              <a:buFont typeface="Wingdings" pitchFamily="2" charset="2"/>
              <a:buChar char="ü"/>
            </a:pPr>
            <a:r>
              <a:rPr lang="ar-SA" dirty="0" smtClean="0"/>
              <a:t>لإنشاء تعداد نقطي إلى نص موجود نظلل الأسطر المراد إضافة الرموز النقطية إليها  ثم من  تبويب الصفحة الرئيسية ومن مجموعة</a:t>
            </a:r>
          </a:p>
          <a:p>
            <a:r>
              <a:rPr lang="ar-SA" dirty="0" smtClean="0"/>
              <a:t>   فقرة ننقر فوق أيقونة التعداد النقطي</a:t>
            </a:r>
          </a:p>
          <a:p>
            <a:endParaRPr lang="ar-SA" dirty="0" smtClean="0"/>
          </a:p>
          <a:p>
            <a:endParaRPr lang="ar-SA" dirty="0" smtClean="0"/>
          </a:p>
          <a:p>
            <a:endParaRPr lang="ar-SA" dirty="0" smtClean="0"/>
          </a:p>
          <a:p>
            <a:pPr>
              <a:buFont typeface="Wingdings" pitchFamily="2" charset="2"/>
              <a:buChar char="ü"/>
            </a:pPr>
            <a:r>
              <a:rPr lang="ar-SA" dirty="0" smtClean="0"/>
              <a:t>لإزالة التعداد نظلل الأسطر ثم ننقر على نفس الأيقونة</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10</a:t>
            </a:fld>
            <a:endParaRPr lang="en-US" smtClean="0"/>
          </a:p>
        </p:txBody>
      </p:sp>
      <p:pic>
        <p:nvPicPr>
          <p:cNvPr id="6" name="صورة 5" descr="bullet2.bmp"/>
          <p:cNvPicPr>
            <a:picLocks noChangeAspect="1"/>
          </p:cNvPicPr>
          <p:nvPr/>
        </p:nvPicPr>
        <p:blipFill>
          <a:blip r:embed="rId3" cstate="print"/>
          <a:stretch>
            <a:fillRect/>
          </a:stretch>
        </p:blipFill>
        <p:spPr>
          <a:xfrm>
            <a:off x="1905000" y="3429000"/>
            <a:ext cx="5181600" cy="1200150"/>
          </a:xfrm>
          <a:prstGeom prst="rect">
            <a:avLst/>
          </a:prstGeom>
        </p:spPr>
      </p:pic>
      <p:cxnSp>
        <p:nvCxnSpPr>
          <p:cNvPr id="10" name="رابط كسهم مستقيم 9"/>
          <p:cNvCxnSpPr/>
          <p:nvPr/>
        </p:nvCxnSpPr>
        <p:spPr>
          <a:xfrm rot="10800000" flipV="1">
            <a:off x="3733800" y="3124200"/>
            <a:ext cx="1295400" cy="60960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dissolv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dirty="0" smtClean="0"/>
              <a:t>التعداد النقطي</a:t>
            </a:r>
            <a:endParaRPr lang="en-US" dirty="0"/>
          </a:p>
        </p:txBody>
      </p:sp>
      <p:sp>
        <p:nvSpPr>
          <p:cNvPr id="17" name="عنصر نائب للمحتوى 16"/>
          <p:cNvSpPr>
            <a:spLocks noGrp="1"/>
          </p:cNvSpPr>
          <p:nvPr>
            <p:ph idx="1"/>
          </p:nvPr>
        </p:nvSpPr>
        <p:spPr/>
        <p:txBody>
          <a:bodyPr/>
          <a:lstStyle/>
          <a:p>
            <a:pPr>
              <a:buFont typeface="Wingdings" pitchFamily="2" charset="2"/>
              <a:buChar char="ü"/>
            </a:pPr>
            <a:r>
              <a:rPr lang="ar-SA" dirty="0" smtClean="0"/>
              <a:t>لاختيار نمط للتعداد النقطي نظلل الأسطر التي نريد إضافة تعداد نقطي جديد لها ثم ننقر فوق السهم الموجود على يسار أيقونة التعداد النقطي ثم ننقر فوق النمط المراد استعماله</a:t>
            </a:r>
          </a:p>
          <a:p>
            <a:pPr>
              <a:buFont typeface="Wingdings" pitchFamily="2" charset="2"/>
              <a:buChar char="ü"/>
            </a:pPr>
            <a:r>
              <a:rPr lang="ar-SA" dirty="0" smtClean="0"/>
              <a:t> لإجراء تعديلات على نمط التعداد </a:t>
            </a:r>
          </a:p>
          <a:p>
            <a:r>
              <a:rPr lang="ar-SA" dirty="0" smtClean="0"/>
              <a:t>واختيار ننقر فوق تحديد تعداد نقطي جديد</a:t>
            </a:r>
          </a:p>
          <a:p>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11</a:t>
            </a:fld>
            <a:endParaRPr lang="en-US" smtClean="0"/>
          </a:p>
        </p:txBody>
      </p:sp>
      <p:pic>
        <p:nvPicPr>
          <p:cNvPr id="8" name="صورة 7" descr="bullet4.bmp"/>
          <p:cNvPicPr>
            <a:picLocks noChangeAspect="1"/>
          </p:cNvPicPr>
          <p:nvPr/>
        </p:nvPicPr>
        <p:blipFill>
          <a:blip r:embed="rId3" cstate="print"/>
          <a:stretch>
            <a:fillRect/>
          </a:stretch>
        </p:blipFill>
        <p:spPr>
          <a:xfrm>
            <a:off x="228600" y="2971800"/>
            <a:ext cx="4038600" cy="1905000"/>
          </a:xfrm>
          <a:prstGeom prst="rect">
            <a:avLst/>
          </a:prstGeom>
        </p:spPr>
      </p:pic>
      <p:cxnSp>
        <p:nvCxnSpPr>
          <p:cNvPr id="11" name="رابط كسهم مستقيم 10"/>
          <p:cNvCxnSpPr/>
          <p:nvPr/>
        </p:nvCxnSpPr>
        <p:spPr>
          <a:xfrm rot="10800000" flipV="1">
            <a:off x="1219200" y="2819400"/>
            <a:ext cx="3429000" cy="106680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رابط كسهم مستقيم 13"/>
          <p:cNvCxnSpPr/>
          <p:nvPr/>
        </p:nvCxnSpPr>
        <p:spPr>
          <a:xfrm rot="10800000" flipV="1">
            <a:off x="1981200" y="4038600"/>
            <a:ext cx="2590800" cy="76200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dissolv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dirty="0" smtClean="0"/>
              <a:t>التعداد النقطي</a:t>
            </a:r>
            <a:endParaRPr lang="en-US" dirty="0"/>
          </a:p>
        </p:txBody>
      </p:sp>
      <p:sp>
        <p:nvSpPr>
          <p:cNvPr id="17" name="عنصر نائب للمحتوى 16"/>
          <p:cNvSpPr>
            <a:spLocks noGrp="1"/>
          </p:cNvSpPr>
          <p:nvPr>
            <p:ph idx="1"/>
          </p:nvPr>
        </p:nvSpPr>
        <p:spPr/>
        <p:txBody>
          <a:bodyPr/>
          <a:lstStyle/>
          <a:p>
            <a:r>
              <a:rPr lang="ar-SA" dirty="0" smtClean="0"/>
              <a:t>ثم من مربع الحوار الذي يظهر يمكن التحكم في الخط (النوع + الحجم) </a:t>
            </a:r>
            <a:r>
              <a:rPr lang="ar-SA" dirty="0" err="1" smtClean="0"/>
              <a:t>و</a:t>
            </a:r>
            <a:r>
              <a:rPr lang="ar-SA" dirty="0" smtClean="0"/>
              <a:t> الحرف (لإضافة رموز غير متاحة) وكذلك صورة التي تظهر أنماط جديدة من الرموز النقطية  بعدها ننقر فوق زر موافق</a:t>
            </a:r>
          </a:p>
          <a:p>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12</a:t>
            </a:fld>
            <a:endParaRPr lang="en-US" smtClean="0"/>
          </a:p>
        </p:txBody>
      </p:sp>
      <p:pic>
        <p:nvPicPr>
          <p:cNvPr id="9" name="صورة 8" descr="bullet9.bmp"/>
          <p:cNvPicPr>
            <a:picLocks noChangeAspect="1"/>
          </p:cNvPicPr>
          <p:nvPr/>
        </p:nvPicPr>
        <p:blipFill>
          <a:blip r:embed="rId3" cstate="print"/>
          <a:stretch>
            <a:fillRect/>
          </a:stretch>
        </p:blipFill>
        <p:spPr>
          <a:xfrm>
            <a:off x="457200" y="3124200"/>
            <a:ext cx="3343275" cy="2905125"/>
          </a:xfrm>
          <a:prstGeom prst="rect">
            <a:avLst/>
          </a:prstGeom>
        </p:spPr>
      </p:pic>
      <p:pic>
        <p:nvPicPr>
          <p:cNvPr id="12" name="صورة 11" descr="bullet7.bmp"/>
          <p:cNvPicPr>
            <a:picLocks noChangeAspect="1"/>
          </p:cNvPicPr>
          <p:nvPr/>
        </p:nvPicPr>
        <p:blipFill>
          <a:blip r:embed="rId4" cstate="print"/>
          <a:stretch>
            <a:fillRect/>
          </a:stretch>
        </p:blipFill>
        <p:spPr>
          <a:xfrm>
            <a:off x="5410200" y="3276600"/>
            <a:ext cx="2590800" cy="2819400"/>
          </a:xfrm>
          <a:prstGeom prst="rect">
            <a:avLst/>
          </a:prstGeom>
        </p:spPr>
      </p:pic>
      <p:cxnSp>
        <p:nvCxnSpPr>
          <p:cNvPr id="15" name="رابط كسهم مستقيم 14"/>
          <p:cNvCxnSpPr/>
          <p:nvPr/>
        </p:nvCxnSpPr>
        <p:spPr>
          <a:xfrm>
            <a:off x="8839200" y="0"/>
            <a:ext cx="914400" cy="914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رابط كسهم مستقيم 17"/>
          <p:cNvCxnSpPr/>
          <p:nvPr/>
        </p:nvCxnSpPr>
        <p:spPr>
          <a:xfrm rot="10800000" flipV="1">
            <a:off x="3733800" y="3962400"/>
            <a:ext cx="2819400" cy="45720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dissolv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dirty="0" smtClean="0"/>
              <a:t>الواصلة التلقائية </a:t>
            </a:r>
            <a:r>
              <a:rPr lang="en-US" dirty="0" smtClean="0"/>
              <a:t>Hyphenation</a:t>
            </a:r>
            <a:endParaRPr lang="en-US" dirty="0"/>
          </a:p>
        </p:txBody>
      </p:sp>
      <p:sp>
        <p:nvSpPr>
          <p:cNvPr id="17" name="عنصر نائب للمحتوى 16"/>
          <p:cNvSpPr>
            <a:spLocks noGrp="1"/>
          </p:cNvSpPr>
          <p:nvPr>
            <p:ph idx="1"/>
          </p:nvPr>
        </p:nvSpPr>
        <p:spPr/>
        <p:txBody>
          <a:bodyPr/>
          <a:lstStyle/>
          <a:p>
            <a:r>
              <a:rPr lang="ar-SA" dirty="0" smtClean="0"/>
              <a:t>تظهر الواصلة في نهاية الأسطر اللاتينية فقط بحيث يتم تقسيم الكلمة الطويلة جدا والتي لا يمكن احتواءها في نهاية السطر بواسطة الواصلة وذلك لإبقاء الفراغات بين الكلمات ضمن نطاق ثابت</a:t>
            </a:r>
          </a:p>
          <a:p>
            <a:r>
              <a:rPr lang="ar-SA" dirty="0" smtClean="0"/>
              <a:t>لتطبيق الواصلة تلقائيا يجب التأكد من عدم وجود أي نص محدد ومن تبويب تخطيط الصفحة ومن مجموعة إعداد الصفحة ننقر فوق الواصلة</a:t>
            </a:r>
          </a:p>
          <a:p>
            <a:r>
              <a:rPr lang="ar-SA" dirty="0" smtClean="0"/>
              <a:t>وننقر فوق تلقائي.</a:t>
            </a:r>
          </a:p>
          <a:p>
            <a:r>
              <a:rPr lang="ar-SA" dirty="0" smtClean="0"/>
              <a:t>عند اختبار يدوي يقوم وورد بالبحث عن النص</a:t>
            </a:r>
          </a:p>
          <a:p>
            <a:r>
              <a:rPr lang="ar-SA" dirty="0" smtClean="0"/>
              <a:t>الذي يمكن تطبيق الواصلة عليه ويطلب التأكيد </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13</a:t>
            </a:fld>
            <a:endParaRPr lang="en-US" smtClean="0"/>
          </a:p>
        </p:txBody>
      </p:sp>
      <p:pic>
        <p:nvPicPr>
          <p:cNvPr id="10" name="صورة 9" descr="hyph1.bmp"/>
          <p:cNvPicPr>
            <a:picLocks noChangeAspect="1"/>
          </p:cNvPicPr>
          <p:nvPr/>
        </p:nvPicPr>
        <p:blipFill>
          <a:blip r:embed="rId3" cstate="print"/>
          <a:stretch>
            <a:fillRect/>
          </a:stretch>
        </p:blipFill>
        <p:spPr>
          <a:xfrm>
            <a:off x="990600" y="4267200"/>
            <a:ext cx="2590800" cy="1752600"/>
          </a:xfrm>
          <a:prstGeom prst="rect">
            <a:avLst/>
          </a:prstGeom>
        </p:spPr>
      </p:pic>
      <p:cxnSp>
        <p:nvCxnSpPr>
          <p:cNvPr id="13" name="رابط كسهم مستقيم 12"/>
          <p:cNvCxnSpPr/>
          <p:nvPr/>
        </p:nvCxnSpPr>
        <p:spPr>
          <a:xfrm rot="10800000" flipV="1">
            <a:off x="2209800" y="4495800"/>
            <a:ext cx="5029200" cy="76200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dissolv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dirty="0" smtClean="0"/>
              <a:t>الواصلة التلقائية </a:t>
            </a:r>
            <a:r>
              <a:rPr lang="en-US" dirty="0" smtClean="0"/>
              <a:t>Hyphenation</a:t>
            </a:r>
            <a:endParaRPr lang="en-US" dirty="0"/>
          </a:p>
        </p:txBody>
      </p:sp>
      <p:sp>
        <p:nvSpPr>
          <p:cNvPr id="17" name="عنصر نائب للمحتوى 16"/>
          <p:cNvSpPr>
            <a:spLocks noGrp="1"/>
          </p:cNvSpPr>
          <p:nvPr>
            <p:ph idx="1"/>
          </p:nvPr>
        </p:nvSpPr>
        <p:spPr/>
        <p:txBody>
          <a:bodyPr/>
          <a:lstStyle/>
          <a:p>
            <a:r>
              <a:rPr lang="ar-SA" dirty="0" smtClean="0"/>
              <a:t>لإلغاء الواصلة ننقر فوق بلا من نفس</a:t>
            </a:r>
          </a:p>
          <a:p>
            <a:r>
              <a:rPr lang="ar-SA" dirty="0" smtClean="0"/>
              <a:t>قائمة الاختيار </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14</a:t>
            </a:fld>
            <a:endParaRPr lang="en-US" smtClean="0"/>
          </a:p>
        </p:txBody>
      </p:sp>
      <p:pic>
        <p:nvPicPr>
          <p:cNvPr id="10" name="صورة 9" descr="hyph1.bmp"/>
          <p:cNvPicPr>
            <a:picLocks noChangeAspect="1"/>
          </p:cNvPicPr>
          <p:nvPr/>
        </p:nvPicPr>
        <p:blipFill>
          <a:blip r:embed="rId3" cstate="print"/>
          <a:stretch>
            <a:fillRect/>
          </a:stretch>
        </p:blipFill>
        <p:spPr>
          <a:xfrm>
            <a:off x="2057400" y="1295400"/>
            <a:ext cx="2590800" cy="1752600"/>
          </a:xfrm>
          <a:prstGeom prst="rect">
            <a:avLst/>
          </a:prstGeom>
        </p:spPr>
      </p:pic>
      <p:cxnSp>
        <p:nvCxnSpPr>
          <p:cNvPr id="13" name="رابط كسهم مستقيم 12"/>
          <p:cNvCxnSpPr/>
          <p:nvPr/>
        </p:nvCxnSpPr>
        <p:spPr>
          <a:xfrm rot="10800000">
            <a:off x="3200400" y="2209800"/>
            <a:ext cx="4572000" cy="22860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dissolv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dirty="0" smtClean="0"/>
              <a:t>إعداد الصفحة</a:t>
            </a:r>
            <a:endParaRPr lang="en-US" dirty="0"/>
          </a:p>
        </p:txBody>
      </p:sp>
      <p:sp>
        <p:nvSpPr>
          <p:cNvPr id="17" name="عنصر نائب للمحتوى 16"/>
          <p:cNvSpPr>
            <a:spLocks noGrp="1"/>
          </p:cNvSpPr>
          <p:nvPr>
            <p:ph idx="1"/>
          </p:nvPr>
        </p:nvSpPr>
        <p:spPr/>
        <p:txBody>
          <a:bodyPr/>
          <a:lstStyle/>
          <a:p>
            <a:r>
              <a:rPr lang="ar-SA" dirty="0" smtClean="0"/>
              <a:t>يستعمل للتحكم ببعد النص عن هوامش الصفحة وتحديد اتجاه الصفحة وكذلك تحديد حجم الورق المستخدم للطباعة:</a:t>
            </a:r>
          </a:p>
          <a:p>
            <a:pPr>
              <a:buFont typeface="Wingdings" pitchFamily="2" charset="2"/>
              <a:buChar char="ü"/>
            </a:pPr>
            <a:r>
              <a:rPr lang="ar-SA" dirty="0" smtClean="0"/>
              <a:t>اتجاه الصفحة  يمكن تغيير المستند بأكمله ليكون أفقيا أو عموديا حيث من تبويب تخطيط الصفحة ومن مجموعة إعداد الصفحة ننقر فوق الاتجاه لاختيار عمودي أو أفقي</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15</a:t>
            </a:fld>
            <a:endParaRPr lang="en-US" smtClean="0"/>
          </a:p>
        </p:txBody>
      </p:sp>
      <p:pic>
        <p:nvPicPr>
          <p:cNvPr id="8" name="صورة 7" descr="orientation1.bmp"/>
          <p:cNvPicPr>
            <a:picLocks noChangeAspect="1"/>
          </p:cNvPicPr>
          <p:nvPr/>
        </p:nvPicPr>
        <p:blipFill>
          <a:blip r:embed="rId3" cstate="print"/>
          <a:stretch>
            <a:fillRect/>
          </a:stretch>
        </p:blipFill>
        <p:spPr>
          <a:xfrm>
            <a:off x="2438400" y="3886200"/>
            <a:ext cx="2466975" cy="2276475"/>
          </a:xfrm>
          <a:prstGeom prst="rect">
            <a:avLst/>
          </a:prstGeom>
        </p:spPr>
      </p:pic>
      <p:cxnSp>
        <p:nvCxnSpPr>
          <p:cNvPr id="11" name="رابط كسهم مستقيم 10"/>
          <p:cNvCxnSpPr/>
          <p:nvPr/>
        </p:nvCxnSpPr>
        <p:spPr>
          <a:xfrm rot="10800000" flipV="1">
            <a:off x="3505200" y="3962400"/>
            <a:ext cx="2514600" cy="129540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رابط كسهم مستقيم 13"/>
          <p:cNvCxnSpPr/>
          <p:nvPr/>
        </p:nvCxnSpPr>
        <p:spPr>
          <a:xfrm rot="10800000" flipV="1">
            <a:off x="3581400" y="3962400"/>
            <a:ext cx="2438400" cy="167640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dissolv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dirty="0" smtClean="0"/>
              <a:t>إعداد الصفحة</a:t>
            </a:r>
            <a:endParaRPr lang="en-US" dirty="0"/>
          </a:p>
        </p:txBody>
      </p:sp>
      <p:sp>
        <p:nvSpPr>
          <p:cNvPr id="17" name="عنصر نائب للمحتوى 16"/>
          <p:cNvSpPr>
            <a:spLocks noGrp="1"/>
          </p:cNvSpPr>
          <p:nvPr>
            <p:ph idx="1"/>
          </p:nvPr>
        </p:nvSpPr>
        <p:spPr>
          <a:xfrm>
            <a:off x="152400" y="1828800"/>
            <a:ext cx="9525000" cy="4648200"/>
          </a:xfrm>
        </p:spPr>
        <p:txBody>
          <a:bodyPr/>
          <a:lstStyle/>
          <a:p>
            <a:pPr>
              <a:buFont typeface="Wingdings" pitchFamily="2" charset="2"/>
              <a:buChar char="ü"/>
            </a:pPr>
            <a:r>
              <a:rPr lang="ar-SA" dirty="0" smtClean="0"/>
              <a:t>إنشاء صفحة أفقية والأخرى عمودية:  من تبويب تخطيط الصفحة ومن مجموعة إعداد الصفحة ننقر فوق هوامش ثم من القائمة المنسدلة ننقر فوق هوامش مخصصة فيظهر مربع حوار إعداد الصفحة</a:t>
            </a:r>
          </a:p>
          <a:p>
            <a:r>
              <a:rPr lang="ar-SA" dirty="0" smtClean="0"/>
              <a:t>                             عندها ومن مربع </a:t>
            </a:r>
          </a:p>
          <a:p>
            <a:r>
              <a:rPr lang="ar-SA" dirty="0" smtClean="0"/>
              <a:t>                               تطبيق نختار</a:t>
            </a:r>
          </a:p>
          <a:p>
            <a:r>
              <a:rPr lang="ar-SA" dirty="0" smtClean="0"/>
              <a:t>                                النص المحدد </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16</a:t>
            </a:fld>
            <a:endParaRPr lang="en-US" smtClean="0"/>
          </a:p>
        </p:txBody>
      </p:sp>
      <p:pic>
        <p:nvPicPr>
          <p:cNvPr id="9" name="صورة 8" descr="pagesetup2.bmp"/>
          <p:cNvPicPr>
            <a:picLocks noChangeAspect="1"/>
          </p:cNvPicPr>
          <p:nvPr/>
        </p:nvPicPr>
        <p:blipFill>
          <a:blip r:embed="rId3" cstate="print"/>
          <a:stretch>
            <a:fillRect/>
          </a:stretch>
        </p:blipFill>
        <p:spPr>
          <a:xfrm>
            <a:off x="7086600" y="3352800"/>
            <a:ext cx="2257425" cy="2586038"/>
          </a:xfrm>
          <a:prstGeom prst="rect">
            <a:avLst/>
          </a:prstGeom>
        </p:spPr>
      </p:pic>
      <p:cxnSp>
        <p:nvCxnSpPr>
          <p:cNvPr id="12" name="رابط كسهم مستقيم 11"/>
          <p:cNvCxnSpPr/>
          <p:nvPr/>
        </p:nvCxnSpPr>
        <p:spPr>
          <a:xfrm rot="16200000" flipH="1">
            <a:off x="5753100" y="4152900"/>
            <a:ext cx="2438400" cy="838200"/>
          </a:xfrm>
          <a:prstGeom prst="straightConnector1">
            <a:avLst/>
          </a:prstGeom>
          <a:ln>
            <a:solidFill>
              <a:srgbClr val="FF0066"/>
            </a:solidFill>
            <a:tailEnd type="arrow"/>
          </a:ln>
        </p:spPr>
        <p:style>
          <a:lnRef idx="1">
            <a:schemeClr val="accent1"/>
          </a:lnRef>
          <a:fillRef idx="0">
            <a:schemeClr val="accent1"/>
          </a:fillRef>
          <a:effectRef idx="0">
            <a:schemeClr val="accent1"/>
          </a:effectRef>
          <a:fontRef idx="minor">
            <a:schemeClr val="tx1"/>
          </a:fontRef>
        </p:style>
      </p:cxnSp>
      <p:pic>
        <p:nvPicPr>
          <p:cNvPr id="13" name="صورة 12" descr="pagesetup1.bmp"/>
          <p:cNvPicPr>
            <a:picLocks noChangeAspect="1"/>
          </p:cNvPicPr>
          <p:nvPr/>
        </p:nvPicPr>
        <p:blipFill>
          <a:blip r:embed="rId4" cstate="print"/>
          <a:stretch>
            <a:fillRect/>
          </a:stretch>
        </p:blipFill>
        <p:spPr>
          <a:xfrm>
            <a:off x="228600" y="3352800"/>
            <a:ext cx="3505200" cy="2743200"/>
          </a:xfrm>
          <a:prstGeom prst="rect">
            <a:avLst/>
          </a:prstGeom>
        </p:spPr>
      </p:pic>
      <p:cxnSp>
        <p:nvCxnSpPr>
          <p:cNvPr id="16" name="رابط كسهم مستقيم 15"/>
          <p:cNvCxnSpPr/>
          <p:nvPr/>
        </p:nvCxnSpPr>
        <p:spPr>
          <a:xfrm rot="5400000">
            <a:off x="2209800" y="4038600"/>
            <a:ext cx="2057400" cy="2057400"/>
          </a:xfrm>
          <a:prstGeom prst="straightConnector1">
            <a:avLst/>
          </a:prstGeom>
          <a:ln w="444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dissolv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dirty="0" smtClean="0"/>
              <a:t>إعداد الصفحة</a:t>
            </a:r>
            <a:endParaRPr lang="en-US" dirty="0"/>
          </a:p>
        </p:txBody>
      </p:sp>
      <p:sp>
        <p:nvSpPr>
          <p:cNvPr id="17" name="عنصر نائب للمحتوى 16"/>
          <p:cNvSpPr>
            <a:spLocks noGrp="1"/>
          </p:cNvSpPr>
          <p:nvPr>
            <p:ph idx="1"/>
          </p:nvPr>
        </p:nvSpPr>
        <p:spPr>
          <a:xfrm>
            <a:off x="152400" y="1828800"/>
            <a:ext cx="9525000" cy="4648200"/>
          </a:xfrm>
        </p:spPr>
        <p:txBody>
          <a:bodyPr/>
          <a:lstStyle/>
          <a:p>
            <a:pPr>
              <a:buFont typeface="Wingdings" pitchFamily="2" charset="2"/>
              <a:buChar char="ü"/>
            </a:pPr>
            <a:r>
              <a:rPr lang="ar-SA" dirty="0" smtClean="0"/>
              <a:t>فاصل الصفحات : لإدراج فاصل الصفحات نضع المؤشر عند النقطة التي نريد إدراج الفاصل عندها  ثم من تبويب إدراج ومن مجموعة صفحات ننقر فوق فاصل الصفحات</a:t>
            </a:r>
          </a:p>
          <a:p>
            <a:pPr>
              <a:buFont typeface="Wingdings" pitchFamily="2" charset="2"/>
              <a:buChar char="ü"/>
            </a:pPr>
            <a:endParaRPr lang="ar-SA" dirty="0" smtClean="0"/>
          </a:p>
          <a:p>
            <a:r>
              <a:rPr lang="ar-SA" dirty="0" smtClean="0"/>
              <a:t>يمكن أيضا الضغط على المفاتيح </a:t>
            </a:r>
          </a:p>
          <a:p>
            <a:r>
              <a:rPr lang="en-US" dirty="0" err="1" smtClean="0"/>
              <a:t>Ctrl+Enter</a:t>
            </a:r>
            <a:r>
              <a:rPr lang="ar-SA" dirty="0" smtClean="0"/>
              <a:t> للحصول على فاصل </a:t>
            </a:r>
          </a:p>
          <a:p>
            <a:r>
              <a:rPr lang="ar-SA" dirty="0" smtClean="0"/>
              <a:t>الصفحات عند النقطة التي نريد الإدراج عندها</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17</a:t>
            </a:fld>
            <a:endParaRPr lang="en-US" smtClean="0"/>
          </a:p>
        </p:txBody>
      </p:sp>
      <p:pic>
        <p:nvPicPr>
          <p:cNvPr id="10" name="صورة 9" descr="pagebreak1.bmp"/>
          <p:cNvPicPr>
            <a:picLocks noChangeAspect="1"/>
          </p:cNvPicPr>
          <p:nvPr/>
        </p:nvPicPr>
        <p:blipFill>
          <a:blip r:embed="rId3" cstate="print"/>
          <a:stretch>
            <a:fillRect/>
          </a:stretch>
        </p:blipFill>
        <p:spPr>
          <a:xfrm>
            <a:off x="381001" y="2971800"/>
            <a:ext cx="3810000" cy="2209800"/>
          </a:xfrm>
          <a:prstGeom prst="rect">
            <a:avLst/>
          </a:prstGeom>
        </p:spPr>
      </p:pic>
      <p:cxnSp>
        <p:nvCxnSpPr>
          <p:cNvPr id="14" name="رابط كسهم مستقيم 13"/>
          <p:cNvCxnSpPr/>
          <p:nvPr/>
        </p:nvCxnSpPr>
        <p:spPr>
          <a:xfrm rot="10800000" flipV="1">
            <a:off x="3352800" y="3276600"/>
            <a:ext cx="2743200" cy="533400"/>
          </a:xfrm>
          <a:prstGeom prst="straightConnector1">
            <a:avLst/>
          </a:prstGeom>
          <a:ln w="317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dissolv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dirty="0" smtClean="0"/>
              <a:t>إعداد الصفحة</a:t>
            </a:r>
            <a:endParaRPr lang="en-US" dirty="0"/>
          </a:p>
        </p:txBody>
      </p:sp>
      <p:sp>
        <p:nvSpPr>
          <p:cNvPr id="17" name="عنصر نائب للمحتوى 16"/>
          <p:cNvSpPr>
            <a:spLocks noGrp="1"/>
          </p:cNvSpPr>
          <p:nvPr>
            <p:ph idx="1"/>
          </p:nvPr>
        </p:nvSpPr>
        <p:spPr>
          <a:xfrm>
            <a:off x="152400" y="1828800"/>
            <a:ext cx="9525000" cy="4648200"/>
          </a:xfrm>
        </p:spPr>
        <p:txBody>
          <a:bodyPr/>
          <a:lstStyle/>
          <a:p>
            <a:pPr>
              <a:buFont typeface="Wingdings" pitchFamily="2" charset="2"/>
              <a:buChar char="ü"/>
            </a:pPr>
            <a:r>
              <a:rPr lang="ar-SA" dirty="0" smtClean="0"/>
              <a:t>فاصل الصفحات: لإزالة فاصل الصفحات نضع المؤشر عند الخط المنقط الذي يشير إلى فاصل الصفحات ثم نضغط على المفتاح </a:t>
            </a:r>
            <a:r>
              <a:rPr lang="en-US" dirty="0" smtClean="0"/>
              <a:t>Delete</a:t>
            </a:r>
            <a:r>
              <a:rPr lang="ar-SA" dirty="0" smtClean="0"/>
              <a:t> </a:t>
            </a:r>
          </a:p>
          <a:p>
            <a:pPr>
              <a:buFont typeface="Wingdings" pitchFamily="2" charset="2"/>
              <a:buChar char="ü"/>
            </a:pPr>
            <a:r>
              <a:rPr lang="ar-SA" dirty="0" smtClean="0"/>
              <a:t>ترقيم الصفحات: من تبويب إدراج  ومن مجموعة رأس وتذليل الصفحات ننقر فوق رقم الصفحة بعدها نختار أعلى أو أسفل الصفحة أو هوامش الصفحة لتحديد مكان وضع رقم الصفحة في المستند وأخيرا نختار التصميم المراد تطبيقه من بين التصاميم المعروضة </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18</a:t>
            </a:fld>
            <a:endParaRPr lang="en-US" smtClean="0"/>
          </a:p>
        </p:txBody>
      </p:sp>
    </p:spTree>
  </p:cSld>
  <p:clrMapOvr>
    <a:masterClrMapping/>
  </p:clrMapOvr>
  <p:transition>
    <p:dissolv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dirty="0" smtClean="0"/>
              <a:t>إعداد الصفحة</a:t>
            </a:r>
            <a:endParaRPr lang="en-US" dirty="0"/>
          </a:p>
        </p:txBody>
      </p:sp>
      <p:sp>
        <p:nvSpPr>
          <p:cNvPr id="17" name="عنصر نائب للمحتوى 16"/>
          <p:cNvSpPr>
            <a:spLocks noGrp="1"/>
          </p:cNvSpPr>
          <p:nvPr>
            <p:ph idx="1"/>
          </p:nvPr>
        </p:nvSpPr>
        <p:spPr>
          <a:xfrm>
            <a:off x="152400" y="1828800"/>
            <a:ext cx="9525000" cy="4648200"/>
          </a:xfrm>
        </p:spPr>
        <p:txBody>
          <a:bodyPr/>
          <a:lstStyle/>
          <a:p>
            <a:pPr>
              <a:buFont typeface="Wingdings" pitchFamily="2" charset="2"/>
              <a:buChar char="ü"/>
            </a:pPr>
            <a:r>
              <a:rPr lang="ar-SA" dirty="0" smtClean="0"/>
              <a:t>المعروضة </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19</a:t>
            </a:fld>
            <a:endParaRPr lang="en-US" smtClean="0"/>
          </a:p>
        </p:txBody>
      </p:sp>
      <p:pic>
        <p:nvPicPr>
          <p:cNvPr id="5" name="صورة 4" descr="head1.bmp"/>
          <p:cNvPicPr>
            <a:picLocks noChangeAspect="1"/>
          </p:cNvPicPr>
          <p:nvPr/>
        </p:nvPicPr>
        <p:blipFill>
          <a:blip r:embed="rId3" cstate="print"/>
          <a:stretch>
            <a:fillRect/>
          </a:stretch>
        </p:blipFill>
        <p:spPr>
          <a:xfrm>
            <a:off x="1295400" y="1371600"/>
            <a:ext cx="5867400" cy="2438400"/>
          </a:xfrm>
          <a:prstGeom prst="rect">
            <a:avLst/>
          </a:prstGeom>
        </p:spPr>
      </p:pic>
    </p:spTree>
  </p:cSld>
  <p:clrMapOvr>
    <a:masterClrMapping/>
  </p:clrMapOvr>
  <p:transition>
    <p:dissolv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dirty="0" smtClean="0"/>
              <a:t>إعداد الصفحة</a:t>
            </a:r>
            <a:endParaRPr lang="en-US" dirty="0"/>
          </a:p>
        </p:txBody>
      </p:sp>
      <p:sp>
        <p:nvSpPr>
          <p:cNvPr id="17" name="عنصر نائب للمحتوى 16"/>
          <p:cNvSpPr>
            <a:spLocks noGrp="1"/>
          </p:cNvSpPr>
          <p:nvPr>
            <p:ph idx="1"/>
          </p:nvPr>
        </p:nvSpPr>
        <p:spPr>
          <a:xfrm>
            <a:off x="152400" y="1828800"/>
            <a:ext cx="9525000" cy="4648200"/>
          </a:xfrm>
        </p:spPr>
        <p:txBody>
          <a:bodyPr/>
          <a:lstStyle/>
          <a:p>
            <a:pPr>
              <a:buFont typeface="Wingdings" pitchFamily="2" charset="2"/>
              <a:buChar char="ü"/>
            </a:pPr>
            <a:r>
              <a:rPr lang="ar-SA" dirty="0" smtClean="0"/>
              <a:t>الإظهار أو إخفاء الرقم على الصفحة الأولى من تبويب تخطيط الصفحة ومن مجموعة إعداد الصفحة ننقر فوق السهم  الموجود</a:t>
            </a:r>
          </a:p>
          <a:p>
            <a:r>
              <a:rPr lang="ar-SA" dirty="0" smtClean="0"/>
              <a:t>على يسار ليظهر مربع النص إعداد</a:t>
            </a:r>
          </a:p>
          <a:p>
            <a:r>
              <a:rPr lang="ar-SA" dirty="0" smtClean="0"/>
              <a:t>الصفحة ومن ثم ننقر فوق</a:t>
            </a:r>
          </a:p>
          <a:p>
            <a:r>
              <a:rPr lang="ar-SA" dirty="0" smtClean="0"/>
              <a:t> تخطيط   ونختار صفحة أولى </a:t>
            </a:r>
          </a:p>
          <a:p>
            <a:r>
              <a:rPr lang="ar-SA" dirty="0" smtClean="0"/>
              <a:t>مختلفة</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20</a:t>
            </a:fld>
            <a:endParaRPr lang="en-US" smtClean="0"/>
          </a:p>
        </p:txBody>
      </p:sp>
      <p:pic>
        <p:nvPicPr>
          <p:cNvPr id="8" name="صورة 7" descr="pagesetup3.bmp"/>
          <p:cNvPicPr>
            <a:picLocks noChangeAspect="1"/>
          </p:cNvPicPr>
          <p:nvPr/>
        </p:nvPicPr>
        <p:blipFill>
          <a:blip r:embed="rId3" cstate="print"/>
          <a:stretch>
            <a:fillRect/>
          </a:stretch>
        </p:blipFill>
        <p:spPr>
          <a:xfrm>
            <a:off x="228600" y="2971800"/>
            <a:ext cx="4676775" cy="3538538"/>
          </a:xfrm>
          <a:prstGeom prst="rect">
            <a:avLst/>
          </a:prstGeom>
        </p:spPr>
      </p:pic>
      <p:cxnSp>
        <p:nvCxnSpPr>
          <p:cNvPr id="10" name="رابط كسهم مستقيم 9"/>
          <p:cNvCxnSpPr/>
          <p:nvPr/>
        </p:nvCxnSpPr>
        <p:spPr>
          <a:xfrm rot="10800000">
            <a:off x="3962400" y="3200400"/>
            <a:ext cx="1676400" cy="22860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2" name="رابط كسهم مستقيم 11"/>
          <p:cNvCxnSpPr/>
          <p:nvPr/>
        </p:nvCxnSpPr>
        <p:spPr>
          <a:xfrm rot="10800000">
            <a:off x="4267200" y="4267200"/>
            <a:ext cx="1524000" cy="152400"/>
          </a:xfrm>
          <a:prstGeom prst="straightConnector1">
            <a:avLst/>
          </a:prstGeom>
          <a:ln w="34925">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dissolv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dirty="0" smtClean="0"/>
              <a:t>إعداد الصفحة</a:t>
            </a:r>
            <a:endParaRPr lang="en-US" dirty="0"/>
          </a:p>
        </p:txBody>
      </p:sp>
      <p:sp>
        <p:nvSpPr>
          <p:cNvPr id="17" name="عنصر نائب للمحتوى 16"/>
          <p:cNvSpPr>
            <a:spLocks noGrp="1"/>
          </p:cNvSpPr>
          <p:nvPr>
            <p:ph idx="1"/>
          </p:nvPr>
        </p:nvSpPr>
        <p:spPr>
          <a:xfrm>
            <a:off x="152400" y="1828800"/>
            <a:ext cx="9525000" cy="4648200"/>
          </a:xfrm>
        </p:spPr>
        <p:txBody>
          <a:bodyPr/>
          <a:lstStyle/>
          <a:p>
            <a:pPr>
              <a:buFont typeface="Wingdings" pitchFamily="2" charset="2"/>
              <a:buChar char="ü"/>
            </a:pPr>
            <a:r>
              <a:rPr lang="ar-SA" dirty="0" smtClean="0"/>
              <a:t>رأس وتذليل الصفحات: وهي عبارة عن المعلومات التي تظهر أعلى أو أسفل كل الصفحات حيث يمكن مشاهدة الرأس والتذليل فقط في  معاينة قبل الطباعة أو عرض تخطيط الطباعة. يمكن إدراج نص أو رسومات أو الوقت والتاريخ أو شعار الشركة أو اسم المؤلف</a:t>
            </a:r>
          </a:p>
          <a:p>
            <a:pPr>
              <a:buFont typeface="Wingdings" pitchFamily="2" charset="2"/>
              <a:buChar char="ü"/>
            </a:pPr>
            <a:r>
              <a:rPr lang="ar-SA" dirty="0" smtClean="0"/>
              <a:t>من تبويب إدراج ثم من مجموعة رأس وتذليل الصفحات ننقر فوق رأس أو تذليل الصفحة بعدها ننقر فوق تصميم رأس أو تذليل ثم نختار إحدى التصاميم الجاهزة أو اختيار فارغ لإنشاء تصميم خاص</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21</a:t>
            </a:fld>
            <a:endParaRPr lang="en-US" smtClean="0"/>
          </a:p>
        </p:txBody>
      </p:sp>
    </p:spTree>
  </p:cSld>
  <p:clrMapOvr>
    <a:masterClrMapping/>
  </p:clrMapOvr>
  <p:transition>
    <p:dissolv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dirty="0" smtClean="0"/>
              <a:t>إعداد الصفحة</a:t>
            </a:r>
            <a:endParaRPr lang="en-US" dirty="0"/>
          </a:p>
        </p:txBody>
      </p:sp>
      <p:sp>
        <p:nvSpPr>
          <p:cNvPr id="17" name="عنصر نائب للمحتوى 16"/>
          <p:cNvSpPr>
            <a:spLocks noGrp="1"/>
          </p:cNvSpPr>
          <p:nvPr>
            <p:ph idx="1"/>
          </p:nvPr>
        </p:nvSpPr>
        <p:spPr>
          <a:xfrm>
            <a:off x="152400" y="1828800"/>
            <a:ext cx="9525000" cy="4648200"/>
          </a:xfrm>
        </p:spPr>
        <p:txBody>
          <a:bodyPr/>
          <a:lstStyle/>
          <a:p>
            <a:pPr>
              <a:buFont typeface="Wingdings" pitchFamily="2" charset="2"/>
              <a:buChar char="ü"/>
            </a:pPr>
            <a:r>
              <a:rPr lang="ar-SA" dirty="0" smtClean="0"/>
              <a:t>يظهر تبويب أدوات رأس وتذليل مع تبويب تصميم </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22</a:t>
            </a:fld>
            <a:endParaRPr lang="en-US" smtClean="0"/>
          </a:p>
        </p:txBody>
      </p:sp>
    </p:spTree>
  </p:cSld>
  <p:clrMapOvr>
    <a:masterClrMapping/>
  </p:clrMapOvr>
  <p:transition>
    <p:dissolv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dirty="0" smtClean="0"/>
              <a:t>إعداد الصفحة</a:t>
            </a:r>
            <a:endParaRPr lang="en-US" dirty="0"/>
          </a:p>
        </p:txBody>
      </p:sp>
      <p:sp>
        <p:nvSpPr>
          <p:cNvPr id="17" name="عنصر نائب للمحتوى 16"/>
          <p:cNvSpPr>
            <a:spLocks noGrp="1"/>
          </p:cNvSpPr>
          <p:nvPr>
            <p:ph idx="1"/>
          </p:nvPr>
        </p:nvSpPr>
        <p:spPr>
          <a:xfrm>
            <a:off x="152400" y="1828800"/>
            <a:ext cx="9525000" cy="4648200"/>
          </a:xfrm>
        </p:spPr>
        <p:txBody>
          <a:bodyPr/>
          <a:lstStyle/>
          <a:p>
            <a:pPr>
              <a:buFont typeface="Wingdings" pitchFamily="2" charset="2"/>
              <a:buChar char="ü"/>
            </a:pPr>
            <a:r>
              <a:rPr lang="ar-SA" dirty="0" smtClean="0"/>
              <a:t>لإزالة رؤوس أو تذليل الصفحات من تبويب إدراج ومن مجموعة رأس وتذليل الصفحات ننقر فوق رأس أو تذليل ثم من القائمة ننقر فوق إزالة الرأس أو إزالة التذليل </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23</a:t>
            </a:fld>
            <a:endParaRPr lang="en-US" smtClean="0"/>
          </a:p>
        </p:txBody>
      </p:sp>
      <p:pic>
        <p:nvPicPr>
          <p:cNvPr id="5" name="صورة 4" descr="footer1.bmp"/>
          <p:cNvPicPr>
            <a:picLocks noChangeAspect="1"/>
          </p:cNvPicPr>
          <p:nvPr/>
        </p:nvPicPr>
        <p:blipFill>
          <a:blip r:embed="rId3" cstate="print"/>
          <a:stretch>
            <a:fillRect/>
          </a:stretch>
        </p:blipFill>
        <p:spPr>
          <a:xfrm>
            <a:off x="1066800" y="3505200"/>
            <a:ext cx="6677025" cy="2238375"/>
          </a:xfrm>
          <a:prstGeom prst="rect">
            <a:avLst/>
          </a:prstGeom>
        </p:spPr>
      </p:pic>
    </p:spTree>
  </p:cSld>
  <p:clrMapOvr>
    <a:masterClrMapping/>
  </p:clrMapOvr>
  <p:transition>
    <p:dissolv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dirty="0" smtClean="0"/>
              <a:t>إعداد الصفحة</a:t>
            </a:r>
            <a:endParaRPr lang="en-US" dirty="0"/>
          </a:p>
        </p:txBody>
      </p:sp>
      <p:sp>
        <p:nvSpPr>
          <p:cNvPr id="17" name="عنصر نائب للمحتوى 16"/>
          <p:cNvSpPr>
            <a:spLocks noGrp="1"/>
          </p:cNvSpPr>
          <p:nvPr>
            <p:ph idx="1"/>
          </p:nvPr>
        </p:nvSpPr>
        <p:spPr>
          <a:xfrm>
            <a:off x="152400" y="1828800"/>
            <a:ext cx="9525000" cy="4648200"/>
          </a:xfrm>
        </p:spPr>
        <p:txBody>
          <a:bodyPr/>
          <a:lstStyle/>
          <a:p>
            <a:pPr>
              <a:buFont typeface="Wingdings" pitchFamily="2" charset="2"/>
              <a:buChar char="ü"/>
            </a:pPr>
            <a:r>
              <a:rPr lang="ar-SA" dirty="0" smtClean="0"/>
              <a:t>لإزالة رأس أو تذليل الصفحة الأولى  من تبويب إدراج ومن مجموعة رأس وتذليل الصفحات ننقر فوق رأس أو تذليل ثم من القائمة نحدد صفحة أولى مختلفة </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24</a:t>
            </a:fld>
            <a:endParaRPr lang="en-US" smtClean="0"/>
          </a:p>
        </p:txBody>
      </p:sp>
      <p:pic>
        <p:nvPicPr>
          <p:cNvPr id="6" name="صورة 5" descr="footer2.bmp"/>
          <p:cNvPicPr>
            <a:picLocks noChangeAspect="1"/>
          </p:cNvPicPr>
          <p:nvPr/>
        </p:nvPicPr>
        <p:blipFill>
          <a:blip r:embed="rId3" cstate="print"/>
          <a:stretch>
            <a:fillRect/>
          </a:stretch>
        </p:blipFill>
        <p:spPr>
          <a:xfrm>
            <a:off x="457200" y="3352800"/>
            <a:ext cx="5943600" cy="2971800"/>
          </a:xfrm>
          <a:prstGeom prst="rect">
            <a:avLst/>
          </a:prstGeom>
        </p:spPr>
      </p:pic>
      <p:cxnSp>
        <p:nvCxnSpPr>
          <p:cNvPr id="9" name="رابط كسهم مستقيم 8"/>
          <p:cNvCxnSpPr/>
          <p:nvPr/>
        </p:nvCxnSpPr>
        <p:spPr>
          <a:xfrm rot="10800000" flipV="1">
            <a:off x="4191000" y="3124200"/>
            <a:ext cx="2590800" cy="685800"/>
          </a:xfrm>
          <a:prstGeom prst="straightConnector1">
            <a:avLst/>
          </a:prstGeom>
          <a:ln w="317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dissolv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dirty="0" smtClean="0"/>
              <a:t>إعداد الصفحة</a:t>
            </a:r>
            <a:endParaRPr lang="en-US" dirty="0"/>
          </a:p>
        </p:txBody>
      </p:sp>
      <p:sp>
        <p:nvSpPr>
          <p:cNvPr id="17" name="عنصر نائب للمحتوى 16"/>
          <p:cNvSpPr>
            <a:spLocks noGrp="1"/>
          </p:cNvSpPr>
          <p:nvPr>
            <p:ph idx="1"/>
          </p:nvPr>
        </p:nvSpPr>
        <p:spPr>
          <a:xfrm>
            <a:off x="152400" y="1828800"/>
            <a:ext cx="9525000" cy="4648200"/>
          </a:xfrm>
        </p:spPr>
        <p:txBody>
          <a:bodyPr/>
          <a:lstStyle/>
          <a:p>
            <a:pPr>
              <a:buFont typeface="Wingdings" pitchFamily="2" charset="2"/>
              <a:buChar char="ü"/>
            </a:pPr>
            <a:r>
              <a:rPr lang="ar-SA" dirty="0" smtClean="0"/>
              <a:t>لحفظ رؤوس وتذليل الصفحات وبعد إنشاء رأس أو تذليل جديد  من تبويب أدوات رأس وتذليل الصفحات ثم من تبويب تصميم ننقر فوق رأس الصفحة (أو تذليل الصفحة) ثم ننقر فوق حفظ التحديد كتذليل أو رأس جديد</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25</a:t>
            </a:fld>
            <a:endParaRPr lang="en-US" smtClean="0"/>
          </a:p>
        </p:txBody>
      </p:sp>
      <p:pic>
        <p:nvPicPr>
          <p:cNvPr id="8" name="صورة 7" descr="footer3.bmp"/>
          <p:cNvPicPr>
            <a:picLocks noChangeAspect="1"/>
          </p:cNvPicPr>
          <p:nvPr/>
        </p:nvPicPr>
        <p:blipFill>
          <a:blip r:embed="rId3" cstate="print"/>
          <a:stretch>
            <a:fillRect/>
          </a:stretch>
        </p:blipFill>
        <p:spPr>
          <a:xfrm>
            <a:off x="1752600" y="3581400"/>
            <a:ext cx="3933825" cy="2085975"/>
          </a:xfrm>
          <a:prstGeom prst="rect">
            <a:avLst/>
          </a:prstGeom>
        </p:spPr>
      </p:pic>
    </p:spTree>
  </p:cSld>
  <p:clrMapOvr>
    <a:masterClrMapping/>
  </p:clrMapOvr>
  <p:transition>
    <p:dissolv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dirty="0" smtClean="0"/>
              <a:t>إعداد الصفحة</a:t>
            </a:r>
            <a:endParaRPr lang="en-US" dirty="0"/>
          </a:p>
        </p:txBody>
      </p:sp>
      <p:sp>
        <p:nvSpPr>
          <p:cNvPr id="17" name="عنصر نائب للمحتوى 16"/>
          <p:cNvSpPr>
            <a:spLocks noGrp="1"/>
          </p:cNvSpPr>
          <p:nvPr>
            <p:ph idx="1"/>
          </p:nvPr>
        </p:nvSpPr>
        <p:spPr>
          <a:xfrm>
            <a:off x="152400" y="1828800"/>
            <a:ext cx="9525000" cy="4648200"/>
          </a:xfrm>
        </p:spPr>
        <p:txBody>
          <a:bodyPr/>
          <a:lstStyle/>
          <a:p>
            <a:pPr>
              <a:buFont typeface="Wingdings" pitchFamily="2" charset="2"/>
              <a:buChar char="ü"/>
            </a:pPr>
            <a:r>
              <a:rPr lang="ar-SA" dirty="0" smtClean="0"/>
              <a:t>لإنشاء رؤؤس مختلفة للصفحة الأولى والصفحات الفردية والزوجية</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26</a:t>
            </a:fld>
            <a:endParaRPr lang="en-US" smtClean="0"/>
          </a:p>
        </p:txBody>
      </p:sp>
    </p:spTree>
  </p:cSld>
  <p:clrMapOvr>
    <a:masterClrMapping/>
  </p:clrMapOvr>
  <p:transition>
    <p:dissolv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dirty="0" smtClean="0"/>
              <a:t>إدراج جدول</a:t>
            </a:r>
            <a:endParaRPr lang="en-US" dirty="0"/>
          </a:p>
        </p:txBody>
      </p:sp>
      <p:sp>
        <p:nvSpPr>
          <p:cNvPr id="17" name="عنصر نائب للمحتوى 16"/>
          <p:cNvSpPr>
            <a:spLocks noGrp="1"/>
          </p:cNvSpPr>
          <p:nvPr>
            <p:ph idx="1"/>
          </p:nvPr>
        </p:nvSpPr>
        <p:spPr>
          <a:xfrm>
            <a:off x="152400" y="1828800"/>
            <a:ext cx="9525000" cy="4648200"/>
          </a:xfrm>
        </p:spPr>
        <p:txBody>
          <a:bodyPr/>
          <a:lstStyle/>
          <a:p>
            <a:pPr>
              <a:buFont typeface="Wingdings" pitchFamily="2" charset="2"/>
              <a:buChar char="ü"/>
            </a:pPr>
            <a:r>
              <a:rPr lang="ar-SA" dirty="0" smtClean="0"/>
              <a:t>لإدراج جدول نضع مؤشر الفأرة في مكان الإدراج وننقر على الزر الأيسر للفأرة ثم من تبويب إدراج ومن مجموعة جداول ننقر فوق جدول فتظهر قائمة يمكن اختيار عدد الأعمدة والصفوف منها  </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27</a:t>
            </a:fld>
            <a:endParaRPr lang="en-US" smtClean="0"/>
          </a:p>
        </p:txBody>
      </p:sp>
      <p:pic>
        <p:nvPicPr>
          <p:cNvPr id="5" name="صورة 4" descr="table1.bmp"/>
          <p:cNvPicPr>
            <a:picLocks noChangeAspect="1"/>
          </p:cNvPicPr>
          <p:nvPr/>
        </p:nvPicPr>
        <p:blipFill>
          <a:blip r:embed="rId3" cstate="print"/>
          <a:stretch>
            <a:fillRect/>
          </a:stretch>
        </p:blipFill>
        <p:spPr>
          <a:xfrm>
            <a:off x="1066800" y="3657600"/>
            <a:ext cx="7358063" cy="2181225"/>
          </a:xfrm>
          <a:prstGeom prst="rect">
            <a:avLst/>
          </a:prstGeom>
        </p:spPr>
      </p:pic>
      <p:cxnSp>
        <p:nvCxnSpPr>
          <p:cNvPr id="8" name="رابط كسهم مستقيم 7"/>
          <p:cNvCxnSpPr/>
          <p:nvPr/>
        </p:nvCxnSpPr>
        <p:spPr>
          <a:xfrm>
            <a:off x="2057400" y="3352800"/>
            <a:ext cx="5181600" cy="1295400"/>
          </a:xfrm>
          <a:prstGeom prst="straightConnector1">
            <a:avLst/>
          </a:prstGeom>
          <a:ln w="317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dissolv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dirty="0" smtClean="0"/>
              <a:t>إدراج جدول</a:t>
            </a:r>
            <a:endParaRPr lang="en-US" dirty="0"/>
          </a:p>
        </p:txBody>
      </p:sp>
      <p:sp>
        <p:nvSpPr>
          <p:cNvPr id="17" name="عنصر نائب للمحتوى 16"/>
          <p:cNvSpPr>
            <a:spLocks noGrp="1"/>
          </p:cNvSpPr>
          <p:nvPr>
            <p:ph idx="1"/>
          </p:nvPr>
        </p:nvSpPr>
        <p:spPr>
          <a:xfrm>
            <a:off x="0" y="1905000"/>
            <a:ext cx="9525000" cy="4648200"/>
          </a:xfrm>
        </p:spPr>
        <p:txBody>
          <a:bodyPr/>
          <a:lstStyle/>
          <a:p>
            <a:pPr>
              <a:buFont typeface="Wingdings" pitchFamily="2" charset="2"/>
              <a:buChar char="ü"/>
            </a:pPr>
            <a:r>
              <a:rPr lang="ar-SA" dirty="0" smtClean="0"/>
              <a:t>بعد الإنشاء نلاحظ  ظهور  علامة تبويب أدوات الجدول والتي تحتوي</a:t>
            </a:r>
          </a:p>
          <a:p>
            <a:r>
              <a:rPr lang="ar-SA" dirty="0" smtClean="0"/>
              <a:t>على </a:t>
            </a:r>
            <a:r>
              <a:rPr lang="ar-SA" dirty="0" err="1" smtClean="0"/>
              <a:t>تبوببين</a:t>
            </a:r>
            <a:r>
              <a:rPr lang="ar-SA" dirty="0" smtClean="0"/>
              <a:t> إضافيين : تبويب تصميم                     وتخطيط </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28</a:t>
            </a:fld>
            <a:endParaRPr lang="en-US" smtClean="0"/>
          </a:p>
        </p:txBody>
      </p:sp>
      <p:pic>
        <p:nvPicPr>
          <p:cNvPr id="9" name="صورة 8" descr="table2.bmp"/>
          <p:cNvPicPr>
            <a:picLocks noChangeAspect="1"/>
          </p:cNvPicPr>
          <p:nvPr/>
        </p:nvPicPr>
        <p:blipFill>
          <a:blip r:embed="rId3" cstate="print"/>
          <a:stretch>
            <a:fillRect/>
          </a:stretch>
        </p:blipFill>
        <p:spPr>
          <a:xfrm>
            <a:off x="838200" y="3581400"/>
            <a:ext cx="7329488" cy="1824038"/>
          </a:xfrm>
          <a:prstGeom prst="rect">
            <a:avLst/>
          </a:prstGeom>
        </p:spPr>
      </p:pic>
      <p:cxnSp>
        <p:nvCxnSpPr>
          <p:cNvPr id="11" name="رابط كسهم مستقيم 10"/>
          <p:cNvCxnSpPr/>
          <p:nvPr/>
        </p:nvCxnSpPr>
        <p:spPr>
          <a:xfrm rot="10800000" flipV="1">
            <a:off x="4038600" y="2895600"/>
            <a:ext cx="1143000" cy="914400"/>
          </a:xfrm>
          <a:prstGeom prst="straightConnector1">
            <a:avLst/>
          </a:prstGeom>
          <a:ln w="317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3" name="رابط كسهم مستقيم 12"/>
          <p:cNvCxnSpPr/>
          <p:nvPr/>
        </p:nvCxnSpPr>
        <p:spPr>
          <a:xfrm>
            <a:off x="2362200" y="2362200"/>
            <a:ext cx="1600200" cy="1219200"/>
          </a:xfrm>
          <a:prstGeom prst="straightConnector1">
            <a:avLst/>
          </a:prstGeom>
          <a:ln w="508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رابط كسهم مستقيم 14"/>
          <p:cNvCxnSpPr/>
          <p:nvPr/>
        </p:nvCxnSpPr>
        <p:spPr>
          <a:xfrm>
            <a:off x="1600200" y="2971800"/>
            <a:ext cx="1905000" cy="838200"/>
          </a:xfrm>
          <a:prstGeom prst="straightConnector1">
            <a:avLst/>
          </a:prstGeom>
          <a:ln w="317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dissolv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dirty="0" smtClean="0"/>
              <a:t>إدراج جدول</a:t>
            </a:r>
            <a:endParaRPr lang="en-US" dirty="0"/>
          </a:p>
        </p:txBody>
      </p:sp>
      <p:sp>
        <p:nvSpPr>
          <p:cNvPr id="17" name="عنصر نائب للمحتوى 16"/>
          <p:cNvSpPr>
            <a:spLocks noGrp="1"/>
          </p:cNvSpPr>
          <p:nvPr>
            <p:ph idx="1"/>
          </p:nvPr>
        </p:nvSpPr>
        <p:spPr>
          <a:xfrm>
            <a:off x="0" y="1905000"/>
            <a:ext cx="9525000" cy="4648200"/>
          </a:xfrm>
        </p:spPr>
        <p:txBody>
          <a:bodyPr/>
          <a:lstStyle/>
          <a:p>
            <a:pPr>
              <a:buFont typeface="Wingdings" pitchFamily="2" charset="2"/>
              <a:buChar char="ü"/>
            </a:pPr>
            <a:r>
              <a:rPr lang="ar-SA" dirty="0" smtClean="0"/>
              <a:t>لإدراج صفوف أو أعمدة  إلى الجدول  المنشأ سالفاً ننقر داخل الخلية الموجودة مباشرة أعلى أو أسفل مكان الإدراج أو ننقر داخل الخلية الموجودة مباشرة يمين أو يسار المكان الذي نريد إضافة عمود أو سطر إليه . بعدها من تبويب تخطيط ثم أدوات الجدول  ومن مجموعة صفوف وأعمدة نقوم بالنقر على إدراج إلى اليسار لإدراج عمود يسار الخلية – أو إدراج إلى اليمين لإدراج عمود يمين الخلية – أو للأعلى أو للأسفل حسب الحاجة</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29</a:t>
            </a:fld>
            <a:endParaRPr lang="en-US" smtClean="0"/>
          </a:p>
        </p:txBody>
      </p:sp>
    </p:spTree>
  </p:cSld>
  <p:clrMapOvr>
    <a:masterClrMapping/>
  </p:clrMapOvr>
  <p:transition>
    <p:dissolv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dirty="0" smtClean="0"/>
              <a:t>إدراج جدول</a:t>
            </a:r>
            <a:endParaRPr lang="en-US" dirty="0"/>
          </a:p>
        </p:txBody>
      </p:sp>
      <p:pic>
        <p:nvPicPr>
          <p:cNvPr id="5" name="عنصر نائب للمحتوى 4" descr="table4.bmp"/>
          <p:cNvPicPr>
            <a:picLocks noGrp="1" noChangeAspect="1"/>
          </p:cNvPicPr>
          <p:nvPr>
            <p:ph idx="1"/>
          </p:nvPr>
        </p:nvPicPr>
        <p:blipFill>
          <a:blip r:embed="rId3" cstate="print"/>
          <a:stretch>
            <a:fillRect/>
          </a:stretch>
        </p:blipFill>
        <p:spPr>
          <a:xfrm>
            <a:off x="762000" y="1905000"/>
            <a:ext cx="7496175" cy="3838575"/>
          </a:xfrm>
        </p:spPr>
      </p:pic>
      <p:sp>
        <p:nvSpPr>
          <p:cNvPr id="8196" name="Slide Number Placeholder 3"/>
          <p:cNvSpPr>
            <a:spLocks noGrp="1"/>
          </p:cNvSpPr>
          <p:nvPr>
            <p:ph type="sldNum" sz="quarter" idx="10"/>
          </p:nvPr>
        </p:nvSpPr>
        <p:spPr/>
        <p:txBody>
          <a:bodyPr/>
          <a:lstStyle/>
          <a:p>
            <a:fld id="{4CFA5A0D-744A-410D-98F8-3583FCD5B36E}" type="slidenum">
              <a:rPr lang="ar-SA" smtClean="0"/>
              <a:pPr/>
              <a:t>30</a:t>
            </a:fld>
            <a:endParaRPr lang="en-US" smtClean="0"/>
          </a:p>
        </p:txBody>
      </p:sp>
      <p:sp>
        <p:nvSpPr>
          <p:cNvPr id="6" name="شكل بيضاوي 5"/>
          <p:cNvSpPr/>
          <p:nvPr/>
        </p:nvSpPr>
        <p:spPr>
          <a:xfrm>
            <a:off x="3352800" y="1828800"/>
            <a:ext cx="1143000" cy="304800"/>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شكل بيضاوي 7"/>
          <p:cNvSpPr/>
          <p:nvPr/>
        </p:nvSpPr>
        <p:spPr>
          <a:xfrm>
            <a:off x="6858000" y="2514600"/>
            <a:ext cx="1676400" cy="762000"/>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شكل بيضاوي 8"/>
          <p:cNvSpPr/>
          <p:nvPr/>
        </p:nvSpPr>
        <p:spPr>
          <a:xfrm>
            <a:off x="2819400" y="2057400"/>
            <a:ext cx="1143000" cy="304800"/>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dissolv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smtClean="0"/>
              <a:t>إدراج جدول</a:t>
            </a:r>
            <a:endParaRPr lang="en-US" dirty="0"/>
          </a:p>
        </p:txBody>
      </p:sp>
      <p:sp>
        <p:nvSpPr>
          <p:cNvPr id="13" name="عنصر نائب للمحتوى 12"/>
          <p:cNvSpPr>
            <a:spLocks noGrp="1"/>
          </p:cNvSpPr>
          <p:nvPr>
            <p:ph idx="1"/>
          </p:nvPr>
        </p:nvSpPr>
        <p:spPr/>
        <p:txBody>
          <a:bodyPr/>
          <a:lstStyle/>
          <a:p>
            <a:pPr>
              <a:buFont typeface="Wingdings" pitchFamily="2" charset="2"/>
              <a:buChar char="ü"/>
            </a:pPr>
            <a:r>
              <a:rPr lang="ar-SA" dirty="0" smtClean="0"/>
              <a:t>لحذف صف أو عمود نضع المؤشر داخل الخلية المراد حذفها ومن أدوات جدول ثم من تبويب تخطيط ومن مجموعة صفوف وأعمدة ننقر فوق حذف بعدها نختار إما حذف أعمدة أو  حذف صفوف أو حذف جدول بأكمله</a:t>
            </a:r>
          </a:p>
          <a:p>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31</a:t>
            </a:fld>
            <a:endParaRPr lang="en-US" smtClean="0"/>
          </a:p>
        </p:txBody>
      </p:sp>
      <p:pic>
        <p:nvPicPr>
          <p:cNvPr id="14" name="صورة 13" descr="table5.bmp"/>
          <p:cNvPicPr>
            <a:picLocks noChangeAspect="1"/>
          </p:cNvPicPr>
          <p:nvPr/>
        </p:nvPicPr>
        <p:blipFill>
          <a:blip r:embed="rId3" cstate="print"/>
          <a:stretch>
            <a:fillRect/>
          </a:stretch>
        </p:blipFill>
        <p:spPr>
          <a:xfrm>
            <a:off x="1066800" y="3810000"/>
            <a:ext cx="5591175" cy="2228850"/>
          </a:xfrm>
          <a:prstGeom prst="rect">
            <a:avLst/>
          </a:prstGeom>
        </p:spPr>
      </p:pic>
      <p:cxnSp>
        <p:nvCxnSpPr>
          <p:cNvPr id="16" name="رابط كسهم مستقيم 15"/>
          <p:cNvCxnSpPr/>
          <p:nvPr/>
        </p:nvCxnSpPr>
        <p:spPr>
          <a:xfrm rot="10800000" flipV="1">
            <a:off x="6248400" y="3505200"/>
            <a:ext cx="2133600" cy="205740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9" name="رابط كسهم مستقيم 18"/>
          <p:cNvCxnSpPr/>
          <p:nvPr/>
        </p:nvCxnSpPr>
        <p:spPr>
          <a:xfrm rot="10800000" flipV="1">
            <a:off x="5943600" y="3505200"/>
            <a:ext cx="2362200" cy="160020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dissolv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smtClean="0"/>
              <a:t>إدراج جدول</a:t>
            </a:r>
            <a:endParaRPr lang="en-US" dirty="0"/>
          </a:p>
        </p:txBody>
      </p:sp>
      <p:sp>
        <p:nvSpPr>
          <p:cNvPr id="13" name="عنصر نائب للمحتوى 12"/>
          <p:cNvSpPr>
            <a:spLocks noGrp="1"/>
          </p:cNvSpPr>
          <p:nvPr>
            <p:ph idx="1"/>
          </p:nvPr>
        </p:nvSpPr>
        <p:spPr/>
        <p:txBody>
          <a:bodyPr/>
          <a:lstStyle/>
          <a:p>
            <a:pPr>
              <a:buFont typeface="Wingdings" pitchFamily="2" charset="2"/>
              <a:buChar char="ü"/>
            </a:pPr>
            <a:r>
              <a:rPr lang="ar-SA" dirty="0" smtClean="0"/>
              <a:t>لتغيير عرض عمود نضع مؤشر الفأرة على الحدود الداخلية أو الخارجية للعمود المراد تغيير عرضه فيتغير شكل المؤشر إلى خط عمودي مزدوج      </a:t>
            </a:r>
            <a:r>
              <a:rPr lang="ar-SA" dirty="0" smtClean="0">
                <a:latin typeface="Times New Roman"/>
                <a:cs typeface="Times New Roman"/>
              </a:rPr>
              <a:t>عندها نحرك لليمين لتقليل العرض وإلى اليسار لزيادة العرض </a:t>
            </a:r>
          </a:p>
          <a:p>
            <a:pPr>
              <a:buFont typeface="Wingdings" pitchFamily="2" charset="2"/>
              <a:buChar char="ü"/>
            </a:pPr>
            <a:r>
              <a:rPr lang="ar-SA" dirty="0" smtClean="0">
                <a:latin typeface="Times New Roman"/>
                <a:cs typeface="Times New Roman"/>
              </a:rPr>
              <a:t>لتغيير ارتفاع صف نتبع نفس الإجراءات حيث يظهر المؤشر الأفقي</a:t>
            </a:r>
          </a:p>
          <a:p>
            <a:r>
              <a:rPr lang="ar-SA" dirty="0" smtClean="0">
                <a:latin typeface="Times New Roman"/>
                <a:cs typeface="Times New Roman"/>
              </a:rPr>
              <a:t> </a:t>
            </a:r>
            <a:endParaRPr lang="ar-SA" dirty="0" smtClean="0"/>
          </a:p>
          <a:p>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32</a:t>
            </a:fld>
            <a:endParaRPr lang="en-US" smtClean="0"/>
          </a:p>
        </p:txBody>
      </p:sp>
      <p:cxnSp>
        <p:nvCxnSpPr>
          <p:cNvPr id="12" name="رابط مستقيم 11"/>
          <p:cNvCxnSpPr/>
          <p:nvPr/>
        </p:nvCxnSpPr>
        <p:spPr>
          <a:xfrm rot="5400000">
            <a:off x="6705600" y="2819400"/>
            <a:ext cx="457200" cy="1588"/>
          </a:xfrm>
          <a:prstGeom prst="line">
            <a:avLst/>
          </a:prstGeom>
          <a:ln w="412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رابط مستقيم 14"/>
          <p:cNvCxnSpPr/>
          <p:nvPr/>
        </p:nvCxnSpPr>
        <p:spPr>
          <a:xfrm rot="5400000">
            <a:off x="6553994" y="2818606"/>
            <a:ext cx="457200" cy="1588"/>
          </a:xfrm>
          <a:prstGeom prst="line">
            <a:avLst/>
          </a:prstGeom>
          <a:ln w="412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رابط كسهم مستقيم 17"/>
          <p:cNvCxnSpPr/>
          <p:nvPr/>
        </p:nvCxnSpPr>
        <p:spPr>
          <a:xfrm>
            <a:off x="6934200" y="2819400"/>
            <a:ext cx="304800" cy="1588"/>
          </a:xfrm>
          <a:prstGeom prst="straightConnector1">
            <a:avLst/>
          </a:prstGeom>
          <a:ln w="412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1" name="رابط كسهم مستقيم 20"/>
          <p:cNvCxnSpPr/>
          <p:nvPr/>
        </p:nvCxnSpPr>
        <p:spPr>
          <a:xfrm rot="10800000">
            <a:off x="6477000" y="2819400"/>
            <a:ext cx="304800" cy="1588"/>
          </a:xfrm>
          <a:prstGeom prst="straightConnector1">
            <a:avLst/>
          </a:prstGeom>
          <a:ln w="412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9" name="رابط مستقيم 28"/>
          <p:cNvCxnSpPr/>
          <p:nvPr/>
        </p:nvCxnSpPr>
        <p:spPr>
          <a:xfrm rot="10800000">
            <a:off x="8153400" y="5029200"/>
            <a:ext cx="609600" cy="1588"/>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رابط مستقيم 29"/>
          <p:cNvCxnSpPr/>
          <p:nvPr/>
        </p:nvCxnSpPr>
        <p:spPr>
          <a:xfrm rot="10800000">
            <a:off x="8153400" y="4876800"/>
            <a:ext cx="609600" cy="1588"/>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رابط كسهم مستقيم 31"/>
          <p:cNvCxnSpPr/>
          <p:nvPr/>
        </p:nvCxnSpPr>
        <p:spPr>
          <a:xfrm rot="5400000" flipH="1" flipV="1">
            <a:off x="8305800" y="4724400"/>
            <a:ext cx="304800" cy="1588"/>
          </a:xfrm>
          <a:prstGeom prst="straightConnector1">
            <a:avLst/>
          </a:prstGeom>
          <a:ln w="508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4" name="رابط كسهم مستقيم 33"/>
          <p:cNvCxnSpPr/>
          <p:nvPr/>
        </p:nvCxnSpPr>
        <p:spPr>
          <a:xfrm rot="5400000">
            <a:off x="8305800" y="5181600"/>
            <a:ext cx="304800" cy="1588"/>
          </a:xfrm>
          <a:prstGeom prst="straightConnector1">
            <a:avLst/>
          </a:prstGeom>
          <a:ln w="508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dissolv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dirty="0" smtClean="0"/>
              <a:t>إدراج جدول</a:t>
            </a:r>
            <a:endParaRPr lang="en-US" dirty="0"/>
          </a:p>
        </p:txBody>
      </p:sp>
      <p:sp>
        <p:nvSpPr>
          <p:cNvPr id="13" name="عنصر نائب للمحتوى 12"/>
          <p:cNvSpPr>
            <a:spLocks noGrp="1"/>
          </p:cNvSpPr>
          <p:nvPr>
            <p:ph idx="1"/>
          </p:nvPr>
        </p:nvSpPr>
        <p:spPr/>
        <p:txBody>
          <a:bodyPr/>
          <a:lstStyle/>
          <a:p>
            <a:pPr>
              <a:buFont typeface="Wingdings" pitchFamily="2" charset="2"/>
              <a:buChar char="ü"/>
            </a:pPr>
            <a:r>
              <a:rPr lang="ar-SA" dirty="0" smtClean="0"/>
              <a:t>لتغيير حجم كامل الجدول ننتقل إلى تبويب عرض ومن مجموعة طرق عرض المستند نختار تخطيط الطباعة بعدها نضع المؤشر على حتى يظهر مقبض تغيير حجم الجدول ثم نضع المؤشر على المقبض حتى</a:t>
            </a:r>
          </a:p>
          <a:p>
            <a:r>
              <a:rPr lang="ar-SA" dirty="0" smtClean="0"/>
              <a:t>  يظهر سهم ثنائي الرأس عندها نسحب حدود الجدول بالحجم الذي نريد</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33</a:t>
            </a:fld>
            <a:endParaRPr lang="en-US" smtClean="0"/>
          </a:p>
        </p:txBody>
      </p:sp>
      <p:pic>
        <p:nvPicPr>
          <p:cNvPr id="14" name="صورة 13" descr="table7.bmp"/>
          <p:cNvPicPr>
            <a:picLocks noChangeAspect="1"/>
          </p:cNvPicPr>
          <p:nvPr/>
        </p:nvPicPr>
        <p:blipFill>
          <a:blip r:embed="rId3" cstate="print"/>
          <a:stretch>
            <a:fillRect/>
          </a:stretch>
        </p:blipFill>
        <p:spPr>
          <a:xfrm>
            <a:off x="762000" y="3705225"/>
            <a:ext cx="8367713" cy="1933575"/>
          </a:xfrm>
          <a:prstGeom prst="rect">
            <a:avLst/>
          </a:prstGeom>
        </p:spPr>
      </p:pic>
      <p:cxnSp>
        <p:nvCxnSpPr>
          <p:cNvPr id="17" name="رابط كسهم مستقيم 16"/>
          <p:cNvCxnSpPr/>
          <p:nvPr/>
        </p:nvCxnSpPr>
        <p:spPr>
          <a:xfrm rot="10800000" flipV="1">
            <a:off x="3352800" y="3048000"/>
            <a:ext cx="3962400" cy="198120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0" name="شكل بيضاوي 19"/>
          <p:cNvSpPr/>
          <p:nvPr/>
        </p:nvSpPr>
        <p:spPr>
          <a:xfrm>
            <a:off x="4495800" y="3581400"/>
            <a:ext cx="533400" cy="304800"/>
          </a:xfrm>
          <a:prstGeom prst="ellipse">
            <a:avLst/>
          </a:prstGeom>
          <a:solidFill>
            <a:srgbClr val="FF0000">
              <a:alpha val="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شكل بيضاوي 21"/>
          <p:cNvSpPr/>
          <p:nvPr/>
        </p:nvSpPr>
        <p:spPr>
          <a:xfrm>
            <a:off x="8610600" y="3733800"/>
            <a:ext cx="533400" cy="457200"/>
          </a:xfrm>
          <a:prstGeom prst="ellipse">
            <a:avLst/>
          </a:prstGeom>
          <a:solidFill>
            <a:srgbClr val="FF0000">
              <a:alpha val="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dissolv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dirty="0" smtClean="0"/>
              <a:t>إدراج جدول</a:t>
            </a:r>
            <a:endParaRPr lang="en-US" dirty="0"/>
          </a:p>
        </p:txBody>
      </p:sp>
      <p:sp>
        <p:nvSpPr>
          <p:cNvPr id="13" name="عنصر نائب للمحتوى 12"/>
          <p:cNvSpPr>
            <a:spLocks noGrp="1"/>
          </p:cNvSpPr>
          <p:nvPr>
            <p:ph idx="1"/>
          </p:nvPr>
        </p:nvSpPr>
        <p:spPr/>
        <p:txBody>
          <a:bodyPr/>
          <a:lstStyle/>
          <a:p>
            <a:pPr>
              <a:buFont typeface="Wingdings" pitchFamily="2" charset="2"/>
              <a:buChar char="ü"/>
            </a:pPr>
            <a:r>
              <a:rPr lang="ar-SA" dirty="0" smtClean="0"/>
              <a:t>للتحكم في عرض الأعمدة حتى يتناسب مع البيانات التي يحتويها نقوم بتظليل الأعمدة التي نريد تعديل عرضها بما يتناسب مع البيانات التي بداخلها ثم من أسفل أدوات الجدول ومن تبويب تخطيط ومن مجموعة حجم الخلية ننقر فوق احتواء تلقائي ثم ننقر فوق احتواء تلقائي ضمن المحتويات</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34</a:t>
            </a:fld>
            <a:endParaRPr lang="en-US" smtClean="0"/>
          </a:p>
        </p:txBody>
      </p:sp>
      <p:pic>
        <p:nvPicPr>
          <p:cNvPr id="9" name="صورة 8" descr="table8.bmp"/>
          <p:cNvPicPr>
            <a:picLocks noChangeAspect="1"/>
          </p:cNvPicPr>
          <p:nvPr/>
        </p:nvPicPr>
        <p:blipFill>
          <a:blip r:embed="rId3" cstate="print"/>
          <a:stretch>
            <a:fillRect/>
          </a:stretch>
        </p:blipFill>
        <p:spPr>
          <a:xfrm>
            <a:off x="2819400" y="3886200"/>
            <a:ext cx="2914650" cy="2590800"/>
          </a:xfrm>
          <a:prstGeom prst="rect">
            <a:avLst/>
          </a:prstGeom>
        </p:spPr>
      </p:pic>
      <p:cxnSp>
        <p:nvCxnSpPr>
          <p:cNvPr id="11" name="رابط كسهم مستقيم 10"/>
          <p:cNvCxnSpPr/>
          <p:nvPr/>
        </p:nvCxnSpPr>
        <p:spPr>
          <a:xfrm rot="10800000" flipV="1">
            <a:off x="4419600" y="3733800"/>
            <a:ext cx="3276600" cy="1371600"/>
          </a:xfrm>
          <a:prstGeom prst="straightConnector1">
            <a:avLst/>
          </a:prstGeom>
          <a:ln w="3492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2" name="شكل بيضاوي 11"/>
          <p:cNvSpPr/>
          <p:nvPr/>
        </p:nvSpPr>
        <p:spPr>
          <a:xfrm>
            <a:off x="3200400" y="3810000"/>
            <a:ext cx="914400" cy="381000"/>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شكل بيضاوي 14"/>
          <p:cNvSpPr/>
          <p:nvPr/>
        </p:nvSpPr>
        <p:spPr>
          <a:xfrm>
            <a:off x="4038600" y="4419600"/>
            <a:ext cx="914400" cy="381000"/>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dissolv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dirty="0" smtClean="0"/>
              <a:t>إدراج جدول</a:t>
            </a:r>
            <a:endParaRPr lang="en-US" dirty="0"/>
          </a:p>
        </p:txBody>
      </p:sp>
      <p:sp>
        <p:nvSpPr>
          <p:cNvPr id="13" name="عنصر نائب للمحتوى 12"/>
          <p:cNvSpPr>
            <a:spLocks noGrp="1"/>
          </p:cNvSpPr>
          <p:nvPr>
            <p:ph idx="1"/>
          </p:nvPr>
        </p:nvSpPr>
        <p:spPr/>
        <p:txBody>
          <a:bodyPr/>
          <a:lstStyle/>
          <a:p>
            <a:pPr>
              <a:buFont typeface="Wingdings" pitchFamily="2" charset="2"/>
              <a:buChar char="ü"/>
            </a:pPr>
            <a:r>
              <a:rPr lang="ar-SA" dirty="0" smtClean="0"/>
              <a:t>لتغيير محاذاة النص داخل الخلايا  ننقر في الخلية المراد تعديل المحاذاة لها ومن أدوات الجدول وتبويب تخطيط ثم من مجموعة محاذاة ننقر فوق شكل المحاذاة الذي نريد</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35</a:t>
            </a:fld>
            <a:endParaRPr lang="en-US" smtClean="0"/>
          </a:p>
        </p:txBody>
      </p:sp>
      <p:pic>
        <p:nvPicPr>
          <p:cNvPr id="10" name="صورة 9" descr="table9.bmp"/>
          <p:cNvPicPr>
            <a:picLocks noChangeAspect="1"/>
          </p:cNvPicPr>
          <p:nvPr/>
        </p:nvPicPr>
        <p:blipFill>
          <a:blip r:embed="rId3" cstate="print"/>
          <a:stretch>
            <a:fillRect/>
          </a:stretch>
        </p:blipFill>
        <p:spPr>
          <a:xfrm>
            <a:off x="2133600" y="3276600"/>
            <a:ext cx="3962400" cy="1914525"/>
          </a:xfrm>
          <a:prstGeom prst="rect">
            <a:avLst/>
          </a:prstGeom>
        </p:spPr>
      </p:pic>
      <p:sp>
        <p:nvSpPr>
          <p:cNvPr id="14" name="شكل بيضاوي 13"/>
          <p:cNvSpPr/>
          <p:nvPr/>
        </p:nvSpPr>
        <p:spPr>
          <a:xfrm>
            <a:off x="3048000" y="3276600"/>
            <a:ext cx="838200" cy="990600"/>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رابط كسهم مستقيم 16"/>
          <p:cNvCxnSpPr/>
          <p:nvPr/>
        </p:nvCxnSpPr>
        <p:spPr>
          <a:xfrm rot="10800000" flipV="1">
            <a:off x="3733800" y="2819400"/>
            <a:ext cx="1752600" cy="53340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8" name="شكل بيضاوي 17"/>
          <p:cNvSpPr/>
          <p:nvPr/>
        </p:nvSpPr>
        <p:spPr>
          <a:xfrm>
            <a:off x="2667000" y="4038600"/>
            <a:ext cx="762000" cy="457200"/>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شكل بيضاوي 18"/>
          <p:cNvSpPr/>
          <p:nvPr/>
        </p:nvSpPr>
        <p:spPr>
          <a:xfrm>
            <a:off x="4495800" y="3200400"/>
            <a:ext cx="762000" cy="457200"/>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dissolv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dirty="0" smtClean="0"/>
              <a:t>إدراج جدول</a:t>
            </a:r>
            <a:endParaRPr lang="en-US" dirty="0"/>
          </a:p>
        </p:txBody>
      </p:sp>
      <p:sp>
        <p:nvSpPr>
          <p:cNvPr id="13" name="عنصر نائب للمحتوى 12"/>
          <p:cNvSpPr>
            <a:spLocks noGrp="1"/>
          </p:cNvSpPr>
          <p:nvPr>
            <p:ph idx="1"/>
          </p:nvPr>
        </p:nvSpPr>
        <p:spPr/>
        <p:txBody>
          <a:bodyPr/>
          <a:lstStyle/>
          <a:p>
            <a:pPr>
              <a:buFont typeface="Wingdings" pitchFamily="2" charset="2"/>
              <a:buChar char="ü"/>
            </a:pPr>
            <a:r>
              <a:rPr lang="ar-SA" dirty="0" smtClean="0"/>
              <a:t>لإضافة حدود حول الجدول من أدوات الجدول ومن تبويب تصميم ثم من مجموعة أنماط الجدول ننقر فوق حدود</a:t>
            </a:r>
          </a:p>
          <a:p>
            <a:endParaRPr lang="ar-SA" dirty="0" smtClean="0"/>
          </a:p>
          <a:p>
            <a:r>
              <a:rPr lang="ar-SA" dirty="0" smtClean="0"/>
              <a:t>بعدها ننقر فوق الحد الذي نريد</a:t>
            </a:r>
          </a:p>
          <a:p>
            <a:r>
              <a:rPr lang="ar-SA" dirty="0" smtClean="0"/>
              <a:t>إضافته  </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36</a:t>
            </a:fld>
            <a:endParaRPr lang="en-US" smtClean="0"/>
          </a:p>
        </p:txBody>
      </p:sp>
      <p:pic>
        <p:nvPicPr>
          <p:cNvPr id="11" name="صورة 10" descr="table10.bmp"/>
          <p:cNvPicPr>
            <a:picLocks noChangeAspect="1"/>
          </p:cNvPicPr>
          <p:nvPr/>
        </p:nvPicPr>
        <p:blipFill>
          <a:blip r:embed="rId3" cstate="print"/>
          <a:stretch>
            <a:fillRect/>
          </a:stretch>
        </p:blipFill>
        <p:spPr>
          <a:xfrm>
            <a:off x="533400" y="2667000"/>
            <a:ext cx="4724400" cy="2895600"/>
          </a:xfrm>
          <a:prstGeom prst="rect">
            <a:avLst/>
          </a:prstGeom>
        </p:spPr>
      </p:pic>
      <p:sp>
        <p:nvSpPr>
          <p:cNvPr id="12" name="شكل بيضاوي 11"/>
          <p:cNvSpPr/>
          <p:nvPr/>
        </p:nvSpPr>
        <p:spPr>
          <a:xfrm>
            <a:off x="2819400" y="2590800"/>
            <a:ext cx="609600" cy="152400"/>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شكل بيضاوي 21"/>
          <p:cNvSpPr/>
          <p:nvPr/>
        </p:nvSpPr>
        <p:spPr>
          <a:xfrm>
            <a:off x="2971800" y="2743200"/>
            <a:ext cx="609600" cy="152400"/>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شكل بيضاوي 22"/>
          <p:cNvSpPr/>
          <p:nvPr/>
        </p:nvSpPr>
        <p:spPr>
          <a:xfrm>
            <a:off x="1676400" y="3048000"/>
            <a:ext cx="609600" cy="152400"/>
          </a:xfrm>
          <a:prstGeom prst="ellipse">
            <a:avLst/>
          </a:prstGeom>
          <a:solidFill>
            <a:schemeClr val="accent1">
              <a:alpha val="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شكل بيضاوي 23"/>
          <p:cNvSpPr/>
          <p:nvPr/>
        </p:nvSpPr>
        <p:spPr>
          <a:xfrm>
            <a:off x="762000" y="3276600"/>
            <a:ext cx="1828800" cy="1981200"/>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dissolv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dirty="0" smtClean="0"/>
              <a:t>إدراج جدول</a:t>
            </a:r>
            <a:endParaRPr lang="en-US" dirty="0"/>
          </a:p>
        </p:txBody>
      </p:sp>
      <p:sp>
        <p:nvSpPr>
          <p:cNvPr id="13" name="عنصر نائب للمحتوى 12"/>
          <p:cNvSpPr>
            <a:spLocks noGrp="1"/>
          </p:cNvSpPr>
          <p:nvPr>
            <p:ph idx="1"/>
          </p:nvPr>
        </p:nvSpPr>
        <p:spPr/>
        <p:txBody>
          <a:bodyPr/>
          <a:lstStyle/>
          <a:p>
            <a:pPr>
              <a:buFont typeface="Wingdings" pitchFamily="2" charset="2"/>
              <a:buChar char="ü"/>
            </a:pPr>
            <a:r>
              <a:rPr lang="ar-SA" dirty="0" smtClean="0"/>
              <a:t>أو نضغط فوق حدود وتظليل فيظهر مربع النص </a:t>
            </a:r>
          </a:p>
          <a:p>
            <a:pPr>
              <a:buFont typeface="Wingdings" pitchFamily="2" charset="2"/>
              <a:buChar char="ü"/>
            </a:pPr>
            <a:r>
              <a:rPr lang="ar-SA" dirty="0" smtClean="0"/>
              <a:t>ننقر فوق تبويب ثم من مربع</a:t>
            </a:r>
          </a:p>
          <a:p>
            <a:r>
              <a:rPr lang="ar-SA" dirty="0" smtClean="0"/>
              <a:t> الإعداد ننقر فوق بلا ثن ننقر فوق</a:t>
            </a:r>
          </a:p>
          <a:p>
            <a:r>
              <a:rPr lang="ar-SA" dirty="0" smtClean="0"/>
              <a:t>إحاطة للحصول على إطار</a:t>
            </a:r>
          </a:p>
          <a:p>
            <a:endParaRPr lang="ar-SA" dirty="0" smtClean="0"/>
          </a:p>
          <a:p>
            <a:endParaRPr lang="ar-SA" dirty="0" smtClean="0"/>
          </a:p>
        </p:txBody>
      </p:sp>
      <p:sp>
        <p:nvSpPr>
          <p:cNvPr id="8196" name="Slide Number Placeholder 3"/>
          <p:cNvSpPr>
            <a:spLocks noGrp="1"/>
          </p:cNvSpPr>
          <p:nvPr>
            <p:ph type="sldNum" sz="quarter" idx="10"/>
          </p:nvPr>
        </p:nvSpPr>
        <p:spPr/>
        <p:txBody>
          <a:bodyPr/>
          <a:lstStyle/>
          <a:p>
            <a:fld id="{4CFA5A0D-744A-410D-98F8-3583FCD5B36E}" type="slidenum">
              <a:rPr lang="ar-SA" smtClean="0"/>
              <a:pPr/>
              <a:t>37</a:t>
            </a:fld>
            <a:endParaRPr lang="en-US" smtClean="0"/>
          </a:p>
        </p:txBody>
      </p:sp>
      <p:pic>
        <p:nvPicPr>
          <p:cNvPr id="10" name="صورة 9" descr="table11.bmp"/>
          <p:cNvPicPr>
            <a:picLocks noChangeAspect="1"/>
          </p:cNvPicPr>
          <p:nvPr/>
        </p:nvPicPr>
        <p:blipFill>
          <a:blip r:embed="rId3" cstate="print"/>
          <a:stretch>
            <a:fillRect/>
          </a:stretch>
        </p:blipFill>
        <p:spPr>
          <a:xfrm>
            <a:off x="457200" y="2219325"/>
            <a:ext cx="4572000" cy="2657475"/>
          </a:xfrm>
          <a:prstGeom prst="rect">
            <a:avLst/>
          </a:prstGeom>
        </p:spPr>
      </p:pic>
    </p:spTree>
  </p:cSld>
  <p:clrMapOvr>
    <a:masterClrMapping/>
  </p:clrMapOvr>
  <p:transition>
    <p:dissolv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dirty="0" smtClean="0"/>
              <a:t>إدراج جدول</a:t>
            </a:r>
            <a:endParaRPr lang="en-US" dirty="0"/>
          </a:p>
        </p:txBody>
      </p:sp>
      <p:sp>
        <p:nvSpPr>
          <p:cNvPr id="13" name="عنصر نائب للمحتوى 12"/>
          <p:cNvSpPr>
            <a:spLocks noGrp="1"/>
          </p:cNvSpPr>
          <p:nvPr>
            <p:ph idx="1"/>
          </p:nvPr>
        </p:nvSpPr>
        <p:spPr/>
        <p:txBody>
          <a:bodyPr/>
          <a:lstStyle/>
          <a:p>
            <a:pPr>
              <a:buFont typeface="Wingdings" pitchFamily="2" charset="2"/>
              <a:buChar char="ü"/>
            </a:pPr>
            <a:r>
              <a:rPr lang="ar-SA" dirty="0" smtClean="0"/>
              <a:t>لتضليل إطار أي تعبئة أي جزء من الجدول بلون من أدوات الجدول ننقر فوق تبويب تصميم ثم من مجموعة أنماط الجدول ننقر فوق تضليل ثم ننقر فوق اللون الذي نريد</a:t>
            </a:r>
          </a:p>
          <a:p>
            <a:pPr>
              <a:buFont typeface="Wingdings" pitchFamily="2" charset="2"/>
              <a:buChar char="ü"/>
            </a:pPr>
            <a:endParaRPr lang="ar-SA" dirty="0" smtClean="0"/>
          </a:p>
          <a:p>
            <a:endParaRPr lang="ar-SA" dirty="0" smtClean="0"/>
          </a:p>
          <a:p>
            <a:endParaRPr lang="ar-SA" dirty="0" smtClean="0"/>
          </a:p>
          <a:p>
            <a:endParaRPr lang="ar-SA" dirty="0" smtClean="0"/>
          </a:p>
        </p:txBody>
      </p:sp>
      <p:sp>
        <p:nvSpPr>
          <p:cNvPr id="8196" name="Slide Number Placeholder 3"/>
          <p:cNvSpPr>
            <a:spLocks noGrp="1"/>
          </p:cNvSpPr>
          <p:nvPr>
            <p:ph type="sldNum" sz="quarter" idx="10"/>
          </p:nvPr>
        </p:nvSpPr>
        <p:spPr/>
        <p:txBody>
          <a:bodyPr/>
          <a:lstStyle/>
          <a:p>
            <a:fld id="{4CFA5A0D-744A-410D-98F8-3583FCD5B36E}" type="slidenum">
              <a:rPr lang="ar-SA" smtClean="0"/>
              <a:pPr/>
              <a:t>38</a:t>
            </a:fld>
            <a:endParaRPr lang="en-US" smtClean="0"/>
          </a:p>
        </p:txBody>
      </p:sp>
      <p:pic>
        <p:nvPicPr>
          <p:cNvPr id="6" name="صورة 5" descr="table12.bmp"/>
          <p:cNvPicPr>
            <a:picLocks noChangeAspect="1"/>
          </p:cNvPicPr>
          <p:nvPr/>
        </p:nvPicPr>
        <p:blipFill>
          <a:blip r:embed="rId3" cstate="print"/>
          <a:stretch>
            <a:fillRect/>
          </a:stretch>
        </p:blipFill>
        <p:spPr>
          <a:xfrm>
            <a:off x="1066800" y="3276600"/>
            <a:ext cx="4343400" cy="2438400"/>
          </a:xfrm>
          <a:prstGeom prst="rect">
            <a:avLst/>
          </a:prstGeom>
          <a:ln w="12700">
            <a:solidFill>
              <a:schemeClr val="tx1"/>
            </a:solidFill>
          </a:ln>
        </p:spPr>
      </p:pic>
      <p:cxnSp>
        <p:nvCxnSpPr>
          <p:cNvPr id="9" name="رابط كسهم مستقيم 8"/>
          <p:cNvCxnSpPr/>
          <p:nvPr/>
        </p:nvCxnSpPr>
        <p:spPr>
          <a:xfrm rot="10800000" flipV="1">
            <a:off x="2895600" y="2819400"/>
            <a:ext cx="1752600" cy="106680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dissolv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dirty="0" smtClean="0"/>
              <a:t>إدراج جدول</a:t>
            </a:r>
            <a:endParaRPr lang="en-US" dirty="0"/>
          </a:p>
        </p:txBody>
      </p:sp>
      <p:sp>
        <p:nvSpPr>
          <p:cNvPr id="13" name="عنصر نائب للمحتوى 12"/>
          <p:cNvSpPr>
            <a:spLocks noGrp="1"/>
          </p:cNvSpPr>
          <p:nvPr>
            <p:ph idx="1"/>
          </p:nvPr>
        </p:nvSpPr>
        <p:spPr/>
        <p:txBody>
          <a:bodyPr/>
          <a:lstStyle/>
          <a:p>
            <a:pPr>
              <a:buFont typeface="Wingdings" pitchFamily="2" charset="2"/>
              <a:buChar char="ü"/>
            </a:pPr>
            <a:r>
              <a:rPr lang="ar-SA" dirty="0" smtClean="0"/>
              <a:t>لتنسيق الجدول تلقائيا ننقر فوق الجدول المراد تنسيقه ومن أدوات ننقر فوق تبويب تصميم ومن مجموعة أنماط الجدول نضع المؤشر فوق النمط بعد معاينته </a:t>
            </a:r>
          </a:p>
          <a:p>
            <a:endParaRPr lang="ar-SA" dirty="0" smtClean="0"/>
          </a:p>
          <a:p>
            <a:endParaRPr lang="ar-SA" dirty="0" smtClean="0"/>
          </a:p>
        </p:txBody>
      </p:sp>
      <p:sp>
        <p:nvSpPr>
          <p:cNvPr id="8196" name="Slide Number Placeholder 3"/>
          <p:cNvSpPr>
            <a:spLocks noGrp="1"/>
          </p:cNvSpPr>
          <p:nvPr>
            <p:ph type="sldNum" sz="quarter" idx="10"/>
          </p:nvPr>
        </p:nvSpPr>
        <p:spPr/>
        <p:txBody>
          <a:bodyPr/>
          <a:lstStyle/>
          <a:p>
            <a:fld id="{4CFA5A0D-744A-410D-98F8-3583FCD5B36E}" type="slidenum">
              <a:rPr lang="ar-SA" smtClean="0"/>
              <a:pPr/>
              <a:t>39</a:t>
            </a:fld>
            <a:endParaRPr lang="en-US" smtClean="0"/>
          </a:p>
        </p:txBody>
      </p:sp>
      <p:pic>
        <p:nvPicPr>
          <p:cNvPr id="5" name="صورة 4" descr="table13.bmp"/>
          <p:cNvPicPr>
            <a:picLocks noChangeAspect="1"/>
          </p:cNvPicPr>
          <p:nvPr/>
        </p:nvPicPr>
        <p:blipFill>
          <a:blip r:embed="rId3" cstate="print"/>
          <a:stretch>
            <a:fillRect/>
          </a:stretch>
        </p:blipFill>
        <p:spPr>
          <a:xfrm>
            <a:off x="2057400" y="3200400"/>
            <a:ext cx="4838700" cy="2724150"/>
          </a:xfrm>
          <a:prstGeom prst="rect">
            <a:avLst/>
          </a:prstGeom>
        </p:spPr>
      </p:pic>
    </p:spTree>
  </p:cSld>
  <p:clrMapOvr>
    <a:masterClrMapping/>
  </p:clrMapOvr>
  <p:transition>
    <p:dissolv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dirty="0" smtClean="0"/>
              <a:t>إدراج جدول</a:t>
            </a:r>
            <a:endParaRPr lang="en-US" dirty="0"/>
          </a:p>
        </p:txBody>
      </p:sp>
      <p:sp>
        <p:nvSpPr>
          <p:cNvPr id="13" name="عنصر نائب للمحتوى 12"/>
          <p:cNvSpPr>
            <a:spLocks noGrp="1"/>
          </p:cNvSpPr>
          <p:nvPr>
            <p:ph idx="1"/>
          </p:nvPr>
        </p:nvSpPr>
        <p:spPr/>
        <p:txBody>
          <a:bodyPr/>
          <a:lstStyle/>
          <a:p>
            <a:pPr>
              <a:buFont typeface="Wingdings" pitchFamily="2" charset="2"/>
              <a:buChar char="ü"/>
            </a:pPr>
            <a:r>
              <a:rPr lang="ar-SA" dirty="0" smtClean="0"/>
              <a:t>لتقسيم الجدول إلى قسمين من أدوات الجدول ثم من تبويب تخطيط ومن مجموعة دمج  ننقر فوق تقسيم الجدول وذلك بعد النقر فوق الصف </a:t>
            </a:r>
          </a:p>
          <a:p>
            <a:r>
              <a:rPr lang="ar-SA" dirty="0" smtClean="0"/>
              <a:t> الذي نريد أن يكون الصف الأول</a:t>
            </a:r>
          </a:p>
          <a:p>
            <a:r>
              <a:rPr lang="ar-SA" dirty="0" smtClean="0"/>
              <a:t>في الجدول الثاني</a:t>
            </a:r>
          </a:p>
          <a:p>
            <a:endParaRPr lang="ar-SA" dirty="0" smtClean="0"/>
          </a:p>
          <a:p>
            <a:endParaRPr lang="ar-SA" dirty="0" smtClean="0"/>
          </a:p>
        </p:txBody>
      </p:sp>
      <p:sp>
        <p:nvSpPr>
          <p:cNvPr id="8196" name="Slide Number Placeholder 3"/>
          <p:cNvSpPr>
            <a:spLocks noGrp="1"/>
          </p:cNvSpPr>
          <p:nvPr>
            <p:ph type="sldNum" sz="quarter" idx="10"/>
          </p:nvPr>
        </p:nvSpPr>
        <p:spPr/>
        <p:txBody>
          <a:bodyPr/>
          <a:lstStyle/>
          <a:p>
            <a:fld id="{4CFA5A0D-744A-410D-98F8-3583FCD5B36E}" type="slidenum">
              <a:rPr lang="ar-SA" smtClean="0"/>
              <a:pPr/>
              <a:t>40</a:t>
            </a:fld>
            <a:endParaRPr lang="en-US" smtClean="0"/>
          </a:p>
        </p:txBody>
      </p:sp>
      <p:pic>
        <p:nvPicPr>
          <p:cNvPr id="6" name="صورة 5" descr="table14.bmp"/>
          <p:cNvPicPr>
            <a:picLocks noChangeAspect="1"/>
          </p:cNvPicPr>
          <p:nvPr/>
        </p:nvPicPr>
        <p:blipFill>
          <a:blip r:embed="rId3" cstate="print"/>
          <a:stretch>
            <a:fillRect/>
          </a:stretch>
        </p:blipFill>
        <p:spPr>
          <a:xfrm>
            <a:off x="504825" y="2514600"/>
            <a:ext cx="4219575" cy="3648075"/>
          </a:xfrm>
          <a:prstGeom prst="rect">
            <a:avLst/>
          </a:prstGeom>
        </p:spPr>
      </p:pic>
      <p:sp>
        <p:nvSpPr>
          <p:cNvPr id="8" name="شكل بيضاوي 7"/>
          <p:cNvSpPr/>
          <p:nvPr/>
        </p:nvSpPr>
        <p:spPr>
          <a:xfrm>
            <a:off x="0" y="4800600"/>
            <a:ext cx="2590800" cy="1600200"/>
          </a:xfrm>
          <a:prstGeom prst="ellipse">
            <a:avLst/>
          </a:prstGeom>
          <a:solidFill>
            <a:schemeClr val="accent1">
              <a:alpha val="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رابط كسهم مستقيم 9"/>
          <p:cNvCxnSpPr/>
          <p:nvPr/>
        </p:nvCxnSpPr>
        <p:spPr>
          <a:xfrm rot="10800000" flipV="1">
            <a:off x="4114800" y="2514600"/>
            <a:ext cx="1524000" cy="685800"/>
          </a:xfrm>
          <a:prstGeom prst="straightConnector1">
            <a:avLst/>
          </a:prstGeom>
          <a:ln w="508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رابط كسهم مستقيم 13"/>
          <p:cNvCxnSpPr/>
          <p:nvPr/>
        </p:nvCxnSpPr>
        <p:spPr>
          <a:xfrm rot="10800000" flipV="1">
            <a:off x="2057400" y="3581400"/>
            <a:ext cx="5334000" cy="2286000"/>
          </a:xfrm>
          <a:prstGeom prst="straightConnector1">
            <a:avLst/>
          </a:prstGeom>
          <a:ln w="508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dissolv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dirty="0" smtClean="0"/>
              <a:t>إدراج جدول</a:t>
            </a:r>
            <a:endParaRPr lang="en-US" dirty="0"/>
          </a:p>
        </p:txBody>
      </p:sp>
      <p:sp>
        <p:nvSpPr>
          <p:cNvPr id="13" name="عنصر نائب للمحتوى 12"/>
          <p:cNvSpPr>
            <a:spLocks noGrp="1"/>
          </p:cNvSpPr>
          <p:nvPr>
            <p:ph idx="1"/>
          </p:nvPr>
        </p:nvSpPr>
        <p:spPr/>
        <p:txBody>
          <a:bodyPr/>
          <a:lstStyle/>
          <a:p>
            <a:pPr>
              <a:buFont typeface="Wingdings" pitchFamily="2" charset="2"/>
              <a:buChar char="ü"/>
            </a:pPr>
            <a:r>
              <a:rPr lang="ar-SA" dirty="0" smtClean="0"/>
              <a:t>لدمج خلايا نقوم بتظليلها ومن أدوات الجدول ننقر فوق تبويب تخطيط ثم من مجموعة دمج ننقر فوق دمج الخلايا فيتم دمجها لتبدو كخلية واحدة</a:t>
            </a:r>
          </a:p>
          <a:p>
            <a:endParaRPr lang="ar-SA" dirty="0" smtClean="0"/>
          </a:p>
          <a:p>
            <a:endParaRPr lang="ar-SA" dirty="0" smtClean="0"/>
          </a:p>
        </p:txBody>
      </p:sp>
      <p:sp>
        <p:nvSpPr>
          <p:cNvPr id="8196" name="Slide Number Placeholder 3"/>
          <p:cNvSpPr>
            <a:spLocks noGrp="1"/>
          </p:cNvSpPr>
          <p:nvPr>
            <p:ph type="sldNum" sz="quarter" idx="10"/>
          </p:nvPr>
        </p:nvSpPr>
        <p:spPr/>
        <p:txBody>
          <a:bodyPr/>
          <a:lstStyle/>
          <a:p>
            <a:fld id="{4CFA5A0D-744A-410D-98F8-3583FCD5B36E}" type="slidenum">
              <a:rPr lang="ar-SA" smtClean="0"/>
              <a:pPr/>
              <a:t>41</a:t>
            </a:fld>
            <a:endParaRPr lang="en-US" smtClean="0"/>
          </a:p>
        </p:txBody>
      </p:sp>
      <p:pic>
        <p:nvPicPr>
          <p:cNvPr id="9" name="صورة 8" descr="table15.bmp"/>
          <p:cNvPicPr>
            <a:picLocks noChangeAspect="1"/>
          </p:cNvPicPr>
          <p:nvPr/>
        </p:nvPicPr>
        <p:blipFill>
          <a:blip r:embed="rId3" cstate="print"/>
          <a:stretch>
            <a:fillRect/>
          </a:stretch>
        </p:blipFill>
        <p:spPr>
          <a:xfrm>
            <a:off x="1447800" y="2971800"/>
            <a:ext cx="3643313" cy="2257425"/>
          </a:xfrm>
          <a:prstGeom prst="rect">
            <a:avLst/>
          </a:prstGeom>
        </p:spPr>
      </p:pic>
      <p:cxnSp>
        <p:nvCxnSpPr>
          <p:cNvPr id="12" name="رابط كسهم مستقيم 11"/>
          <p:cNvCxnSpPr/>
          <p:nvPr/>
        </p:nvCxnSpPr>
        <p:spPr>
          <a:xfrm rot="10800000" flipV="1">
            <a:off x="2438400" y="3047999"/>
            <a:ext cx="5943600" cy="1752600"/>
          </a:xfrm>
          <a:prstGeom prst="straightConnector1">
            <a:avLst/>
          </a:prstGeom>
          <a:ln w="444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رابط كسهم مستقيم 15"/>
          <p:cNvCxnSpPr/>
          <p:nvPr/>
        </p:nvCxnSpPr>
        <p:spPr>
          <a:xfrm rot="16200000" flipH="1">
            <a:off x="4229100" y="2857500"/>
            <a:ext cx="990600" cy="152400"/>
          </a:xfrm>
          <a:prstGeom prst="straightConnector1">
            <a:avLst/>
          </a:prstGeom>
          <a:ln w="444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dissolv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0" y="0"/>
            <a:ext cx="9220200" cy="1143000"/>
          </a:xfrm>
        </p:spPr>
        <p:txBody>
          <a:bodyPr/>
          <a:lstStyle/>
          <a:p>
            <a:r>
              <a:rPr lang="ar-SA" dirty="0" smtClean="0"/>
              <a:t>إدراج جدول </a:t>
            </a:r>
            <a:endParaRPr lang="en-US" dirty="0"/>
          </a:p>
        </p:txBody>
      </p:sp>
      <p:sp>
        <p:nvSpPr>
          <p:cNvPr id="13" name="عنصر نائب للمحتوى 12"/>
          <p:cNvSpPr>
            <a:spLocks noGrp="1"/>
          </p:cNvSpPr>
          <p:nvPr>
            <p:ph idx="1"/>
          </p:nvPr>
        </p:nvSpPr>
        <p:spPr/>
        <p:txBody>
          <a:bodyPr/>
          <a:lstStyle/>
          <a:p>
            <a:pPr>
              <a:buFont typeface="Wingdings" pitchFamily="2" charset="2"/>
              <a:buChar char="ü"/>
            </a:pPr>
            <a:r>
              <a:rPr lang="ar-SA" dirty="0" smtClean="0"/>
              <a:t>لتقسيم خلية واحدة إلى قسمين </a:t>
            </a:r>
          </a:p>
          <a:p>
            <a:r>
              <a:rPr lang="ar-SA" dirty="0" smtClean="0"/>
              <a:t>أو أكثر نظلل الخلية المراد تقسيمها ومن </a:t>
            </a:r>
          </a:p>
          <a:p>
            <a:r>
              <a:rPr lang="ar-SA" dirty="0" smtClean="0"/>
              <a:t>أدوات الجدول ثم من تبويب تخطيط </a:t>
            </a:r>
          </a:p>
          <a:p>
            <a:r>
              <a:rPr lang="ar-SA" dirty="0" smtClean="0"/>
              <a:t>ومن مجموعة دمج ننقر فوق تقسيم خلايا </a:t>
            </a:r>
          </a:p>
          <a:p>
            <a:pPr>
              <a:buFont typeface="Wingdings" pitchFamily="2" charset="2"/>
              <a:buChar char="ü"/>
            </a:pPr>
            <a:endParaRPr lang="ar-SA" dirty="0" smtClean="0"/>
          </a:p>
          <a:p>
            <a:pPr>
              <a:buFont typeface="Wingdings" pitchFamily="2" charset="2"/>
              <a:buChar char="ü"/>
            </a:pPr>
            <a:r>
              <a:rPr lang="ar-SA" dirty="0" smtClean="0"/>
              <a:t>ثم نحدد عدد الأعمدة أو عدد الصفوف</a:t>
            </a:r>
          </a:p>
          <a:p>
            <a:r>
              <a:rPr lang="ar-SA" dirty="0" smtClean="0"/>
              <a:t> المراد تقسيم الخلية إليها</a:t>
            </a:r>
          </a:p>
          <a:p>
            <a:endParaRPr lang="ar-SA" dirty="0" smtClean="0"/>
          </a:p>
          <a:p>
            <a:endParaRPr lang="ar-SA" dirty="0" smtClean="0"/>
          </a:p>
        </p:txBody>
      </p:sp>
      <p:sp>
        <p:nvSpPr>
          <p:cNvPr id="8196" name="Slide Number Placeholder 3"/>
          <p:cNvSpPr>
            <a:spLocks noGrp="1"/>
          </p:cNvSpPr>
          <p:nvPr>
            <p:ph type="sldNum" sz="quarter" idx="10"/>
          </p:nvPr>
        </p:nvSpPr>
        <p:spPr/>
        <p:txBody>
          <a:bodyPr/>
          <a:lstStyle/>
          <a:p>
            <a:fld id="{4CFA5A0D-744A-410D-98F8-3583FCD5B36E}" type="slidenum">
              <a:rPr lang="ar-SA" smtClean="0"/>
              <a:pPr/>
              <a:t>42</a:t>
            </a:fld>
            <a:endParaRPr lang="en-US" smtClean="0"/>
          </a:p>
        </p:txBody>
      </p:sp>
      <p:pic>
        <p:nvPicPr>
          <p:cNvPr id="8" name="صورة 7" descr="table16.bmp"/>
          <p:cNvPicPr>
            <a:picLocks noChangeAspect="1"/>
          </p:cNvPicPr>
          <p:nvPr/>
        </p:nvPicPr>
        <p:blipFill>
          <a:blip r:embed="rId3" cstate="print"/>
          <a:stretch>
            <a:fillRect/>
          </a:stretch>
        </p:blipFill>
        <p:spPr>
          <a:xfrm>
            <a:off x="609600" y="1600200"/>
            <a:ext cx="2867025" cy="4314825"/>
          </a:xfrm>
          <a:prstGeom prst="rect">
            <a:avLst/>
          </a:prstGeom>
        </p:spPr>
      </p:pic>
      <p:cxnSp>
        <p:nvCxnSpPr>
          <p:cNvPr id="11" name="رابط كسهم مستقيم 10"/>
          <p:cNvCxnSpPr/>
          <p:nvPr/>
        </p:nvCxnSpPr>
        <p:spPr>
          <a:xfrm rot="10800000">
            <a:off x="2819400" y="4343399"/>
            <a:ext cx="2286000" cy="762000"/>
          </a:xfrm>
          <a:prstGeom prst="straightConnector1">
            <a:avLst/>
          </a:prstGeom>
          <a:ln w="508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8" name="رابط كسهم مستقيم 17"/>
          <p:cNvCxnSpPr/>
          <p:nvPr/>
        </p:nvCxnSpPr>
        <p:spPr>
          <a:xfrm rot="10800000">
            <a:off x="762000" y="1752600"/>
            <a:ext cx="3962400" cy="45720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1" name="رابط كسهم مستقيم 20"/>
          <p:cNvCxnSpPr/>
          <p:nvPr/>
        </p:nvCxnSpPr>
        <p:spPr>
          <a:xfrm rot="10800000" flipV="1">
            <a:off x="2590800" y="2286000"/>
            <a:ext cx="2133600" cy="15240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dissolve/>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0" y="0"/>
            <a:ext cx="9220200" cy="1143000"/>
          </a:xfrm>
        </p:spPr>
        <p:txBody>
          <a:bodyPr/>
          <a:lstStyle/>
          <a:p>
            <a:r>
              <a:rPr lang="ar-SA" dirty="0" smtClean="0"/>
              <a:t>إدراج جدول </a:t>
            </a:r>
            <a:endParaRPr lang="en-US" dirty="0"/>
          </a:p>
        </p:txBody>
      </p:sp>
      <p:sp>
        <p:nvSpPr>
          <p:cNvPr id="13" name="عنصر نائب للمحتوى 12"/>
          <p:cNvSpPr>
            <a:spLocks noGrp="1"/>
          </p:cNvSpPr>
          <p:nvPr>
            <p:ph idx="1"/>
          </p:nvPr>
        </p:nvSpPr>
        <p:spPr/>
        <p:txBody>
          <a:bodyPr/>
          <a:lstStyle/>
          <a:p>
            <a:pPr>
              <a:buFont typeface="Wingdings" pitchFamily="2" charset="2"/>
              <a:buChar char="ü"/>
            </a:pPr>
            <a:r>
              <a:rPr lang="ar-SA" dirty="0" smtClean="0"/>
              <a:t>لتكرار صف عنوان الجدول : نستعمل عادة الصف الأول من الجدول كعناوين لأعمدة الجدول فعندما يكون الجدول كبيرا أي يمتد لعدة صفحات يستحيل ظهور العناوين في الصفحات الموالية. لإظهار الصف الأول في كل الصفحات نحدد الصف ثم من أدوات الجدول ومن تبويب تخطيط ومن مجموعة بيانات ننقر فوق تكرار الرأس</a:t>
            </a:r>
          </a:p>
          <a:p>
            <a:endParaRPr lang="ar-SA" dirty="0" smtClean="0"/>
          </a:p>
        </p:txBody>
      </p:sp>
      <p:sp>
        <p:nvSpPr>
          <p:cNvPr id="8196" name="Slide Number Placeholder 3"/>
          <p:cNvSpPr>
            <a:spLocks noGrp="1"/>
          </p:cNvSpPr>
          <p:nvPr>
            <p:ph type="sldNum" sz="quarter" idx="10"/>
          </p:nvPr>
        </p:nvSpPr>
        <p:spPr/>
        <p:txBody>
          <a:bodyPr/>
          <a:lstStyle/>
          <a:p>
            <a:fld id="{4CFA5A0D-744A-410D-98F8-3583FCD5B36E}" type="slidenum">
              <a:rPr lang="ar-SA" smtClean="0"/>
              <a:pPr/>
              <a:t>43</a:t>
            </a:fld>
            <a:endParaRPr lang="en-US" smtClean="0"/>
          </a:p>
        </p:txBody>
      </p:sp>
      <p:pic>
        <p:nvPicPr>
          <p:cNvPr id="9" name="صورة 8" descr="table17.bmp"/>
          <p:cNvPicPr>
            <a:picLocks noChangeAspect="1"/>
          </p:cNvPicPr>
          <p:nvPr/>
        </p:nvPicPr>
        <p:blipFill>
          <a:blip r:embed="rId3" cstate="print"/>
          <a:stretch>
            <a:fillRect/>
          </a:stretch>
        </p:blipFill>
        <p:spPr>
          <a:xfrm>
            <a:off x="381000" y="4114800"/>
            <a:ext cx="8601075" cy="1638300"/>
          </a:xfrm>
          <a:prstGeom prst="rect">
            <a:avLst/>
          </a:prstGeom>
        </p:spPr>
      </p:pic>
      <p:cxnSp>
        <p:nvCxnSpPr>
          <p:cNvPr id="12" name="رابط كسهم مستقيم 11"/>
          <p:cNvCxnSpPr/>
          <p:nvPr/>
        </p:nvCxnSpPr>
        <p:spPr>
          <a:xfrm rot="5400000">
            <a:off x="1104900" y="3771900"/>
            <a:ext cx="685800" cy="6096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9" name="رابط كسهم مستقيم 18"/>
          <p:cNvCxnSpPr/>
          <p:nvPr/>
        </p:nvCxnSpPr>
        <p:spPr>
          <a:xfrm rot="10800000" flipV="1">
            <a:off x="4343400" y="3886200"/>
            <a:ext cx="3124200" cy="3810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dissolv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0" y="0"/>
            <a:ext cx="9220200" cy="1143000"/>
          </a:xfrm>
        </p:spPr>
        <p:txBody>
          <a:bodyPr/>
          <a:lstStyle/>
          <a:p>
            <a:r>
              <a:rPr lang="ar-SA" dirty="0" smtClean="0"/>
              <a:t>إدراج جدول </a:t>
            </a:r>
            <a:endParaRPr lang="en-US" dirty="0"/>
          </a:p>
        </p:txBody>
      </p:sp>
      <p:sp>
        <p:nvSpPr>
          <p:cNvPr id="13" name="عنصر نائب للمحتوى 12"/>
          <p:cNvSpPr>
            <a:spLocks noGrp="1"/>
          </p:cNvSpPr>
          <p:nvPr>
            <p:ph idx="1"/>
          </p:nvPr>
        </p:nvSpPr>
        <p:spPr/>
        <p:txBody>
          <a:bodyPr/>
          <a:lstStyle/>
          <a:p>
            <a:r>
              <a:rPr lang="ar-SA" dirty="0" smtClean="0"/>
              <a:t>لمنع صف في جدول من الامتداد عبر الصفحات م من أدوات الجدول ومن تبويب تخطيط ثم من مجموعة جدول ننقر فوق خصائص فيظهر مربع حوار خصائص الجدول بعدها ننقر فوق تبويب صفوف ثم نمسح خانة اختيار امتداد الصفوف عبر الصفحات ثم ننقر فوق موافق</a:t>
            </a:r>
            <a:endParaRPr lang="ar-SA" b="1" dirty="0" smtClean="0"/>
          </a:p>
        </p:txBody>
      </p:sp>
      <p:sp>
        <p:nvSpPr>
          <p:cNvPr id="8196" name="Slide Number Placeholder 3"/>
          <p:cNvSpPr>
            <a:spLocks noGrp="1"/>
          </p:cNvSpPr>
          <p:nvPr>
            <p:ph type="sldNum" sz="quarter" idx="10"/>
          </p:nvPr>
        </p:nvSpPr>
        <p:spPr/>
        <p:txBody>
          <a:bodyPr/>
          <a:lstStyle/>
          <a:p>
            <a:fld id="{4CFA5A0D-744A-410D-98F8-3583FCD5B36E}" type="slidenum">
              <a:rPr lang="ar-SA" smtClean="0"/>
              <a:pPr/>
              <a:t>44</a:t>
            </a:fld>
            <a:endParaRPr lang="en-US" smtClean="0"/>
          </a:p>
        </p:txBody>
      </p:sp>
      <p:pic>
        <p:nvPicPr>
          <p:cNvPr id="10" name="صورة 9" descr="table20.bmp"/>
          <p:cNvPicPr>
            <a:picLocks noChangeAspect="1"/>
          </p:cNvPicPr>
          <p:nvPr/>
        </p:nvPicPr>
        <p:blipFill>
          <a:blip r:embed="rId3" cstate="print"/>
          <a:stretch>
            <a:fillRect/>
          </a:stretch>
        </p:blipFill>
        <p:spPr>
          <a:xfrm>
            <a:off x="1905000" y="3886200"/>
            <a:ext cx="5257800" cy="1804988"/>
          </a:xfrm>
          <a:prstGeom prst="rect">
            <a:avLst/>
          </a:prstGeom>
        </p:spPr>
      </p:pic>
      <p:cxnSp>
        <p:nvCxnSpPr>
          <p:cNvPr id="14" name="رابط كسهم مستقيم 13"/>
          <p:cNvCxnSpPr/>
          <p:nvPr/>
        </p:nvCxnSpPr>
        <p:spPr>
          <a:xfrm rot="10800000" flipV="1">
            <a:off x="4648200" y="3429000"/>
            <a:ext cx="2438400" cy="1371600"/>
          </a:xfrm>
          <a:prstGeom prst="straightConnector1">
            <a:avLst/>
          </a:prstGeom>
          <a:ln w="22225">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dissolv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0" y="0"/>
            <a:ext cx="9220200" cy="1143000"/>
          </a:xfrm>
        </p:spPr>
        <p:txBody>
          <a:bodyPr/>
          <a:lstStyle/>
          <a:p>
            <a:r>
              <a:rPr lang="ar-SA" dirty="0" smtClean="0"/>
              <a:t>إدراج جدول </a:t>
            </a:r>
            <a:endParaRPr lang="en-US" dirty="0"/>
          </a:p>
        </p:txBody>
      </p:sp>
      <p:sp>
        <p:nvSpPr>
          <p:cNvPr id="13" name="عنصر نائب للمحتوى 12"/>
          <p:cNvSpPr>
            <a:spLocks noGrp="1"/>
          </p:cNvSpPr>
          <p:nvPr>
            <p:ph idx="1"/>
          </p:nvPr>
        </p:nvSpPr>
        <p:spPr/>
        <p:txBody>
          <a:bodyPr/>
          <a:lstStyle/>
          <a:p>
            <a:pPr>
              <a:buFont typeface="Wingdings" pitchFamily="2" charset="2"/>
              <a:buChar char="ü"/>
            </a:pPr>
            <a:r>
              <a:rPr lang="ar-SA" dirty="0" smtClean="0"/>
              <a:t>لفرز النص أي ترتيب جدول ترتيبا تصاعديا أو تنازليا نقوم بتظليل النص المراد فرزه أو الجدول المراد ترتيبه ثم من الصفحة الرئيسية ومن مجموعة فقرة ننقر فوق الأيقونة فرز (ننقر فوق مربع تصاعدي للفرز التصاعدي وفوق مربع تنازلي للفرز التنازلي)</a:t>
            </a:r>
            <a:endParaRPr lang="ar-SA" b="1" dirty="0" smtClean="0"/>
          </a:p>
        </p:txBody>
      </p:sp>
      <p:sp>
        <p:nvSpPr>
          <p:cNvPr id="8196" name="Slide Number Placeholder 3"/>
          <p:cNvSpPr>
            <a:spLocks noGrp="1"/>
          </p:cNvSpPr>
          <p:nvPr>
            <p:ph type="sldNum" sz="quarter" idx="10"/>
          </p:nvPr>
        </p:nvSpPr>
        <p:spPr/>
        <p:txBody>
          <a:bodyPr/>
          <a:lstStyle/>
          <a:p>
            <a:fld id="{4CFA5A0D-744A-410D-98F8-3583FCD5B36E}" type="slidenum">
              <a:rPr lang="ar-SA" smtClean="0"/>
              <a:pPr/>
              <a:t>45</a:t>
            </a:fld>
            <a:endParaRPr lang="en-US" smtClean="0"/>
          </a:p>
        </p:txBody>
      </p:sp>
    </p:spTree>
  </p:cSld>
  <p:clrMapOvr>
    <a:masterClrMapping/>
  </p:clrMapOvr>
  <p:transition>
    <p:dissolv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dirty="0" smtClean="0"/>
              <a:t>الأنماط</a:t>
            </a:r>
            <a:endParaRPr lang="en-US" dirty="0"/>
          </a:p>
        </p:txBody>
      </p:sp>
      <p:sp>
        <p:nvSpPr>
          <p:cNvPr id="8" name="عنصر نائب للمحتوى 7"/>
          <p:cNvSpPr>
            <a:spLocks noGrp="1"/>
          </p:cNvSpPr>
          <p:nvPr>
            <p:ph idx="1"/>
          </p:nvPr>
        </p:nvSpPr>
        <p:spPr/>
        <p:txBody>
          <a:bodyPr/>
          <a:lstStyle/>
          <a:p>
            <a:pPr>
              <a:buFont typeface="Wingdings" pitchFamily="2" charset="2"/>
              <a:buChar char="ü"/>
            </a:pPr>
            <a:r>
              <a:rPr lang="ar-SA" dirty="0" smtClean="0"/>
              <a:t>يمكننا النمط من تنفيذ مجموعة من </a:t>
            </a:r>
            <a:r>
              <a:rPr lang="ar-SA" dirty="0" err="1" smtClean="0"/>
              <a:t>التنسيقات</a:t>
            </a:r>
            <a:r>
              <a:rPr lang="ar-SA" dirty="0" smtClean="0"/>
              <a:t> مثل الخط وحجمه والمسافة البادئة وتطبيقها على النص في المستند لتغييره بسرعة </a:t>
            </a:r>
          </a:p>
          <a:p>
            <a:r>
              <a:rPr lang="ar-SA" dirty="0" smtClean="0"/>
              <a:t>لإنشاء نمط من نص نقوم بتنسيق النص  ثم نحدده ثم ننقر بالزر الأيمن للفأرة ونختار من القائمة أنماط  ومن القائمة الفرعية نختار حفظ التحديد كنمط سريع جديد ثم من مربع الحوار الذي يظهر نسميه ثم ننقر فوق موافق</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46</a:t>
            </a:fld>
            <a:endParaRPr lang="en-US" smtClean="0"/>
          </a:p>
        </p:txBody>
      </p:sp>
      <p:pic>
        <p:nvPicPr>
          <p:cNvPr id="9" name="صورة 8" descr="style1.bmp"/>
          <p:cNvPicPr>
            <a:picLocks noChangeAspect="1"/>
          </p:cNvPicPr>
          <p:nvPr/>
        </p:nvPicPr>
        <p:blipFill>
          <a:blip r:embed="rId3" cstate="print"/>
          <a:stretch>
            <a:fillRect/>
          </a:stretch>
        </p:blipFill>
        <p:spPr>
          <a:xfrm>
            <a:off x="3352800" y="4572000"/>
            <a:ext cx="4667250" cy="1666875"/>
          </a:xfrm>
          <a:prstGeom prst="rect">
            <a:avLst/>
          </a:prstGeom>
        </p:spPr>
      </p:pic>
      <p:pic>
        <p:nvPicPr>
          <p:cNvPr id="10" name="صورة 9" descr="style2.bmp"/>
          <p:cNvPicPr>
            <a:picLocks noChangeAspect="1"/>
          </p:cNvPicPr>
          <p:nvPr/>
        </p:nvPicPr>
        <p:blipFill>
          <a:blip r:embed="rId4" cstate="print"/>
          <a:stretch>
            <a:fillRect/>
          </a:stretch>
        </p:blipFill>
        <p:spPr>
          <a:xfrm>
            <a:off x="381000" y="4343400"/>
            <a:ext cx="3505200" cy="1724025"/>
          </a:xfrm>
          <a:prstGeom prst="rect">
            <a:avLst/>
          </a:prstGeom>
        </p:spPr>
      </p:pic>
    </p:spTree>
  </p:cSld>
  <p:clrMapOvr>
    <a:masterClrMapping/>
  </p:clrMapOvr>
  <p:transition>
    <p:dissolve/>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smtClean="0"/>
              <a:t>الأنماط</a:t>
            </a:r>
            <a:endParaRPr lang="en-US" dirty="0"/>
          </a:p>
        </p:txBody>
      </p:sp>
      <p:sp>
        <p:nvSpPr>
          <p:cNvPr id="8" name="عنصر نائب للمحتوى 7"/>
          <p:cNvSpPr>
            <a:spLocks noGrp="1"/>
          </p:cNvSpPr>
          <p:nvPr>
            <p:ph idx="1"/>
          </p:nvPr>
        </p:nvSpPr>
        <p:spPr/>
        <p:txBody>
          <a:bodyPr/>
          <a:lstStyle/>
          <a:p>
            <a:pPr>
              <a:buFont typeface="Wingdings" pitchFamily="2" charset="2"/>
              <a:buChar char="ü"/>
            </a:pPr>
            <a:r>
              <a:rPr lang="ar-SA" dirty="0" smtClean="0"/>
              <a:t>لتطبيق نمط قد تم حفظه على جزء محدد من النص نقوم بتحديد النص ثم من تبويب الصفحة الرئيسية ومن مجموعة الأنماط ننقر فوق النمط المراد تطبيقه كما يمكن استخدام شريط الأدوات المصغر الذي يظهر عند تحديد النص</a:t>
            </a:r>
          </a:p>
          <a:p>
            <a:pPr>
              <a:buFont typeface="Wingdings" pitchFamily="2" charset="2"/>
              <a:buChar char="ü"/>
            </a:pPr>
            <a:r>
              <a:rPr lang="ar-SA" dirty="0" smtClean="0"/>
              <a:t>نضغط على السهم الموجود</a:t>
            </a:r>
          </a:p>
          <a:p>
            <a:r>
              <a:rPr lang="ar-SA" dirty="0" smtClean="0"/>
              <a:t>على يسار مجموعة الأنماط</a:t>
            </a:r>
          </a:p>
          <a:p>
            <a:r>
              <a:rPr lang="ar-SA" dirty="0" smtClean="0"/>
              <a:t>لإظهار المزيد من الأنماط</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47</a:t>
            </a:fld>
            <a:endParaRPr lang="en-US" smtClean="0"/>
          </a:p>
        </p:txBody>
      </p:sp>
      <p:pic>
        <p:nvPicPr>
          <p:cNvPr id="11" name="صورة 10" descr="style3.bmp"/>
          <p:cNvPicPr>
            <a:picLocks noChangeAspect="1"/>
          </p:cNvPicPr>
          <p:nvPr/>
        </p:nvPicPr>
        <p:blipFill>
          <a:blip r:embed="rId3" cstate="print"/>
          <a:stretch>
            <a:fillRect/>
          </a:stretch>
        </p:blipFill>
        <p:spPr>
          <a:xfrm>
            <a:off x="990600" y="3733800"/>
            <a:ext cx="4624388" cy="2105025"/>
          </a:xfrm>
          <a:prstGeom prst="rect">
            <a:avLst/>
          </a:prstGeom>
        </p:spPr>
      </p:pic>
      <p:cxnSp>
        <p:nvCxnSpPr>
          <p:cNvPr id="13" name="رابط كسهم مستقيم 12"/>
          <p:cNvCxnSpPr/>
          <p:nvPr/>
        </p:nvCxnSpPr>
        <p:spPr>
          <a:xfrm rot="10800000" flipV="1">
            <a:off x="1676400" y="4114800"/>
            <a:ext cx="4343400" cy="2286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dissolve/>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dirty="0" smtClean="0"/>
              <a:t>الأنماط</a:t>
            </a:r>
            <a:endParaRPr lang="en-US" dirty="0"/>
          </a:p>
        </p:txBody>
      </p:sp>
      <p:sp>
        <p:nvSpPr>
          <p:cNvPr id="8" name="عنصر نائب للمحتوى 7"/>
          <p:cNvSpPr>
            <a:spLocks noGrp="1"/>
          </p:cNvSpPr>
          <p:nvPr>
            <p:ph idx="1"/>
          </p:nvPr>
        </p:nvSpPr>
        <p:spPr/>
        <p:txBody>
          <a:bodyPr/>
          <a:lstStyle/>
          <a:p>
            <a:pPr>
              <a:buFont typeface="Wingdings" pitchFamily="2" charset="2"/>
              <a:buChar char="ü"/>
            </a:pPr>
            <a:r>
              <a:rPr lang="ar-SA" dirty="0" smtClean="0"/>
              <a:t>لنقل صفات الأنماط من مستند لآخر نقوم بتحديد النص الذي نريد نقل نمطه إلى مستند آخر ثم نقوم بنسخ النص ولصقه في المستند الجديد فيقوم وورد بنقل أنماط النص </a:t>
            </a:r>
            <a:r>
              <a:rPr lang="ar-SA" dirty="0" err="1" smtClean="0"/>
              <a:t>الى</a:t>
            </a:r>
            <a:r>
              <a:rPr lang="ar-SA" dirty="0" smtClean="0"/>
              <a:t> معرض الأنماط السريعة</a:t>
            </a:r>
          </a:p>
          <a:p>
            <a:pPr>
              <a:buFont typeface="Wingdings" pitchFamily="2" charset="2"/>
              <a:buChar char="ü"/>
            </a:pPr>
            <a:endParaRPr lang="ar-SA" dirty="0" smtClean="0"/>
          </a:p>
          <a:p>
            <a:pPr>
              <a:buFont typeface="Wingdings" pitchFamily="2" charset="2"/>
              <a:buChar char="ü"/>
            </a:pPr>
            <a:r>
              <a:rPr lang="ar-SA" dirty="0" smtClean="0"/>
              <a:t>لتعديل الأنماط من تبويب الصفحة الرئيسية ومن مجموعة أنماط ننقر على الزر الأيمن فوق النمط الذي نريد تغييره ثم من القائمة المختصرة ننقر فوق تعديل فيظهر مربع حوار تعديل النمط  ننقر فوق تنسيق فتظهر قائمة تحتوي على الخط والفقرة والجدولة والحدود واللغة وكذلك </a:t>
            </a:r>
            <a:r>
              <a:rPr lang="ar-SA" dirty="0" err="1" smtClean="0"/>
              <a:t>التوقيم</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48</a:t>
            </a:fld>
            <a:endParaRPr lang="en-US" smtClean="0"/>
          </a:p>
        </p:txBody>
      </p:sp>
    </p:spTree>
  </p:cSld>
  <p:clrMapOvr>
    <a:masterClrMapping/>
  </p:clrMapOvr>
  <p:transition>
    <p:dissolve/>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dirty="0" smtClean="0"/>
              <a:t>الأنماط</a:t>
            </a:r>
            <a:endParaRPr lang="en-US" dirty="0"/>
          </a:p>
        </p:txBody>
      </p:sp>
      <p:pic>
        <p:nvPicPr>
          <p:cNvPr id="5" name="عنصر نائب للمحتوى 4" descr="style4.bmp"/>
          <p:cNvPicPr>
            <a:picLocks noGrp="1" noChangeAspect="1"/>
          </p:cNvPicPr>
          <p:nvPr>
            <p:ph idx="1"/>
          </p:nvPr>
        </p:nvPicPr>
        <p:blipFill>
          <a:blip r:embed="rId3" cstate="print"/>
          <a:stretch>
            <a:fillRect/>
          </a:stretch>
        </p:blipFill>
        <p:spPr>
          <a:xfrm>
            <a:off x="960966" y="1524000"/>
            <a:ext cx="7907867" cy="4648200"/>
          </a:xfrm>
        </p:spPr>
      </p:pic>
      <p:sp>
        <p:nvSpPr>
          <p:cNvPr id="8196" name="Slide Number Placeholder 3"/>
          <p:cNvSpPr>
            <a:spLocks noGrp="1"/>
          </p:cNvSpPr>
          <p:nvPr>
            <p:ph type="sldNum" sz="quarter" idx="10"/>
          </p:nvPr>
        </p:nvSpPr>
        <p:spPr/>
        <p:txBody>
          <a:bodyPr/>
          <a:lstStyle/>
          <a:p>
            <a:fld id="{4CFA5A0D-744A-410D-98F8-3583FCD5B36E}" type="slidenum">
              <a:rPr lang="ar-SA" smtClean="0"/>
              <a:pPr/>
              <a:t>49</a:t>
            </a:fld>
            <a:endParaRPr lang="en-US" smtClean="0"/>
          </a:p>
        </p:txBody>
      </p:sp>
    </p:spTree>
  </p:cSld>
  <p:clrMapOvr>
    <a:masterClrMapping/>
  </p:clrMapOvr>
  <p:transition>
    <p:dissolve/>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dirty="0" smtClean="0"/>
              <a:t>جدول المحتويات</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50</a:t>
            </a:fld>
            <a:endParaRPr lang="en-US" smtClean="0"/>
          </a:p>
        </p:txBody>
      </p:sp>
      <p:sp>
        <p:nvSpPr>
          <p:cNvPr id="6" name="عنصر نائب للمحتوى 5"/>
          <p:cNvSpPr>
            <a:spLocks noGrp="1"/>
          </p:cNvSpPr>
          <p:nvPr>
            <p:ph idx="1"/>
          </p:nvPr>
        </p:nvSpPr>
        <p:spPr/>
        <p:txBody>
          <a:bodyPr/>
          <a:lstStyle/>
          <a:p>
            <a:r>
              <a:rPr lang="ar-SA" dirty="0" smtClean="0"/>
              <a:t>لإنشاء جدول محتويات نحدد العنوان الذي نريد تطبيق نمط العنوان عليه ثم من تبويب الصفحة الرئيسية ومن مجموعة أنماط نحدد نمط للعناوين ونقوم بتحديد العناوين التي تكون عناوين رئيسية أو عناوين ثانوية نكرر الخطوات إلى أن نسمي كامل النص الذي نريد إظهاره في جدول المحتويات بعدها نضع نقطة الإدراج حيث نريد ظهور الجدول بعدها ننتقل إلى تبويب مراجع ومن مجموعة جدول المحتويات ننقر فوق جدول المحتويات بعدها ننقر فوق أحد الأشكال الجاهزة</a:t>
            </a:r>
            <a:endParaRPr lang="en-US" dirty="0"/>
          </a:p>
        </p:txBody>
      </p:sp>
    </p:spTree>
  </p:cSld>
  <p:clrMapOvr>
    <a:masterClrMapping/>
  </p:clrMapOvr>
  <p:transition>
    <p:dissolve/>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dirty="0" smtClean="0"/>
              <a:t>جدول المحتويات</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51</a:t>
            </a:fld>
            <a:endParaRPr lang="en-US" smtClean="0"/>
          </a:p>
        </p:txBody>
      </p:sp>
      <p:sp>
        <p:nvSpPr>
          <p:cNvPr id="6" name="عنصر نائب للمحتوى 5"/>
          <p:cNvSpPr>
            <a:spLocks noGrp="1"/>
          </p:cNvSpPr>
          <p:nvPr>
            <p:ph idx="1"/>
          </p:nvPr>
        </p:nvSpPr>
        <p:spPr/>
        <p:txBody>
          <a:bodyPr/>
          <a:lstStyle/>
          <a:p>
            <a:pPr>
              <a:buFont typeface="Wingdings" pitchFamily="2" charset="2"/>
              <a:buChar char="ü"/>
            </a:pPr>
            <a:r>
              <a:rPr lang="ar-SA" dirty="0" smtClean="0"/>
              <a:t>للتعديل على جدول المحتويات وذلك بعد إضافة عناوين جديدة حيث لا تظهر في الجدول بعد إنشائه  نقوم من تبويب مراجع ومن مجموعة جدول المحتويات ننقر فوق تحديث الجدول </a:t>
            </a:r>
          </a:p>
          <a:p>
            <a:endParaRPr lang="ar-SA" dirty="0" smtClean="0"/>
          </a:p>
          <a:p>
            <a:endParaRPr lang="ar-SA" dirty="0" smtClean="0"/>
          </a:p>
          <a:p>
            <a:pPr>
              <a:buFont typeface="Wingdings" pitchFamily="2" charset="2"/>
              <a:buChar char="ü"/>
            </a:pPr>
            <a:r>
              <a:rPr lang="ar-SA" dirty="0" smtClean="0"/>
              <a:t>فيظهر مربع تحديث الجدول بعدها نختار تحديث أرقام الصفحات فقط للتعديل على أرقام الصفحات أو تحديث جدول بأكمله للتعديل على أرقام الصفحات إضافة إلى أي تغييرات على المسميات</a:t>
            </a:r>
            <a:endParaRPr lang="en-US" dirty="0"/>
          </a:p>
        </p:txBody>
      </p:sp>
      <p:pic>
        <p:nvPicPr>
          <p:cNvPr id="5" name="صورة 4" descr="toc1.bmp"/>
          <p:cNvPicPr>
            <a:picLocks noChangeAspect="1"/>
          </p:cNvPicPr>
          <p:nvPr/>
        </p:nvPicPr>
        <p:blipFill>
          <a:blip r:embed="rId3" cstate="print"/>
          <a:stretch>
            <a:fillRect/>
          </a:stretch>
        </p:blipFill>
        <p:spPr>
          <a:xfrm>
            <a:off x="3124200" y="3352800"/>
            <a:ext cx="2990850" cy="1200150"/>
          </a:xfrm>
          <a:prstGeom prst="rect">
            <a:avLst/>
          </a:prstGeom>
        </p:spPr>
      </p:pic>
    </p:spTree>
  </p:cSld>
  <p:clrMapOvr>
    <a:masterClrMapping/>
  </p:clrMapOvr>
  <p:transition>
    <p:dissolve/>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Number Placeholder 3"/>
          <p:cNvSpPr>
            <a:spLocks noGrp="1"/>
          </p:cNvSpPr>
          <p:nvPr>
            <p:ph type="sldNum" sz="quarter" idx="10"/>
          </p:nvPr>
        </p:nvSpPr>
        <p:spPr bwMode="auto">
          <a:noFill/>
          <a:ln>
            <a:miter lim="800000"/>
            <a:headEnd/>
            <a:tailEnd/>
          </a:ln>
        </p:spPr>
        <p:txBody>
          <a:bodyPr/>
          <a:lstStyle/>
          <a:p>
            <a:fld id="{328568E0-5893-4E52-8555-1DEE66EC7C2E}" type="slidenum">
              <a:rPr lang="ar-SA" smtClean="0">
                <a:cs typeface="Arial" pitchFamily="34" charset="0"/>
              </a:rPr>
              <a:pPr/>
              <a:t>52</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38916"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38920"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38917"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38918"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13411</TotalTime>
  <Words>2105</Words>
  <Application>Microsoft Office PowerPoint</Application>
  <PresentationFormat>A4 Paper (210x297 mm)‎</PresentationFormat>
  <Paragraphs>311</Paragraphs>
  <Slides>52</Slides>
  <Notes>48</Notes>
  <HiddenSlides>0</HiddenSlides>
  <MMClips>0</MMClips>
  <ScaleCrop>false</ScaleCrop>
  <HeadingPairs>
    <vt:vector size="4" baseType="variant">
      <vt:variant>
        <vt:lpstr>سمة</vt:lpstr>
      </vt:variant>
      <vt:variant>
        <vt:i4>1</vt:i4>
      </vt:variant>
      <vt:variant>
        <vt:lpstr>عناوين الشرائح</vt:lpstr>
      </vt:variant>
      <vt:variant>
        <vt:i4>52</vt:i4>
      </vt:variant>
    </vt:vector>
  </HeadingPairs>
  <TitlesOfParts>
    <vt:vector size="53" baseType="lpstr">
      <vt:lpstr>Office Theme</vt:lpstr>
      <vt:lpstr>الشريحة 1</vt:lpstr>
      <vt:lpstr>المحاضرة الثانية عشرة</vt:lpstr>
      <vt:lpstr>عناصر المحاضرة</vt:lpstr>
      <vt:lpstr>فاصل الأسطر وعلامات الجدولة</vt:lpstr>
      <vt:lpstr>التعداد الرقمي</vt:lpstr>
      <vt:lpstr>التعداد الرقمي</vt:lpstr>
      <vt:lpstr>التعداد الرقمي</vt:lpstr>
      <vt:lpstr>التعداد الرقمي</vt:lpstr>
      <vt:lpstr>التعداد النقطي</vt:lpstr>
      <vt:lpstr>التعداد النقطي</vt:lpstr>
      <vt:lpstr>التعداد النقطي</vt:lpstr>
      <vt:lpstr>التعداد النقطي</vt:lpstr>
      <vt:lpstr>الواصلة التلقائية Hyphenation</vt:lpstr>
      <vt:lpstr>الواصلة التلقائية Hyphenation</vt:lpstr>
      <vt:lpstr>إعداد الصفحة</vt:lpstr>
      <vt:lpstr>إعداد الصفحة</vt:lpstr>
      <vt:lpstr>إعداد الصفحة</vt:lpstr>
      <vt:lpstr>إعداد الصفحة</vt:lpstr>
      <vt:lpstr>إعداد الصفحة</vt:lpstr>
      <vt:lpstr>إعداد الصفحة</vt:lpstr>
      <vt:lpstr>إعداد الصفحة</vt:lpstr>
      <vt:lpstr>إعداد الصفحة</vt:lpstr>
      <vt:lpstr>إعداد الصفحة</vt:lpstr>
      <vt:lpstr>إعداد الصفحة</vt:lpstr>
      <vt:lpstr>إعداد الصفحة</vt:lpstr>
      <vt:lpstr>إعداد الصفحة</vt:lpstr>
      <vt:lpstr>إدراج جدول</vt:lpstr>
      <vt:lpstr>إدراج جدول</vt:lpstr>
      <vt:lpstr>إدراج جدول</vt:lpstr>
      <vt:lpstr>إدراج جدول</vt:lpstr>
      <vt:lpstr>إدراج جدول</vt:lpstr>
      <vt:lpstr>إدراج جدول</vt:lpstr>
      <vt:lpstr>إدراج جدول</vt:lpstr>
      <vt:lpstr>إدراج جدول</vt:lpstr>
      <vt:lpstr>إدراج جدول</vt:lpstr>
      <vt:lpstr>إدراج جدول</vt:lpstr>
      <vt:lpstr>إدراج جدول</vt:lpstr>
      <vt:lpstr>إدراج جدول</vt:lpstr>
      <vt:lpstr>إدراج جدول</vt:lpstr>
      <vt:lpstr>إدراج جدول</vt:lpstr>
      <vt:lpstr>إدراج جدول</vt:lpstr>
      <vt:lpstr>إدراج جدول </vt:lpstr>
      <vt:lpstr>إدراج جدول </vt:lpstr>
      <vt:lpstr>إدراج جدول </vt:lpstr>
      <vt:lpstr>إدراج جدول </vt:lpstr>
      <vt:lpstr>الأنماط</vt:lpstr>
      <vt:lpstr>الأنماط</vt:lpstr>
      <vt:lpstr>الأنماط</vt:lpstr>
      <vt:lpstr>الأنماط</vt:lpstr>
      <vt:lpstr>جدول المحتويات</vt:lpstr>
      <vt:lpstr>جدول المحتويات</vt:lpstr>
      <vt:lpstr>الشريحة 52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TOSHIBA</cp:lastModifiedBy>
  <cp:revision>1093</cp:revision>
  <dcterms:created xsi:type="dcterms:W3CDTF">2009-10-14T19:14:34Z</dcterms:created>
  <dcterms:modified xsi:type="dcterms:W3CDTF">2016-11-30T01:43:31Z</dcterms:modified>
</cp:coreProperties>
</file>