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شكل حر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A8E42BE-AE45-42CE-B789-D4D0C3E3FB4D}" type="datetimeFigureOut">
              <a:rPr lang="ar-SA" smtClean="0"/>
              <a:t>14/01/33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1B0D443-73B9-45F1-856A-91B2EBD152A7}" type="slidenum">
              <a:rPr lang="ar-SA" smtClean="0"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29064" y="4077072"/>
            <a:ext cx="6015144" cy="1561728"/>
          </a:xfrm>
        </p:spPr>
        <p:txBody>
          <a:bodyPr>
            <a:normAutofit/>
          </a:bodyPr>
          <a:lstStyle/>
          <a:p>
            <a:r>
              <a:rPr lang="ar-SA" sz="4000" dirty="0" err="1" smtClean="0"/>
              <a:t>اعداد</a:t>
            </a:r>
            <a:r>
              <a:rPr lang="ar-SA" sz="4000" dirty="0" smtClean="0"/>
              <a:t> / المسافرة</a:t>
            </a:r>
            <a:endParaRPr lang="ar-SA" sz="40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4787022" cy="1236116"/>
          </a:xfrm>
        </p:spPr>
        <p:txBody>
          <a:bodyPr>
            <a:noAutofit/>
          </a:bodyPr>
          <a:lstStyle/>
          <a:p>
            <a:r>
              <a:rPr lang="ar-SA" sz="4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DecoType Naskh Variants" pitchFamily="2" charset="-78"/>
              </a:rPr>
              <a:t>اللغة الإنجليزية العامة</a:t>
            </a:r>
          </a:p>
          <a:p>
            <a:r>
              <a:rPr lang="ar-SA" sz="4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DecoType Naskh Variants" pitchFamily="2" charset="-78"/>
              </a:rPr>
              <a:t>المحاضرة الثانية عشر</a:t>
            </a:r>
            <a:endParaRPr lang="ar-SA" sz="4400" b="1" dirty="0">
              <a:solidFill>
                <a:schemeClr val="accent5">
                  <a:lumMod val="20000"/>
                  <a:lumOff val="80000"/>
                </a:schemeClr>
              </a:solidFill>
              <a:cs typeface="DecoType Naskh Variant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000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060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120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180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240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301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361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509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629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690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774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008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0083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6038" y="0"/>
            <a:ext cx="90519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0083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6513" y="0"/>
            <a:ext cx="90693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344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3448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85725" y="0"/>
            <a:ext cx="89709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665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66555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6200" y="0"/>
            <a:ext cx="89916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837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8373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3025" y="0"/>
            <a:ext cx="89963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8373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8100" y="0"/>
            <a:ext cx="90662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8373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90488" y="0"/>
            <a:ext cx="89630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281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408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525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586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679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757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900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960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9603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1113" y="0"/>
            <a:ext cx="91217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3080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600" dirty="0" smtClean="0">
                <a:solidFill>
                  <a:schemeClr val="accent6">
                    <a:lumMod val="20000"/>
                    <a:lumOff val="80000"/>
                  </a:schemeClr>
                </a:solidFill>
                <a:cs typeface="DecoType Naskh Variants" pitchFamily="2" charset="-78"/>
              </a:rPr>
              <a:t>أتمنى لكم التوفيق والنجاح</a:t>
            </a:r>
            <a:endParaRPr lang="ar-SA" sz="3600" dirty="0">
              <a:solidFill>
                <a:schemeClr val="accent6">
                  <a:lumMod val="20000"/>
                  <a:lumOff val="80000"/>
                </a:schemeClr>
              </a:solidFill>
              <a:cs typeface="DecoType Naskh Variants" pitchFamily="2" charset="-78"/>
            </a:endParaRPr>
          </a:p>
        </p:txBody>
      </p:sp>
      <p:pic>
        <p:nvPicPr>
          <p:cNvPr id="5" name="عنصر نائب للصورة 4" descr="b609603220d81883cb16a513169ca9b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00" b="12500"/>
          <a:stretch>
            <a:fillRect/>
          </a:stretch>
        </p:blipFill>
        <p:spPr/>
      </p:pic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800" dirty="0" smtClean="0">
                <a:cs typeface="Akhbar MT" pitchFamily="2" charset="-78"/>
              </a:rPr>
              <a:t>لا تنسونا من خالص الدعاء  ..</a:t>
            </a:r>
          </a:p>
          <a:p>
            <a:r>
              <a:rPr lang="ar-SA" sz="2800" dirty="0" smtClean="0">
                <a:cs typeface="Akhbar MT" pitchFamily="2" charset="-78"/>
              </a:rPr>
              <a:t>لي ولأمي الغالية بالرحمة والمغفرة 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6" name="وجه ضاحك 5"/>
          <p:cNvSpPr/>
          <p:nvPr/>
        </p:nvSpPr>
        <p:spPr>
          <a:xfrm>
            <a:off x="5724128" y="3140968"/>
            <a:ext cx="936104" cy="792088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قنية">
  <a:themeElements>
    <a:clrScheme name="مخصص 1">
      <a:dk1>
        <a:srgbClr val="7030A0"/>
      </a:dk1>
      <a:lt1>
        <a:srgbClr val="D8D8D8"/>
      </a:lt1>
      <a:dk2>
        <a:srgbClr val="D8243D"/>
      </a:dk2>
      <a:lt2>
        <a:srgbClr val="F2F2F2"/>
      </a:lt2>
      <a:accent1>
        <a:srgbClr val="7030A0"/>
      </a:accent1>
      <a:accent2>
        <a:srgbClr val="60B5CC"/>
      </a:accent2>
      <a:accent3>
        <a:srgbClr val="E66C7D"/>
      </a:accent3>
      <a:accent4>
        <a:srgbClr val="6BB76D"/>
      </a:accent4>
      <a:accent5>
        <a:srgbClr val="7030A0"/>
      </a:accent5>
      <a:accent6>
        <a:srgbClr val="C64847"/>
      </a:accent6>
      <a:hlink>
        <a:srgbClr val="168BBA"/>
      </a:hlink>
      <a:folHlink>
        <a:srgbClr val="680000"/>
      </a:folHlink>
    </a:clrScheme>
    <a:fontScheme name="تقنية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تقني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</TotalTime>
  <Words>24</Words>
  <Application>Microsoft Office PowerPoint</Application>
  <PresentationFormat>عرض على الشاشة (3:4)‏</PresentationFormat>
  <Paragraphs>11</Paragraphs>
  <Slides>34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تقنية</vt:lpstr>
      <vt:lpstr>اعداد / المسافرة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أتمنى لكم التوفيق والنجاح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اعداد / المسافرة</dc:title>
  <dc:creator>win 7</dc:creator>
  <cp:lastModifiedBy>win 7</cp:lastModifiedBy>
  <cp:revision>2</cp:revision>
  <dcterms:created xsi:type="dcterms:W3CDTF">2011-12-09T04:55:08Z</dcterms:created>
  <dcterms:modified xsi:type="dcterms:W3CDTF">2011-12-09T05:06:51Z</dcterms:modified>
</cp:coreProperties>
</file>