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B8B36B2-84B0-4D8A-A9CB-1492F060A4D7}" type="datetimeFigureOut">
              <a:rPr lang="ar-SA" smtClean="0"/>
              <a:t>02/12/32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F1AD092-CD30-4368-B8E8-60F2BB7650F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6190456" cy="1512167"/>
          </a:xfrm>
        </p:spPr>
        <p:txBody>
          <a:bodyPr/>
          <a:lstStyle/>
          <a:p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اللغة الإنجليزية العامة</a:t>
            </a:r>
            <a:b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r-SA" sz="3600" dirty="0" smtClean="0">
                <a:solidFill>
                  <a:srgbClr val="00B0F0"/>
                </a:solidFill>
              </a:rPr>
              <a:t>المحاضرة :السادسة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إعداد</a:t>
            </a:r>
            <a:r>
              <a:rPr lang="ar-SA" dirty="0" smtClean="0">
                <a:solidFill>
                  <a:schemeClr val="bg1"/>
                </a:solidFill>
              </a:rPr>
              <a:t>...</a:t>
            </a:r>
            <a:r>
              <a:rPr lang="ar-SA" dirty="0" smtClean="0"/>
              <a:t>  </a:t>
            </a:r>
          </a:p>
          <a:p>
            <a:r>
              <a:rPr lang="ar-SA" dirty="0" smtClean="0"/>
              <a:t>المسافرة </a:t>
            </a:r>
          </a:p>
          <a:p>
            <a:endParaRPr lang="ar-SA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1750" y="0"/>
            <a:ext cx="9080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638" y="0"/>
            <a:ext cx="91027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نص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ar-SA" sz="18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لا تنسوني من الدعاء لي ولامي الغالية بالرحمة والمغفرة ولمن قام بشرح هذه المحاضرة </a:t>
            </a:r>
            <a:endParaRPr lang="ar-SA" sz="1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3" name="عنصر نائب للصورة 12" descr="b609603220d81883cb16a513169ca9b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3383" b="13383"/>
          <a:stretch>
            <a:fillRect/>
          </a:stretch>
        </p:blipFill>
        <p:spPr>
          <a:xfrm>
            <a:off x="2915816" y="620688"/>
            <a:ext cx="3168650" cy="3094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تم </a:t>
            </a:r>
            <a:r>
              <a:rPr lang="ar-SA" dirty="0" err="1" smtClean="0"/>
              <a:t>بحمدالله</a:t>
            </a:r>
            <a:endParaRPr lang="ar-SA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771800" y="4221088"/>
            <a:ext cx="33123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تمنياتي القلبية لكم بالتوفيق والنجاح الدائم </a:t>
            </a:r>
            <a:endParaRPr lang="ar-SA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</TotalTime>
  <Words>28</Words>
  <Application>Microsoft Office PowerPoint</Application>
  <PresentationFormat>عرض على الشاشة (3:4)‏</PresentationFormat>
  <Paragraphs>6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ملتقى</vt:lpstr>
      <vt:lpstr>اللغة الإنجليزية العامة المحاضرة :السادسة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تم بحمدالله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اللغة الإنجليزية العامة المحاضرة :السادسة</dc:title>
  <dc:creator>win 7</dc:creator>
  <cp:lastModifiedBy>win 7</cp:lastModifiedBy>
  <cp:revision>2</cp:revision>
  <dcterms:created xsi:type="dcterms:W3CDTF">2011-10-29T19:46:34Z</dcterms:created>
  <dcterms:modified xsi:type="dcterms:W3CDTF">2011-10-29T20:06:02Z</dcterms:modified>
</cp:coreProperties>
</file>