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8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331" r:id="rId49"/>
    <p:sldId id="341" r:id="rId50"/>
    <p:sldId id="342" r:id="rId51"/>
    <p:sldId id="343" r:id="rId52"/>
    <p:sldId id="346" r:id="rId53"/>
    <p:sldId id="347" r:id="rId54"/>
    <p:sldId id="334" r:id="rId55"/>
    <p:sldId id="335" r:id="rId56"/>
    <p:sldId id="336" r:id="rId57"/>
    <p:sldId id="337" r:id="rId58"/>
    <p:sldId id="338" r:id="rId59"/>
    <p:sldId id="348" r:id="rId60"/>
    <p:sldId id="340" r:id="rId61"/>
    <p:sldId id="349" r:id="rId62"/>
    <p:sldId id="350" r:id="rId63"/>
    <p:sldId id="351" r:id="rId64"/>
    <p:sldId id="352" r:id="rId65"/>
    <p:sldId id="353" r:id="rId66"/>
    <p:sldId id="361" r:id="rId67"/>
    <p:sldId id="362" r:id="rId68"/>
    <p:sldId id="354" r:id="rId69"/>
    <p:sldId id="355" r:id="rId70"/>
    <p:sldId id="356" r:id="rId71"/>
    <p:sldId id="357" r:id="rId72"/>
    <p:sldId id="358" r:id="rId73"/>
    <p:sldId id="359" r:id="rId74"/>
    <p:sldId id="363" r:id="rId75"/>
    <p:sldId id="364" r:id="rId76"/>
    <p:sldId id="365" r:id="rId77"/>
    <p:sldId id="371" r:id="rId78"/>
    <p:sldId id="366" r:id="rId79"/>
    <p:sldId id="367" r:id="rId80"/>
    <p:sldId id="369" r:id="rId81"/>
    <p:sldId id="368" r:id="rId82"/>
    <p:sldId id="285" r:id="rId83"/>
    <p:sldId id="383" r:id="rId84"/>
    <p:sldId id="384" r:id="rId85"/>
    <p:sldId id="385" r:id="rId86"/>
    <p:sldId id="386" r:id="rId87"/>
    <p:sldId id="391" r:id="rId88"/>
    <p:sldId id="392" r:id="rId89"/>
    <p:sldId id="387" r:id="rId90"/>
    <p:sldId id="393" r:id="rId91"/>
    <p:sldId id="394" r:id="rId92"/>
    <p:sldId id="395" r:id="rId93"/>
    <p:sldId id="377" r:id="rId94"/>
    <p:sldId id="378" r:id="rId95"/>
    <p:sldId id="379" r:id="rId96"/>
    <p:sldId id="380" r:id="rId97"/>
    <p:sldId id="418" r:id="rId98"/>
    <p:sldId id="419" r:id="rId99"/>
    <p:sldId id="382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10" r:id="rId109"/>
    <p:sldId id="412" r:id="rId110"/>
    <p:sldId id="413" r:id="rId111"/>
    <p:sldId id="414" r:id="rId112"/>
    <p:sldId id="415" r:id="rId113"/>
    <p:sldId id="420" r:id="rId114"/>
    <p:sldId id="421" r:id="rId115"/>
    <p:sldId id="422" r:id="rId116"/>
    <p:sldId id="423" r:id="rId117"/>
    <p:sldId id="435" r:id="rId118"/>
    <p:sldId id="436" r:id="rId119"/>
    <p:sldId id="424" r:id="rId120"/>
    <p:sldId id="437" r:id="rId121"/>
    <p:sldId id="438" r:id="rId122"/>
    <p:sldId id="439" r:id="rId123"/>
    <p:sldId id="440" r:id="rId124"/>
    <p:sldId id="441" r:id="rId125"/>
    <p:sldId id="442" r:id="rId126"/>
    <p:sldId id="444" r:id="rId127"/>
    <p:sldId id="445" r:id="rId128"/>
    <p:sldId id="446" r:id="rId129"/>
    <p:sldId id="447" r:id="rId130"/>
    <p:sldId id="448" r:id="rId131"/>
    <p:sldId id="449" r:id="rId132"/>
    <p:sldId id="450" r:id="rId133"/>
    <p:sldId id="451" r:id="rId134"/>
    <p:sldId id="429" r:id="rId135"/>
    <p:sldId id="430" r:id="rId136"/>
    <p:sldId id="266" r:id="rId1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wmf"/><Relationship Id="rId1" Type="http://schemas.openxmlformats.org/officeDocument/2006/relationships/image" Target="../media/image159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wmf"/><Relationship Id="rId1" Type="http://schemas.openxmlformats.org/officeDocument/2006/relationships/image" Target="../media/image159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wmf"/><Relationship Id="rId1" Type="http://schemas.openxmlformats.org/officeDocument/2006/relationships/image" Target="../media/image166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6" Type="http://schemas.openxmlformats.org/officeDocument/2006/relationships/image" Target="../media/image173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wmf"/><Relationship Id="rId1" Type="http://schemas.openxmlformats.org/officeDocument/2006/relationships/image" Target="../media/image179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4" Type="http://schemas.openxmlformats.org/officeDocument/2006/relationships/image" Target="../media/image186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wmf"/><Relationship Id="rId1" Type="http://schemas.openxmlformats.org/officeDocument/2006/relationships/image" Target="../media/image19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4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" Type="http://schemas.openxmlformats.org/officeDocument/2006/relationships/image" Target="../media/image195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wmf"/><Relationship Id="rId1" Type="http://schemas.openxmlformats.org/officeDocument/2006/relationships/image" Target="../media/image199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wmf"/><Relationship Id="rId1" Type="http://schemas.openxmlformats.org/officeDocument/2006/relationships/image" Target="../media/image201.w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wmf"/><Relationship Id="rId1" Type="http://schemas.openxmlformats.org/officeDocument/2006/relationships/image" Target="../media/image203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5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2.w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2" Type="http://schemas.openxmlformats.org/officeDocument/2006/relationships/image" Target="../media/image214.wmf"/><Relationship Id="rId1" Type="http://schemas.openxmlformats.org/officeDocument/2006/relationships/image" Target="../media/image213.w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wmf"/><Relationship Id="rId2" Type="http://schemas.openxmlformats.org/officeDocument/2006/relationships/image" Target="../media/image220.wmf"/><Relationship Id="rId1" Type="http://schemas.openxmlformats.org/officeDocument/2006/relationships/image" Target="../media/image219.wmf"/></Relationships>
</file>

<file path=ppt/drawings/_rels/vmlDrawing7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wmf"/><Relationship Id="rId1" Type="http://schemas.openxmlformats.org/officeDocument/2006/relationships/image" Target="../media/image222.w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wmf"/><Relationship Id="rId2" Type="http://schemas.openxmlformats.org/officeDocument/2006/relationships/image" Target="../media/image228.wmf"/><Relationship Id="rId1" Type="http://schemas.openxmlformats.org/officeDocument/2006/relationships/image" Target="../media/image227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0.w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wmf"/><Relationship Id="rId2" Type="http://schemas.openxmlformats.org/officeDocument/2006/relationships/image" Target="../media/image232.wmf"/><Relationship Id="rId1" Type="http://schemas.openxmlformats.org/officeDocument/2006/relationships/image" Target="../media/image231.wmf"/><Relationship Id="rId4" Type="http://schemas.openxmlformats.org/officeDocument/2006/relationships/image" Target="../media/image234.wmf"/></Relationships>
</file>

<file path=ppt/drawings/_rels/vmlDrawing7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wmf"/><Relationship Id="rId2" Type="http://schemas.openxmlformats.org/officeDocument/2006/relationships/image" Target="../media/image236.wmf"/><Relationship Id="rId1" Type="http://schemas.openxmlformats.org/officeDocument/2006/relationships/image" Target="../media/image235.w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8.wmf"/></Relationships>
</file>

<file path=ppt/drawings/_rels/vmlDrawing8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wmf"/><Relationship Id="rId2" Type="http://schemas.openxmlformats.org/officeDocument/2006/relationships/image" Target="../media/image240.wmf"/><Relationship Id="rId1" Type="http://schemas.openxmlformats.org/officeDocument/2006/relationships/image" Target="../media/image239.wmf"/></Relationships>
</file>

<file path=ppt/drawings/_rels/vmlDrawing8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wmf"/><Relationship Id="rId1" Type="http://schemas.openxmlformats.org/officeDocument/2006/relationships/image" Target="../media/image242.wmf"/></Relationships>
</file>

<file path=ppt/drawings/_rels/vmlDrawing8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wmf"/><Relationship Id="rId1" Type="http://schemas.openxmlformats.org/officeDocument/2006/relationships/image" Target="../media/image244.w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wmf"/><Relationship Id="rId1" Type="http://schemas.openxmlformats.org/officeDocument/2006/relationships/image" Target="../media/image246.wmf"/></Relationships>
</file>

<file path=ppt/drawings/_rels/vmlDrawing8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wmf"/><Relationship Id="rId1" Type="http://schemas.openxmlformats.org/officeDocument/2006/relationships/image" Target="../media/image248.wmf"/></Relationships>
</file>

<file path=ppt/drawings/_rels/vmlDrawing8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wmf"/><Relationship Id="rId1" Type="http://schemas.openxmlformats.org/officeDocument/2006/relationships/image" Target="../media/image250.wmf"/></Relationships>
</file>

<file path=ppt/drawings/_rels/vmlDrawing8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wmf"/><Relationship Id="rId1" Type="http://schemas.openxmlformats.org/officeDocument/2006/relationships/image" Target="../media/image252.wmf"/></Relationships>
</file>

<file path=ppt/drawings/_rels/vmlDrawing8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wmf"/><Relationship Id="rId1" Type="http://schemas.openxmlformats.org/officeDocument/2006/relationships/image" Target="../media/image254.wmf"/></Relationships>
</file>

<file path=ppt/drawings/_rels/vmlDrawing8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wmf"/><Relationship Id="rId1" Type="http://schemas.openxmlformats.org/officeDocument/2006/relationships/image" Target="../media/image256.wmf"/></Relationships>
</file>

<file path=ppt/drawings/_rels/vmlDrawing8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wmf"/><Relationship Id="rId1" Type="http://schemas.openxmlformats.org/officeDocument/2006/relationships/image" Target="../media/image258.wmf"/></Relationships>
</file>

<file path=ppt/drawings/_rels/vmlDrawing9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wmf"/><Relationship Id="rId1" Type="http://schemas.openxmlformats.org/officeDocument/2006/relationships/image" Target="../media/image260.wmf"/></Relationships>
</file>

<file path=ppt/drawings/_rels/vmlDrawing9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wmf"/><Relationship Id="rId1" Type="http://schemas.openxmlformats.org/officeDocument/2006/relationships/image" Target="../media/image262.wmf"/></Relationships>
</file>

<file path=ppt/drawings/_rels/vmlDrawing9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wmf"/><Relationship Id="rId1" Type="http://schemas.openxmlformats.org/officeDocument/2006/relationships/image" Target="../media/image264.wmf"/></Relationships>
</file>

<file path=ppt/drawings/_rels/vmlDrawing9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wmf"/><Relationship Id="rId2" Type="http://schemas.openxmlformats.org/officeDocument/2006/relationships/image" Target="../media/image267.wmf"/><Relationship Id="rId1" Type="http://schemas.openxmlformats.org/officeDocument/2006/relationships/image" Target="../media/image266.wmf"/><Relationship Id="rId5" Type="http://schemas.openxmlformats.org/officeDocument/2006/relationships/image" Target="../media/image270.wmf"/><Relationship Id="rId4" Type="http://schemas.openxmlformats.org/officeDocument/2006/relationships/image" Target="../media/image269.wmf"/></Relationships>
</file>

<file path=ppt/drawings/_rels/vmlDrawing9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wmf"/><Relationship Id="rId2" Type="http://schemas.openxmlformats.org/officeDocument/2006/relationships/image" Target="../media/image267.wmf"/><Relationship Id="rId1" Type="http://schemas.openxmlformats.org/officeDocument/2006/relationships/image" Target="../media/image271.wmf"/><Relationship Id="rId5" Type="http://schemas.openxmlformats.org/officeDocument/2006/relationships/image" Target="../media/image273.wmf"/><Relationship Id="rId4" Type="http://schemas.openxmlformats.org/officeDocument/2006/relationships/image" Target="../media/image269.wmf"/></Relationships>
</file>

<file path=ppt/drawings/_rels/vmlDrawing9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4.wmf"/><Relationship Id="rId4" Type="http://schemas.openxmlformats.org/officeDocument/2006/relationships/image" Target="../media/image277.wmf"/></Relationships>
</file>

<file path=ppt/drawings/_rels/vmlDrawing9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wmf"/><Relationship Id="rId2" Type="http://schemas.openxmlformats.org/officeDocument/2006/relationships/image" Target="../media/image274.wmf"/><Relationship Id="rId1" Type="http://schemas.openxmlformats.org/officeDocument/2006/relationships/image" Target="../media/image278.wmf"/><Relationship Id="rId4" Type="http://schemas.openxmlformats.org/officeDocument/2006/relationships/image" Target="../media/image279.wmf"/></Relationships>
</file>

<file path=ppt/drawings/_rels/vmlDrawing9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wmf"/><Relationship Id="rId2" Type="http://schemas.openxmlformats.org/officeDocument/2006/relationships/image" Target="../media/image281.wmf"/><Relationship Id="rId1" Type="http://schemas.openxmlformats.org/officeDocument/2006/relationships/image" Target="../media/image280.wmf"/><Relationship Id="rId4" Type="http://schemas.openxmlformats.org/officeDocument/2006/relationships/image" Target="../media/image275.wmf"/></Relationships>
</file>

<file path=ppt/drawings/_rels/vmlDrawing9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wmf"/><Relationship Id="rId2" Type="http://schemas.openxmlformats.org/officeDocument/2006/relationships/image" Target="../media/image283.wmf"/><Relationship Id="rId1" Type="http://schemas.openxmlformats.org/officeDocument/2006/relationships/image" Target="../media/image282.wmf"/></Relationships>
</file>

<file path=ppt/drawings/_rels/vmlDrawing9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wmf"/><Relationship Id="rId2" Type="http://schemas.openxmlformats.org/officeDocument/2006/relationships/image" Target="../media/image286.wmf"/><Relationship Id="rId1" Type="http://schemas.openxmlformats.org/officeDocument/2006/relationships/image" Target="../media/image285.wmf"/><Relationship Id="rId5" Type="http://schemas.openxmlformats.org/officeDocument/2006/relationships/image" Target="../media/image289.wmf"/><Relationship Id="rId4" Type="http://schemas.openxmlformats.org/officeDocument/2006/relationships/image" Target="../media/image288.wmf"/></Relationships>
</file>

<file path=ppt/drawings/_rels/vmlDrawing10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wmf"/><Relationship Id="rId2" Type="http://schemas.openxmlformats.org/officeDocument/2006/relationships/image" Target="../media/image291.wmf"/><Relationship Id="rId1" Type="http://schemas.openxmlformats.org/officeDocument/2006/relationships/image" Target="../media/image290.wmf"/><Relationship Id="rId6" Type="http://schemas.openxmlformats.org/officeDocument/2006/relationships/image" Target="../media/image295.wmf"/><Relationship Id="rId5" Type="http://schemas.openxmlformats.org/officeDocument/2006/relationships/image" Target="../media/image294.wmf"/><Relationship Id="rId4" Type="http://schemas.openxmlformats.org/officeDocument/2006/relationships/image" Target="../media/image293.wmf"/></Relationships>
</file>

<file path=ppt/drawings/_rels/vmlDrawing10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wmf"/><Relationship Id="rId2" Type="http://schemas.openxmlformats.org/officeDocument/2006/relationships/image" Target="../media/image297.wmf"/><Relationship Id="rId1" Type="http://schemas.openxmlformats.org/officeDocument/2006/relationships/image" Target="../media/image296.wmf"/><Relationship Id="rId6" Type="http://schemas.openxmlformats.org/officeDocument/2006/relationships/image" Target="../media/image300.wmf"/><Relationship Id="rId5" Type="http://schemas.openxmlformats.org/officeDocument/2006/relationships/image" Target="../media/image299.wmf"/><Relationship Id="rId4" Type="http://schemas.openxmlformats.org/officeDocument/2006/relationships/image" Target="../media/image298.wmf"/></Relationships>
</file>

<file path=ppt/drawings/_rels/vmlDrawing10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wmf"/><Relationship Id="rId2" Type="http://schemas.openxmlformats.org/officeDocument/2006/relationships/image" Target="../media/image302.wmf"/><Relationship Id="rId1" Type="http://schemas.openxmlformats.org/officeDocument/2006/relationships/image" Target="../media/image301.wmf"/></Relationships>
</file>

<file path=ppt/drawings/_rels/vmlDrawing10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wmf"/><Relationship Id="rId2" Type="http://schemas.openxmlformats.org/officeDocument/2006/relationships/image" Target="../media/image305.wmf"/><Relationship Id="rId1" Type="http://schemas.openxmlformats.org/officeDocument/2006/relationships/image" Target="../media/image304.wmf"/><Relationship Id="rId5" Type="http://schemas.openxmlformats.org/officeDocument/2006/relationships/image" Target="../media/image308.wmf"/><Relationship Id="rId4" Type="http://schemas.openxmlformats.org/officeDocument/2006/relationships/image" Target="../media/image307.wmf"/></Relationships>
</file>

<file path=ppt/drawings/_rels/vmlDrawing10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wmf"/><Relationship Id="rId2" Type="http://schemas.openxmlformats.org/officeDocument/2006/relationships/image" Target="../media/image310.wmf"/><Relationship Id="rId1" Type="http://schemas.openxmlformats.org/officeDocument/2006/relationships/image" Target="../media/image309.wmf"/><Relationship Id="rId6" Type="http://schemas.openxmlformats.org/officeDocument/2006/relationships/image" Target="../media/image313.wmf"/><Relationship Id="rId5" Type="http://schemas.openxmlformats.org/officeDocument/2006/relationships/image" Target="../media/image312.wmf"/><Relationship Id="rId4" Type="http://schemas.openxmlformats.org/officeDocument/2006/relationships/image" Target="../media/image311.wmf"/></Relationships>
</file>

<file path=ppt/drawings/_rels/vmlDrawing10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wmf"/><Relationship Id="rId2" Type="http://schemas.openxmlformats.org/officeDocument/2006/relationships/image" Target="../media/image315.wmf"/><Relationship Id="rId1" Type="http://schemas.openxmlformats.org/officeDocument/2006/relationships/image" Target="../media/image314.wmf"/><Relationship Id="rId6" Type="http://schemas.openxmlformats.org/officeDocument/2006/relationships/image" Target="../media/image318.wmf"/><Relationship Id="rId5" Type="http://schemas.openxmlformats.org/officeDocument/2006/relationships/image" Target="../media/image317.wmf"/><Relationship Id="rId4" Type="http://schemas.openxmlformats.org/officeDocument/2006/relationships/image" Target="../media/image316.wmf"/></Relationships>
</file>

<file path=ppt/drawings/_rels/vmlDrawing10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wmf"/><Relationship Id="rId2" Type="http://schemas.openxmlformats.org/officeDocument/2006/relationships/image" Target="../media/image320.wmf"/><Relationship Id="rId1" Type="http://schemas.openxmlformats.org/officeDocument/2006/relationships/image" Target="../media/image319.wmf"/><Relationship Id="rId4" Type="http://schemas.openxmlformats.org/officeDocument/2006/relationships/image" Target="../media/image322.wmf"/></Relationships>
</file>

<file path=ppt/drawings/_rels/vmlDrawing10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wmf"/><Relationship Id="rId2" Type="http://schemas.openxmlformats.org/officeDocument/2006/relationships/image" Target="../media/image324.wmf"/><Relationship Id="rId1" Type="http://schemas.openxmlformats.org/officeDocument/2006/relationships/image" Target="../media/image323.wmf"/><Relationship Id="rId6" Type="http://schemas.openxmlformats.org/officeDocument/2006/relationships/image" Target="../media/image327.wmf"/><Relationship Id="rId5" Type="http://schemas.openxmlformats.org/officeDocument/2006/relationships/image" Target="../media/image326.wmf"/><Relationship Id="rId4" Type="http://schemas.openxmlformats.org/officeDocument/2006/relationships/image" Target="../media/image325.wmf"/></Relationships>
</file>

<file path=ppt/drawings/_rels/vmlDrawing10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wmf"/><Relationship Id="rId2" Type="http://schemas.openxmlformats.org/officeDocument/2006/relationships/image" Target="../media/image329.wmf"/><Relationship Id="rId1" Type="http://schemas.openxmlformats.org/officeDocument/2006/relationships/image" Target="../media/image328.wmf"/><Relationship Id="rId4" Type="http://schemas.openxmlformats.org/officeDocument/2006/relationships/image" Target="../media/image331.wmf"/></Relationships>
</file>

<file path=ppt/drawings/_rels/vmlDrawing10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wmf"/><Relationship Id="rId3" Type="http://schemas.openxmlformats.org/officeDocument/2006/relationships/image" Target="../media/image334.wmf"/><Relationship Id="rId7" Type="http://schemas.openxmlformats.org/officeDocument/2006/relationships/image" Target="../media/image338.wmf"/><Relationship Id="rId2" Type="http://schemas.openxmlformats.org/officeDocument/2006/relationships/image" Target="../media/image333.wmf"/><Relationship Id="rId1" Type="http://schemas.openxmlformats.org/officeDocument/2006/relationships/image" Target="../media/image332.wmf"/><Relationship Id="rId6" Type="http://schemas.openxmlformats.org/officeDocument/2006/relationships/image" Target="../media/image337.wmf"/><Relationship Id="rId5" Type="http://schemas.openxmlformats.org/officeDocument/2006/relationships/image" Target="../media/image336.wmf"/><Relationship Id="rId4" Type="http://schemas.openxmlformats.org/officeDocument/2006/relationships/image" Target="../media/image335.wmf"/></Relationships>
</file>

<file path=ppt/drawings/_rels/vmlDrawing1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wmf"/><Relationship Id="rId1" Type="http://schemas.openxmlformats.org/officeDocument/2006/relationships/image" Target="../media/image340.wmf"/></Relationships>
</file>

<file path=ppt/drawings/_rels/vmlDrawing1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wmf"/><Relationship Id="rId2" Type="http://schemas.openxmlformats.org/officeDocument/2006/relationships/image" Target="../media/image343.wmf"/><Relationship Id="rId1" Type="http://schemas.openxmlformats.org/officeDocument/2006/relationships/image" Target="../media/image342.wmf"/><Relationship Id="rId4" Type="http://schemas.openxmlformats.org/officeDocument/2006/relationships/image" Target="../media/image345.wmf"/></Relationships>
</file>

<file path=ppt/drawings/_rels/vmlDrawing1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3.wmf"/><Relationship Id="rId3" Type="http://schemas.openxmlformats.org/officeDocument/2006/relationships/image" Target="../media/image348.wmf"/><Relationship Id="rId7" Type="http://schemas.openxmlformats.org/officeDocument/2006/relationships/image" Target="../media/image352.wmf"/><Relationship Id="rId2" Type="http://schemas.openxmlformats.org/officeDocument/2006/relationships/image" Target="../media/image347.wmf"/><Relationship Id="rId1" Type="http://schemas.openxmlformats.org/officeDocument/2006/relationships/image" Target="../media/image346.wmf"/><Relationship Id="rId6" Type="http://schemas.openxmlformats.org/officeDocument/2006/relationships/image" Target="../media/image351.wmf"/><Relationship Id="rId11" Type="http://schemas.openxmlformats.org/officeDocument/2006/relationships/image" Target="../media/image356.wmf"/><Relationship Id="rId5" Type="http://schemas.openxmlformats.org/officeDocument/2006/relationships/image" Target="../media/image350.wmf"/><Relationship Id="rId10" Type="http://schemas.openxmlformats.org/officeDocument/2006/relationships/image" Target="../media/image355.wmf"/><Relationship Id="rId4" Type="http://schemas.openxmlformats.org/officeDocument/2006/relationships/image" Target="../media/image349.wmf"/><Relationship Id="rId9" Type="http://schemas.openxmlformats.org/officeDocument/2006/relationships/image" Target="../media/image354.wmf"/></Relationships>
</file>

<file path=ppt/drawings/_rels/vmlDrawing1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wmf"/><Relationship Id="rId1" Type="http://schemas.openxmlformats.org/officeDocument/2006/relationships/image" Target="../media/image357.wmf"/></Relationships>
</file>

<file path=ppt/drawings/_rels/vmlDrawing1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wmf"/><Relationship Id="rId1" Type="http://schemas.openxmlformats.org/officeDocument/2006/relationships/image" Target="../media/image359.wmf"/></Relationships>
</file>

<file path=ppt/drawings/_rels/vmlDrawing1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wmf"/><Relationship Id="rId1" Type="http://schemas.openxmlformats.org/officeDocument/2006/relationships/image" Target="../media/image361.wmf"/></Relationships>
</file>

<file path=ppt/drawings/_rels/vmlDrawing1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wmf"/><Relationship Id="rId1" Type="http://schemas.openxmlformats.org/officeDocument/2006/relationships/image" Target="../media/image363.wmf"/></Relationships>
</file>

<file path=ppt/drawings/_rels/vmlDrawing1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wmf"/><Relationship Id="rId1" Type="http://schemas.openxmlformats.org/officeDocument/2006/relationships/image" Target="../media/image365.wmf"/></Relationships>
</file>

<file path=ppt/drawings/_rels/vmlDrawing1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wmf"/><Relationship Id="rId1" Type="http://schemas.openxmlformats.org/officeDocument/2006/relationships/image" Target="../media/image367.wmf"/></Relationships>
</file>

<file path=ppt/drawings/_rels/vmlDrawing1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wmf"/><Relationship Id="rId1" Type="http://schemas.openxmlformats.org/officeDocument/2006/relationships/image" Target="../media/image369.wmf"/></Relationships>
</file>

<file path=ppt/drawings/_rels/vmlDrawing1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2.wmf"/><Relationship Id="rId1" Type="http://schemas.openxmlformats.org/officeDocument/2006/relationships/image" Target="../media/image371.wmf"/></Relationships>
</file>

<file path=ppt/drawings/_rels/vmlDrawing1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5.wmf"/><Relationship Id="rId2" Type="http://schemas.openxmlformats.org/officeDocument/2006/relationships/image" Target="../media/image374.wmf"/><Relationship Id="rId1" Type="http://schemas.openxmlformats.org/officeDocument/2006/relationships/image" Target="../media/image373.wmf"/></Relationships>
</file>

<file path=ppt/drawings/_rels/vmlDrawing1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wmf"/><Relationship Id="rId2" Type="http://schemas.openxmlformats.org/officeDocument/2006/relationships/image" Target="../media/image377.wmf"/><Relationship Id="rId1" Type="http://schemas.openxmlformats.org/officeDocument/2006/relationships/image" Target="../media/image376.wmf"/></Relationships>
</file>

<file path=ppt/drawings/_rels/vmlDrawing1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wmf"/><Relationship Id="rId2" Type="http://schemas.openxmlformats.org/officeDocument/2006/relationships/image" Target="../media/image380.wmf"/><Relationship Id="rId1" Type="http://schemas.openxmlformats.org/officeDocument/2006/relationships/image" Target="../media/image379.wmf"/><Relationship Id="rId4" Type="http://schemas.openxmlformats.org/officeDocument/2006/relationships/image" Target="../media/image382.wmf"/></Relationships>
</file>

<file path=ppt/drawings/_rels/vmlDrawing1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wmf"/><Relationship Id="rId2" Type="http://schemas.openxmlformats.org/officeDocument/2006/relationships/image" Target="../media/image384.wmf"/><Relationship Id="rId1" Type="http://schemas.openxmlformats.org/officeDocument/2006/relationships/image" Target="../media/image383.wmf"/></Relationships>
</file>

<file path=ppt/drawings/_rels/vmlDrawing1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wmf"/><Relationship Id="rId2" Type="http://schemas.openxmlformats.org/officeDocument/2006/relationships/image" Target="../media/image387.wmf"/><Relationship Id="rId1" Type="http://schemas.openxmlformats.org/officeDocument/2006/relationships/image" Target="../media/image386.wmf"/></Relationships>
</file>

<file path=ppt/drawings/_rels/vmlDrawing1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wmf"/><Relationship Id="rId2" Type="http://schemas.openxmlformats.org/officeDocument/2006/relationships/image" Target="../media/image390.wmf"/><Relationship Id="rId1" Type="http://schemas.openxmlformats.org/officeDocument/2006/relationships/image" Target="../media/image389.wmf"/></Relationships>
</file>

<file path=ppt/drawings/_rels/vmlDrawing1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wmf"/><Relationship Id="rId1" Type="http://schemas.openxmlformats.org/officeDocument/2006/relationships/image" Target="../media/image392.wmf"/></Relationships>
</file>

<file path=ppt/drawings/_rels/vmlDrawing1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5.wmf"/><Relationship Id="rId1" Type="http://schemas.openxmlformats.org/officeDocument/2006/relationships/image" Target="../media/image394.wmf"/></Relationships>
</file>

<file path=ppt/drawings/_rels/vmlDrawing1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7.wmf"/><Relationship Id="rId1" Type="http://schemas.openxmlformats.org/officeDocument/2006/relationships/image" Target="../media/image396.wmf"/></Relationships>
</file>

<file path=ppt/drawings/_rels/vmlDrawing1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wmf"/><Relationship Id="rId1" Type="http://schemas.openxmlformats.org/officeDocument/2006/relationships/image" Target="../media/image398.w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0.wmf"/></Relationships>
</file>

<file path=ppt/drawings/_rels/vmlDrawing1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2.wmf"/><Relationship Id="rId1" Type="http://schemas.openxmlformats.org/officeDocument/2006/relationships/image" Target="../media/image401.wmf"/></Relationships>
</file>

<file path=ppt/drawings/_rels/vmlDrawing1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4.wmf"/><Relationship Id="rId1" Type="http://schemas.openxmlformats.org/officeDocument/2006/relationships/image" Target="../media/image40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4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7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63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5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9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11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0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7.bin"/><Relationship Id="rId24" Type="http://schemas.openxmlformats.org/officeDocument/2006/relationships/image" Target="../media/image123.wmf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23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8.wmf"/><Relationship Id="rId22" Type="http://schemas.openxmlformats.org/officeDocument/2006/relationships/image" Target="../media/image12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3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3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54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5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158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65.bin"/><Relationship Id="rId4" Type="http://schemas.openxmlformats.org/officeDocument/2006/relationships/image" Target="../media/image159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61.wmf"/><Relationship Id="rId5" Type="http://schemas.openxmlformats.org/officeDocument/2006/relationships/oleObject" Target="../embeddings/oleObject167.bin"/><Relationship Id="rId4" Type="http://schemas.openxmlformats.org/officeDocument/2006/relationships/image" Target="../media/image15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69.bin"/><Relationship Id="rId5" Type="http://schemas.openxmlformats.org/officeDocument/2006/relationships/image" Target="../media/image162.wmf"/><Relationship Id="rId4" Type="http://schemas.openxmlformats.org/officeDocument/2006/relationships/oleObject" Target="../embeddings/oleObject16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5.wmf"/><Relationship Id="rId5" Type="http://schemas.openxmlformats.org/officeDocument/2006/relationships/oleObject" Target="../embeddings/oleObject171.bin"/><Relationship Id="rId4" Type="http://schemas.openxmlformats.org/officeDocument/2006/relationships/image" Target="../media/image164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73.bin"/><Relationship Id="rId4" Type="http://schemas.openxmlformats.org/officeDocument/2006/relationships/image" Target="../media/image166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13" Type="http://schemas.openxmlformats.org/officeDocument/2006/relationships/oleObject" Target="../embeddings/oleObject179.bin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6.bin"/><Relationship Id="rId12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69.wmf"/><Relationship Id="rId11" Type="http://schemas.openxmlformats.org/officeDocument/2006/relationships/oleObject" Target="../embeddings/oleObject178.bin"/><Relationship Id="rId5" Type="http://schemas.openxmlformats.org/officeDocument/2006/relationships/oleObject" Target="../embeddings/oleObject175.bin"/><Relationship Id="rId10" Type="http://schemas.openxmlformats.org/officeDocument/2006/relationships/image" Target="../media/image171.wmf"/><Relationship Id="rId4" Type="http://schemas.openxmlformats.org/officeDocument/2006/relationships/image" Target="../media/image168.wmf"/><Relationship Id="rId9" Type="http://schemas.openxmlformats.org/officeDocument/2006/relationships/oleObject" Target="../embeddings/oleObject177.bin"/><Relationship Id="rId14" Type="http://schemas.openxmlformats.org/officeDocument/2006/relationships/image" Target="../media/image173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75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74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184.bin"/><Relationship Id="rId4" Type="http://schemas.openxmlformats.org/officeDocument/2006/relationships/image" Target="../media/image177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80.w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179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88.bin"/><Relationship Id="rId4" Type="http://schemas.openxmlformats.org/officeDocument/2006/relationships/image" Target="../media/image181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3" Type="http://schemas.openxmlformats.org/officeDocument/2006/relationships/oleObject" Target="../embeddings/oleObject189.bin"/><Relationship Id="rId7" Type="http://schemas.openxmlformats.org/officeDocument/2006/relationships/oleObject" Target="../embeddings/oleObject1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84.wmf"/><Relationship Id="rId5" Type="http://schemas.openxmlformats.org/officeDocument/2006/relationships/oleObject" Target="../embeddings/oleObject190.bin"/><Relationship Id="rId10" Type="http://schemas.openxmlformats.org/officeDocument/2006/relationships/image" Target="../media/image186.wmf"/><Relationship Id="rId4" Type="http://schemas.openxmlformats.org/officeDocument/2006/relationships/image" Target="../media/image183.wmf"/><Relationship Id="rId9" Type="http://schemas.openxmlformats.org/officeDocument/2006/relationships/oleObject" Target="../embeddings/oleObject192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12" Type="http://schemas.openxmlformats.org/officeDocument/2006/relationships/image" Target="../media/image1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88.wmf"/><Relationship Id="rId11" Type="http://schemas.openxmlformats.org/officeDocument/2006/relationships/oleObject" Target="../embeddings/oleObject197.bin"/><Relationship Id="rId5" Type="http://schemas.openxmlformats.org/officeDocument/2006/relationships/oleObject" Target="../embeddings/oleObject194.bin"/><Relationship Id="rId10" Type="http://schemas.openxmlformats.org/officeDocument/2006/relationships/image" Target="../media/image190.wmf"/><Relationship Id="rId4" Type="http://schemas.openxmlformats.org/officeDocument/2006/relationships/image" Target="../media/image187.wmf"/><Relationship Id="rId9" Type="http://schemas.openxmlformats.org/officeDocument/2006/relationships/oleObject" Target="../embeddings/oleObject19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99.bin"/><Relationship Id="rId4" Type="http://schemas.openxmlformats.org/officeDocument/2006/relationships/image" Target="../media/image192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4" Type="http://schemas.openxmlformats.org/officeDocument/2006/relationships/image" Target="../media/image194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wmf"/><Relationship Id="rId3" Type="http://schemas.openxmlformats.org/officeDocument/2006/relationships/oleObject" Target="../embeddings/oleObject201.bin"/><Relationship Id="rId7" Type="http://schemas.openxmlformats.org/officeDocument/2006/relationships/oleObject" Target="../embeddings/oleObject2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96.w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19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198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199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02.wmf"/><Relationship Id="rId5" Type="http://schemas.openxmlformats.org/officeDocument/2006/relationships/oleObject" Target="../embeddings/oleObject208.bin"/><Relationship Id="rId4" Type="http://schemas.openxmlformats.org/officeDocument/2006/relationships/image" Target="../media/image201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204.w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203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4" Type="http://schemas.openxmlformats.org/officeDocument/2006/relationships/image" Target="../media/image205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3" Type="http://schemas.openxmlformats.org/officeDocument/2006/relationships/oleObject" Target="../embeddings/oleObject212.bin"/><Relationship Id="rId7" Type="http://schemas.openxmlformats.org/officeDocument/2006/relationships/oleObject" Target="../embeddings/oleObject2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207.wmf"/><Relationship Id="rId5" Type="http://schemas.openxmlformats.org/officeDocument/2006/relationships/oleObject" Target="../embeddings/oleObject213.bin"/><Relationship Id="rId4" Type="http://schemas.openxmlformats.org/officeDocument/2006/relationships/image" Target="../media/image206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wmf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210.wmf"/><Relationship Id="rId5" Type="http://schemas.openxmlformats.org/officeDocument/2006/relationships/oleObject" Target="../embeddings/oleObject216.bin"/><Relationship Id="rId4" Type="http://schemas.openxmlformats.org/officeDocument/2006/relationships/image" Target="../media/image209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212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wmf"/><Relationship Id="rId3" Type="http://schemas.openxmlformats.org/officeDocument/2006/relationships/oleObject" Target="../embeddings/oleObject219.bin"/><Relationship Id="rId7" Type="http://schemas.openxmlformats.org/officeDocument/2006/relationships/oleObject" Target="../embeddings/oleObject2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20.bin"/><Relationship Id="rId4" Type="http://schemas.openxmlformats.org/officeDocument/2006/relationships/image" Target="../media/image213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oleObject" Target="../embeddings/oleObject222.bin"/><Relationship Id="rId7" Type="http://schemas.openxmlformats.org/officeDocument/2006/relationships/oleObject" Target="../embeddings/oleObject2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217.wmf"/><Relationship Id="rId5" Type="http://schemas.openxmlformats.org/officeDocument/2006/relationships/oleObject" Target="../embeddings/oleObject223.bin"/><Relationship Id="rId4" Type="http://schemas.openxmlformats.org/officeDocument/2006/relationships/image" Target="../media/image216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wmf"/><Relationship Id="rId3" Type="http://schemas.openxmlformats.org/officeDocument/2006/relationships/oleObject" Target="../embeddings/oleObject225.bin"/><Relationship Id="rId7" Type="http://schemas.openxmlformats.org/officeDocument/2006/relationships/oleObject" Target="../embeddings/oleObject2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220.wmf"/><Relationship Id="rId5" Type="http://schemas.openxmlformats.org/officeDocument/2006/relationships/oleObject" Target="../embeddings/oleObject226.bin"/><Relationship Id="rId4" Type="http://schemas.openxmlformats.org/officeDocument/2006/relationships/image" Target="../media/image219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23.wmf"/><Relationship Id="rId5" Type="http://schemas.openxmlformats.org/officeDocument/2006/relationships/oleObject" Target="../embeddings/oleObject229.bin"/><Relationship Id="rId4" Type="http://schemas.openxmlformats.org/officeDocument/2006/relationships/image" Target="../media/image222.w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wmf"/><Relationship Id="rId3" Type="http://schemas.openxmlformats.org/officeDocument/2006/relationships/oleObject" Target="../embeddings/oleObject230.bin"/><Relationship Id="rId7" Type="http://schemas.openxmlformats.org/officeDocument/2006/relationships/oleObject" Target="../embeddings/oleObject2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225.wmf"/><Relationship Id="rId5" Type="http://schemas.openxmlformats.org/officeDocument/2006/relationships/oleObject" Target="../embeddings/oleObject231.bin"/><Relationship Id="rId4" Type="http://schemas.openxmlformats.org/officeDocument/2006/relationships/image" Target="../media/image224.w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wmf"/><Relationship Id="rId3" Type="http://schemas.openxmlformats.org/officeDocument/2006/relationships/oleObject" Target="../embeddings/oleObject233.bin"/><Relationship Id="rId7" Type="http://schemas.openxmlformats.org/officeDocument/2006/relationships/oleObject" Target="../embeddings/oleObject2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228.wmf"/><Relationship Id="rId5" Type="http://schemas.openxmlformats.org/officeDocument/2006/relationships/oleObject" Target="../embeddings/oleObject234.bin"/><Relationship Id="rId4" Type="http://schemas.openxmlformats.org/officeDocument/2006/relationships/image" Target="../media/image227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4" Type="http://schemas.openxmlformats.org/officeDocument/2006/relationships/image" Target="../media/image230.w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wmf"/><Relationship Id="rId3" Type="http://schemas.openxmlformats.org/officeDocument/2006/relationships/oleObject" Target="../embeddings/oleObject237.bin"/><Relationship Id="rId7" Type="http://schemas.openxmlformats.org/officeDocument/2006/relationships/oleObject" Target="../embeddings/oleObject2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232.wmf"/><Relationship Id="rId5" Type="http://schemas.openxmlformats.org/officeDocument/2006/relationships/oleObject" Target="../embeddings/oleObject238.bin"/><Relationship Id="rId10" Type="http://schemas.openxmlformats.org/officeDocument/2006/relationships/image" Target="../media/image234.wmf"/><Relationship Id="rId4" Type="http://schemas.openxmlformats.org/officeDocument/2006/relationships/image" Target="../media/image231.wmf"/><Relationship Id="rId9" Type="http://schemas.openxmlformats.org/officeDocument/2006/relationships/oleObject" Target="../embeddings/oleObject240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wmf"/><Relationship Id="rId3" Type="http://schemas.openxmlformats.org/officeDocument/2006/relationships/oleObject" Target="../embeddings/oleObject241.bin"/><Relationship Id="rId7" Type="http://schemas.openxmlformats.org/officeDocument/2006/relationships/oleObject" Target="../embeddings/oleObject2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236.wmf"/><Relationship Id="rId5" Type="http://schemas.openxmlformats.org/officeDocument/2006/relationships/oleObject" Target="../embeddings/oleObject242.bin"/><Relationship Id="rId4" Type="http://schemas.openxmlformats.org/officeDocument/2006/relationships/image" Target="../media/image235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Relationship Id="rId4" Type="http://schemas.openxmlformats.org/officeDocument/2006/relationships/image" Target="../media/image238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wmf"/><Relationship Id="rId3" Type="http://schemas.openxmlformats.org/officeDocument/2006/relationships/oleObject" Target="../embeddings/oleObject245.bin"/><Relationship Id="rId7" Type="http://schemas.openxmlformats.org/officeDocument/2006/relationships/oleObject" Target="../embeddings/oleObject2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240.wmf"/><Relationship Id="rId5" Type="http://schemas.openxmlformats.org/officeDocument/2006/relationships/oleObject" Target="../embeddings/oleObject246.bin"/><Relationship Id="rId4" Type="http://schemas.openxmlformats.org/officeDocument/2006/relationships/image" Target="../media/image239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243.wmf"/><Relationship Id="rId5" Type="http://schemas.openxmlformats.org/officeDocument/2006/relationships/oleObject" Target="../embeddings/oleObject249.bin"/><Relationship Id="rId4" Type="http://schemas.openxmlformats.org/officeDocument/2006/relationships/image" Target="../media/image242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245.wmf"/><Relationship Id="rId5" Type="http://schemas.openxmlformats.org/officeDocument/2006/relationships/oleObject" Target="../embeddings/oleObject251.bin"/><Relationship Id="rId4" Type="http://schemas.openxmlformats.org/officeDocument/2006/relationships/image" Target="../media/image244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247.wmf"/><Relationship Id="rId5" Type="http://schemas.openxmlformats.org/officeDocument/2006/relationships/oleObject" Target="../embeddings/oleObject253.bin"/><Relationship Id="rId4" Type="http://schemas.openxmlformats.org/officeDocument/2006/relationships/image" Target="../media/image246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249.w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248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251.wmf"/><Relationship Id="rId5" Type="http://schemas.openxmlformats.org/officeDocument/2006/relationships/oleObject" Target="../embeddings/oleObject257.bin"/><Relationship Id="rId4" Type="http://schemas.openxmlformats.org/officeDocument/2006/relationships/image" Target="../media/image250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253.wmf"/><Relationship Id="rId5" Type="http://schemas.openxmlformats.org/officeDocument/2006/relationships/oleObject" Target="../embeddings/oleObject259.bin"/><Relationship Id="rId4" Type="http://schemas.openxmlformats.org/officeDocument/2006/relationships/image" Target="../media/image252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255.wmf"/><Relationship Id="rId5" Type="http://schemas.openxmlformats.org/officeDocument/2006/relationships/oleObject" Target="../embeddings/oleObject261.bin"/><Relationship Id="rId4" Type="http://schemas.openxmlformats.org/officeDocument/2006/relationships/image" Target="../media/image254.w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257.wmf"/><Relationship Id="rId5" Type="http://schemas.openxmlformats.org/officeDocument/2006/relationships/oleObject" Target="../embeddings/oleObject263.bin"/><Relationship Id="rId4" Type="http://schemas.openxmlformats.org/officeDocument/2006/relationships/image" Target="../media/image256.w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259.wmf"/><Relationship Id="rId5" Type="http://schemas.openxmlformats.org/officeDocument/2006/relationships/oleObject" Target="../embeddings/oleObject265.bin"/><Relationship Id="rId4" Type="http://schemas.openxmlformats.org/officeDocument/2006/relationships/image" Target="../media/image258.w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261.wmf"/><Relationship Id="rId5" Type="http://schemas.openxmlformats.org/officeDocument/2006/relationships/oleObject" Target="../embeddings/oleObject267.bin"/><Relationship Id="rId4" Type="http://schemas.openxmlformats.org/officeDocument/2006/relationships/image" Target="../media/image260.w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263.wmf"/><Relationship Id="rId5" Type="http://schemas.openxmlformats.org/officeDocument/2006/relationships/oleObject" Target="../embeddings/oleObject269.bin"/><Relationship Id="rId4" Type="http://schemas.openxmlformats.org/officeDocument/2006/relationships/image" Target="../media/image262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265.wmf"/><Relationship Id="rId5" Type="http://schemas.openxmlformats.org/officeDocument/2006/relationships/oleObject" Target="../embeddings/oleObject271.bin"/><Relationship Id="rId4" Type="http://schemas.openxmlformats.org/officeDocument/2006/relationships/image" Target="../media/image264.w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wmf"/><Relationship Id="rId3" Type="http://schemas.openxmlformats.org/officeDocument/2006/relationships/oleObject" Target="../embeddings/oleObject272.bin"/><Relationship Id="rId7" Type="http://schemas.openxmlformats.org/officeDocument/2006/relationships/oleObject" Target="../embeddings/oleObject274.bin"/><Relationship Id="rId12" Type="http://schemas.openxmlformats.org/officeDocument/2006/relationships/image" Target="../media/image2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3.vml"/><Relationship Id="rId6" Type="http://schemas.openxmlformats.org/officeDocument/2006/relationships/image" Target="../media/image267.wmf"/><Relationship Id="rId11" Type="http://schemas.openxmlformats.org/officeDocument/2006/relationships/oleObject" Target="../embeddings/oleObject276.bin"/><Relationship Id="rId5" Type="http://schemas.openxmlformats.org/officeDocument/2006/relationships/oleObject" Target="../embeddings/oleObject273.bin"/><Relationship Id="rId10" Type="http://schemas.openxmlformats.org/officeDocument/2006/relationships/image" Target="../media/image269.wmf"/><Relationship Id="rId4" Type="http://schemas.openxmlformats.org/officeDocument/2006/relationships/image" Target="../media/image266.wmf"/><Relationship Id="rId9" Type="http://schemas.openxmlformats.org/officeDocument/2006/relationships/oleObject" Target="../embeddings/oleObject275.bin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wmf"/><Relationship Id="rId3" Type="http://schemas.openxmlformats.org/officeDocument/2006/relationships/oleObject" Target="../embeddings/oleObject277.bin"/><Relationship Id="rId7" Type="http://schemas.openxmlformats.org/officeDocument/2006/relationships/oleObject" Target="../embeddings/oleObject279.bin"/><Relationship Id="rId12" Type="http://schemas.openxmlformats.org/officeDocument/2006/relationships/image" Target="../media/image27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267.wmf"/><Relationship Id="rId11" Type="http://schemas.openxmlformats.org/officeDocument/2006/relationships/oleObject" Target="../embeddings/oleObject281.bin"/><Relationship Id="rId5" Type="http://schemas.openxmlformats.org/officeDocument/2006/relationships/oleObject" Target="../embeddings/oleObject278.bin"/><Relationship Id="rId10" Type="http://schemas.openxmlformats.org/officeDocument/2006/relationships/image" Target="../media/image269.wmf"/><Relationship Id="rId4" Type="http://schemas.openxmlformats.org/officeDocument/2006/relationships/image" Target="../media/image271.wmf"/><Relationship Id="rId9" Type="http://schemas.openxmlformats.org/officeDocument/2006/relationships/oleObject" Target="../embeddings/oleObject280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wmf"/><Relationship Id="rId3" Type="http://schemas.openxmlformats.org/officeDocument/2006/relationships/oleObject" Target="../embeddings/oleObject282.bin"/><Relationship Id="rId7" Type="http://schemas.openxmlformats.org/officeDocument/2006/relationships/oleObject" Target="../embeddings/oleObject2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275.wmf"/><Relationship Id="rId5" Type="http://schemas.openxmlformats.org/officeDocument/2006/relationships/oleObject" Target="../embeddings/oleObject283.bin"/><Relationship Id="rId10" Type="http://schemas.openxmlformats.org/officeDocument/2006/relationships/image" Target="../media/image277.wmf"/><Relationship Id="rId4" Type="http://schemas.openxmlformats.org/officeDocument/2006/relationships/image" Target="../media/image274.wmf"/><Relationship Id="rId9" Type="http://schemas.openxmlformats.org/officeDocument/2006/relationships/oleObject" Target="../embeddings/oleObject285.bin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wmf"/><Relationship Id="rId3" Type="http://schemas.openxmlformats.org/officeDocument/2006/relationships/oleObject" Target="../embeddings/oleObject286.bin"/><Relationship Id="rId7" Type="http://schemas.openxmlformats.org/officeDocument/2006/relationships/oleObject" Target="../embeddings/oleObject2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274.wmf"/><Relationship Id="rId5" Type="http://schemas.openxmlformats.org/officeDocument/2006/relationships/oleObject" Target="../embeddings/oleObject287.bin"/><Relationship Id="rId10" Type="http://schemas.openxmlformats.org/officeDocument/2006/relationships/image" Target="../media/image279.wmf"/><Relationship Id="rId4" Type="http://schemas.openxmlformats.org/officeDocument/2006/relationships/image" Target="../media/image278.wmf"/><Relationship Id="rId9" Type="http://schemas.openxmlformats.org/officeDocument/2006/relationships/oleObject" Target="../embeddings/oleObject289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wmf"/><Relationship Id="rId3" Type="http://schemas.openxmlformats.org/officeDocument/2006/relationships/oleObject" Target="../embeddings/oleObject290.bin"/><Relationship Id="rId7" Type="http://schemas.openxmlformats.org/officeDocument/2006/relationships/oleObject" Target="../embeddings/oleObject2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281.wmf"/><Relationship Id="rId5" Type="http://schemas.openxmlformats.org/officeDocument/2006/relationships/oleObject" Target="../embeddings/oleObject291.bin"/><Relationship Id="rId10" Type="http://schemas.openxmlformats.org/officeDocument/2006/relationships/image" Target="../media/image275.wmf"/><Relationship Id="rId4" Type="http://schemas.openxmlformats.org/officeDocument/2006/relationships/image" Target="../media/image280.wmf"/><Relationship Id="rId9" Type="http://schemas.openxmlformats.org/officeDocument/2006/relationships/oleObject" Target="../embeddings/oleObject293.bin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wmf"/><Relationship Id="rId3" Type="http://schemas.openxmlformats.org/officeDocument/2006/relationships/oleObject" Target="../embeddings/oleObject294.bin"/><Relationship Id="rId7" Type="http://schemas.openxmlformats.org/officeDocument/2006/relationships/oleObject" Target="../embeddings/oleObject2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283.wmf"/><Relationship Id="rId5" Type="http://schemas.openxmlformats.org/officeDocument/2006/relationships/oleObject" Target="../embeddings/oleObject295.bin"/><Relationship Id="rId4" Type="http://schemas.openxmlformats.org/officeDocument/2006/relationships/image" Target="../media/image282.wmf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wmf"/><Relationship Id="rId3" Type="http://schemas.openxmlformats.org/officeDocument/2006/relationships/oleObject" Target="../embeddings/oleObject297.bin"/><Relationship Id="rId7" Type="http://schemas.openxmlformats.org/officeDocument/2006/relationships/oleObject" Target="../embeddings/oleObject299.bin"/><Relationship Id="rId12" Type="http://schemas.openxmlformats.org/officeDocument/2006/relationships/image" Target="../media/image28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286.wmf"/><Relationship Id="rId11" Type="http://schemas.openxmlformats.org/officeDocument/2006/relationships/oleObject" Target="../embeddings/oleObject301.bin"/><Relationship Id="rId5" Type="http://schemas.openxmlformats.org/officeDocument/2006/relationships/oleObject" Target="../embeddings/oleObject298.bin"/><Relationship Id="rId10" Type="http://schemas.openxmlformats.org/officeDocument/2006/relationships/image" Target="../media/image288.wmf"/><Relationship Id="rId4" Type="http://schemas.openxmlformats.org/officeDocument/2006/relationships/image" Target="../media/image285.wmf"/><Relationship Id="rId9" Type="http://schemas.openxmlformats.org/officeDocument/2006/relationships/oleObject" Target="../embeddings/oleObject300.bin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wmf"/><Relationship Id="rId13" Type="http://schemas.openxmlformats.org/officeDocument/2006/relationships/oleObject" Target="../embeddings/oleObject307.bin"/><Relationship Id="rId3" Type="http://schemas.openxmlformats.org/officeDocument/2006/relationships/oleObject" Target="../embeddings/oleObject302.bin"/><Relationship Id="rId7" Type="http://schemas.openxmlformats.org/officeDocument/2006/relationships/oleObject" Target="../embeddings/oleObject304.bin"/><Relationship Id="rId12" Type="http://schemas.openxmlformats.org/officeDocument/2006/relationships/image" Target="../media/image29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291.wmf"/><Relationship Id="rId11" Type="http://schemas.openxmlformats.org/officeDocument/2006/relationships/oleObject" Target="../embeddings/oleObject306.bin"/><Relationship Id="rId5" Type="http://schemas.openxmlformats.org/officeDocument/2006/relationships/oleObject" Target="../embeddings/oleObject303.bin"/><Relationship Id="rId10" Type="http://schemas.openxmlformats.org/officeDocument/2006/relationships/image" Target="../media/image293.wmf"/><Relationship Id="rId4" Type="http://schemas.openxmlformats.org/officeDocument/2006/relationships/image" Target="../media/image290.wmf"/><Relationship Id="rId9" Type="http://schemas.openxmlformats.org/officeDocument/2006/relationships/oleObject" Target="../embeddings/oleObject305.bin"/><Relationship Id="rId14" Type="http://schemas.openxmlformats.org/officeDocument/2006/relationships/image" Target="../media/image295.wmf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wmf"/><Relationship Id="rId13" Type="http://schemas.openxmlformats.org/officeDocument/2006/relationships/oleObject" Target="../embeddings/oleObject313.bin"/><Relationship Id="rId3" Type="http://schemas.openxmlformats.org/officeDocument/2006/relationships/oleObject" Target="../embeddings/oleObject308.bin"/><Relationship Id="rId7" Type="http://schemas.openxmlformats.org/officeDocument/2006/relationships/oleObject" Target="../embeddings/oleObject310.bin"/><Relationship Id="rId12" Type="http://schemas.openxmlformats.org/officeDocument/2006/relationships/image" Target="../media/image29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297.wmf"/><Relationship Id="rId11" Type="http://schemas.openxmlformats.org/officeDocument/2006/relationships/oleObject" Target="../embeddings/oleObject312.bin"/><Relationship Id="rId5" Type="http://schemas.openxmlformats.org/officeDocument/2006/relationships/oleObject" Target="../embeddings/oleObject309.bin"/><Relationship Id="rId10" Type="http://schemas.openxmlformats.org/officeDocument/2006/relationships/image" Target="../media/image298.wmf"/><Relationship Id="rId4" Type="http://schemas.openxmlformats.org/officeDocument/2006/relationships/image" Target="../media/image296.wmf"/><Relationship Id="rId9" Type="http://schemas.openxmlformats.org/officeDocument/2006/relationships/oleObject" Target="../embeddings/oleObject311.bin"/><Relationship Id="rId14" Type="http://schemas.openxmlformats.org/officeDocument/2006/relationships/image" Target="../media/image300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wmf"/><Relationship Id="rId3" Type="http://schemas.openxmlformats.org/officeDocument/2006/relationships/oleObject" Target="../embeddings/oleObject314.bin"/><Relationship Id="rId7" Type="http://schemas.openxmlformats.org/officeDocument/2006/relationships/oleObject" Target="../embeddings/oleObject3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302.wmf"/><Relationship Id="rId5" Type="http://schemas.openxmlformats.org/officeDocument/2006/relationships/oleObject" Target="../embeddings/oleObject315.bin"/><Relationship Id="rId4" Type="http://schemas.openxmlformats.org/officeDocument/2006/relationships/image" Target="../media/image301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wmf"/><Relationship Id="rId3" Type="http://schemas.openxmlformats.org/officeDocument/2006/relationships/oleObject" Target="../embeddings/oleObject317.bin"/><Relationship Id="rId7" Type="http://schemas.openxmlformats.org/officeDocument/2006/relationships/oleObject" Target="../embeddings/oleObject319.bin"/><Relationship Id="rId12" Type="http://schemas.openxmlformats.org/officeDocument/2006/relationships/image" Target="../media/image30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305.wmf"/><Relationship Id="rId11" Type="http://schemas.openxmlformats.org/officeDocument/2006/relationships/oleObject" Target="../embeddings/oleObject321.bin"/><Relationship Id="rId5" Type="http://schemas.openxmlformats.org/officeDocument/2006/relationships/oleObject" Target="../embeddings/oleObject318.bin"/><Relationship Id="rId10" Type="http://schemas.openxmlformats.org/officeDocument/2006/relationships/image" Target="../media/image307.wmf"/><Relationship Id="rId4" Type="http://schemas.openxmlformats.org/officeDocument/2006/relationships/image" Target="../media/image304.wmf"/><Relationship Id="rId9" Type="http://schemas.openxmlformats.org/officeDocument/2006/relationships/oleObject" Target="../embeddings/oleObject320.bin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wmf"/><Relationship Id="rId13" Type="http://schemas.openxmlformats.org/officeDocument/2006/relationships/oleObject" Target="../embeddings/oleObject327.bin"/><Relationship Id="rId3" Type="http://schemas.openxmlformats.org/officeDocument/2006/relationships/oleObject" Target="../embeddings/oleObject322.bin"/><Relationship Id="rId7" Type="http://schemas.openxmlformats.org/officeDocument/2006/relationships/oleObject" Target="../embeddings/oleObject324.bin"/><Relationship Id="rId12" Type="http://schemas.openxmlformats.org/officeDocument/2006/relationships/image" Target="../media/image3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310.wmf"/><Relationship Id="rId11" Type="http://schemas.openxmlformats.org/officeDocument/2006/relationships/oleObject" Target="../embeddings/oleObject326.bin"/><Relationship Id="rId5" Type="http://schemas.openxmlformats.org/officeDocument/2006/relationships/oleObject" Target="../embeddings/oleObject323.bin"/><Relationship Id="rId10" Type="http://schemas.openxmlformats.org/officeDocument/2006/relationships/image" Target="../media/image311.wmf"/><Relationship Id="rId4" Type="http://schemas.openxmlformats.org/officeDocument/2006/relationships/image" Target="../media/image309.wmf"/><Relationship Id="rId9" Type="http://schemas.openxmlformats.org/officeDocument/2006/relationships/oleObject" Target="../embeddings/oleObject325.bin"/><Relationship Id="rId14" Type="http://schemas.openxmlformats.org/officeDocument/2006/relationships/image" Target="../media/image313.w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wmf"/><Relationship Id="rId13" Type="http://schemas.openxmlformats.org/officeDocument/2006/relationships/oleObject" Target="../embeddings/oleObject333.bin"/><Relationship Id="rId3" Type="http://schemas.openxmlformats.org/officeDocument/2006/relationships/oleObject" Target="../embeddings/oleObject328.bin"/><Relationship Id="rId7" Type="http://schemas.openxmlformats.org/officeDocument/2006/relationships/oleObject" Target="../embeddings/oleObject330.bin"/><Relationship Id="rId12" Type="http://schemas.openxmlformats.org/officeDocument/2006/relationships/image" Target="../media/image3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315.wmf"/><Relationship Id="rId11" Type="http://schemas.openxmlformats.org/officeDocument/2006/relationships/oleObject" Target="../embeddings/oleObject332.bin"/><Relationship Id="rId5" Type="http://schemas.openxmlformats.org/officeDocument/2006/relationships/oleObject" Target="../embeddings/oleObject329.bin"/><Relationship Id="rId10" Type="http://schemas.openxmlformats.org/officeDocument/2006/relationships/image" Target="../media/image316.wmf"/><Relationship Id="rId4" Type="http://schemas.openxmlformats.org/officeDocument/2006/relationships/image" Target="../media/image314.wmf"/><Relationship Id="rId9" Type="http://schemas.openxmlformats.org/officeDocument/2006/relationships/oleObject" Target="../embeddings/oleObject331.bin"/><Relationship Id="rId14" Type="http://schemas.openxmlformats.org/officeDocument/2006/relationships/image" Target="../media/image318.w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.wmf"/><Relationship Id="rId3" Type="http://schemas.openxmlformats.org/officeDocument/2006/relationships/oleObject" Target="../embeddings/oleObject334.bin"/><Relationship Id="rId7" Type="http://schemas.openxmlformats.org/officeDocument/2006/relationships/oleObject" Target="../embeddings/oleObject3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320.wmf"/><Relationship Id="rId5" Type="http://schemas.openxmlformats.org/officeDocument/2006/relationships/oleObject" Target="../embeddings/oleObject335.bin"/><Relationship Id="rId10" Type="http://schemas.openxmlformats.org/officeDocument/2006/relationships/image" Target="../media/image322.wmf"/><Relationship Id="rId4" Type="http://schemas.openxmlformats.org/officeDocument/2006/relationships/image" Target="../media/image319.wmf"/><Relationship Id="rId9" Type="http://schemas.openxmlformats.org/officeDocument/2006/relationships/oleObject" Target="../embeddings/oleObject337.bin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wmf"/><Relationship Id="rId13" Type="http://schemas.openxmlformats.org/officeDocument/2006/relationships/oleObject" Target="../embeddings/oleObject343.bin"/><Relationship Id="rId3" Type="http://schemas.openxmlformats.org/officeDocument/2006/relationships/oleObject" Target="../embeddings/oleObject338.bin"/><Relationship Id="rId7" Type="http://schemas.openxmlformats.org/officeDocument/2006/relationships/oleObject" Target="../embeddings/oleObject340.bin"/><Relationship Id="rId12" Type="http://schemas.openxmlformats.org/officeDocument/2006/relationships/image" Target="../media/image3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7.vml"/><Relationship Id="rId6" Type="http://schemas.openxmlformats.org/officeDocument/2006/relationships/image" Target="../media/image324.wmf"/><Relationship Id="rId11" Type="http://schemas.openxmlformats.org/officeDocument/2006/relationships/oleObject" Target="../embeddings/oleObject342.bin"/><Relationship Id="rId5" Type="http://schemas.openxmlformats.org/officeDocument/2006/relationships/oleObject" Target="../embeddings/oleObject339.bin"/><Relationship Id="rId10" Type="http://schemas.openxmlformats.org/officeDocument/2006/relationships/image" Target="../media/image325.wmf"/><Relationship Id="rId4" Type="http://schemas.openxmlformats.org/officeDocument/2006/relationships/image" Target="../media/image323.wmf"/><Relationship Id="rId9" Type="http://schemas.openxmlformats.org/officeDocument/2006/relationships/oleObject" Target="../embeddings/oleObject341.bin"/><Relationship Id="rId14" Type="http://schemas.openxmlformats.org/officeDocument/2006/relationships/image" Target="../media/image327.wmf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wmf"/><Relationship Id="rId3" Type="http://schemas.openxmlformats.org/officeDocument/2006/relationships/oleObject" Target="../embeddings/oleObject344.bin"/><Relationship Id="rId7" Type="http://schemas.openxmlformats.org/officeDocument/2006/relationships/oleObject" Target="../embeddings/oleObject3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329.wmf"/><Relationship Id="rId5" Type="http://schemas.openxmlformats.org/officeDocument/2006/relationships/oleObject" Target="../embeddings/oleObject345.bin"/><Relationship Id="rId10" Type="http://schemas.openxmlformats.org/officeDocument/2006/relationships/image" Target="../media/image331.wmf"/><Relationship Id="rId4" Type="http://schemas.openxmlformats.org/officeDocument/2006/relationships/image" Target="../media/image328.wmf"/><Relationship Id="rId9" Type="http://schemas.openxmlformats.org/officeDocument/2006/relationships/oleObject" Target="../embeddings/oleObject347.bin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wmf"/><Relationship Id="rId13" Type="http://schemas.openxmlformats.org/officeDocument/2006/relationships/oleObject" Target="../embeddings/oleObject353.bin"/><Relationship Id="rId18" Type="http://schemas.openxmlformats.org/officeDocument/2006/relationships/oleObject" Target="../embeddings/oleObject356.bin"/><Relationship Id="rId3" Type="http://schemas.openxmlformats.org/officeDocument/2006/relationships/oleObject" Target="../embeddings/oleObject348.bin"/><Relationship Id="rId7" Type="http://schemas.openxmlformats.org/officeDocument/2006/relationships/oleObject" Target="../embeddings/oleObject350.bin"/><Relationship Id="rId12" Type="http://schemas.openxmlformats.org/officeDocument/2006/relationships/image" Target="../media/image336.wmf"/><Relationship Id="rId17" Type="http://schemas.openxmlformats.org/officeDocument/2006/relationships/oleObject" Target="../embeddings/oleObject35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8.wmf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333.wmf"/><Relationship Id="rId11" Type="http://schemas.openxmlformats.org/officeDocument/2006/relationships/oleObject" Target="../embeddings/oleObject352.bin"/><Relationship Id="rId5" Type="http://schemas.openxmlformats.org/officeDocument/2006/relationships/oleObject" Target="../embeddings/oleObject349.bin"/><Relationship Id="rId15" Type="http://schemas.openxmlformats.org/officeDocument/2006/relationships/oleObject" Target="../embeddings/oleObject354.bin"/><Relationship Id="rId10" Type="http://schemas.openxmlformats.org/officeDocument/2006/relationships/image" Target="../media/image335.wmf"/><Relationship Id="rId19" Type="http://schemas.openxmlformats.org/officeDocument/2006/relationships/image" Target="../media/image339.wmf"/><Relationship Id="rId4" Type="http://schemas.openxmlformats.org/officeDocument/2006/relationships/image" Target="../media/image332.wmf"/><Relationship Id="rId9" Type="http://schemas.openxmlformats.org/officeDocument/2006/relationships/oleObject" Target="../embeddings/oleObject351.bin"/><Relationship Id="rId14" Type="http://schemas.openxmlformats.org/officeDocument/2006/relationships/image" Target="../media/image337.wm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341.wmf"/><Relationship Id="rId5" Type="http://schemas.openxmlformats.org/officeDocument/2006/relationships/oleObject" Target="../embeddings/oleObject358.bin"/><Relationship Id="rId4" Type="http://schemas.openxmlformats.org/officeDocument/2006/relationships/image" Target="../media/image340.wmf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wmf"/><Relationship Id="rId3" Type="http://schemas.openxmlformats.org/officeDocument/2006/relationships/oleObject" Target="../embeddings/oleObject359.bin"/><Relationship Id="rId7" Type="http://schemas.openxmlformats.org/officeDocument/2006/relationships/oleObject" Target="../embeddings/oleObject3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343.wmf"/><Relationship Id="rId5" Type="http://schemas.openxmlformats.org/officeDocument/2006/relationships/oleObject" Target="../embeddings/oleObject360.bin"/><Relationship Id="rId10" Type="http://schemas.openxmlformats.org/officeDocument/2006/relationships/image" Target="../media/image345.wmf"/><Relationship Id="rId4" Type="http://schemas.openxmlformats.org/officeDocument/2006/relationships/image" Target="../media/image342.wmf"/><Relationship Id="rId9" Type="http://schemas.openxmlformats.org/officeDocument/2006/relationships/oleObject" Target="../embeddings/oleObject362.bin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8.wmf"/><Relationship Id="rId13" Type="http://schemas.openxmlformats.org/officeDocument/2006/relationships/oleObject" Target="../embeddings/oleObject368.bin"/><Relationship Id="rId18" Type="http://schemas.openxmlformats.org/officeDocument/2006/relationships/image" Target="../media/image353.wmf"/><Relationship Id="rId3" Type="http://schemas.openxmlformats.org/officeDocument/2006/relationships/oleObject" Target="../embeddings/oleObject363.bin"/><Relationship Id="rId21" Type="http://schemas.openxmlformats.org/officeDocument/2006/relationships/oleObject" Target="../embeddings/oleObject372.bin"/><Relationship Id="rId7" Type="http://schemas.openxmlformats.org/officeDocument/2006/relationships/oleObject" Target="../embeddings/oleObject365.bin"/><Relationship Id="rId12" Type="http://schemas.openxmlformats.org/officeDocument/2006/relationships/image" Target="../media/image350.wmf"/><Relationship Id="rId17" Type="http://schemas.openxmlformats.org/officeDocument/2006/relationships/oleObject" Target="../embeddings/oleObject37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2.wmf"/><Relationship Id="rId20" Type="http://schemas.openxmlformats.org/officeDocument/2006/relationships/image" Target="../media/image354.wmf"/><Relationship Id="rId1" Type="http://schemas.openxmlformats.org/officeDocument/2006/relationships/vmlDrawing" Target="../drawings/vmlDrawing112.vml"/><Relationship Id="rId6" Type="http://schemas.openxmlformats.org/officeDocument/2006/relationships/image" Target="../media/image347.wmf"/><Relationship Id="rId11" Type="http://schemas.openxmlformats.org/officeDocument/2006/relationships/oleObject" Target="../embeddings/oleObject367.bin"/><Relationship Id="rId24" Type="http://schemas.openxmlformats.org/officeDocument/2006/relationships/image" Target="../media/image356.wmf"/><Relationship Id="rId5" Type="http://schemas.openxmlformats.org/officeDocument/2006/relationships/oleObject" Target="../embeddings/oleObject364.bin"/><Relationship Id="rId15" Type="http://schemas.openxmlformats.org/officeDocument/2006/relationships/oleObject" Target="../embeddings/oleObject369.bin"/><Relationship Id="rId23" Type="http://schemas.openxmlformats.org/officeDocument/2006/relationships/oleObject" Target="../embeddings/oleObject373.bin"/><Relationship Id="rId10" Type="http://schemas.openxmlformats.org/officeDocument/2006/relationships/image" Target="../media/image349.wmf"/><Relationship Id="rId19" Type="http://schemas.openxmlformats.org/officeDocument/2006/relationships/oleObject" Target="../embeddings/oleObject371.bin"/><Relationship Id="rId4" Type="http://schemas.openxmlformats.org/officeDocument/2006/relationships/image" Target="../media/image346.wmf"/><Relationship Id="rId9" Type="http://schemas.openxmlformats.org/officeDocument/2006/relationships/oleObject" Target="../embeddings/oleObject366.bin"/><Relationship Id="rId14" Type="http://schemas.openxmlformats.org/officeDocument/2006/relationships/image" Target="../media/image351.wmf"/><Relationship Id="rId22" Type="http://schemas.openxmlformats.org/officeDocument/2006/relationships/image" Target="../media/image355.w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358.wmf"/><Relationship Id="rId5" Type="http://schemas.openxmlformats.org/officeDocument/2006/relationships/oleObject" Target="../embeddings/oleObject375.bin"/><Relationship Id="rId4" Type="http://schemas.openxmlformats.org/officeDocument/2006/relationships/image" Target="../media/image357.w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360.wmf"/><Relationship Id="rId5" Type="http://schemas.openxmlformats.org/officeDocument/2006/relationships/oleObject" Target="../embeddings/oleObject377.bin"/><Relationship Id="rId4" Type="http://schemas.openxmlformats.org/officeDocument/2006/relationships/image" Target="../media/image359.w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362.wmf"/><Relationship Id="rId5" Type="http://schemas.openxmlformats.org/officeDocument/2006/relationships/oleObject" Target="../embeddings/oleObject379.bin"/><Relationship Id="rId4" Type="http://schemas.openxmlformats.org/officeDocument/2006/relationships/image" Target="../media/image361.w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364.wmf"/><Relationship Id="rId5" Type="http://schemas.openxmlformats.org/officeDocument/2006/relationships/oleObject" Target="../embeddings/oleObject381.bin"/><Relationship Id="rId4" Type="http://schemas.openxmlformats.org/officeDocument/2006/relationships/image" Target="../media/image363.w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7.vml"/><Relationship Id="rId6" Type="http://schemas.openxmlformats.org/officeDocument/2006/relationships/image" Target="../media/image366.wmf"/><Relationship Id="rId5" Type="http://schemas.openxmlformats.org/officeDocument/2006/relationships/oleObject" Target="../embeddings/oleObject383.bin"/><Relationship Id="rId4" Type="http://schemas.openxmlformats.org/officeDocument/2006/relationships/image" Target="../media/image365.w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368.wmf"/><Relationship Id="rId5" Type="http://schemas.openxmlformats.org/officeDocument/2006/relationships/oleObject" Target="../embeddings/oleObject385.bin"/><Relationship Id="rId4" Type="http://schemas.openxmlformats.org/officeDocument/2006/relationships/image" Target="../media/image367.w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370.wmf"/><Relationship Id="rId5" Type="http://schemas.openxmlformats.org/officeDocument/2006/relationships/oleObject" Target="../embeddings/oleObject387.bin"/><Relationship Id="rId4" Type="http://schemas.openxmlformats.org/officeDocument/2006/relationships/image" Target="../media/image369.w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0.vml"/><Relationship Id="rId6" Type="http://schemas.openxmlformats.org/officeDocument/2006/relationships/image" Target="../media/image372.wmf"/><Relationship Id="rId5" Type="http://schemas.openxmlformats.org/officeDocument/2006/relationships/oleObject" Target="../embeddings/oleObject389.bin"/><Relationship Id="rId4" Type="http://schemas.openxmlformats.org/officeDocument/2006/relationships/image" Target="../media/image371.wmf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5.wmf"/><Relationship Id="rId3" Type="http://schemas.openxmlformats.org/officeDocument/2006/relationships/oleObject" Target="../embeddings/oleObject390.bin"/><Relationship Id="rId7" Type="http://schemas.openxmlformats.org/officeDocument/2006/relationships/oleObject" Target="../embeddings/oleObject3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1.vml"/><Relationship Id="rId6" Type="http://schemas.openxmlformats.org/officeDocument/2006/relationships/image" Target="../media/image374.wmf"/><Relationship Id="rId5" Type="http://schemas.openxmlformats.org/officeDocument/2006/relationships/oleObject" Target="../embeddings/oleObject391.bin"/><Relationship Id="rId4" Type="http://schemas.openxmlformats.org/officeDocument/2006/relationships/image" Target="../media/image373.wmf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wmf"/><Relationship Id="rId3" Type="http://schemas.openxmlformats.org/officeDocument/2006/relationships/oleObject" Target="../embeddings/oleObject393.bin"/><Relationship Id="rId7" Type="http://schemas.openxmlformats.org/officeDocument/2006/relationships/oleObject" Target="../embeddings/oleObject3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2.vml"/><Relationship Id="rId6" Type="http://schemas.openxmlformats.org/officeDocument/2006/relationships/image" Target="../media/image377.wmf"/><Relationship Id="rId5" Type="http://schemas.openxmlformats.org/officeDocument/2006/relationships/oleObject" Target="../embeddings/oleObject394.bin"/><Relationship Id="rId4" Type="http://schemas.openxmlformats.org/officeDocument/2006/relationships/image" Target="../media/image376.wmf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wmf"/><Relationship Id="rId3" Type="http://schemas.openxmlformats.org/officeDocument/2006/relationships/oleObject" Target="../embeddings/oleObject396.bin"/><Relationship Id="rId7" Type="http://schemas.openxmlformats.org/officeDocument/2006/relationships/oleObject" Target="../embeddings/oleObject3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380.wmf"/><Relationship Id="rId5" Type="http://schemas.openxmlformats.org/officeDocument/2006/relationships/oleObject" Target="../embeddings/oleObject397.bin"/><Relationship Id="rId10" Type="http://schemas.openxmlformats.org/officeDocument/2006/relationships/image" Target="../media/image382.wmf"/><Relationship Id="rId4" Type="http://schemas.openxmlformats.org/officeDocument/2006/relationships/image" Target="../media/image379.wmf"/><Relationship Id="rId9" Type="http://schemas.openxmlformats.org/officeDocument/2006/relationships/oleObject" Target="../embeddings/oleObject399.bin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wmf"/><Relationship Id="rId3" Type="http://schemas.openxmlformats.org/officeDocument/2006/relationships/oleObject" Target="../embeddings/oleObject400.bin"/><Relationship Id="rId7" Type="http://schemas.openxmlformats.org/officeDocument/2006/relationships/oleObject" Target="../embeddings/oleObject4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4.vml"/><Relationship Id="rId6" Type="http://schemas.openxmlformats.org/officeDocument/2006/relationships/image" Target="../media/image384.wmf"/><Relationship Id="rId5" Type="http://schemas.openxmlformats.org/officeDocument/2006/relationships/oleObject" Target="../embeddings/oleObject401.bin"/><Relationship Id="rId4" Type="http://schemas.openxmlformats.org/officeDocument/2006/relationships/image" Target="../media/image383.wmf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wmf"/><Relationship Id="rId3" Type="http://schemas.openxmlformats.org/officeDocument/2006/relationships/oleObject" Target="../embeddings/oleObject403.bin"/><Relationship Id="rId7" Type="http://schemas.openxmlformats.org/officeDocument/2006/relationships/oleObject" Target="../embeddings/oleObject4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387.wmf"/><Relationship Id="rId5" Type="http://schemas.openxmlformats.org/officeDocument/2006/relationships/oleObject" Target="../embeddings/oleObject404.bin"/><Relationship Id="rId4" Type="http://schemas.openxmlformats.org/officeDocument/2006/relationships/image" Target="../media/image386.wmf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wmf"/><Relationship Id="rId3" Type="http://schemas.openxmlformats.org/officeDocument/2006/relationships/oleObject" Target="../embeddings/oleObject406.bin"/><Relationship Id="rId7" Type="http://schemas.openxmlformats.org/officeDocument/2006/relationships/oleObject" Target="../embeddings/oleObject4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390.wmf"/><Relationship Id="rId5" Type="http://schemas.openxmlformats.org/officeDocument/2006/relationships/oleObject" Target="../embeddings/oleObject407.bin"/><Relationship Id="rId4" Type="http://schemas.openxmlformats.org/officeDocument/2006/relationships/image" Target="../media/image389.wm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393.wmf"/><Relationship Id="rId5" Type="http://schemas.openxmlformats.org/officeDocument/2006/relationships/oleObject" Target="../embeddings/oleObject410.bin"/><Relationship Id="rId4" Type="http://schemas.openxmlformats.org/officeDocument/2006/relationships/image" Target="../media/image392.w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395.wmf"/><Relationship Id="rId5" Type="http://schemas.openxmlformats.org/officeDocument/2006/relationships/oleObject" Target="../embeddings/oleObject412.bin"/><Relationship Id="rId4" Type="http://schemas.openxmlformats.org/officeDocument/2006/relationships/image" Target="../media/image394.w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9.vml"/><Relationship Id="rId6" Type="http://schemas.openxmlformats.org/officeDocument/2006/relationships/image" Target="../media/image397.wmf"/><Relationship Id="rId5" Type="http://schemas.openxmlformats.org/officeDocument/2006/relationships/oleObject" Target="../embeddings/oleObject414.bin"/><Relationship Id="rId4" Type="http://schemas.openxmlformats.org/officeDocument/2006/relationships/image" Target="../media/image396.wm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399.wmf"/><Relationship Id="rId5" Type="http://schemas.openxmlformats.org/officeDocument/2006/relationships/oleObject" Target="../embeddings/oleObject416.bin"/><Relationship Id="rId4" Type="http://schemas.openxmlformats.org/officeDocument/2006/relationships/image" Target="../media/image398.wm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1.vml"/><Relationship Id="rId4" Type="http://schemas.openxmlformats.org/officeDocument/2006/relationships/image" Target="../media/image400.wmf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2.vml"/><Relationship Id="rId6" Type="http://schemas.openxmlformats.org/officeDocument/2006/relationships/image" Target="../media/image402.wmf"/><Relationship Id="rId5" Type="http://schemas.openxmlformats.org/officeDocument/2006/relationships/oleObject" Target="../embeddings/oleObject419.bin"/><Relationship Id="rId4" Type="http://schemas.openxmlformats.org/officeDocument/2006/relationships/image" Target="../media/image401.wmf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3.vml"/><Relationship Id="rId6" Type="http://schemas.openxmlformats.org/officeDocument/2006/relationships/image" Target="../media/image404.wmf"/><Relationship Id="rId5" Type="http://schemas.openxmlformats.org/officeDocument/2006/relationships/oleObject" Target="../embeddings/oleObject421.bin"/><Relationship Id="rId4" Type="http://schemas.openxmlformats.org/officeDocument/2006/relationships/image" Target="../media/image403.w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png"/><Relationship Id="rId2" Type="http://schemas.openxmlformats.org/officeDocument/2006/relationships/image" Target="../media/image40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التمارين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" name="معادلة" r:id="rId4" imgW="672840" imgH="203040" progId="Equation.3">
                  <p:embed/>
                </p:oleObj>
              </mc:Choice>
              <mc:Fallback>
                <p:oleObj name="معادلة" r:id="rId4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828800"/>
                        <a:ext cx="206375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" name="Equation" r:id="rId6" imgW="711000" imgH="203040" progId="Equation.3">
                  <p:embed/>
                </p:oleObj>
              </mc:Choice>
              <mc:Fallback>
                <p:oleObj name="Equation" r:id="rId6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49" y="1828800"/>
                        <a:ext cx="196215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" name="معادلة" r:id="rId8" imgW="3441600" imgH="241200" progId="Equation.3">
                  <p:embed/>
                </p:oleObj>
              </mc:Choice>
              <mc:Fallback>
                <p:oleObj name="معادلة" r:id="rId8" imgW="344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581401"/>
                        <a:ext cx="916305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8" name="معادلة" r:id="rId3" imgW="1358640" imgH="203040" progId="Equation.3">
                  <p:embed/>
                </p:oleObj>
              </mc:Choice>
              <mc:Fallback>
                <p:oleObj name="معادلة" r:id="rId3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4243917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9" name="Equation" r:id="rId5" imgW="1460160" imgH="203040" progId="Equation.3">
                  <p:embed/>
                </p:oleObj>
              </mc:Choice>
              <mc:Fallback>
                <p:oleObj name="Equation" r:id="rId5" imgW="1460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1" y="2286000"/>
                        <a:ext cx="578709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0" name="معادلة" r:id="rId7" imgW="876240" imgH="203040" progId="Equation.3">
                  <p:embed/>
                </p:oleObj>
              </mc:Choice>
              <mc:Fallback>
                <p:oleObj name="معادلة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4643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1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810000"/>
                        <a:ext cx="5664994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2" name="Equation" r:id="rId11" imgW="672840" imgH="203040" progId="Equation.3">
                  <p:embed/>
                </p:oleObj>
              </mc:Choice>
              <mc:Fallback>
                <p:oleObj name="Equation" r:id="rId11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870" y="1447800"/>
                        <a:ext cx="1896930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323" y="1524000"/>
                        <a:ext cx="2005277" cy="457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" name="معادلة" r:id="rId15" imgW="1218960" imgH="241200" progId="Equation.3">
                  <p:embed/>
                </p:oleObj>
              </mc:Choice>
              <mc:Fallback>
                <p:oleObj name="معادلة" r:id="rId15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379" y="4495800"/>
                        <a:ext cx="496675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" name="معادلة" r:id="rId17" imgW="2082600" imgH="241200" progId="Equation.3">
                  <p:embed/>
                </p:oleObj>
              </mc:Choice>
              <mc:Fallback>
                <p:oleObj name="معادلة" r:id="rId17" imgW="2082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7" y="5257800"/>
                        <a:ext cx="815869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11" name="معادلة" r:id="rId3" imgW="952200" imgH="203040" progId="Equation.3">
                  <p:embed/>
                </p:oleObj>
              </mc:Choice>
              <mc:Fallback>
                <p:oleObj name="معادلة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14525"/>
                        <a:ext cx="2809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12" name="معادلة" r:id="rId5" imgW="1155600" imgH="241200" progId="Equation.3">
                  <p:embed/>
                </p:oleObj>
              </mc:Choice>
              <mc:Fallback>
                <p:oleObj name="معادلة" r:id="rId5" imgW="1155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474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13" name="معادلة" r:id="rId7" imgW="2590560" imgH="482400" progId="Equation.3">
                  <p:embed/>
                </p:oleObj>
              </mc:Choice>
              <mc:Fallback>
                <p:oleObj name="معادلة" r:id="rId7" imgW="2590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352800"/>
                        <a:ext cx="6743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9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4" name="معادلة" r:id="rId3" imgW="1549080" imgH="228600" progId="Equation.3">
                  <p:embed/>
                </p:oleObj>
              </mc:Choice>
              <mc:Fallback>
                <p:oleObj name="معادلة" r:id="rId3" imgW="1549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85950"/>
                        <a:ext cx="4570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5" name="معادلة" r:id="rId5" imgW="1663560" imgH="228600" progId="Equation.3">
                  <p:embed/>
                </p:oleObj>
              </mc:Choice>
              <mc:Fallback>
                <p:oleObj name="معادلة" r:id="rId5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41100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6" name="معادلة" r:id="rId7" imgW="1777680" imgH="228600" progId="Equation.3">
                  <p:embed/>
                </p:oleObj>
              </mc:Choice>
              <mc:Fallback>
                <p:oleObj name="معادلة" r:id="rId7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76650"/>
                        <a:ext cx="48387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7" name="معادلة" r:id="rId9" imgW="2298600" imgH="203040" progId="Equation.3">
                  <p:embed/>
                </p:oleObj>
              </mc:Choice>
              <mc:Fallback>
                <p:oleObj name="معادلة" r:id="rId9" imgW="229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378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4" name="معادلة" r:id="rId3" imgW="2869920" imgH="482400" progId="Equation.3">
                  <p:embed/>
                </p:oleObj>
              </mc:Choice>
              <mc:Fallback>
                <p:oleObj name="معادلة" r:id="rId3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885950"/>
                        <a:ext cx="846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5" name="معادلة" r:id="rId5" imgW="1143000" imgH="228600" progId="Equation.3">
                  <p:embed/>
                </p:oleObj>
              </mc:Choice>
              <mc:Fallback>
                <p:oleObj name="معادلة" r:id="rId5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31115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6" name="معادلة" r:id="rId7" imgW="3848040" imgH="482400" progId="Equation.3">
                  <p:embed/>
                </p:oleObj>
              </mc:Choice>
              <mc:Fallback>
                <p:oleObj name="معادلة" r:id="rId7" imgW="3848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4324350"/>
                        <a:ext cx="9004301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7" name="معادلة" r:id="rId9" imgW="1091880" imgH="203040" progId="Equation.3">
                  <p:embed/>
                </p:oleObj>
              </mc:Choice>
              <mc:Fallback>
                <p:oleObj name="معادلة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57200"/>
                        <a:ext cx="3101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34393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8" name="معادلة" r:id="rId3" imgW="3606480" imgH="482400" progId="Equation.3">
                  <p:embed/>
                </p:oleObj>
              </mc:Choice>
              <mc:Fallback>
                <p:oleObj name="معادلة" r:id="rId3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13" y="1885950"/>
                        <a:ext cx="9360987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9" name="معادلة" r:id="rId5" imgW="2539800" imgH="228600" progId="Equation.3">
                  <p:embed/>
                </p:oleObj>
              </mc:Choice>
              <mc:Fallback>
                <p:oleObj name="معادلة" r:id="rId5" imgW="25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69167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739301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00" name="معادلة" r:id="rId7" imgW="3543120" imgH="482400" progId="Equation.3">
                  <p:embed/>
                </p:oleObj>
              </mc:Choice>
              <mc:Fallback>
                <p:oleObj name="معادلة" r:id="rId7" imgW="354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4350"/>
                        <a:ext cx="82915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01" name="معادلة" r:id="rId9" imgW="1180800" imgH="203040" progId="Equation.3">
                  <p:embed/>
                </p:oleObj>
              </mc:Choice>
              <mc:Fallback>
                <p:oleObj name="معادلة" r:id="rId9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" name="Equation" r:id="rId4" imgW="837836" imgH="203112" progId="Equation.3">
                  <p:embed/>
                </p:oleObj>
              </mc:Choice>
              <mc:Fallback>
                <p:oleObj name="Equation" r:id="rId4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133600"/>
                        <a:ext cx="25542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7" name="معادلة" r:id="rId6" imgW="876240" imgH="203040" progId="Equation.3">
                  <p:embed/>
                </p:oleObj>
              </mc:Choice>
              <mc:Fallback>
                <p:oleObj name="معادلة" r:id="rId6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19400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8" name="معادلة" r:id="rId8" imgW="863280" imgH="203040" progId="Equation.3">
                  <p:embed/>
                </p:oleObj>
              </mc:Choice>
              <mc:Fallback>
                <p:oleObj name="معادلة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505200"/>
                        <a:ext cx="256222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9" name="Equation" r:id="rId10" imgW="647700" imgH="419100" progId="Equation.3">
                  <p:embed/>
                </p:oleObj>
              </mc:Choice>
              <mc:Fallback>
                <p:oleObj name="Equation" r:id="rId10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2"/>
                        <a:ext cx="1981200" cy="838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0" name="Equation" r:id="rId12" imgW="774364" imgH="203112" progId="Equation.3">
                  <p:embed/>
                </p:oleObj>
              </mc:Choice>
              <mc:Fallback>
                <p:oleObj name="Equation" r:id="rId12" imgW="77436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2430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1" name="معادلة" r:id="rId14" imgW="1143000" imgH="228600" progId="Equation.3">
                  <p:embed/>
                </p:oleObj>
              </mc:Choice>
              <mc:Fallback>
                <p:oleObj name="معادلة" r:id="rId14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1384300"/>
                        <a:ext cx="2508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2" name="معادلة" r:id="rId16" imgW="774360" imgH="203040" progId="Equation.3">
                  <p:embed/>
                </p:oleObj>
              </mc:Choice>
              <mc:Fallback>
                <p:oleObj name="معادلة" r:id="rId1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4" y="1447800"/>
                        <a:ext cx="1698626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81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6" name="معادلة" r:id="rId3" imgW="2933640" imgH="482400" progId="Equation.3">
                  <p:embed/>
                </p:oleObj>
              </mc:Choice>
              <mc:Fallback>
                <p:oleObj name="معادلة" r:id="rId3" imgW="2933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59" y="1414462"/>
                        <a:ext cx="695827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7" name="معادلة" r:id="rId5" imgW="3657600" imgH="736560" progId="Equation.3">
                  <p:embed/>
                </p:oleObj>
              </mc:Choice>
              <mc:Fallback>
                <p:oleObj name="معادلة" r:id="rId5" imgW="36576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648200"/>
                        <a:ext cx="846137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8" name="معادلة" r:id="rId7" imgW="2705040" imgH="939600" progId="Equation.3">
                  <p:embed/>
                </p:oleObj>
              </mc:Choice>
              <mc:Fallback>
                <p:oleObj name="معادلة" r:id="rId7" imgW="27050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2513013"/>
                        <a:ext cx="5960798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" name="معادلة" r:id="rId3" imgW="1942920" imgH="444240" progId="Equation.3">
                  <p:embed/>
                </p:oleObj>
              </mc:Choice>
              <mc:Fallback>
                <p:oleObj name="معادلة" r:id="rId3" imgW="1942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436" y="1544638"/>
                        <a:ext cx="6077744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5" name="معادلة" r:id="rId5" imgW="3073320" imgH="965160" progId="Equation.3">
                  <p:embed/>
                </p:oleObj>
              </mc:Choice>
              <mc:Fallback>
                <p:oleObj name="معادلة" r:id="rId5" imgW="307332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896" y="3738563"/>
                        <a:ext cx="7957477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1" name="معادلة" r:id="rId3" imgW="1460160" imgH="1244520" progId="Equation.3">
                  <p:embed/>
                </p:oleObj>
              </mc:Choice>
              <mc:Fallback>
                <p:oleObj name="معادلة" r:id="rId3" imgW="14601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2590800"/>
                        <a:ext cx="3451225" cy="312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2" name="معادلة" r:id="rId5" imgW="660240" imgH="203040" progId="Equation.3">
                  <p:embed/>
                </p:oleObj>
              </mc:Choice>
              <mc:Fallback>
                <p:oleObj name="معادلة" r:id="rId5" imgW="660240" imgH="20304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98625"/>
                        <a:ext cx="15621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" name="معادلة" r:id="rId3" imgW="1968480" imgH="1511280" progId="Equation.3">
                  <p:embed/>
                </p:oleObj>
              </mc:Choice>
              <mc:Fallback>
                <p:oleObj name="معادلة" r:id="rId3" imgW="1968480" imgH="1511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144" y="2525714"/>
                        <a:ext cx="4653756" cy="379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3" name="معادلة" r:id="rId3" imgW="1511280" imgH="215640" progId="Equation.3">
                  <p:embed/>
                </p:oleObj>
              </mc:Choice>
              <mc:Fallback>
                <p:oleObj name="معادلة" r:id="rId3" imgW="1511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530475"/>
                        <a:ext cx="60706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4" name="معادلة" r:id="rId5" imgW="939600" imgH="203040" progId="Equation.3">
                  <p:embed/>
                </p:oleObj>
              </mc:Choice>
              <mc:Fallback>
                <p:oleObj name="معادلة" r:id="rId5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648200"/>
                        <a:ext cx="49339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5" name="معادلة" r:id="rId7" imgW="1066680" imgH="203040" progId="Equation.3">
                  <p:embed/>
                </p:oleObj>
              </mc:Choice>
              <mc:Fallback>
                <p:oleObj name="معادلة" r:id="rId7" imgW="1066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200400"/>
                        <a:ext cx="5087937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6" name="معادلة" r:id="rId9" imgW="977760" imgH="203040" progId="Equation.3">
                  <p:embed/>
                </p:oleObj>
              </mc:Choice>
              <mc:Fallback>
                <p:oleObj name="معادلة" r:id="rId9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3962400"/>
                        <a:ext cx="5133975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7" name="معادلة" r:id="rId11" imgW="711000" imgH="203040" progId="Equation.3">
                  <p:embed/>
                </p:oleObj>
              </mc:Choice>
              <mc:Fallback>
                <p:oleObj name="معادلة" r:id="rId11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334000"/>
                        <a:ext cx="3733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9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3" name="معادلة" r:id="rId3" imgW="1206360" imgH="215640" progId="Equation.3">
                  <p:embed/>
                </p:oleObj>
              </mc:Choice>
              <mc:Fallback>
                <p:oleObj name="معادلة" r:id="rId3" imgW="12063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199063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4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4545013"/>
                        <a:ext cx="2946400" cy="560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5" name="معادلة" r:id="rId7" imgW="1002960" imgH="203040" progId="Equation.3">
                  <p:embed/>
                </p:oleObj>
              </mc:Choice>
              <mc:Fallback>
                <p:oleObj name="معادلة" r:id="rId7" imgW="100296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440113"/>
                        <a:ext cx="478631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9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8" name="معادلة" r:id="rId3" imgW="1790640" imgH="215640" progId="Equation.3">
                  <p:embed/>
                </p:oleObj>
              </mc:Choice>
              <mc:Fallback>
                <p:oleObj name="معادلة" r:id="rId3" imgW="1790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2530475"/>
                        <a:ext cx="71929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9" name="معادلة" r:id="rId5" imgW="1574640" imgH="393480" progId="Equation.3">
                  <p:embed/>
                </p:oleObj>
              </mc:Choice>
              <mc:Fallback>
                <p:oleObj name="معادلة" r:id="rId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3941762"/>
                        <a:ext cx="7510463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27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8" name="معادلة" r:id="rId3" imgW="939600" imgH="203040" progId="Equation.3">
                  <p:embed/>
                </p:oleObj>
              </mc:Choice>
              <mc:Fallback>
                <p:oleObj name="معادلة" r:id="rId3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14600"/>
                        <a:ext cx="36782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9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5915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0" name="معادلة" r:id="rId7" imgW="1218960" imgH="203040" progId="Equation.3">
                  <p:embed/>
                </p:oleObj>
              </mc:Choice>
              <mc:Fallback>
                <p:oleObj name="معادلة" r:id="rId7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676400"/>
                        <a:ext cx="47704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240122"/>
              </p:ext>
            </p:extLst>
          </p:nvPr>
        </p:nvGraphicFramePr>
        <p:xfrm>
          <a:off x="1524000" y="4357688"/>
          <a:ext cx="298291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1" name="معادلة" r:id="rId9" imgW="761760" imgH="393480" progId="Equation.3">
                  <p:embed/>
                </p:oleObj>
              </mc:Choice>
              <mc:Fallback>
                <p:oleObj name="معادلة" r:id="rId9" imgW="761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357688"/>
                        <a:ext cx="2982912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4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8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62400"/>
                        <a:ext cx="4467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9" name="معادلة" r:id="rId5" imgW="672840" imgH="203040" progId="Equation.3">
                  <p:embed/>
                </p:oleObj>
              </mc:Choice>
              <mc:Fallback>
                <p:oleObj name="معادلة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55950"/>
                        <a:ext cx="3214687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76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77" name="معادلة" r:id="rId5" imgW="711000" imgH="203040" progId="Equation.3">
                  <p:embed/>
                </p:oleObj>
              </mc:Choice>
              <mc:Fallback>
                <p:oleObj name="معادلة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810000"/>
                        <a:ext cx="3733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78" name="Equation" r:id="rId7" imgW="571320" imgH="393480" progId="Equation.3">
                  <p:embed/>
                </p:oleObj>
              </mc:Choice>
              <mc:Fallback>
                <p:oleObj name="Equation" r:id="rId7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2728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79" name="معادلة" r:id="rId9" imgW="901440" imgH="393480" progId="Equation.3">
                  <p:embed/>
                </p:oleObj>
              </mc:Choice>
              <mc:Fallback>
                <p:oleObj name="معادلة" r:id="rId9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4419600"/>
                        <a:ext cx="3867150" cy="838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80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81" name="معادلة" r:id="rId13" imgW="876240" imgH="393480" progId="Equation.3">
                  <p:embed/>
                </p:oleObj>
              </mc:Choice>
              <mc:Fallback>
                <p:oleObj name="معادلة" r:id="rId1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46713"/>
                        <a:ext cx="41862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58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6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7" name="معادلة" r:id="rId5" imgW="838080" imgH="215640" progId="Equation.3">
                  <p:embed/>
                </p:oleObj>
              </mc:Choice>
              <mc:Fallback>
                <p:oleObj name="معادلة" r:id="rId5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3365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8" name="معادلة" r:id="rId7" imgW="1777680" imgH="393480" progId="Equation.3">
                  <p:embed/>
                </p:oleObj>
              </mc:Choice>
              <mc:Fallback>
                <p:oleObj name="معادلة" r:id="rId7" imgW="1777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2819400"/>
                        <a:ext cx="4278313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9" name="معادلة" r:id="rId9" imgW="888840" imgH="393480" progId="Equation.3">
                  <p:embed/>
                </p:oleObj>
              </mc:Choice>
              <mc:Fallback>
                <p:oleObj name="معادلة" r:id="rId9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751388"/>
                        <a:ext cx="282416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90" name="معادلة" r:id="rId11" imgW="1993680" imgH="393480" progId="Equation.3">
                  <p:embed/>
                </p:oleObj>
              </mc:Choice>
              <mc:Fallback>
                <p:oleObj name="معادلة" r:id="rId11" imgW="1993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814763"/>
                        <a:ext cx="479583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2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04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05" name="معادلة" r:id="rId5" imgW="507960" imgH="215640" progId="Equation.3">
                  <p:embed/>
                </p:oleObj>
              </mc:Choice>
              <mc:Fallback>
                <p:oleObj name="معادلة" r:id="rId5" imgW="50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24257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06" name="معادلة" r:id="rId7" imgW="787320" imgH="215640" progId="Equation.3">
                  <p:embed/>
                </p:oleObj>
              </mc:Choice>
              <mc:Fallback>
                <p:oleObj name="معادلة" r:id="rId7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86200"/>
                        <a:ext cx="3378200" cy="460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07" name="Equation" r:id="rId9" imgW="203040" imgH="215640" progId="Equation.3">
                  <p:embed/>
                </p:oleObj>
              </mc:Choice>
              <mc:Fallback>
                <p:oleObj name="Equation" r:id="rId9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3622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08" name="معادلة" r:id="rId11" imgW="812520" imgH="393480" progId="Equation.3">
                  <p:embed/>
                </p:oleObj>
              </mc:Choice>
              <mc:Fallback>
                <p:oleObj name="معادلة" r:id="rId11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876800"/>
                        <a:ext cx="38830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28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29" name="معادلة" r:id="rId5" imgW="850680" imgH="215640" progId="Equation.3">
                  <p:embed/>
                </p:oleObj>
              </mc:Choice>
              <mc:Fallback>
                <p:oleObj name="معادلة" r:id="rId5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286000"/>
                        <a:ext cx="3416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0" name="معادلة" r:id="rId7" imgW="1511280" imgH="393480" progId="Equation.3">
                  <p:embed/>
                </p:oleObj>
              </mc:Choice>
              <mc:Fallback>
                <p:oleObj name="معادلة" r:id="rId7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2819400"/>
                        <a:ext cx="363537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1" name="معادلة" r:id="rId9" imgW="787320" imgH="393480" progId="Equation.3">
                  <p:embed/>
                </p:oleObj>
              </mc:Choice>
              <mc:Fallback>
                <p:oleObj name="معادلة" r:id="rId9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51388"/>
                        <a:ext cx="250348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32" name="معادلة" r:id="rId11" imgW="876240" imgH="393480" progId="Equation.3">
                  <p:embed/>
                </p:oleObj>
              </mc:Choice>
              <mc:Fallback>
                <p:oleObj name="معادلة" r:id="rId11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14763"/>
                        <a:ext cx="21082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6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6" name="معادلة" r:id="rId3" imgW="1523880" imgH="203040" progId="Equation.3">
                  <p:embed/>
                </p:oleObj>
              </mc:Choice>
              <mc:Fallback>
                <p:oleObj name="معادلة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994150"/>
                        <a:ext cx="319246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7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5549900"/>
                        <a:ext cx="3162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6" name="معادلة" r:id="rId3" imgW="863280" imgH="203040" progId="Equation.3">
                  <p:embed/>
                </p:oleObj>
              </mc:Choice>
              <mc:Fallback>
                <p:oleObj name="معادلة" r:id="rId3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344988"/>
                        <a:ext cx="32385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7" name="معادلة" r:id="rId5" imgW="787320" imgH="393480" progId="Equation.3">
                  <p:embed/>
                </p:oleObj>
              </mc:Choice>
              <mc:Fallback>
                <p:oleObj name="معادلة" r:id="rId5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911725"/>
                        <a:ext cx="2952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9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7" name="معادلة" r:id="rId3" imgW="507960" imgH="393480" progId="Equation.3">
                  <p:embed/>
                </p:oleObj>
              </mc:Choice>
              <mc:Fallback>
                <p:oleObj name="معادلة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2743200"/>
                        <a:ext cx="1027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5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" name="معادلة" r:id="rId3" imgW="1295280" imgH="393480" progId="Equation.3">
                  <p:embed/>
                </p:oleObj>
              </mc:Choice>
              <mc:Fallback>
                <p:oleObj name="معادلة" r:id="rId3" imgW="1295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3581400"/>
                        <a:ext cx="36290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7" name="معادلة" r:id="rId5" imgW="723600" imgH="393480" progId="Equation.3">
                  <p:embed/>
                </p:oleObj>
              </mc:Choice>
              <mc:Fallback>
                <p:oleObj name="معادلة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4430713"/>
                        <a:ext cx="2027237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8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47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" name="Equation" r:id="rId9" imgW="1485720" imgH="228600" progId="Equation.3">
                  <p:embed/>
                </p:oleObj>
              </mc:Choice>
              <mc:Fallback>
                <p:oleObj name="Equation" r:id="rId9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384425"/>
                        <a:ext cx="3205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0" name="Equation" r:id="rId11" imgW="812520" imgH="177480" progId="Equation.3">
                  <p:embed/>
                </p:oleObj>
              </mc:Choice>
              <mc:Fallback>
                <p:oleObj name="Equation" r:id="rId11" imgW="8125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" name="معادلة" r:id="rId13" imgW="558720" imgH="431640" progId="Equation.3">
                  <p:embed/>
                </p:oleObj>
              </mc:Choice>
              <mc:Fallback>
                <p:oleObj name="معادلة" r:id="rId1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5226050"/>
                        <a:ext cx="1370012" cy="723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" name="معادلة" r:id="rId3" imgW="342720" imgH="215640" progId="Equation.3">
                  <p:embed/>
                </p:oleObj>
              </mc:Choice>
              <mc:Fallback>
                <p:oleObj name="معادلة" r:id="rId3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5486400"/>
                        <a:ext cx="8001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1" name="Equation" r:id="rId5" imgW="926698" imgH="177723" progId="Equation.3">
                  <p:embed/>
                </p:oleObj>
              </mc:Choice>
              <mc:Fallback>
                <p:oleObj name="Equation" r:id="rId5" imgW="92669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2608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2" name="معادلة" r:id="rId7" imgW="1562040" imgH="177480" progId="Equation.3">
                  <p:embed/>
                </p:oleObj>
              </mc:Choice>
              <mc:Fallback>
                <p:oleObj name="معادلة" r:id="rId7" imgW="1562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" name="معادلة" r:id="rId9" imgW="647640" imgH="177480" progId="Equation.3">
                  <p:embed/>
                </p:oleObj>
              </mc:Choice>
              <mc:Fallback>
                <p:oleObj name="معادلة" r:id="rId9" imgW="647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24200"/>
                        <a:ext cx="191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4" name="معادلة" r:id="rId11" imgW="1307880" imgH="393480" progId="Equation.3">
                  <p:embed/>
                </p:oleObj>
              </mc:Choice>
              <mc:Fallback>
                <p:oleObj name="معادلة" r:id="rId11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3805238"/>
                        <a:ext cx="2817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5" name="معادلة" r:id="rId13" imgW="545760" imgH="177480" progId="Equation.3">
                  <p:embed/>
                </p:oleObj>
              </mc:Choice>
              <mc:Fallback>
                <p:oleObj name="معادلة" r:id="rId13" imgW="545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725988"/>
                        <a:ext cx="17478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06" name="معادلة" r:id="rId3" imgW="1054080" imgH="203040" progId="Equation.3">
                  <p:embed/>
                </p:oleObj>
              </mc:Choice>
              <mc:Fallback>
                <p:oleObj name="معادلة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62600"/>
                        <a:ext cx="24590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07" name="معادلة" r:id="rId5" imgW="520560" imgH="253800" progId="Equation.3">
                  <p:embed/>
                </p:oleObj>
              </mc:Choice>
              <mc:Fallback>
                <p:oleObj name="معادلة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18335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08" name="معادلة" r:id="rId7" imgW="482400" imgH="177480" progId="Equation.3">
                  <p:embed/>
                </p:oleObj>
              </mc:Choice>
              <mc:Fallback>
                <p:oleObj name="معادلة" r:id="rId7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2514600"/>
                        <a:ext cx="1487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09" name="معادلة" r:id="rId9" imgW="583920" imgH="177480" progId="Equation.3">
                  <p:embed/>
                </p:oleObj>
              </mc:Choice>
              <mc:Fallback>
                <p:oleObj name="معادلة" r:id="rId9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18002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0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343400"/>
                        <a:ext cx="16335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1" name="معادلة" r:id="rId13" imgW="431640" imgH="177480" progId="Equation.3">
                  <p:embed/>
                </p:oleObj>
              </mc:Choice>
              <mc:Fallback>
                <p:oleObj name="معادلة" r:id="rId1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67200"/>
                        <a:ext cx="1722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2" name="معادلة" r:id="rId15" imgW="901440" imgH="393480" progId="Equation.3">
                  <p:embed/>
                </p:oleObj>
              </mc:Choice>
              <mc:Fallback>
                <p:oleObj name="معادلة" r:id="rId15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3429000"/>
                        <a:ext cx="277812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3" name="معادلة" r:id="rId17" imgW="1002960" imgH="393480" progId="Equation.3">
                  <p:embed/>
                </p:oleObj>
              </mc:Choice>
              <mc:Fallback>
                <p:oleObj name="معادلة" r:id="rId17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3090863" cy="1066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2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33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3" name="Equation" r:id="rId5" imgW="1473120" imgH="711000" progId="Equation.3">
                  <p:embed/>
                </p:oleObj>
              </mc:Choice>
              <mc:Fallback>
                <p:oleObj name="Equation" r:id="rId5" imgW="1473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2819400"/>
                        <a:ext cx="3971925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8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6" name="Equation" r:id="rId3" imgW="990360" imgH="228600" progId="Equation.3">
                  <p:embed/>
                </p:oleObj>
              </mc:Choice>
              <mc:Fallback>
                <p:oleObj name="Equation" r:id="rId3" imgW="990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05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7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43783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4" name="Equation" r:id="rId3" imgW="1295280" imgH="711000" progId="Equation.3">
                  <p:embed/>
                </p:oleObj>
              </mc:Choice>
              <mc:Fallback>
                <p:oleObj name="Equation" r:id="rId3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30400"/>
                        <a:ext cx="56626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8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2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3" name="معادلة" r:id="rId7" imgW="482400" imgH="203040" progId="Equation.3">
                  <p:embed/>
                </p:oleObj>
              </mc:Choice>
              <mc:Fallback>
                <p:oleObj name="معادلة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3017838"/>
                        <a:ext cx="974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4" name="معادلة" r:id="rId9" imgW="482400" imgH="203040" progId="Equation.3">
                  <p:embed/>
                </p:oleObj>
              </mc:Choice>
              <mc:Fallback>
                <p:oleObj name="معادلة" r:id="rId9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971800"/>
                        <a:ext cx="10398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5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971800"/>
                        <a:ext cx="1158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68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69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0" name="Equation" r:id="rId7" imgW="152280" imgH="177480" progId="Equation.3">
                  <p:embed/>
                </p:oleObj>
              </mc:Choice>
              <mc:Fallback>
                <p:oleObj name="Equation" r:id="rId7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1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2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3" name="معادلة" r:id="rId13" imgW="114120" imgH="177480" progId="Equation.3">
                  <p:embed/>
                </p:oleObj>
              </mc:Choice>
              <mc:Fallback>
                <p:oleObj name="معادلة" r:id="rId1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581400"/>
                        <a:ext cx="2286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4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5" name="معادلة" r:id="rId17" imgW="3517560" imgH="393480" progId="Equation.3">
                  <p:embed/>
                </p:oleObj>
              </mc:Choice>
              <mc:Fallback>
                <p:oleObj name="معادلة" r:id="rId17" imgW="351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5334000"/>
                        <a:ext cx="8154987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6" name="معادلة" r:id="rId19" imgW="2286000" imgH="393480" progId="Equation.3">
                  <p:embed/>
                </p:oleObj>
              </mc:Choice>
              <mc:Fallback>
                <p:oleObj name="معادلة" r:id="rId19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4495800"/>
                        <a:ext cx="5661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7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8" name="معادلة" r:id="rId23" imgW="799920" imgH="393480" progId="Equation.3">
                  <p:embed/>
                </p:oleObj>
              </mc:Choice>
              <mc:Fallback>
                <p:oleObj name="معادلة" r:id="rId2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04813"/>
                        <a:ext cx="2219325" cy="9667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11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8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981200"/>
                        <a:ext cx="21828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9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14600"/>
                        <a:ext cx="10445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0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95600"/>
                        <a:ext cx="1290637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1" name="معادلة" r:id="rId9" imgW="380880" imgH="177480" progId="Equation.3">
                  <p:embed/>
                </p:oleObj>
              </mc:Choice>
              <mc:Fallback>
                <p:oleObj name="معادلة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3581400"/>
                        <a:ext cx="9207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8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13347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5" name="Equation" r:id="rId5" imgW="1054080" imgH="672840" progId="Equation.3">
                  <p:embed/>
                </p:oleObj>
              </mc:Choice>
              <mc:Fallback>
                <p:oleObj name="Equation" r:id="rId5" imgW="1054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209800"/>
                        <a:ext cx="2424112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6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363913"/>
                        <a:ext cx="14001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7" name="Equation" r:id="rId9" imgW="1168200" imgH="1091880" progId="Equation.3">
                  <p:embed/>
                </p:oleObj>
              </mc:Choice>
              <mc:Fallback>
                <p:oleObj name="Equation" r:id="rId9" imgW="116820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247967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596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90" name="معادلة" r:id="rId3" imgW="380880" imgH="177480" progId="Equation.3">
                  <p:embed/>
                </p:oleObj>
              </mc:Choice>
              <mc:Fallback>
                <p:oleObj name="معادلة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4538" y="1828800"/>
                        <a:ext cx="100012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91" name="معادلة" r:id="rId5" imgW="990360" imgH="457200" progId="Equation.3">
                  <p:embed/>
                </p:oleObj>
              </mc:Choice>
              <mc:Fallback>
                <p:oleObj name="معادلة" r:id="rId5" imgW="990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7987"/>
                        <a:ext cx="4876800" cy="1166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16" name="Equation" r:id="rId3" imgW="774364" imgH="215806" progId="Equation.3">
                  <p:embed/>
                </p:oleObj>
              </mc:Choice>
              <mc:Fallback>
                <p:oleObj name="Equation" r:id="rId3" imgW="77436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87483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17" name="Equation" r:id="rId5" imgW="838200" imgH="228600" progId="Equation.3">
                  <p:embed/>
                </p:oleObj>
              </mc:Choice>
              <mc:Fallback>
                <p:oleObj name="Equation" r:id="rId5" imgW="83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20288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4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1" name="معادلة" r:id="rId3" imgW="1041120" imgH="1320480" progId="Equation.3">
                  <p:embed/>
                </p:oleObj>
              </mc:Choice>
              <mc:Fallback>
                <p:oleObj name="معادلة" r:id="rId3" imgW="104112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71750"/>
                        <a:ext cx="2522538" cy="308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0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5" name="معادلة" r:id="rId3" imgW="1193760" imgH="457200" progId="Equation.3">
                  <p:embed/>
                </p:oleObj>
              </mc:Choice>
              <mc:Fallback>
                <p:oleObj name="معادلة" r:id="rId3" imgW="1193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212975"/>
                        <a:ext cx="28876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2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3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4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5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98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99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2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3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667000"/>
                        <a:ext cx="327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9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0" name="معادلة" r:id="rId5" imgW="634680" imgH="850680" progId="Equation.3">
                  <p:embed/>
                </p:oleObj>
              </mc:Choice>
              <mc:Fallback>
                <p:oleObj name="معادلة" r:id="rId5" imgW="63468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7" y="3267075"/>
                        <a:ext cx="1573213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1" name="معادلة" r:id="rId7" imgW="533160" imgH="393480" progId="Equation.3">
                  <p:embed/>
                </p:oleObj>
              </mc:Choice>
              <mc:Fallback>
                <p:oleObj name="معادلة" r:id="rId7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5286375"/>
                        <a:ext cx="13208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2" name="Equation" r:id="rId3" imgW="876240" imgH="393480" progId="Equation.3">
                  <p:embed/>
                </p:oleObj>
              </mc:Choice>
              <mc:Fallback>
                <p:oleObj name="Equation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3" name="معادلة" r:id="rId5" imgW="545760" imgH="203040" progId="Equation.3">
                  <p:embed/>
                </p:oleObj>
              </mc:Choice>
              <mc:Fallback>
                <p:oleObj name="معادلة" r:id="rId5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588" y="3810000"/>
                        <a:ext cx="126841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4"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5" name="معادلة" r:id="rId5" imgW="533160" imgH="177480" progId="Equation.3">
                  <p:embed/>
                </p:oleObj>
              </mc:Choice>
              <mc:Fallback>
                <p:oleObj name="معادلة" r:id="rId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2743200"/>
                        <a:ext cx="13462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6" name="معادلة" r:id="rId7" imgW="444240" imgH="215640" progId="Equation.3">
                  <p:embed/>
                </p:oleObj>
              </mc:Choice>
              <mc:Fallback>
                <p:oleObj name="معادلة" r:id="rId7" imgW="444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037" y="3276600"/>
                        <a:ext cx="1122363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7" name="معادلة" r:id="rId9" imgW="419040" imgH="177480" progId="Equation.3">
                  <p:embed/>
                </p:oleObj>
              </mc:Choice>
              <mc:Fallback>
                <p:oleObj name="معادلة" r:id="rId9" imgW="419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1057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2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3733800"/>
                        <a:ext cx="2063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3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354013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4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5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781425"/>
                        <a:ext cx="1031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9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5" name="معادلة" r:id="rId3" imgW="1663560" imgH="863280" progId="Equation.3">
                  <p:embed/>
                </p:oleObj>
              </mc:Choice>
              <mc:Fallback>
                <p:oleObj name="معادلة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7" y="1524000"/>
                        <a:ext cx="5389563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6" name="معادلة" r:id="rId5" imgW="304560" imgH="215640" progId="Equation.3">
                  <p:embed/>
                </p:oleObj>
              </mc:Choice>
              <mc:Fallback>
                <p:oleObj name="معادلة" r:id="rId5" imgW="304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9775" y="4419600"/>
                        <a:ext cx="987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7" name="معادلة" r:id="rId7" imgW="571320" imgH="177480" progId="Equation.3">
                  <p:embed/>
                </p:oleObj>
              </mc:Choice>
              <mc:Fallback>
                <p:oleObj name="معادلة" r:id="rId7" imgW="571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8510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noFill/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21. الامثلة الواردة تحت هذا التنبيه من تمارين رسم الدوال :</a:t>
            </a:r>
          </a:p>
          <a:p>
            <a:pPr marL="514350" indent="-514350" rtl="1">
              <a:defRPr/>
            </a:pP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تنبيه هام: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أسئلة الجزء الخاص برسم الدوال في الاختبار النهائي تكون بالصيغة التالية:</a:t>
            </a:r>
            <a:r>
              <a:rPr lang="ar-SA" dirty="0" smtClean="0">
                <a:cs typeface="Arial" pitchFamily="34" charset="0"/>
              </a:rPr>
              <a:t> أمثلةً   </a:t>
            </a:r>
          </a:p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أ.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4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ln>
                  <a:solidFill>
                    <a:srgbClr val="FFFF00"/>
                  </a:solidFill>
                </a:ln>
                <a:cs typeface="Arial" pitchFamily="34" charset="0"/>
              </a:rPr>
              <a:t>ج. 4 </a:t>
            </a:r>
            <a:r>
              <a:rPr lang="ar-SA" sz="2400" dirty="0">
                <a:ln>
                  <a:solidFill>
                    <a:srgbClr val="FFFF00"/>
                  </a:solidFill>
                </a:ln>
                <a:cs typeface="Arial" pitchFamily="34" charset="0"/>
              </a:rPr>
              <a:t>وحدات إلى أسفل</a:t>
            </a:r>
            <a:r>
              <a:rPr lang="en-US" sz="2400" dirty="0">
                <a:cs typeface="Arial" pitchFamily="34" charset="0"/>
              </a:rPr>
              <a:t>  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264997"/>
              </p:ext>
            </p:extLst>
          </p:nvPr>
        </p:nvGraphicFramePr>
        <p:xfrm>
          <a:off x="3733800" y="3048000"/>
          <a:ext cx="1905000" cy="413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28" name="Equation" r:id="rId3" imgW="850900" imgH="228600" progId="Equation.3">
                  <p:embed/>
                </p:oleObj>
              </mc:Choice>
              <mc:Fallback>
                <p:oleObj name="Equation" r:id="rId3" imgW="8509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048000"/>
                        <a:ext cx="1905000" cy="413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217839"/>
              </p:ext>
            </p:extLst>
          </p:nvPr>
        </p:nvGraphicFramePr>
        <p:xfrm>
          <a:off x="892175" y="30480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29" name="معادلة" r:id="rId5" imgW="622080" imgH="228600" progId="Equation.3">
                  <p:embed/>
                </p:oleObj>
              </mc:Choice>
              <mc:Fallback>
                <p:oleObj name="معادلة" r:id="rId5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30480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892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effectLst/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ب.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وحدة واحدة إلى 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b="1" dirty="0" smtClean="0">
                <a:cs typeface="Arial" pitchFamily="34" charset="0"/>
              </a:rPr>
              <a:t>د. وحدة واحدة إلى </a:t>
            </a:r>
            <a:r>
              <a:rPr lang="ar-SA" sz="2400" b="1" dirty="0">
                <a:cs typeface="Arial" pitchFamily="34" charset="0"/>
              </a:rPr>
              <a:t>أعلى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740533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1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17526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855830"/>
              </p:ext>
            </p:extLst>
          </p:nvPr>
        </p:nvGraphicFramePr>
        <p:xfrm>
          <a:off x="3657600" y="1676400"/>
          <a:ext cx="2154351" cy="4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2" name="Equation" r:id="rId5" imgW="825500" imgH="228600" progId="Equation.3">
                  <p:embed/>
                </p:oleObj>
              </mc:Choice>
              <mc:Fallback>
                <p:oleObj name="Equation" r:id="rId5" imgW="8255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676400"/>
                        <a:ext cx="2154351" cy="48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3464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ج.  وحدتين الى اليمين ثم وحدة واحدة إلى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أعلى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د. وحدتين الى اليسار ثم وحدة واحدة إلى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أسفل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616271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7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17526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213286"/>
              </p:ext>
            </p:extLst>
          </p:nvPr>
        </p:nvGraphicFramePr>
        <p:xfrm>
          <a:off x="3733800" y="1676400"/>
          <a:ext cx="21336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8" name="Equation" r:id="rId5" imgW="1130300" imgH="228600" progId="Equation.3">
                  <p:embed/>
                </p:oleObj>
              </mc:Choice>
              <mc:Fallback>
                <p:oleObj name="Equation" r:id="rId5" imgW="11303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676400"/>
                        <a:ext cx="21336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530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د.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أ. ثلاث وحدات  </a:t>
            </a:r>
            <a:r>
              <a:rPr lang="ar-SA" sz="2400" b="1" dirty="0">
                <a:cs typeface="Arial" pitchFamily="34" charset="0"/>
              </a:rPr>
              <a:t>الى اليمين ثم </a:t>
            </a:r>
            <a:r>
              <a:rPr lang="ar-SA" sz="2400" b="1" dirty="0" smtClean="0">
                <a:cs typeface="Arial" pitchFamily="34" charset="0"/>
              </a:rPr>
              <a:t>أربع وحدات إلى أعلى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ب. ثلاث وحدات الى اليسار ثم أربع وحدات إلى أسفل</a:t>
            </a:r>
            <a:endParaRPr lang="en-US" sz="2400" dirty="0">
              <a:cs typeface="Arial" pitchFamily="34" charset="0"/>
            </a:endParaRPr>
          </a:p>
          <a:p>
            <a:pPr rtl="1">
              <a:defRPr/>
            </a:pP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ج.  أربع وحدات الى اليمين ثم ثلاث وحدات الى أسفل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أربع وحدات الى اليسار ثم ثلاث وحدات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171253"/>
              </p:ext>
            </p:extLst>
          </p:nvPr>
        </p:nvGraphicFramePr>
        <p:xfrm>
          <a:off x="676275" y="1730375"/>
          <a:ext cx="1366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5" name="معادلة" r:id="rId4" imgW="609480" imgH="253800" progId="Equation.3">
                  <p:embed/>
                </p:oleObj>
              </mc:Choice>
              <mc:Fallback>
                <p:oleObj name="معادلة" r:id="rId4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75" y="1730375"/>
                        <a:ext cx="1366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678576"/>
              </p:ext>
            </p:extLst>
          </p:nvPr>
        </p:nvGraphicFramePr>
        <p:xfrm>
          <a:off x="3581400" y="1727200"/>
          <a:ext cx="228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6" name="Equation" r:id="rId6" imgW="1028254" imgH="253890" progId="Equation.3">
                  <p:embed/>
                </p:oleObj>
              </mc:Choice>
              <mc:Fallback>
                <p:oleObj name="Equation" r:id="rId6" imgW="1028254" imgH="25389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727200"/>
                        <a:ext cx="2286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1383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هـ.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 </a:t>
            </a:r>
            <a:r>
              <a:rPr lang="ar-SA" sz="2400" b="1" dirty="0" err="1" smtClean="0">
                <a:solidFill>
                  <a:prstClr val="black"/>
                </a:solidFill>
                <a:cs typeface="Arial" pitchFamily="34" charset="0"/>
              </a:rPr>
              <a:t>بإنعكاس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منحنى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على محور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ثم إزاحته بمقدار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 وحدتين إلى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وحدتين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414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721149"/>
              </p:ext>
            </p:extLst>
          </p:nvPr>
        </p:nvGraphicFramePr>
        <p:xfrm>
          <a:off x="533400" y="1730375"/>
          <a:ext cx="1366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5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30375"/>
                        <a:ext cx="1366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075715"/>
              </p:ext>
            </p:extLst>
          </p:nvPr>
        </p:nvGraphicFramePr>
        <p:xfrm>
          <a:off x="3429000" y="1676400"/>
          <a:ext cx="2507502" cy="524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6" name="Equation" r:id="rId5" imgW="914400" imgH="254000" progId="Equation.3">
                  <p:embed/>
                </p:oleObj>
              </mc:Choice>
              <mc:Fallback>
                <p:oleObj name="Equation" r:id="rId5" imgW="9144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676400"/>
                        <a:ext cx="2507502" cy="524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7518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و.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أ.   وحدتين إلى اليمين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278150"/>
              </p:ext>
            </p:extLst>
          </p:nvPr>
        </p:nvGraphicFramePr>
        <p:xfrm>
          <a:off x="914400" y="18288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9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123198"/>
              </p:ext>
            </p:extLst>
          </p:nvPr>
        </p:nvGraphicFramePr>
        <p:xfrm>
          <a:off x="3530600" y="1851025"/>
          <a:ext cx="24130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0" name="Equation" r:id="rId5" imgW="927100" imgH="228600" progId="Equation.3">
                  <p:embed/>
                </p:oleObj>
              </mc:Choice>
              <mc:Fallback>
                <p:oleObj name="Equation" r:id="rId5" imgW="9271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1851025"/>
                        <a:ext cx="24130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5628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22.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315045"/>
              </p:ext>
            </p:extLst>
          </p:nvPr>
        </p:nvGraphicFramePr>
        <p:xfrm>
          <a:off x="3048000" y="1828800"/>
          <a:ext cx="2325688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2" name="Equation" r:id="rId3" imgW="888840" imgH="368280" progId="Equation.3">
                  <p:embed/>
                </p:oleObj>
              </mc:Choice>
              <mc:Fallback>
                <p:oleObj name="Equation" r:id="rId3" imgW="888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2325688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3" name="Equation" r:id="rId5" imgW="812520" imgH="368280" progId="Equation.3">
                  <p:embed/>
                </p:oleObj>
              </mc:Choice>
              <mc:Fallback>
                <p:oleObj name="Equation" r:id="rId5" imgW="8125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6275" y="1752600"/>
                        <a:ext cx="21574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4" name="Equation" r:id="rId7" imgW="1168200" imgH="368280" progId="Equation.3">
                  <p:embed/>
                </p:oleObj>
              </mc:Choice>
              <mc:Fallback>
                <p:oleObj name="Equation" r:id="rId7" imgW="1168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2779713"/>
                        <a:ext cx="310356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5" name="Equation" r:id="rId9" imgW="965160" imgH="368280" progId="Equation.3">
                  <p:embed/>
                </p:oleObj>
              </mc:Choice>
              <mc:Fallback>
                <p:oleObj name="Equation" r:id="rId9" imgW="965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24098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6" name="Equation" r:id="rId11" imgW="1282680" imgH="431640" progId="Equation.3">
                  <p:embed/>
                </p:oleObj>
              </mc:Choice>
              <mc:Fallback>
                <p:oleObj name="Equation" r:id="rId11" imgW="1282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0"/>
                        <a:ext cx="340677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7" name="Equation" r:id="rId13" imgW="1790640" imgH="368280" progId="Equation.3">
                  <p:embed/>
                </p:oleObj>
              </mc:Choice>
              <mc:Fallback>
                <p:oleObj name="Equation" r:id="rId13" imgW="1790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475456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40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61" name="Equation" r:id="rId3" imgW="1485720" imgH="368280" progId="Equation.3">
                  <p:embed/>
                </p:oleObj>
              </mc:Choice>
              <mc:Fallback>
                <p:oleObj name="Equation" r:id="rId3" imgW="1485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946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62" name="Equation" r:id="rId5" imgW="583920" imgH="419040" progId="Equation.3">
                  <p:embed/>
                </p:oleObj>
              </mc:Choice>
              <mc:Fallback>
                <p:oleObj name="Equation" r:id="rId5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3325813"/>
                        <a:ext cx="17446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63" name="Equation" r:id="rId7" imgW="660240" imgH="419040" progId="Equation.3">
                  <p:embed/>
                </p:oleObj>
              </mc:Choice>
              <mc:Fallback>
                <p:oleObj name="Equation" r:id="rId7" imgW="66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760913"/>
                        <a:ext cx="189865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38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0" name="Equation" r:id="rId3" imgW="3200400" imgH="583920" progId="Equation.3">
                  <p:embed/>
                </p:oleObj>
              </mc:Choice>
              <mc:Fallback>
                <p:oleObj name="Equation" r:id="rId3" imgW="32004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668463"/>
                        <a:ext cx="82788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1" name="Equation" r:id="rId5" imgW="2768400" imgH="838080" progId="Equation.3">
                  <p:embed/>
                </p:oleObj>
              </mc:Choice>
              <mc:Fallback>
                <p:oleObj name="Equation" r:id="rId5" imgW="276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57600"/>
                        <a:ext cx="735488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4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44" name="Equation" r:id="rId3" imgW="4127400" imgH="825480" progId="Equation.3">
                  <p:embed/>
                </p:oleObj>
              </mc:Choice>
              <mc:Fallback>
                <p:oleObj name="Equation" r:id="rId3" imgW="412740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01813"/>
                        <a:ext cx="8458200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45" name="Equation" r:id="rId5" imgW="3492360" imgH="825480" progId="Equation.3">
                  <p:embed/>
                </p:oleObj>
              </mc:Choice>
              <mc:Fallback>
                <p:oleObj name="Equation" r:id="rId5" imgW="349236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8382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68" name="Equation" r:id="rId3" imgW="1981080" imgH="711000" progId="Equation.3">
                  <p:embed/>
                </p:oleObj>
              </mc:Choice>
              <mc:Fallback>
                <p:oleObj name="Equation" r:id="rId3" imgW="1981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1577975"/>
                        <a:ext cx="526415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69" name="Equation" r:id="rId5" imgW="2031840" imgH="711000" progId="Equation.3">
                  <p:embed/>
                </p:oleObj>
              </mc:Choice>
              <mc:Fallback>
                <p:oleObj name="Equation" r:id="rId5" imgW="20318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321050"/>
                        <a:ext cx="53975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0" name="معادلة" r:id="rId3" imgW="2933640" imgH="368280" progId="Equation.3">
                  <p:embed/>
                </p:oleObj>
              </mc:Choice>
              <mc:Fallback>
                <p:oleObj name="معادلة" r:id="rId3" imgW="2933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28800"/>
                        <a:ext cx="780097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1" name="معادلة" r:id="rId5" imgW="3530520" imgH="444240" progId="Equation.3">
                  <p:embed/>
                </p:oleObj>
              </mc:Choice>
              <mc:Fallback>
                <p:oleObj name="معادلة" r:id="rId5" imgW="3530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" y="2719388"/>
                        <a:ext cx="937418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2" name="معادلة" r:id="rId7" imgW="1143000" imgH="368280" progId="Equation.3">
                  <p:embed/>
                </p:oleObj>
              </mc:Choice>
              <mc:Fallback>
                <p:oleObj name="معادلة" r:id="rId7" imgW="11430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05400"/>
                        <a:ext cx="30353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3" name="معادلة" r:id="rId9" imgW="2616120" imgH="393480" progId="Equation.3">
                  <p:embed/>
                </p:oleObj>
              </mc:Choice>
              <mc:Fallback>
                <p:oleObj name="معادلة" r:id="rId9" imgW="2616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69484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1" name="معادلة" r:id="rId3" imgW="4444920" imgH="419040" progId="Equation.3">
                  <p:embed/>
                </p:oleObj>
              </mc:Choice>
              <mc:Fallback>
                <p:oleObj name="معادلة" r:id="rId3" imgW="4444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4788"/>
                        <a:ext cx="84201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2" name="معادلة" r:id="rId5" imgW="2806560" imgH="368280" progId="Equation.3">
                  <p:embed/>
                </p:oleObj>
              </mc:Choice>
              <mc:Fallback>
                <p:oleObj name="معادلة" r:id="rId5" imgW="28065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2438400"/>
                        <a:ext cx="74533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945130"/>
              </p:ext>
            </p:extLst>
          </p:nvPr>
        </p:nvGraphicFramePr>
        <p:xfrm>
          <a:off x="685799" y="4203700"/>
          <a:ext cx="9067801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3" name="معادلة" r:id="rId7" imgW="5930640" imgH="469800" progId="Equation.3">
                  <p:embed/>
                </p:oleObj>
              </mc:Choice>
              <mc:Fallback>
                <p:oleObj name="معادلة" r:id="rId7" imgW="59306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799" y="4203700"/>
                        <a:ext cx="9067801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4" name="معادلة" r:id="rId9" imgW="2057400" imgH="368280" progId="Equation.3">
                  <p:embed/>
                </p:oleObj>
              </mc:Choice>
              <mc:Fallback>
                <p:oleObj name="معادلة" r:id="rId9" imgW="2057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13113"/>
                        <a:ext cx="54594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5" name="معادلة" r:id="rId11" imgW="1803240" imgH="419040" progId="Equation.3">
                  <p:embed/>
                </p:oleObj>
              </mc:Choice>
              <mc:Fallback>
                <p:oleObj name="معادلة" r:id="rId11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5132388"/>
                        <a:ext cx="47894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8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08" name="معادلة" r:id="rId3" imgW="990360" imgH="393480" progId="Equation.3">
                  <p:embed/>
                </p:oleObj>
              </mc:Choice>
              <mc:Fallback>
                <p:oleObj name="معادلة" r:id="rId3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600200"/>
                        <a:ext cx="3062287" cy="1057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09" name="Equation" r:id="rId5" imgW="3263760" imgH="419040" progId="Equation.3">
                  <p:embed/>
                </p:oleObj>
              </mc:Choice>
              <mc:Fallback>
                <p:oleObj name="Equation" r:id="rId5" imgW="326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05175"/>
                        <a:ext cx="64008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78" name="Equation" r:id="rId3" imgW="3682800" imgH="838080" progId="Equation.3">
                  <p:embed/>
                </p:oleObj>
              </mc:Choice>
              <mc:Fallback>
                <p:oleObj name="Equation" r:id="rId3" imgW="36828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7800"/>
                        <a:ext cx="8791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9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09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05200"/>
                        <a:ext cx="7162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10" name="معادلة" r:id="rId5" imgW="685800" imgH="431640" progId="Equation.3">
                  <p:embed/>
                </p:oleObj>
              </mc:Choice>
              <mc:Fallback>
                <p:oleObj name="معادلة" r:id="rId5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2836863" cy="1447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11" name="Equation" r:id="rId7" imgW="444240" imgH="228600" progId="Equation.3">
                  <p:embed/>
                </p:oleObj>
              </mc:Choice>
              <mc:Fallback>
                <p:oleObj name="Equation" r:id="rId7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29200"/>
                        <a:ext cx="118586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26" name="Equation" r:id="rId3" imgW="3644640" imgH="1803240" progId="Equation.3">
                  <p:embed/>
                </p:oleObj>
              </mc:Choice>
              <mc:Fallback>
                <p:oleObj name="Equation" r:id="rId3" imgW="36446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600200"/>
                        <a:ext cx="89598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7" name="معادلة" r:id="rId3" imgW="1333440" imgH="419040" progId="Equation.3">
                  <p:embed/>
                </p:oleObj>
              </mc:Choice>
              <mc:Fallback>
                <p:oleObj name="معادلة" r:id="rId3" imgW="1333440" imgH="419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74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8" name="معادلة" r:id="rId5" imgW="1562040" imgH="419040" progId="Equation.3">
                  <p:embed/>
                </p:oleObj>
              </mc:Choice>
              <mc:Fallback>
                <p:oleObj name="معادلة" r:id="rId5" imgW="15620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4267200"/>
                        <a:ext cx="382746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5" name="معادلة" r:id="rId3" imgW="1015920" imgH="419040" progId="Equation.3">
                  <p:embed/>
                </p:oleObj>
              </mc:Choice>
              <mc:Fallback>
                <p:oleObj name="معادلة" r:id="rId3" imgW="1015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489200" cy="963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6" name="معادلة" r:id="rId5" imgW="1269720" imgH="419040" progId="Equation.3">
                  <p:embed/>
                </p:oleObj>
              </mc:Choice>
              <mc:Fallback>
                <p:oleObj name="معادلة" r:id="rId5" imgW="12697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14800"/>
                        <a:ext cx="31115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16" name="معادلة" r:id="rId3" imgW="1079280" imgH="419040" progId="Equation.3">
                  <p:embed/>
                </p:oleObj>
              </mc:Choice>
              <mc:Fallback>
                <p:oleObj name="معادلة" r:id="rId3" imgW="1079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3824287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17" name="Equation" r:id="rId5" imgW="1346040" imgH="419040" progId="Equation.3">
                  <p:embed/>
                </p:oleObj>
              </mc:Choice>
              <mc:Fallback>
                <p:oleObj name="Equation" r:id="rId5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14800"/>
                        <a:ext cx="47688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5" name="معادلة" r:id="rId3" imgW="1765080" imgH="863280" progId="Equation.3">
                  <p:embed/>
                </p:oleObj>
              </mc:Choice>
              <mc:Fallback>
                <p:oleObj name="معادلة" r:id="rId3" imgW="17650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05000"/>
                        <a:ext cx="74152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05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06" name="معادلة" r:id="rId5" imgW="2070000" imgH="393480" progId="Equation.3">
                  <p:embed/>
                </p:oleObj>
              </mc:Choice>
              <mc:Fallback>
                <p:oleObj name="معادلة" r:id="rId5" imgW="2070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762250"/>
                        <a:ext cx="6327775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07" name="معادلة" r:id="rId7" imgW="2247840" imgH="393480" progId="Equation.3">
                  <p:embed/>
                </p:oleObj>
              </mc:Choice>
              <mc:Fallback>
                <p:oleObj name="معادلة" r:id="rId7" imgW="2247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287838"/>
                        <a:ext cx="65214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2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29" name="Equation" r:id="rId3" imgW="1384200" imgH="368280" progId="Equation.3">
                  <p:embed/>
                </p:oleObj>
              </mc:Choice>
              <mc:Fallback>
                <p:oleObj name="Equation" r:id="rId3" imgW="1384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1447800"/>
                        <a:ext cx="41227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30" name="Equation" r:id="rId5" imgW="901440" imgH="368280" progId="Equation.3">
                  <p:embed/>
                </p:oleObj>
              </mc:Choice>
              <mc:Fallback>
                <p:oleObj name="Equation" r:id="rId5" imgW="9014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20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31" name="Equation" r:id="rId7" imgW="1409400" imgH="368280" progId="Equation.3">
                  <p:embed/>
                </p:oleObj>
              </mc:Choice>
              <mc:Fallback>
                <p:oleObj name="Equation" r:id="rId7" imgW="1409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3657600"/>
                        <a:ext cx="4198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8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47" name="معادلة" r:id="rId3" imgW="1714320" imgH="863280" progId="Equation.3">
                  <p:embed/>
                </p:oleObj>
              </mc:Choice>
              <mc:Fallback>
                <p:oleObj name="معادلة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057400"/>
                        <a:ext cx="800735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7" name="Equation" r:id="rId3" imgW="533160" imgH="203040" progId="Equation.3">
                  <p:embed/>
                </p:oleObj>
              </mc:Choice>
              <mc:Fallback>
                <p:oleObj name="Equation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21002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8" name="معادلة" r:id="rId5" imgW="2044440" imgH="393480" progId="Equation.3">
                  <p:embed/>
                </p:oleObj>
              </mc:Choice>
              <mc:Fallback>
                <p:oleObj name="معادلة" r:id="rId5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762250"/>
                        <a:ext cx="6249988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9" name="معادلة" r:id="rId7" imgW="2006280" imgH="393480" progId="Equation.3">
                  <p:embed/>
                </p:oleObj>
              </mc:Choice>
              <mc:Fallback>
                <p:oleObj name="معادلة" r:id="rId7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287838"/>
                        <a:ext cx="58213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01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447800"/>
                        <a:ext cx="3895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02" name="Equation" r:id="rId5" imgW="774360" imgH="368280" progId="Equation.3">
                  <p:embed/>
                </p:oleObj>
              </mc:Choice>
              <mc:Fallback>
                <p:oleObj name="Equation" r:id="rId5" imgW="774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14600"/>
                        <a:ext cx="2749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03" name="Equation" r:id="rId7" imgW="1002960" imgH="368280" progId="Equation.3">
                  <p:embed/>
                </p:oleObj>
              </mc:Choice>
              <mc:Fallback>
                <p:oleObj name="Equation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657600"/>
                        <a:ext cx="2987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3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مشتقات الدوال التالية: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51392"/>
              </p:ext>
            </p:extLst>
          </p:nvPr>
        </p:nvGraphicFramePr>
        <p:xfrm>
          <a:off x="663575" y="4111625"/>
          <a:ext cx="84566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8" name="Equation" r:id="rId3" imgW="2349360" imgH="406080" progId="Equation.3">
                  <p:embed/>
                </p:oleObj>
              </mc:Choice>
              <mc:Fallback>
                <p:oleObj name="Equation" r:id="rId3" imgW="2349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111625"/>
                        <a:ext cx="84566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99280"/>
              </p:ext>
            </p:extLst>
          </p:nvPr>
        </p:nvGraphicFramePr>
        <p:xfrm>
          <a:off x="685800" y="1676400"/>
          <a:ext cx="21923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9" name="معادلة" r:id="rId5" imgW="825480" imgH="266400" progId="Equation.3">
                  <p:embed/>
                </p:oleObj>
              </mc:Choice>
              <mc:Fallback>
                <p:oleObj name="معادلة" r:id="rId5" imgW="825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192338" cy="687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94185"/>
              </p:ext>
            </p:extLst>
          </p:nvPr>
        </p:nvGraphicFramePr>
        <p:xfrm>
          <a:off x="938213" y="3067050"/>
          <a:ext cx="22606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90" name="Equation" r:id="rId7" imgW="850680" imgH="317160" progId="Equation.3">
                  <p:embed/>
                </p:oleObj>
              </mc:Choice>
              <mc:Fallback>
                <p:oleObj name="Equation" r:id="rId7" imgW="850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3067050"/>
                        <a:ext cx="22606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85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914400" y="3276600"/>
          <a:ext cx="8086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2" name="Equation" r:id="rId3" imgW="1866600" imgH="685800" progId="Equation.3">
                  <p:embed/>
                </p:oleObj>
              </mc:Choice>
              <mc:Fallback>
                <p:oleObj name="Equation" r:id="rId3" imgW="186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8086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174107"/>
              </p:ext>
            </p:extLst>
          </p:nvPr>
        </p:nvGraphicFramePr>
        <p:xfrm>
          <a:off x="762000" y="1676400"/>
          <a:ext cx="4775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3" name="معادلة" r:id="rId5" imgW="1130040" imgH="266400" progId="Equation.3">
                  <p:embed/>
                </p:oleObj>
              </mc:Choice>
              <mc:Fallback>
                <p:oleObj name="معادلة" r:id="rId5" imgW="11300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4775200" cy="1066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918957"/>
              </p:ext>
            </p:extLst>
          </p:nvPr>
        </p:nvGraphicFramePr>
        <p:xfrm>
          <a:off x="838200" y="3276600"/>
          <a:ext cx="15859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37" name="معادلة" r:id="rId3" imgW="723600" imgH="393480" progId="Equation.3">
                  <p:embed/>
                </p:oleObj>
              </mc:Choice>
              <mc:Fallback>
                <p:oleObj name="معادلة" r:id="rId3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76600"/>
                        <a:ext cx="15859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89616"/>
              </p:ext>
            </p:extLst>
          </p:nvPr>
        </p:nvGraphicFramePr>
        <p:xfrm>
          <a:off x="914400" y="4495800"/>
          <a:ext cx="12128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38" name="معادلة" r:id="rId5" imgW="457200" imgH="393480" progId="Equation.3">
                  <p:embed/>
                </p:oleObj>
              </mc:Choice>
              <mc:Fallback>
                <p:oleObj name="معادلة" r:id="rId5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495800"/>
                        <a:ext cx="12128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885436"/>
              </p:ext>
            </p:extLst>
          </p:nvPr>
        </p:nvGraphicFramePr>
        <p:xfrm>
          <a:off x="533400" y="1752600"/>
          <a:ext cx="58674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39" name="معادلة" r:id="rId7" imgW="1485720" imgH="228600" progId="Equation.3">
                  <p:embed/>
                </p:oleObj>
              </mc:Choice>
              <mc:Fallback>
                <p:oleObj name="معادلة" r:id="rId7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5867400" cy="582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6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235585"/>
              </p:ext>
            </p:extLst>
          </p:nvPr>
        </p:nvGraphicFramePr>
        <p:xfrm>
          <a:off x="823913" y="3276600"/>
          <a:ext cx="16144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68" name="معادلة" r:id="rId3" imgW="736560" imgH="393480" progId="Equation.3">
                  <p:embed/>
                </p:oleObj>
              </mc:Choice>
              <mc:Fallback>
                <p:oleObj name="معادلة" r:id="rId3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3276600"/>
                        <a:ext cx="16144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056059"/>
              </p:ext>
            </p:extLst>
          </p:nvPr>
        </p:nvGraphicFramePr>
        <p:xfrm>
          <a:off x="796925" y="4495800"/>
          <a:ext cx="14493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69" name="معادلة" r:id="rId5" imgW="545760" imgH="393480" progId="Equation.3">
                  <p:embed/>
                </p:oleObj>
              </mc:Choice>
              <mc:Fallback>
                <p:oleObj name="معادلة" r:id="rId5" imgW="545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495800"/>
                        <a:ext cx="14493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55897"/>
              </p:ext>
            </p:extLst>
          </p:nvPr>
        </p:nvGraphicFramePr>
        <p:xfrm>
          <a:off x="685800" y="1828800"/>
          <a:ext cx="3846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70" name="معادلة" r:id="rId7" imgW="1447560" imgH="393480" progId="Equation.3">
                  <p:embed/>
                </p:oleObj>
              </mc:Choice>
              <mc:Fallback>
                <p:oleObj name="معادلة" r:id="rId7" imgW="144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3846513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81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60281"/>
              </p:ext>
            </p:extLst>
          </p:nvPr>
        </p:nvGraphicFramePr>
        <p:xfrm>
          <a:off x="457200" y="1223394"/>
          <a:ext cx="8315844" cy="5101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0" name="معادلة" r:id="rId3" imgW="3288960" imgH="2387520" progId="Equation.3">
                  <p:embed/>
                </p:oleObj>
              </mc:Choice>
              <mc:Fallback>
                <p:oleObj name="معادلة" r:id="rId3" imgW="3288960" imgH="2387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23394"/>
                        <a:ext cx="8315844" cy="5101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9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51524"/>
              </p:ext>
            </p:extLst>
          </p:nvPr>
        </p:nvGraphicFramePr>
        <p:xfrm>
          <a:off x="1174750" y="3227387"/>
          <a:ext cx="306387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34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3227387"/>
                        <a:ext cx="3063875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799791"/>
              </p:ext>
            </p:extLst>
          </p:nvPr>
        </p:nvGraphicFramePr>
        <p:xfrm>
          <a:off x="1219200" y="4143375"/>
          <a:ext cx="28654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35" name="معادلة" r:id="rId5" imgW="1282680" imgH="228600" progId="Equation.3">
                  <p:embed/>
                </p:oleObj>
              </mc:Choice>
              <mc:Fallback>
                <p:oleObj name="معادلة" r:id="rId5" imgW="1282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43375"/>
                        <a:ext cx="28654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647388"/>
              </p:ext>
            </p:extLst>
          </p:nvPr>
        </p:nvGraphicFramePr>
        <p:xfrm>
          <a:off x="838200" y="1676400"/>
          <a:ext cx="426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36" name="Equation" r:id="rId7" imgW="1384300" imgH="228600" progId="Equation.3">
                  <p:embed/>
                </p:oleObj>
              </mc:Choice>
              <mc:Fallback>
                <p:oleObj name="Equation" r:id="rId7" imgW="1384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426720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784326"/>
              </p:ext>
            </p:extLst>
          </p:nvPr>
        </p:nvGraphicFramePr>
        <p:xfrm>
          <a:off x="1219200" y="4968875"/>
          <a:ext cx="20145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37" name="معادلة" r:id="rId9" imgW="901440" imgH="203040" progId="Equation.3">
                  <p:embed/>
                </p:oleObj>
              </mc:Choice>
              <mc:Fallback>
                <p:oleObj name="معادلة" r:id="rId9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968875"/>
                        <a:ext cx="20145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01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322557"/>
              </p:ext>
            </p:extLst>
          </p:nvPr>
        </p:nvGraphicFramePr>
        <p:xfrm>
          <a:off x="838200" y="1524000"/>
          <a:ext cx="2127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29" name="معادلة" r:id="rId3" imgW="799920" imgH="393480" progId="Equation.3">
                  <p:embed/>
                </p:oleObj>
              </mc:Choice>
              <mc:Fallback>
                <p:oleObj name="معادلة" r:id="rId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2127250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990600" y="3048000"/>
          <a:ext cx="3432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30" name="Equation" r:id="rId5" imgW="1536480" imgH="419040" progId="Equation.3">
                  <p:embed/>
                </p:oleObj>
              </mc:Choice>
              <mc:Fallback>
                <p:oleObj name="Equation" r:id="rId5" imgW="1536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3432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30288" y="4419600"/>
          <a:ext cx="66659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31" name="Equation" r:id="rId7" imgW="2984400" imgH="419040" progId="Equation.3">
                  <p:embed/>
                </p:oleObj>
              </mc:Choice>
              <mc:Fallback>
                <p:oleObj name="Equation" r:id="rId7" imgW="2984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419600"/>
                        <a:ext cx="666591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6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516063" y="2262188"/>
          <a:ext cx="7024687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8" name="Equation" r:id="rId3" imgW="2209680" imgH="444240" progId="Equation.3">
                  <p:embed/>
                </p:oleObj>
              </mc:Choice>
              <mc:Fallback>
                <p:oleObj name="Equation" r:id="rId3" imgW="2209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2262188"/>
                        <a:ext cx="7024687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اذا كانت                         فأوجد      </a:t>
            </a:r>
          </a:p>
          <a:p>
            <a:pPr marL="514350" indent="-514350" rtl="1">
              <a:defRPr/>
            </a:pPr>
            <a:r>
              <a:rPr lang="en-US" sz="2800" dirty="0" smtClean="0"/>
              <a:t> 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7114" y="1445173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49970"/>
              </p:ext>
            </p:extLst>
          </p:nvPr>
        </p:nvGraphicFramePr>
        <p:xfrm>
          <a:off x="4016375" y="1143000"/>
          <a:ext cx="941388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0" name="معادلة" r:id="rId3" imgW="406080" imgH="444240" progId="Equation.3">
                  <p:embed/>
                </p:oleObj>
              </mc:Choice>
              <mc:Fallback>
                <p:oleObj name="معادلة" r:id="rId3" imgW="406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1143000"/>
                        <a:ext cx="941388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217047"/>
              </p:ext>
            </p:extLst>
          </p:nvPr>
        </p:nvGraphicFramePr>
        <p:xfrm>
          <a:off x="6021388" y="1371600"/>
          <a:ext cx="19732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1" name="معادلة" r:id="rId5" imgW="850680" imgH="228600" progId="Equation.3">
                  <p:embed/>
                </p:oleObj>
              </mc:Choice>
              <mc:Fallback>
                <p:oleObj name="معادلة" r:id="rId5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8" y="1371600"/>
                        <a:ext cx="197326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578306"/>
              </p:ext>
            </p:extLst>
          </p:nvPr>
        </p:nvGraphicFramePr>
        <p:xfrm>
          <a:off x="1312863" y="3290888"/>
          <a:ext cx="5830887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2" name="معادلة" r:id="rId7" imgW="2514600" imgH="1079280" progId="Equation.3">
                  <p:embed/>
                </p:oleObj>
              </mc:Choice>
              <mc:Fallback>
                <p:oleObj name="معادلة" r:id="rId7" imgW="251460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3290888"/>
                        <a:ext cx="5830887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85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أوجد مشتقات الدوال التالية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488401"/>
              </p:ext>
            </p:extLst>
          </p:nvPr>
        </p:nvGraphicFramePr>
        <p:xfrm>
          <a:off x="819150" y="1752600"/>
          <a:ext cx="161925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4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752600"/>
                        <a:ext cx="1619250" cy="6524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6008"/>
              </p:ext>
            </p:extLst>
          </p:nvPr>
        </p:nvGraphicFramePr>
        <p:xfrm>
          <a:off x="571500" y="3255963"/>
          <a:ext cx="323850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5" name="معادلة" r:id="rId5" imgW="1218960" imgH="393480" progId="Equation.3">
                  <p:embed/>
                </p:oleObj>
              </mc:Choice>
              <mc:Fallback>
                <p:oleObj name="معادلة" r:id="rId5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255963"/>
                        <a:ext cx="3238500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8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ملاحظة: تم تطبيق قانون مشتقة حاصل ضرب دالتين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922985"/>
              </p:ext>
            </p:extLst>
          </p:nvPr>
        </p:nvGraphicFramePr>
        <p:xfrm>
          <a:off x="685800" y="1676400"/>
          <a:ext cx="31242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0" name="Equation" r:id="rId3" imgW="977760" imgH="228600" progId="Equation.3">
                  <p:embed/>
                </p:oleObj>
              </mc:Choice>
              <mc:Fallback>
                <p:oleObj name="Equation" r:id="rId3" imgW="977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124200" cy="6778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591762"/>
              </p:ext>
            </p:extLst>
          </p:nvPr>
        </p:nvGraphicFramePr>
        <p:xfrm>
          <a:off x="715963" y="2767013"/>
          <a:ext cx="637063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1" name="معادلة" r:id="rId5" imgW="1993680" imgH="634680" progId="Equation.3">
                  <p:embed/>
                </p:oleObj>
              </mc:Choice>
              <mc:Fallback>
                <p:oleObj name="معادلة" r:id="rId5" imgW="19936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2767013"/>
                        <a:ext cx="637063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47153"/>
              </p:ext>
            </p:extLst>
          </p:nvPr>
        </p:nvGraphicFramePr>
        <p:xfrm>
          <a:off x="749300" y="3810000"/>
          <a:ext cx="367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56" name="معادلة" r:id="rId3" imgW="1155600" imgH="393480" progId="Equation.3">
                  <p:embed/>
                </p:oleObj>
              </mc:Choice>
              <mc:Fallback>
                <p:oleObj name="معادلة" r:id="rId3" imgW="1155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810000"/>
                        <a:ext cx="367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77888"/>
              </p:ext>
            </p:extLst>
          </p:nvPr>
        </p:nvGraphicFramePr>
        <p:xfrm>
          <a:off x="533400" y="1676400"/>
          <a:ext cx="228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57" name="Equation" r:id="rId5" imgW="533160" imgH="228600" progId="Equation.3">
                  <p:embed/>
                </p:oleObj>
              </mc:Choice>
              <mc:Fallback>
                <p:oleObj name="Equation" r:id="rId5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2860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275934"/>
              </p:ext>
            </p:extLst>
          </p:nvPr>
        </p:nvGraphicFramePr>
        <p:xfrm>
          <a:off x="457200" y="1455683"/>
          <a:ext cx="33067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6" name="Equation" r:id="rId3" imgW="1041120" imgH="393480" progId="Equation.3">
                  <p:embed/>
                </p:oleObj>
              </mc:Choice>
              <mc:Fallback>
                <p:oleObj name="Equation" r:id="rId3" imgW="1041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55683"/>
                        <a:ext cx="3306762" cy="954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059604"/>
              </p:ext>
            </p:extLst>
          </p:nvPr>
        </p:nvGraphicFramePr>
        <p:xfrm>
          <a:off x="638174" y="3316287"/>
          <a:ext cx="4314826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7" name="معادلة" r:id="rId5" imgW="1625400" imgH="812520" progId="Equation.3">
                  <p:embed/>
                </p:oleObj>
              </mc:Choice>
              <mc:Fallback>
                <p:oleObj name="معادلة" r:id="rId5" imgW="162540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4" y="3316287"/>
                        <a:ext cx="4314826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8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484247"/>
              </p:ext>
            </p:extLst>
          </p:nvPr>
        </p:nvGraphicFramePr>
        <p:xfrm>
          <a:off x="1152525" y="1600200"/>
          <a:ext cx="18907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04" name="معادلة" r:id="rId3" imgW="711000" imgH="215640" progId="Equation.3">
                  <p:embed/>
                </p:oleObj>
              </mc:Choice>
              <mc:Fallback>
                <p:oleObj name="معادلة" r:id="rId3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600200"/>
                        <a:ext cx="1890713" cy="5540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94896"/>
              </p:ext>
            </p:extLst>
          </p:nvPr>
        </p:nvGraphicFramePr>
        <p:xfrm>
          <a:off x="1066800" y="3714750"/>
          <a:ext cx="38814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05" name="معادلة" r:id="rId5" imgW="1460160" imgH="393480" progId="Equation.3">
                  <p:embed/>
                </p:oleObj>
              </mc:Choice>
              <mc:Fallback>
                <p:oleObj name="معادلة" r:id="rId5" imgW="1460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14750"/>
                        <a:ext cx="388143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6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22246"/>
              </p:ext>
            </p:extLst>
          </p:nvPr>
        </p:nvGraphicFramePr>
        <p:xfrm>
          <a:off x="1371600" y="1981200"/>
          <a:ext cx="12144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0" name="معادلة" r:id="rId3" imgW="457200" imgH="253800" progId="Equation.3">
                  <p:embed/>
                </p:oleObj>
              </mc:Choice>
              <mc:Fallback>
                <p:oleObj name="معادلة" r:id="rId3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12144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472433"/>
              </p:ext>
            </p:extLst>
          </p:nvPr>
        </p:nvGraphicFramePr>
        <p:xfrm>
          <a:off x="1066800" y="3657600"/>
          <a:ext cx="3103563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1" name="معادلة" r:id="rId5" imgW="1168200" imgH="393480" progId="Equation.3">
                  <p:embed/>
                </p:oleObj>
              </mc:Choice>
              <mc:Fallback>
                <p:oleObj name="معادلة" r:id="rId5" imgW="1168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3103563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0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343131"/>
              </p:ext>
            </p:extLst>
          </p:nvPr>
        </p:nvGraphicFramePr>
        <p:xfrm>
          <a:off x="723900" y="3810000"/>
          <a:ext cx="621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29" name="معادلة" r:id="rId3" imgW="1955520" imgH="393480" progId="Equation.3">
                  <p:embed/>
                </p:oleObj>
              </mc:Choice>
              <mc:Fallback>
                <p:oleObj name="معادلة" r:id="rId3" imgW="1955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810000"/>
                        <a:ext cx="621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51800"/>
              </p:ext>
            </p:extLst>
          </p:nvPr>
        </p:nvGraphicFramePr>
        <p:xfrm>
          <a:off x="914400" y="1676400"/>
          <a:ext cx="320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30" name="Equation" r:id="rId5" imgW="787320" imgH="203040" progId="Equation.3">
                  <p:embed/>
                </p:oleObj>
              </mc:Choice>
              <mc:Fallback>
                <p:oleObj name="Equation" r:id="rId5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32004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493986"/>
              </p:ext>
            </p:extLst>
          </p:nvPr>
        </p:nvGraphicFramePr>
        <p:xfrm>
          <a:off x="1295400" y="1676400"/>
          <a:ext cx="2895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4" name="Equation" r:id="rId3" imgW="596880" imgH="228600" progId="Equation.3">
                  <p:embed/>
                </p:oleObj>
              </mc:Choice>
              <mc:Fallback>
                <p:oleObj name="Equation" r:id="rId3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28956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828952"/>
              </p:ext>
            </p:extLst>
          </p:nvPr>
        </p:nvGraphicFramePr>
        <p:xfrm>
          <a:off x="1016000" y="3505200"/>
          <a:ext cx="62992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5" name="معادلة" r:id="rId5" imgW="1625400" imgH="634680" progId="Equation.3">
                  <p:embed/>
                </p:oleObj>
              </mc:Choice>
              <mc:Fallback>
                <p:oleObj name="معادلة" r:id="rId5" imgW="16254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505200"/>
                        <a:ext cx="62992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220915"/>
              </p:ext>
            </p:extLst>
          </p:nvPr>
        </p:nvGraphicFramePr>
        <p:xfrm>
          <a:off x="762000" y="19050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1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34290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860699"/>
              </p:ext>
            </p:extLst>
          </p:nvPr>
        </p:nvGraphicFramePr>
        <p:xfrm>
          <a:off x="828675" y="3657600"/>
          <a:ext cx="8086725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2" name="معادلة" r:id="rId5" imgW="2298600" imgH="634680" progId="Equation.3">
                  <p:embed/>
                </p:oleObj>
              </mc:Choice>
              <mc:Fallback>
                <p:oleObj name="معادلة" r:id="rId5" imgW="22986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657600"/>
                        <a:ext cx="8086725" cy="184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315248"/>
              </p:ext>
            </p:extLst>
          </p:nvPr>
        </p:nvGraphicFramePr>
        <p:xfrm>
          <a:off x="1200150" y="1524000"/>
          <a:ext cx="24971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3" name="معادلة" r:id="rId3" imgW="939600" imgH="228600" progId="Equation.3">
                  <p:embed/>
                </p:oleObj>
              </mc:Choice>
              <mc:Fallback>
                <p:oleObj name="معادلة" r:id="rId3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1524000"/>
                        <a:ext cx="2497138" cy="5873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715443"/>
              </p:ext>
            </p:extLst>
          </p:nvPr>
        </p:nvGraphicFramePr>
        <p:xfrm>
          <a:off x="1271588" y="2843213"/>
          <a:ext cx="421481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4" name="معادلة" r:id="rId5" imgW="1168200" imgH="1257120" progId="Equation.3">
                  <p:embed/>
                </p:oleObj>
              </mc:Choice>
              <mc:Fallback>
                <p:oleObj name="معادلة" r:id="rId5" imgW="1168200" imgH="12571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2843213"/>
                        <a:ext cx="4214812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88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512587"/>
              </p:ext>
            </p:extLst>
          </p:nvPr>
        </p:nvGraphicFramePr>
        <p:xfrm>
          <a:off x="1371600" y="2514600"/>
          <a:ext cx="4495800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69" name="Equation" r:id="rId3" imgW="1511280" imgH="1676160" progId="Equation.3">
                  <p:embed/>
                </p:oleObj>
              </mc:Choice>
              <mc:Fallback>
                <p:oleObj name="Equation" r:id="rId3" imgW="151128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514600"/>
                        <a:ext cx="4495800" cy="342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540836"/>
              </p:ext>
            </p:extLst>
          </p:nvPr>
        </p:nvGraphicFramePr>
        <p:xfrm>
          <a:off x="1022350" y="1447800"/>
          <a:ext cx="35417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70" name="معادلة" r:id="rId5" imgW="1333440" imgH="228600" progId="Equation.3">
                  <p:embed/>
                </p:oleObj>
              </mc:Choice>
              <mc:Fallback>
                <p:oleObj name="معادلة" r:id="rId5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1447800"/>
                        <a:ext cx="3541713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5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solidFill>
                <a:srgbClr val="FF0000"/>
              </a:solidFill>
            </a:endParaRP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885890"/>
              </p:ext>
            </p:extLst>
          </p:nvPr>
        </p:nvGraphicFramePr>
        <p:xfrm>
          <a:off x="457200" y="2192338"/>
          <a:ext cx="8839200" cy="375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2" name="Equation" r:id="rId3" imgW="2971800" imgH="1650960" progId="Equation.3">
                  <p:embed/>
                </p:oleObj>
              </mc:Choice>
              <mc:Fallback>
                <p:oleObj name="Equation" r:id="rId3" imgW="297180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92338"/>
                        <a:ext cx="8839200" cy="375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797669"/>
              </p:ext>
            </p:extLst>
          </p:nvPr>
        </p:nvGraphicFramePr>
        <p:xfrm>
          <a:off x="1174750" y="1447800"/>
          <a:ext cx="32385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3" name="معادلة" r:id="rId5" imgW="1218960" imgH="228600" progId="Equation.3">
                  <p:embed/>
                </p:oleObj>
              </mc:Choice>
              <mc:Fallback>
                <p:oleObj name="معادلة" r:id="rId5" imgW="1218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1447800"/>
                        <a:ext cx="3238500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7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02597"/>
              </p:ext>
            </p:extLst>
          </p:nvPr>
        </p:nvGraphicFramePr>
        <p:xfrm>
          <a:off x="6134100" y="1295400"/>
          <a:ext cx="20955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6" name="Equation" r:id="rId3" imgW="787320" imgH="228600" progId="Equation.3">
                  <p:embed/>
                </p:oleObj>
              </mc:Choice>
              <mc:Fallback>
                <p:oleObj name="Equation" r:id="rId3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1295400"/>
                        <a:ext cx="20955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15955"/>
              </p:ext>
            </p:extLst>
          </p:nvPr>
        </p:nvGraphicFramePr>
        <p:xfrm>
          <a:off x="46482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7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88902"/>
              </p:ext>
            </p:extLst>
          </p:nvPr>
        </p:nvGraphicFramePr>
        <p:xfrm>
          <a:off x="2738437" y="1373188"/>
          <a:ext cx="11477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8" name="Equation" r:id="rId7" imgW="431640" imgH="177480" progId="Equation.3">
                  <p:embed/>
                </p:oleObj>
              </mc:Choice>
              <mc:Fallback>
                <p:oleObj name="Equation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7" y="1373188"/>
                        <a:ext cx="11477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387889"/>
              </p:ext>
            </p:extLst>
          </p:nvPr>
        </p:nvGraphicFramePr>
        <p:xfrm>
          <a:off x="12652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9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3"/>
          <p:cNvGraphicFramePr>
            <a:graphicFrameLocks noChangeAspect="1"/>
          </p:cNvGraphicFramePr>
          <p:nvPr/>
        </p:nvGraphicFramePr>
        <p:xfrm>
          <a:off x="811213" y="2235200"/>
          <a:ext cx="5618162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50" name="Equation" r:id="rId11" imgW="1523880" imgH="1726920" progId="Equation.3">
                  <p:embed/>
                </p:oleObj>
              </mc:Choice>
              <mc:Fallback>
                <p:oleObj name="Equation" r:id="rId11" imgW="152388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235200"/>
                        <a:ext cx="5618162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2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2358"/>
              </p:ext>
            </p:extLst>
          </p:nvPr>
        </p:nvGraphicFramePr>
        <p:xfrm>
          <a:off x="5854700" y="1295400"/>
          <a:ext cx="22987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0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1295400"/>
                        <a:ext cx="22987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879842"/>
              </p:ext>
            </p:extLst>
          </p:nvPr>
        </p:nvGraphicFramePr>
        <p:xfrm>
          <a:off x="43434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1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322727"/>
              </p:ext>
            </p:extLst>
          </p:nvPr>
        </p:nvGraphicFramePr>
        <p:xfrm>
          <a:off x="2636837" y="1373188"/>
          <a:ext cx="9445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2" name="Equation" r:id="rId7" imgW="355320" imgH="177480" progId="Equation.3">
                  <p:embed/>
                </p:oleObj>
              </mc:Choice>
              <mc:Fallback>
                <p:oleObj name="Equation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7" y="1373188"/>
                        <a:ext cx="9445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482126"/>
              </p:ext>
            </p:extLst>
          </p:nvPr>
        </p:nvGraphicFramePr>
        <p:xfrm>
          <a:off x="11128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3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533400" y="2286000"/>
          <a:ext cx="6858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4" name="Equation" r:id="rId11" imgW="2145960" imgH="2158920" progId="Equation.3">
                  <p:embed/>
                </p:oleObj>
              </mc:Choice>
              <mc:Fallback>
                <p:oleObj name="Equation" r:id="rId11" imgW="2145960" imgH="2158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6858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3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77809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6" name="معادلة" r:id="rId3" imgW="215640" imgH="393480" progId="Equation.3">
                  <p:embed/>
                </p:oleObj>
              </mc:Choice>
              <mc:Fallback>
                <p:oleObj name="معادلة" r:id="rId3" imgW="2156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168130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7" name="Equation" r:id="rId5" imgW="215806" imgH="418918" progId="Equation.3">
                  <p:embed/>
                </p:oleObj>
              </mc:Choice>
              <mc:Fallback>
                <p:oleObj name="Equation" r:id="rId5" imgW="215806" imgH="41891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89448"/>
              </p:ext>
            </p:extLst>
          </p:nvPr>
        </p:nvGraphicFramePr>
        <p:xfrm>
          <a:off x="1371600" y="1981200"/>
          <a:ext cx="333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8" name="معادلة" r:id="rId7" imgW="1041120" imgH="228600" progId="Equation.3">
                  <p:embed/>
                </p:oleObj>
              </mc:Choice>
              <mc:Fallback>
                <p:oleObj name="معادلة" r:id="rId7" imgW="10411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333375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21889"/>
              </p:ext>
            </p:extLst>
          </p:nvPr>
        </p:nvGraphicFramePr>
        <p:xfrm>
          <a:off x="1295400" y="3122612"/>
          <a:ext cx="3290888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9" name="Equation" r:id="rId9" imgW="1002865" imgH="837836" progId="Equation.3">
                  <p:embed/>
                </p:oleObj>
              </mc:Choice>
              <mc:Fallback>
                <p:oleObj name="Equation" r:id="rId9" imgW="1002865" imgH="83783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2612"/>
                        <a:ext cx="3290888" cy="221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7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0600" y="144254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84288"/>
              </p:ext>
            </p:extLst>
          </p:nvPr>
        </p:nvGraphicFramePr>
        <p:xfrm>
          <a:off x="1219200" y="1574800"/>
          <a:ext cx="3505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8" name="Equation" r:id="rId3" imgW="838080" imgH="203040" progId="Equation.3">
                  <p:embed/>
                </p:oleObj>
              </mc:Choice>
              <mc:Fallback>
                <p:oleObj name="Equation" r:id="rId3" imgW="838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74800"/>
                        <a:ext cx="3505200" cy="55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9" name="معادلة" r:id="rId5" imgW="215640" imgH="393480" progId="Equation.3">
                  <p:embed/>
                </p:oleObj>
              </mc:Choice>
              <mc:Fallback>
                <p:oleObj name="معادلة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30" name="Equation" r:id="rId7" imgW="215806" imgH="418918" progId="Equation.3">
                  <p:embed/>
                </p:oleObj>
              </mc:Choice>
              <mc:Fallback>
                <p:oleObj name="Equation" r:id="rId7" imgW="215806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117816"/>
              </p:ext>
            </p:extLst>
          </p:nvPr>
        </p:nvGraphicFramePr>
        <p:xfrm>
          <a:off x="1057275" y="3014663"/>
          <a:ext cx="4581525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31" name="معادلة" r:id="rId9" imgW="1396800" imgH="863280" progId="Equation.3">
                  <p:embed/>
                </p:oleObj>
              </mc:Choice>
              <mc:Fallback>
                <p:oleObj name="معادلة" r:id="rId9" imgW="13968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014663"/>
                        <a:ext cx="4581525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11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r>
              <a:rPr lang="ar-SA" sz="2400" b="1" smtClean="0"/>
              <a:t>   </a:t>
            </a:r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  <a:p>
            <a:pPr marL="514350" indent="-514350" rtl="1">
              <a:buFont typeface="Arial" charset="0"/>
              <a:buNone/>
            </a:pPr>
            <a:r>
              <a:rPr lang="ar-SA" sz="2800" b="1" smtClean="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61607"/>
              </p:ext>
            </p:extLst>
          </p:nvPr>
        </p:nvGraphicFramePr>
        <p:xfrm>
          <a:off x="1130300" y="1600200"/>
          <a:ext cx="45958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48" name="معادلة" r:id="rId3" imgW="1434960" imgH="228600" progId="Equation.3">
                  <p:embed/>
                </p:oleObj>
              </mc:Choice>
              <mc:Fallback>
                <p:oleObj name="معادلة" r:id="rId3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600200"/>
                        <a:ext cx="4595813" cy="6000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990600" y="2514600"/>
          <a:ext cx="5791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49" name="Equation" r:id="rId5" imgW="2019240" imgH="1701720" progId="Equation.3">
                  <p:embed/>
                </p:oleObj>
              </mc:Choice>
              <mc:Fallback>
                <p:oleObj name="Equation" r:id="rId5" imgW="2019240" imgH="1701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14600"/>
                        <a:ext cx="57912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50" name="معادلة" r:id="rId7" imgW="215713" imgH="393359" progId="Equation.3">
                  <p:embed/>
                </p:oleObj>
              </mc:Choice>
              <mc:Fallback>
                <p:oleObj name="معادلة" r:id="rId7" imgW="215713" imgH="39335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51" name="Equation" r:id="rId9" imgW="215806" imgH="418918" progId="Equation.3">
                  <p:embed/>
                </p:oleObj>
              </mc:Choice>
              <mc:Fallback>
                <p:oleObj name="Equation" r:id="rId9" imgW="215806" imgH="418918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4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prstClr val="black"/>
                </a:solidFill>
              </a:rPr>
              <a:t>ما هي نقط القيم العظمى والصغرى إن وجدت؟ للدوال التالية: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308497"/>
              </p:ext>
            </p:extLst>
          </p:nvPr>
        </p:nvGraphicFramePr>
        <p:xfrm>
          <a:off x="1101725" y="2895600"/>
          <a:ext cx="37560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0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2895600"/>
                        <a:ext cx="37560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34330"/>
              </p:ext>
            </p:extLst>
          </p:nvPr>
        </p:nvGraphicFramePr>
        <p:xfrm>
          <a:off x="1012825" y="3581400"/>
          <a:ext cx="42418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1" name="معادلة" r:id="rId5" imgW="1549080" imgH="965160" progId="Equation.3">
                  <p:embed/>
                </p:oleObj>
              </mc:Choice>
              <mc:Fallback>
                <p:oleObj name="معادلة" r:id="rId5" imgW="154908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581400"/>
                        <a:ext cx="4241800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26045"/>
              </p:ext>
            </p:extLst>
          </p:nvPr>
        </p:nvGraphicFramePr>
        <p:xfrm>
          <a:off x="628650" y="1411288"/>
          <a:ext cx="47053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2" name="معادلة" r:id="rId7" imgW="1498320" imgH="228600" progId="Equation.3">
                  <p:embed/>
                </p:oleObj>
              </mc:Choice>
              <mc:Fallback>
                <p:oleObj name="معادلة" r:id="rId7" imgW="14983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411288"/>
                        <a:ext cx="470535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93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59720"/>
              </p:ext>
            </p:extLst>
          </p:nvPr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0" name="معادلة" r:id="rId3" imgW="660240" imgH="203040" progId="Equation.3">
                  <p:embed/>
                </p:oleObj>
              </mc:Choice>
              <mc:Fallback>
                <p:oleObj name="معادلة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57616"/>
              </p:ext>
            </p:extLst>
          </p:nvPr>
        </p:nvGraphicFramePr>
        <p:xfrm>
          <a:off x="6423025" y="4419600"/>
          <a:ext cx="26781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1" name="معادلة" r:id="rId5" imgW="977760" imgH="203040" progId="Equation.3">
                  <p:embed/>
                </p:oleObj>
              </mc:Choice>
              <mc:Fallback>
                <p:oleObj name="معادلة" r:id="rId5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4419600"/>
                        <a:ext cx="267811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378393"/>
              </p:ext>
            </p:extLst>
          </p:nvPr>
        </p:nvGraphicFramePr>
        <p:xfrm>
          <a:off x="6969125" y="2543175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2" name="معادلة" r:id="rId7" imgW="355320" imgH="177480" progId="Equation.3">
                  <p:embed/>
                </p:oleObj>
              </mc:Choice>
              <mc:Fallback>
                <p:oleObj name="معادلة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2543175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17402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3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752696"/>
              </p:ext>
            </p:extLst>
          </p:nvPr>
        </p:nvGraphicFramePr>
        <p:xfrm>
          <a:off x="7146925" y="3657600"/>
          <a:ext cx="973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4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925" y="3657600"/>
                        <a:ext cx="9731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8186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632000"/>
              </p:ext>
            </p:extLst>
          </p:nvPr>
        </p:nvGraphicFramePr>
        <p:xfrm>
          <a:off x="2362200" y="2057400"/>
          <a:ext cx="53546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81" name="معادلة" r:id="rId3" imgW="1955520" imgH="203040" progId="Equation.3">
                  <p:embed/>
                </p:oleObj>
              </mc:Choice>
              <mc:Fallback>
                <p:oleObj name="معادلة" r:id="rId3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53546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043169"/>
              </p:ext>
            </p:extLst>
          </p:nvPr>
        </p:nvGraphicFramePr>
        <p:xfrm>
          <a:off x="7348538" y="1447800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82" name="معادلة" r:id="rId5" imgW="355320" imgH="177480" progId="Equation.3">
                  <p:embed/>
                </p:oleObj>
              </mc:Choice>
              <mc:Fallback>
                <p:oleObj name="معادلة" r:id="rId5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8538" y="1447800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822875"/>
              </p:ext>
            </p:extLst>
          </p:nvPr>
        </p:nvGraphicFramePr>
        <p:xfrm>
          <a:off x="87360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83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87477"/>
              </p:ext>
            </p:extLst>
          </p:nvPr>
        </p:nvGraphicFramePr>
        <p:xfrm>
          <a:off x="3640138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84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078068"/>
              </p:ext>
            </p:extLst>
          </p:nvPr>
        </p:nvGraphicFramePr>
        <p:xfrm>
          <a:off x="1879600" y="4572000"/>
          <a:ext cx="54578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85" name="معادلة" r:id="rId11" imgW="1993680" imgH="457200" progId="Equation.3">
                  <p:embed/>
                </p:oleObj>
              </mc:Choice>
              <mc:Fallback>
                <p:oleObj name="معادلة" r:id="rId11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572000"/>
                        <a:ext cx="54578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114456"/>
              </p:ext>
            </p:extLst>
          </p:nvPr>
        </p:nvGraphicFramePr>
        <p:xfrm>
          <a:off x="2514600" y="29559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86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559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248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007250"/>
              </p:ext>
            </p:extLst>
          </p:nvPr>
        </p:nvGraphicFramePr>
        <p:xfrm>
          <a:off x="7532688" y="1524000"/>
          <a:ext cx="9731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5" name="معادلة" r:id="rId3" imgW="355320" imgH="177480" progId="Equation.3">
                  <p:embed/>
                </p:oleObj>
              </mc:Choice>
              <mc:Fallback>
                <p:oleObj name="معادلة" r:id="rId3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2688" y="1524000"/>
                        <a:ext cx="97313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720589"/>
              </p:ext>
            </p:extLst>
          </p:nvPr>
        </p:nvGraphicFramePr>
        <p:xfrm>
          <a:off x="2895600" y="2057400"/>
          <a:ext cx="51831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6" name="معادلة" r:id="rId5" imgW="1892160" imgH="203040" progId="Equation.3">
                  <p:embed/>
                </p:oleObj>
              </mc:Choice>
              <mc:Fallback>
                <p:oleObj name="معادلة" r:id="rId5" imgW="1892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518318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09715"/>
              </p:ext>
            </p:extLst>
          </p:nvPr>
        </p:nvGraphicFramePr>
        <p:xfrm>
          <a:off x="87614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7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14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98485"/>
              </p:ext>
            </p:extLst>
          </p:nvPr>
        </p:nvGraphicFramePr>
        <p:xfrm>
          <a:off x="3749675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8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6205"/>
              </p:ext>
            </p:extLst>
          </p:nvPr>
        </p:nvGraphicFramePr>
        <p:xfrm>
          <a:off x="1531938" y="4648200"/>
          <a:ext cx="6154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09" name="معادلة" r:id="rId11" imgW="2247840" imgH="457200" progId="Equation.3">
                  <p:embed/>
                </p:oleObj>
              </mc:Choice>
              <mc:Fallback>
                <p:oleObj name="معادلة" r:id="rId11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4648200"/>
                        <a:ext cx="61547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82483"/>
              </p:ext>
            </p:extLst>
          </p:nvPr>
        </p:nvGraphicFramePr>
        <p:xfrm>
          <a:off x="2819400" y="30321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10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0321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9094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463505"/>
              </p:ext>
            </p:extLst>
          </p:nvPr>
        </p:nvGraphicFramePr>
        <p:xfrm>
          <a:off x="1204913" y="2895600"/>
          <a:ext cx="35480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61" name="معادلة" r:id="rId3" imgW="1295280" imgH="228600" progId="Equation.3">
                  <p:embed/>
                </p:oleObj>
              </mc:Choice>
              <mc:Fallback>
                <p:oleObj name="معادلة" r:id="rId3" imgW="129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2895600"/>
                        <a:ext cx="35480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47083"/>
              </p:ext>
            </p:extLst>
          </p:nvPr>
        </p:nvGraphicFramePr>
        <p:xfrm>
          <a:off x="995363" y="3581400"/>
          <a:ext cx="42767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62" name="معادلة" r:id="rId5" imgW="1562040" imgH="965160" progId="Equation.3">
                  <p:embed/>
                </p:oleObj>
              </mc:Choice>
              <mc:Fallback>
                <p:oleObj name="معادلة" r:id="rId5" imgW="15620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3581400"/>
                        <a:ext cx="4276725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605179"/>
              </p:ext>
            </p:extLst>
          </p:nvPr>
        </p:nvGraphicFramePr>
        <p:xfrm>
          <a:off x="647700" y="1676400"/>
          <a:ext cx="38608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63" name="معادلة" r:id="rId7" imgW="1663560" imgH="228600" progId="Equation.3">
                  <p:embed/>
                </p:oleObj>
              </mc:Choice>
              <mc:Fallback>
                <p:oleObj name="معادلة" r:id="rId7" imgW="16635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676400"/>
                        <a:ext cx="3860800" cy="5445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742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774585"/>
              </p:ext>
            </p:extLst>
          </p:nvPr>
        </p:nvGraphicFramePr>
        <p:xfrm>
          <a:off x="6532563" y="2009775"/>
          <a:ext cx="173831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5" name="معادلة" r:id="rId3" imgW="634680" imgH="203040" progId="Equation.3">
                  <p:embed/>
                </p:oleObj>
              </mc:Choice>
              <mc:Fallback>
                <p:oleObj name="معادلة" r:id="rId3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009775"/>
                        <a:ext cx="173831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143411"/>
              </p:ext>
            </p:extLst>
          </p:nvPr>
        </p:nvGraphicFramePr>
        <p:xfrm>
          <a:off x="6407150" y="4419600"/>
          <a:ext cx="27114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6" name="معادلة" r:id="rId5" imgW="990360" imgH="203040" progId="Equation.3">
                  <p:embed/>
                </p:oleObj>
              </mc:Choice>
              <mc:Fallback>
                <p:oleObj name="معادلة" r:id="rId5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4419600"/>
                        <a:ext cx="27114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65504"/>
              </p:ext>
            </p:extLst>
          </p:nvPr>
        </p:nvGraphicFramePr>
        <p:xfrm>
          <a:off x="6862763" y="2543175"/>
          <a:ext cx="11858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7" name="معادلة" r:id="rId7" imgW="431640" imgH="177480" progId="Equation.3">
                  <p:embed/>
                </p:oleObj>
              </mc:Choice>
              <mc:Fallback>
                <p:oleObj name="معادلة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2763" y="2543175"/>
                        <a:ext cx="11858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90820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8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353676"/>
              </p:ext>
            </p:extLst>
          </p:nvPr>
        </p:nvGraphicFramePr>
        <p:xfrm>
          <a:off x="7043738" y="3657600"/>
          <a:ext cx="1181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9" name="معادلة" r:id="rId11" imgW="431640" imgH="177480" progId="Equation.3">
                  <p:embed/>
                </p:oleObj>
              </mc:Choice>
              <mc:Fallback>
                <p:oleObj name="معادلة" r:id="rId11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657600"/>
                        <a:ext cx="1181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338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118092"/>
              </p:ext>
            </p:extLst>
          </p:nvPr>
        </p:nvGraphicFramePr>
        <p:xfrm>
          <a:off x="3322638" y="2057400"/>
          <a:ext cx="528478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01" name="معادلة" r:id="rId3" imgW="1930320" imgH="203040" progId="Equation.3">
                  <p:embed/>
                </p:oleObj>
              </mc:Choice>
              <mc:Fallback>
                <p:oleObj name="معادلة" r:id="rId3" imgW="1930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2057400"/>
                        <a:ext cx="528478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38733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02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267021"/>
              </p:ext>
            </p:extLst>
          </p:nvPr>
        </p:nvGraphicFramePr>
        <p:xfrm>
          <a:off x="86106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03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00840"/>
              </p:ext>
            </p:extLst>
          </p:nvPr>
        </p:nvGraphicFramePr>
        <p:xfrm>
          <a:off x="35353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04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566182"/>
              </p:ext>
            </p:extLst>
          </p:nvPr>
        </p:nvGraphicFramePr>
        <p:xfrm>
          <a:off x="1793875" y="4800600"/>
          <a:ext cx="563086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05" name="معادلة" r:id="rId11" imgW="2057400" imgH="457200" progId="Equation.3">
                  <p:embed/>
                </p:oleObj>
              </mc:Choice>
              <mc:Fallback>
                <p:oleObj name="معادلة" r:id="rId11" imgW="2057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4800600"/>
                        <a:ext cx="563086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817734"/>
              </p:ext>
            </p:extLst>
          </p:nvPr>
        </p:nvGraphicFramePr>
        <p:xfrm>
          <a:off x="3200400" y="3032125"/>
          <a:ext cx="19812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06" name="معادلة" r:id="rId13" imgW="723600" imgH="203040" progId="Equation.3">
                  <p:embed/>
                </p:oleObj>
              </mc:Choice>
              <mc:Fallback>
                <p:oleObj name="معادلة" r:id="rId13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032125"/>
                        <a:ext cx="19812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2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39060"/>
              </p:ext>
            </p:extLst>
          </p:nvPr>
        </p:nvGraphicFramePr>
        <p:xfrm>
          <a:off x="7429500" y="1524000"/>
          <a:ext cx="11811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5" name="معادلة" r:id="rId3" imgW="431640" imgH="177480" progId="Equation.3">
                  <p:embed/>
                </p:oleObj>
              </mc:Choice>
              <mc:Fallback>
                <p:oleObj name="معادلة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0" y="1524000"/>
                        <a:ext cx="11811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33905"/>
              </p:ext>
            </p:extLst>
          </p:nvPr>
        </p:nvGraphicFramePr>
        <p:xfrm>
          <a:off x="2555875" y="2041525"/>
          <a:ext cx="605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6" name="معادلة" r:id="rId5" imgW="2209680" imgH="203040" progId="Equation.3">
                  <p:embed/>
                </p:oleObj>
              </mc:Choice>
              <mc:Fallback>
                <p:oleObj name="معادلة" r:id="rId5" imgW="220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041525"/>
                        <a:ext cx="605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043756"/>
              </p:ext>
            </p:extLst>
          </p:nvPr>
        </p:nvGraphicFramePr>
        <p:xfrm>
          <a:off x="84582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7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595851"/>
              </p:ext>
            </p:extLst>
          </p:nvPr>
        </p:nvGraphicFramePr>
        <p:xfrm>
          <a:off x="3479800" y="3810000"/>
          <a:ext cx="939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8" name="معادلة" r:id="rId9" imgW="342720" imgH="177480" progId="Equation.3">
                  <p:embed/>
                </p:oleObj>
              </mc:Choice>
              <mc:Fallback>
                <p:oleObj name="معادلة" r:id="rId9" imgW="342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3810000"/>
                        <a:ext cx="939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17021"/>
              </p:ext>
            </p:extLst>
          </p:nvPr>
        </p:nvGraphicFramePr>
        <p:xfrm>
          <a:off x="1957387" y="4724400"/>
          <a:ext cx="57388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9" name="معادلة" r:id="rId11" imgW="2095200" imgH="457200" progId="Equation.3">
                  <p:embed/>
                </p:oleObj>
              </mc:Choice>
              <mc:Fallback>
                <p:oleObj name="معادلة" r:id="rId11" imgW="209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387" y="4724400"/>
                        <a:ext cx="5738813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542836"/>
              </p:ext>
            </p:extLst>
          </p:nvPr>
        </p:nvGraphicFramePr>
        <p:xfrm>
          <a:off x="2362200" y="2955925"/>
          <a:ext cx="2260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30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955925"/>
                        <a:ext cx="2260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689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962103"/>
              </p:ext>
            </p:extLst>
          </p:nvPr>
        </p:nvGraphicFramePr>
        <p:xfrm>
          <a:off x="1568450" y="2667000"/>
          <a:ext cx="24352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23" name="معادلة" r:id="rId3" imgW="888840" imgH="203040" progId="Equation.3">
                  <p:embed/>
                </p:oleObj>
              </mc:Choice>
              <mc:Fallback>
                <p:oleObj name="معادلة" r:id="rId3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2667000"/>
                        <a:ext cx="2435225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637898"/>
              </p:ext>
            </p:extLst>
          </p:nvPr>
        </p:nvGraphicFramePr>
        <p:xfrm>
          <a:off x="1676400" y="3276600"/>
          <a:ext cx="3268663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24" name="معادلة" r:id="rId5" imgW="1193760" imgH="863280" progId="Equation.3">
                  <p:embed/>
                </p:oleObj>
              </mc:Choice>
              <mc:Fallback>
                <p:oleObj name="معادلة" r:id="rId5" imgW="11937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76600"/>
                        <a:ext cx="3268663" cy="201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383842"/>
              </p:ext>
            </p:extLst>
          </p:nvPr>
        </p:nvGraphicFramePr>
        <p:xfrm>
          <a:off x="735013" y="1431925"/>
          <a:ext cx="35560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25" name="معادلة" r:id="rId7" imgW="1409400" imgH="228600" progId="Equation.3">
                  <p:embed/>
                </p:oleObj>
              </mc:Choice>
              <mc:Fallback>
                <p:oleObj name="معادلة" r:id="rId7" imgW="1409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431925"/>
                        <a:ext cx="3556000" cy="5778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677360"/>
              </p:ext>
            </p:extLst>
          </p:nvPr>
        </p:nvGraphicFramePr>
        <p:xfrm>
          <a:off x="1765300" y="5410200"/>
          <a:ext cx="17383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26" name="معادلة" r:id="rId9" imgW="634680" imgH="203040" progId="Equation.3">
                  <p:embed/>
                </p:oleObj>
              </mc:Choice>
              <mc:Fallback>
                <p:oleObj name="معادلة" r:id="rId9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5410200"/>
                        <a:ext cx="17383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24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077166"/>
              </p:ext>
            </p:extLst>
          </p:nvPr>
        </p:nvGraphicFramePr>
        <p:xfrm>
          <a:off x="3665538" y="2057400"/>
          <a:ext cx="16684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26" name="معادلة" r:id="rId3" imgW="609480" imgH="203040" progId="Equation.3">
                  <p:embed/>
                </p:oleObj>
              </mc:Choice>
              <mc:Fallback>
                <p:oleObj name="معادلة" r:id="rId3" imgW="609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538" y="2057400"/>
                        <a:ext cx="166846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2379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27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068705"/>
              </p:ext>
            </p:extLst>
          </p:nvPr>
        </p:nvGraphicFramePr>
        <p:xfrm>
          <a:off x="86868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28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647666"/>
              </p:ext>
            </p:extLst>
          </p:nvPr>
        </p:nvGraphicFramePr>
        <p:xfrm>
          <a:off x="3640138" y="37338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29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7338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807488"/>
              </p:ext>
            </p:extLst>
          </p:nvPr>
        </p:nvGraphicFramePr>
        <p:xfrm>
          <a:off x="2679700" y="4648200"/>
          <a:ext cx="38592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30" name="معادلة" r:id="rId11" imgW="1409400" imgH="457200" progId="Equation.3">
                  <p:embed/>
                </p:oleObj>
              </mc:Choice>
              <mc:Fallback>
                <p:oleObj name="معادلة" r:id="rId11" imgW="1409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9700" y="4648200"/>
                        <a:ext cx="38592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957940"/>
              </p:ext>
            </p:extLst>
          </p:nvPr>
        </p:nvGraphicFramePr>
        <p:xfrm>
          <a:off x="3505200" y="3032125"/>
          <a:ext cx="19812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31" name="معادلة" r:id="rId13" imgW="723600" imgH="203040" progId="Equation.3">
                  <p:embed/>
                </p:oleObj>
              </mc:Choice>
              <mc:Fallback>
                <p:oleObj name="معادلة" r:id="rId13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032125"/>
                        <a:ext cx="19812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7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66598"/>
              </p:ext>
            </p:extLst>
          </p:nvPr>
        </p:nvGraphicFramePr>
        <p:xfrm>
          <a:off x="812800" y="2725738"/>
          <a:ext cx="3579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9" name="معادلة" r:id="rId3" imgW="1307880" imgH="228600" progId="Equation.3">
                  <p:embed/>
                </p:oleObj>
              </mc:Choice>
              <mc:Fallback>
                <p:oleObj name="معادلة" r:id="rId3" imgW="1307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2725738"/>
                        <a:ext cx="35798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99549"/>
              </p:ext>
            </p:extLst>
          </p:nvPr>
        </p:nvGraphicFramePr>
        <p:xfrm>
          <a:off x="933450" y="4298950"/>
          <a:ext cx="17018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0" name="معادلة" r:id="rId5" imgW="698400" imgH="838080" progId="Equation.3">
                  <p:embed/>
                </p:oleObj>
              </mc:Choice>
              <mc:Fallback>
                <p:oleObj name="معادلة" r:id="rId5" imgW="69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4298950"/>
                        <a:ext cx="170180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000464"/>
              </p:ext>
            </p:extLst>
          </p:nvPr>
        </p:nvGraphicFramePr>
        <p:xfrm>
          <a:off x="741363" y="3595688"/>
          <a:ext cx="2641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1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3595688"/>
                        <a:ext cx="264160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42252"/>
              </p:ext>
            </p:extLst>
          </p:nvPr>
        </p:nvGraphicFramePr>
        <p:xfrm>
          <a:off x="703263" y="1676400"/>
          <a:ext cx="41878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2" name="معادلة" r:id="rId9" imgW="1612800" imgH="228600" progId="Equation.3">
                  <p:embed/>
                </p:oleObj>
              </mc:Choice>
              <mc:Fallback>
                <p:oleObj name="معادلة" r:id="rId9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676400"/>
                        <a:ext cx="4187825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285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5146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467650"/>
              </p:ext>
            </p:extLst>
          </p:nvPr>
        </p:nvGraphicFramePr>
        <p:xfrm>
          <a:off x="4527550" y="2590800"/>
          <a:ext cx="2730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29" name="معادلة" r:id="rId3" imgW="152280" imgH="393480" progId="Equation.3">
                  <p:embed/>
                </p:oleObj>
              </mc:Choice>
              <mc:Fallback>
                <p:oleObj name="معادلة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2590800"/>
                        <a:ext cx="273050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832475"/>
              </p:ext>
            </p:extLst>
          </p:nvPr>
        </p:nvGraphicFramePr>
        <p:xfrm>
          <a:off x="3581400" y="2667000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0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67000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8743"/>
              </p:ext>
            </p:extLst>
          </p:nvPr>
        </p:nvGraphicFramePr>
        <p:xfrm>
          <a:off x="5556250" y="2667000"/>
          <a:ext cx="1587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1" name="معادلة" r:id="rId7" imgW="88560" imgH="164880" progId="Equation.3">
                  <p:embed/>
                </p:oleObj>
              </mc:Choice>
              <mc:Fallback>
                <p:oleObj name="معادلة" r:id="rId7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2667000"/>
                        <a:ext cx="158750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76442"/>
              </p:ext>
            </p:extLst>
          </p:nvPr>
        </p:nvGraphicFramePr>
        <p:xfrm>
          <a:off x="1676400" y="3646488"/>
          <a:ext cx="310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2" name="معادلة" r:id="rId9" imgW="1371600" imgH="203040" progId="Equation.3">
                  <p:embed/>
                </p:oleObj>
              </mc:Choice>
              <mc:Fallback>
                <p:oleObj name="معادلة" r:id="rId9" imgW="1371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646488"/>
                        <a:ext cx="31019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33227"/>
              </p:ext>
            </p:extLst>
          </p:nvPr>
        </p:nvGraphicFramePr>
        <p:xfrm>
          <a:off x="1366838" y="4186237"/>
          <a:ext cx="403383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3" name="معادلة" r:id="rId11" imgW="1815840" imgH="203040" progId="Equation.3">
                  <p:embed/>
                </p:oleObj>
              </mc:Choice>
              <mc:Fallback>
                <p:oleObj name="معادلة" r:id="rId11" imgW="1815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4186237"/>
                        <a:ext cx="4033837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5422183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35814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66568"/>
              </p:ext>
            </p:extLst>
          </p:nvPr>
        </p:nvGraphicFramePr>
        <p:xfrm>
          <a:off x="609600" y="4614862"/>
          <a:ext cx="131603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4" name="معادلة" r:id="rId13" imgW="672840" imgH="431640" progId="Equation.3">
                  <p:embed/>
                </p:oleObj>
              </mc:Choice>
              <mc:Fallback>
                <p:oleObj name="معادلة" r:id="rId13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14862"/>
                        <a:ext cx="1316037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48974"/>
              </p:ext>
            </p:extLst>
          </p:nvPr>
        </p:nvGraphicFramePr>
        <p:xfrm>
          <a:off x="7010400" y="2689225"/>
          <a:ext cx="2286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5" name="معادلة" r:id="rId15" imgW="126720" imgH="164880" progId="Equation.3">
                  <p:embed/>
                </p:oleObj>
              </mc:Choice>
              <mc:Fallback>
                <p:oleObj name="معادلة" r:id="rId15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689225"/>
                        <a:ext cx="228600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0561"/>
              </p:ext>
            </p:extLst>
          </p:nvPr>
        </p:nvGraphicFramePr>
        <p:xfrm>
          <a:off x="5791200" y="4551362"/>
          <a:ext cx="2730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6" name="معادلة" r:id="rId17" imgW="152280" imgH="393480" progId="Equation.3">
                  <p:embed/>
                </p:oleObj>
              </mc:Choice>
              <mc:Fallback>
                <p:oleObj name="معادلة" r:id="rId17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1362"/>
                        <a:ext cx="273050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547252"/>
              </p:ext>
            </p:extLst>
          </p:nvPr>
        </p:nvGraphicFramePr>
        <p:xfrm>
          <a:off x="2667000" y="4551362"/>
          <a:ext cx="6826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37" name="معادلة" r:id="rId18" imgW="380880" imgH="393480" progId="Equation.3">
                  <p:embed/>
                </p:oleObj>
              </mc:Choice>
              <mc:Fallback>
                <p:oleObj name="معادلة" r:id="rId18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51362"/>
                        <a:ext cx="682625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22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990218"/>
              </p:ext>
            </p:extLst>
          </p:nvPr>
        </p:nvGraphicFramePr>
        <p:xfrm>
          <a:off x="5942013" y="4648200"/>
          <a:ext cx="1144587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85" name="معادلة" r:id="rId3" imgW="469800" imgH="431640" progId="Equation.3">
                  <p:embed/>
                </p:oleObj>
              </mc:Choice>
              <mc:Fallback>
                <p:oleObj name="معادلة" r:id="rId3" imgW="469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4648200"/>
                        <a:ext cx="1144587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98484"/>
              </p:ext>
            </p:extLst>
          </p:nvPr>
        </p:nvGraphicFramePr>
        <p:xfrm>
          <a:off x="647700" y="1904999"/>
          <a:ext cx="5600700" cy="1958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86" name="معادلة" r:id="rId5" imgW="2044440" imgH="812520" progId="Equation.3">
                  <p:embed/>
                </p:oleObj>
              </mc:Choice>
              <mc:Fallback>
                <p:oleObj name="معادلة" r:id="rId5" imgW="2044440" imgH="81252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904999"/>
                        <a:ext cx="5600700" cy="19581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72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324880"/>
              </p:ext>
            </p:extLst>
          </p:nvPr>
        </p:nvGraphicFramePr>
        <p:xfrm>
          <a:off x="692150" y="2725738"/>
          <a:ext cx="3822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51" name="معادلة" r:id="rId3" imgW="1396800" imgH="228600" progId="Equation.3">
                  <p:embed/>
                </p:oleObj>
              </mc:Choice>
              <mc:Fallback>
                <p:oleObj name="معادلة" r:id="rId3" imgW="1396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725738"/>
                        <a:ext cx="3822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714505"/>
              </p:ext>
            </p:extLst>
          </p:nvPr>
        </p:nvGraphicFramePr>
        <p:xfrm>
          <a:off x="919163" y="4286250"/>
          <a:ext cx="1731962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52" name="معادلة" r:id="rId5" imgW="711000" imgH="850680" progId="Equation.3">
                  <p:embed/>
                </p:oleObj>
              </mc:Choice>
              <mc:Fallback>
                <p:oleObj name="معادلة" r:id="rId5" imgW="71100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286250"/>
                        <a:ext cx="1731962" cy="176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9004"/>
              </p:ext>
            </p:extLst>
          </p:nvPr>
        </p:nvGraphicFramePr>
        <p:xfrm>
          <a:off x="706438" y="3595688"/>
          <a:ext cx="27114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53" name="معادلة" r:id="rId7" imgW="990360" imgH="203040" progId="Equation.3">
                  <p:embed/>
                </p:oleObj>
              </mc:Choice>
              <mc:Fallback>
                <p:oleObj name="معادلة" r:id="rId7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595688"/>
                        <a:ext cx="271145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344653"/>
              </p:ext>
            </p:extLst>
          </p:nvPr>
        </p:nvGraphicFramePr>
        <p:xfrm>
          <a:off x="685800" y="1600200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54" name="Equation" r:id="rId9" imgW="1637589" imgH="266584" progId="Equation.3">
                  <p:embed/>
                </p:oleObj>
              </mc:Choice>
              <mc:Fallback>
                <p:oleObj name="Equation" r:id="rId9" imgW="1637589" imgH="26658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388620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8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</a:t>
            </a:r>
            <a:r>
              <a:rPr lang="ar-SA" sz="3000" dirty="0" smtClean="0"/>
              <a:t>                      </a:t>
            </a:r>
            <a:r>
              <a:rPr lang="en-US" sz="3000" dirty="0" smtClean="0"/>
              <a:t>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345324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 flipV="1">
            <a:off x="762000" y="2514600"/>
            <a:ext cx="8153400" cy="158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888227"/>
              </p:ext>
            </p:extLst>
          </p:nvPr>
        </p:nvGraphicFramePr>
        <p:xfrm>
          <a:off x="4343400" y="2590800"/>
          <a:ext cx="15875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84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90800"/>
                        <a:ext cx="158750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50864"/>
              </p:ext>
            </p:extLst>
          </p:nvPr>
        </p:nvGraphicFramePr>
        <p:xfrm>
          <a:off x="3581400" y="2590800"/>
          <a:ext cx="2286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85" name="معادلة" r:id="rId5" imgW="126720" imgH="177480" progId="Equation.3">
                  <p:embed/>
                </p:oleObj>
              </mc:Choice>
              <mc:Fallback>
                <p:oleObj name="معادلة" r:id="rId5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90800"/>
                        <a:ext cx="228600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303653"/>
              </p:ext>
            </p:extLst>
          </p:nvPr>
        </p:nvGraphicFramePr>
        <p:xfrm>
          <a:off x="5181600" y="2590800"/>
          <a:ext cx="227012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86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90800"/>
                        <a:ext cx="227012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35155"/>
              </p:ext>
            </p:extLst>
          </p:nvPr>
        </p:nvGraphicFramePr>
        <p:xfrm>
          <a:off x="1016000" y="3646488"/>
          <a:ext cx="4422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87" name="معادلة" r:id="rId9" imgW="1955520" imgH="203040" progId="Equation.3">
                  <p:embed/>
                </p:oleObj>
              </mc:Choice>
              <mc:Fallback>
                <p:oleObj name="معادلة" r:id="rId9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646488"/>
                        <a:ext cx="44227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388782"/>
              </p:ext>
            </p:extLst>
          </p:nvPr>
        </p:nvGraphicFramePr>
        <p:xfrm>
          <a:off x="1198563" y="4186238"/>
          <a:ext cx="43719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88" name="معادلة" r:id="rId11" imgW="1968480" imgH="203040" progId="Equation.3">
                  <p:embed/>
                </p:oleObj>
              </mc:Choice>
              <mc:Fallback>
                <p:oleObj name="معادلة" r:id="rId11" imgW="1968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4186238"/>
                        <a:ext cx="43719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7763592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58737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253925"/>
              </p:ext>
            </p:extLst>
          </p:nvPr>
        </p:nvGraphicFramePr>
        <p:xfrm>
          <a:off x="720725" y="4794250"/>
          <a:ext cx="1092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89" name="معادلة" r:id="rId13" imgW="558720" imgH="215640" progId="Equation.3">
                  <p:embed/>
                </p:oleObj>
              </mc:Choice>
              <mc:Fallback>
                <p:oleObj name="معادلة" r:id="rId13" imgW="55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4794250"/>
                        <a:ext cx="10922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211975"/>
              </p:ext>
            </p:extLst>
          </p:nvPr>
        </p:nvGraphicFramePr>
        <p:xfrm>
          <a:off x="6030913" y="2579688"/>
          <a:ext cx="2047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0" name="معادلة" r:id="rId15" imgW="114120" imgH="177480" progId="Equation.3">
                  <p:embed/>
                </p:oleObj>
              </mc:Choice>
              <mc:Fallback>
                <p:oleObj name="معادلة" r:id="rId15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2579688"/>
                        <a:ext cx="20478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095966"/>
              </p:ext>
            </p:extLst>
          </p:nvPr>
        </p:nvGraphicFramePr>
        <p:xfrm>
          <a:off x="5813425" y="4756150"/>
          <a:ext cx="227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1" name="معادلة" r:id="rId17" imgW="126720" imgH="164880" progId="Equation.3">
                  <p:embed/>
                </p:oleObj>
              </mc:Choice>
              <mc:Fallback>
                <p:oleObj name="معادلة" r:id="rId1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4756150"/>
                        <a:ext cx="227013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058584"/>
              </p:ext>
            </p:extLst>
          </p:nvPr>
        </p:nvGraphicFramePr>
        <p:xfrm>
          <a:off x="2689225" y="4745038"/>
          <a:ext cx="6365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2" name="معادلة" r:id="rId19" imgW="355320" imgH="177480" progId="Equation.3">
                  <p:embed/>
                </p:oleObj>
              </mc:Choice>
              <mc:Fallback>
                <p:oleObj name="معادلة" r:id="rId1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4745038"/>
                        <a:ext cx="636588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119769"/>
              </p:ext>
            </p:extLst>
          </p:nvPr>
        </p:nvGraphicFramePr>
        <p:xfrm>
          <a:off x="7011988" y="2555875"/>
          <a:ext cx="2270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3" name="معادلة" r:id="rId21" imgW="126720" imgH="164880" progId="Equation.3">
                  <p:embed/>
                </p:oleObj>
              </mc:Choice>
              <mc:Fallback>
                <p:oleObj name="معادلة" r:id="rId21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1988" y="2555875"/>
                        <a:ext cx="227012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4128"/>
              </p:ext>
            </p:extLst>
          </p:nvPr>
        </p:nvGraphicFramePr>
        <p:xfrm>
          <a:off x="7950200" y="2514600"/>
          <a:ext cx="2032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4" name="معادلة" r:id="rId23" imgW="114120" imgH="177480" progId="Equation.3">
                  <p:embed/>
                </p:oleObj>
              </mc:Choice>
              <mc:Fallback>
                <p:oleObj name="معادلة" r:id="rId2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2514600"/>
                        <a:ext cx="2032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89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849808"/>
              </p:ext>
            </p:extLst>
          </p:nvPr>
        </p:nvGraphicFramePr>
        <p:xfrm>
          <a:off x="6096000" y="3863181"/>
          <a:ext cx="9271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38" name="معادلة" r:id="rId3" imgW="380880" imgH="215640" progId="Equation.3">
                  <p:embed/>
                </p:oleObj>
              </mc:Choice>
              <mc:Fallback>
                <p:oleObj name="معادلة" r:id="rId3" imgW="380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63181"/>
                        <a:ext cx="9271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862576"/>
              </p:ext>
            </p:extLst>
          </p:nvPr>
        </p:nvGraphicFramePr>
        <p:xfrm>
          <a:off x="265113" y="2332038"/>
          <a:ext cx="63658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39" name="معادلة" r:id="rId5" imgW="2323800" imgH="457200" progId="Equation.3">
                  <p:embed/>
                </p:oleObj>
              </mc:Choice>
              <mc:Fallback>
                <p:oleObj name="معادلة" r:id="rId5" imgW="2323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332038"/>
                        <a:ext cx="63658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791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874327"/>
              </p:ext>
            </p:extLst>
          </p:nvPr>
        </p:nvGraphicFramePr>
        <p:xfrm>
          <a:off x="958850" y="1752600"/>
          <a:ext cx="43164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9" name="معادلة" r:id="rId3" imgW="1625400" imgH="279360" progId="Equation.3">
                  <p:embed/>
                </p:oleObj>
              </mc:Choice>
              <mc:Fallback>
                <p:oleObj name="معادلة" r:id="rId3" imgW="1625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850" y="1752600"/>
                        <a:ext cx="4316413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546553"/>
              </p:ext>
            </p:extLst>
          </p:nvPr>
        </p:nvGraphicFramePr>
        <p:xfrm>
          <a:off x="990600" y="3095625"/>
          <a:ext cx="7467600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0" name="معادلة" r:id="rId5" imgW="3124080" imgH="1079280" progId="Equation.3">
                  <p:embed/>
                </p:oleObj>
              </mc:Choice>
              <mc:Fallback>
                <p:oleObj name="معادلة" r:id="rId5" imgW="312408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95625"/>
                        <a:ext cx="7467600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3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977939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76" name="معادلة" r:id="rId3" imgW="3009600" imgH="1244520" progId="Equation.3">
                  <p:embed/>
                </p:oleObj>
              </mc:Choice>
              <mc:Fallback>
                <p:oleObj name="معادلة" r:id="rId3" imgW="3009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84488"/>
                        <a:ext cx="7194550" cy="319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941446"/>
              </p:ext>
            </p:extLst>
          </p:nvPr>
        </p:nvGraphicFramePr>
        <p:xfrm>
          <a:off x="814388" y="1905000"/>
          <a:ext cx="43513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77" name="معادلة" r:id="rId5" imgW="1638000" imgH="279360" progId="Equation.3">
                  <p:embed/>
                </p:oleObj>
              </mc:Choice>
              <mc:Fallback>
                <p:oleObj name="معادلة" r:id="rId5" imgW="1638000" imgH="2793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1905000"/>
                        <a:ext cx="4351337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7" name="معادلة" r:id="rId3" imgW="1079280" imgH="888840" progId="Equation.3">
                  <p:embed/>
                </p:oleObj>
              </mc:Choice>
              <mc:Fallback>
                <p:oleObj name="معادلة" r:id="rId3" imgW="1079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40100"/>
                        <a:ext cx="2579687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8" name="معادلة" r:id="rId5" imgW="723600" imgH="279360" progId="Equation.3">
                  <p:embed/>
                </p:oleObj>
              </mc:Choice>
              <mc:Fallback>
                <p:oleObj name="معادلة" r:id="rId5" imgW="7236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828800"/>
                        <a:ext cx="1920875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3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0" name="معادلة" r:id="rId3" imgW="1320480" imgH="279360" progId="Equation.3">
                  <p:embed/>
                </p:oleObj>
              </mc:Choice>
              <mc:Fallback>
                <p:oleObj name="معادلة" r:id="rId3" imgW="1320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22450"/>
                        <a:ext cx="3514725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0359874"/>
              </p:ext>
            </p:extLst>
          </p:nvPr>
        </p:nvGraphicFramePr>
        <p:xfrm>
          <a:off x="700087" y="3713163"/>
          <a:ext cx="6996113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1" name="معادلة" r:id="rId5" imgW="2628720" imgH="660240" progId="Equation.3">
                  <p:embed/>
                </p:oleObj>
              </mc:Choice>
              <mc:Fallback>
                <p:oleObj name="معادلة" r:id="rId5" imgW="262872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3713163"/>
                        <a:ext cx="6996113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2" name="معادلة" r:id="rId3" imgW="1206360" imgH="279360" progId="Equation.3">
                  <p:embed/>
                </p:oleObj>
              </mc:Choice>
              <mc:Fallback>
                <p:oleObj name="معادلة" r:id="rId3" imgW="12063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6703"/>
                        <a:ext cx="3211512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3" name="معادلة" r:id="rId5" imgW="3035160" imgH="279360" progId="Equation.3">
                  <p:embed/>
                </p:oleObj>
              </mc:Choice>
              <mc:Fallback>
                <p:oleObj name="معادلة" r:id="rId5" imgW="303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627438"/>
                        <a:ext cx="80787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8" name="معادلة" r:id="rId3" imgW="914400" imgH="279360" progId="Equation.3">
                  <p:embed/>
                </p:oleObj>
              </mc:Choice>
              <mc:Fallback>
                <p:oleObj name="معادلة" r:id="rId3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828800"/>
                        <a:ext cx="29035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9" name="معادلة" r:id="rId5" imgW="1257120" imgH="279360" progId="Equation.3">
                  <p:embed/>
                </p:oleObj>
              </mc:Choice>
              <mc:Fallback>
                <p:oleObj name="معادلة" r:id="rId5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7" y="3208338"/>
                        <a:ext cx="39925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72" name="معادلة" r:id="rId3" imgW="1168200" imgH="419040" progId="Equation.3">
                  <p:embed/>
                </p:oleObj>
              </mc:Choice>
              <mc:Fallback>
                <p:oleObj name="معادلة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3103562" cy="8239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73" name="معادلة" r:id="rId5" imgW="2844720" imgH="863280" progId="Equation.3">
                  <p:embed/>
                </p:oleObj>
              </mc:Choice>
              <mc:Fallback>
                <p:oleObj name="معادلة" r:id="rId5" imgW="28447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3276600"/>
                        <a:ext cx="8318501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14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604376"/>
              </p:ext>
            </p:extLst>
          </p:nvPr>
        </p:nvGraphicFramePr>
        <p:xfrm>
          <a:off x="544512" y="4051300"/>
          <a:ext cx="8523288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15" name="معادلة" r:id="rId5" imgW="3492360" imgH="812520" progId="Equation.3">
                  <p:embed/>
                </p:oleObj>
              </mc:Choice>
              <mc:Fallback>
                <p:oleObj name="معادلة" r:id="rId5" imgW="34923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2" y="4051300"/>
                        <a:ext cx="8523288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16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18240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1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8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809503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39" name="معادلة" r:id="rId5" imgW="2844720" imgH="812520" progId="Equation.3">
                  <p:embed/>
                </p:oleObj>
              </mc:Choice>
              <mc:Fallback>
                <p:oleObj name="معادلة" r:id="rId5" imgW="284472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051300"/>
                        <a:ext cx="6943725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40" name="Equation" r:id="rId7" imgW="457200" imgH="279400" progId="Equation.3">
                  <p:embed/>
                </p:oleObj>
              </mc:Choice>
              <mc:Fallback>
                <p:oleObj name="Equation" r:id="rId7" imgW="4572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14509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83" name="معادلة" r:id="rId3" imgW="736560" imgH="482400" progId="Equation.3">
                  <p:embed/>
                </p:oleObj>
              </mc:Choice>
              <mc:Fallback>
                <p:oleObj name="معادلة" r:id="rId3" imgW="736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1955800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093118"/>
              </p:ext>
            </p:extLst>
          </p:nvPr>
        </p:nvGraphicFramePr>
        <p:xfrm>
          <a:off x="533400" y="4419600"/>
          <a:ext cx="90678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84" name="معادلة" r:id="rId5" imgW="4838400" imgH="393480" progId="Equation.3">
                  <p:embed/>
                </p:oleObj>
              </mc:Choice>
              <mc:Fallback>
                <p:oleObj name="معادلة" r:id="rId5" imgW="4838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419600"/>
                        <a:ext cx="90678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85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28336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86" name="معادلة" r:id="rId9" imgW="1714320" imgH="419040" progId="Equation.3">
                  <p:embed/>
                </p:oleObj>
              </mc:Choice>
              <mc:Fallback>
                <p:oleObj name="معادلة" r:id="rId9" imgW="1714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1676400"/>
                        <a:ext cx="4552951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0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81" name="معادلة" r:id="rId3" imgW="1143000" imgH="965160" progId="Equation.3">
                  <p:embed/>
                </p:oleObj>
              </mc:Choice>
              <mc:Fallback>
                <p:oleObj name="معادلة" r:id="rId3" imgW="11430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512921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82" name="معادلة" r:id="rId5" imgW="736560" imgH="393480" progId="Equation.3">
                  <p:embed/>
                </p:oleObj>
              </mc:Choice>
              <mc:Fallback>
                <p:oleObj name="معادلة" r:id="rId5" imgW="7365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60938"/>
                        <a:ext cx="1957388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83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565400"/>
                        <a:ext cx="25638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9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98" name="معادلة" r:id="rId3" imgW="876240" imgH="711000" progId="Equation.3">
                  <p:embed/>
                </p:oleObj>
              </mc:Choice>
              <mc:Fallback>
                <p:oleObj name="معادلة" r:id="rId3" imgW="8762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4" y="3805238"/>
                        <a:ext cx="4156458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99" name="معادلة" r:id="rId5" imgW="698400" imgH="203040" progId="Equation.3">
                  <p:embed/>
                </p:oleObj>
              </mc:Choice>
              <mc:Fallback>
                <p:oleObj name="معادلة" r:id="rId5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94000"/>
                        <a:ext cx="2209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00" name="Equation" r:id="rId7" imgW="482391" imgH="418918" progId="Equation.3">
                  <p:embed/>
                </p:oleObj>
              </mc:Choice>
              <mc:Fallback>
                <p:oleObj name="Equation" r:id="rId7" imgW="482391" imgH="4189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2286000" cy="111672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2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175529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23" name="معادلة" r:id="rId3" imgW="1091880" imgH="1384200" progId="Equation.3">
                  <p:embed/>
                </p:oleObj>
              </mc:Choice>
              <mc:Fallback>
                <p:oleObj name="معادلة" r:id="rId3" imgW="1091880" imgH="13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2766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24" name="Equation" r:id="rId5" imgW="634725" imgH="393529" progId="Equation.3">
                  <p:embed/>
                </p:oleObj>
              </mc:Choice>
              <mc:Fallback>
                <p:oleObj name="Equation" r:id="rId5" imgW="6347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2057400" cy="100899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25" name="معادلة" r:id="rId7" imgW="1091880" imgH="660240" progId="Equation.3">
                  <p:embed/>
                </p:oleObj>
              </mc:Choice>
              <mc:Fallback>
                <p:oleObj name="معادلة" r:id="rId7" imgW="1091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" y="1600201"/>
                        <a:ext cx="2700338" cy="1447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0" name="معادلة" r:id="rId3" imgW="2781000" imgH="1231560" progId="Equation.3">
                  <p:embed/>
                </p:oleObj>
              </mc:Choice>
              <mc:Fallback>
                <p:oleObj name="معادلة" r:id="rId3" imgW="2781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2613"/>
                        <a:ext cx="71628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1" name="Equation" r:id="rId5" imgW="1307532" imgH="482391" progId="Equation.3">
                  <p:embed/>
                </p:oleObj>
              </mc:Choice>
              <mc:Fallback>
                <p:oleObj name="Equation" r:id="rId5" imgW="1307532" imgH="4823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605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1" name="معادلة" r:id="rId3" imgW="1981080" imgH="927000" progId="Equation.3">
                  <p:embed/>
                </p:oleObj>
              </mc:Choice>
              <mc:Fallback>
                <p:oleObj name="معادلة" r:id="rId3" imgW="19810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971800"/>
                        <a:ext cx="6138862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2" name="معادلة" r:id="rId5" imgW="622080" imgH="469800" progId="Equation.3">
                  <p:embed/>
                </p:oleObj>
              </mc:Choice>
              <mc:Fallback>
                <p:oleObj name="معادلة" r:id="rId5" imgW="62208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8" y="1447800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6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3" name="معادلة" r:id="rId3" imgW="977760" imgH="469800" progId="Equation.3">
                  <p:embed/>
                </p:oleObj>
              </mc:Choice>
              <mc:Fallback>
                <p:oleObj name="معادلة" r:id="rId3" imgW="97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3030538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4" name="معادلة" r:id="rId5" imgW="1066680" imgH="469800" progId="Equation.3">
                  <p:embed/>
                </p:oleObj>
              </mc:Choice>
              <mc:Fallback>
                <p:oleObj name="معادلة" r:id="rId5" imgW="106668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478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87" name="معادلة" r:id="rId3" imgW="2831760" imgH="1726920" progId="Equation.3">
                  <p:embed/>
                </p:oleObj>
              </mc:Choice>
              <mc:Fallback>
                <p:oleObj name="معادلة" r:id="rId3" imgW="283176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5438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88" name="معادلة" r:id="rId5" imgW="1015920" imgH="469800" progId="Equation.3">
                  <p:embed/>
                </p:oleObj>
              </mc:Choice>
              <mc:Fallback>
                <p:oleObj name="معادلة" r:id="rId5" imgW="1015920" imgH="46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6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566814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2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447800"/>
                        <a:ext cx="59690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9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97" name="Equation" r:id="rId3" imgW="901440" imgH="482400" progId="Equation.3">
                  <p:embed/>
                </p:oleObj>
              </mc:Choice>
              <mc:Fallback>
                <p:oleObj name="Equation" r:id="rId3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010540"/>
              </p:ext>
            </p:extLst>
          </p:nvPr>
        </p:nvGraphicFramePr>
        <p:xfrm>
          <a:off x="612775" y="3270250"/>
          <a:ext cx="74644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98" name="معادلة" r:id="rId5" imgW="2819160" imgH="482400" progId="Equation.3">
                  <p:embed/>
                </p:oleObj>
              </mc:Choice>
              <mc:Fallback>
                <p:oleObj name="معادلة" r:id="rId5" imgW="2819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3270250"/>
                        <a:ext cx="7464425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20" name="Equation" r:id="rId3" imgW="952200" imgH="482400" progId="Equation.3">
                  <p:embed/>
                </p:oleObj>
              </mc:Choice>
              <mc:Fallback>
                <p:oleObj name="Equation" r:id="rId3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21" name="معادلة" r:id="rId5" imgW="1739880" imgH="711000" progId="Equation.3">
                  <p:embed/>
                </p:oleObj>
              </mc:Choice>
              <mc:Fallback>
                <p:oleObj name="معادلة" r:id="rId5" imgW="17398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46116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4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1858</Words>
  <Application>Microsoft Office PowerPoint</Application>
  <PresentationFormat>A4 Paper (210x297 mm)</PresentationFormat>
  <Paragraphs>1550</Paragraphs>
  <Slides>136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136</vt:i4>
      </vt:variant>
    </vt:vector>
  </HeadingPairs>
  <TitlesOfParts>
    <vt:vector size="140" baseType="lpstr">
      <vt:lpstr>Office Theme</vt:lpstr>
      <vt:lpstr>Equation</vt:lpstr>
      <vt:lpstr>معادلة</vt:lpstr>
      <vt:lpstr>Microsoft Equation 3.0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أوجد مشتقات الدوال التالية:</vt:lpstr>
      <vt:lpstr> </vt:lpstr>
      <vt:lpstr> </vt:lpstr>
      <vt:lpstr> </vt:lpstr>
      <vt:lpstr>  </vt:lpstr>
      <vt:lpstr>أوجد المشتقات الثلاث الاولى :</vt:lpstr>
      <vt:lpstr>أوجد المشتقات الثلاث الاولى :</vt:lpstr>
      <vt:lpstr>  </vt:lpstr>
      <vt:lpstr> </vt:lpstr>
      <vt:lpstr> أوجد مشتقات الدوال التالية:</vt:lpstr>
      <vt:lpstr>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  </vt:lpstr>
      <vt:lpstr>  </vt:lpstr>
      <vt:lpstr> </vt:lpstr>
      <vt:lpstr>أوجد           و        اذا كانت: </vt:lpstr>
      <vt:lpstr>أوجد           و        اذا كانت: </vt:lpstr>
      <vt:lpstr>أوجد           و        اذا كانت:   </vt:lpstr>
      <vt:lpstr> ما هي نقط القيم العظمى والصغرى إن وجدت؟ للدوال التالية:</vt:lpstr>
      <vt:lpstr>  </vt:lpstr>
      <vt:lpstr>  </vt:lpstr>
      <vt:lpstr> </vt:lpstr>
      <vt:lpstr>  </vt:lpstr>
      <vt:lpstr>  </vt:lpstr>
      <vt:lpstr>  </vt:lpstr>
      <vt:lpstr> </vt:lpstr>
      <vt:lpstr>  </vt:lpstr>
      <vt:lpstr>  </vt:lpstr>
      <vt:lpstr> أوجد نقطة الانقلاب (ان وجدت) للدالة :</vt:lpstr>
      <vt:lpstr>تابع: الحل:</vt:lpstr>
      <vt:lpstr> </vt:lpstr>
      <vt:lpstr> أوجد نقطة الانقلاب (ان وجدت) للدالة :</vt:lpstr>
      <vt:lpstr>تابع: الحل:</vt:lpstr>
      <vt:lpstr>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226</cp:revision>
  <cp:lastPrinted>2012-04-12T17:49:27Z</cp:lastPrinted>
  <dcterms:created xsi:type="dcterms:W3CDTF">2009-10-14T19:14:34Z</dcterms:created>
  <dcterms:modified xsi:type="dcterms:W3CDTF">2012-04-30T06:26:31Z</dcterms:modified>
</cp:coreProperties>
</file>