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320" r:id="rId2"/>
    <p:sldId id="321" r:id="rId3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3300"/>
    <a:srgbClr val="AD9968"/>
    <a:srgbClr val="3B84AF"/>
    <a:srgbClr val="009900"/>
    <a:srgbClr val="000000"/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208" autoAdjust="0"/>
    <p:restoredTop sz="94664" autoAdjust="0"/>
  </p:normalViewPr>
  <p:slideViewPr>
    <p:cSldViewPr>
      <p:cViewPr>
        <p:scale>
          <a:sx n="60" d="100"/>
          <a:sy n="60" d="100"/>
        </p:scale>
        <p:origin x="-624" y="-7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5/8/2012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343454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5410200" y="6492875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5"/>
          <p:cNvSpPr txBox="1">
            <a:spLocks/>
          </p:cNvSpPr>
          <p:nvPr userDrawn="1"/>
        </p:nvSpPr>
        <p:spPr>
          <a:xfrm>
            <a:off x="4889936" y="6369268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B8EA862-7DD5-4A06-BDE1-DB7EC5FAA60C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4.bin"/><Relationship Id="rId4" Type="http://schemas.openxmlformats.org/officeDocument/2006/relationships/oleObject" Target="../embeddings/oleObject3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رسم منحنى الصيغة القياسية للدالة:</a:t>
            </a:r>
            <a:endParaRPr lang="ar-SA" dirty="0"/>
          </a:p>
        </p:txBody>
      </p:sp>
      <p:sp>
        <p:nvSpPr>
          <p:cNvPr id="18435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600200"/>
            <a:ext cx="8915400" cy="4525963"/>
          </a:xfrm>
        </p:spPr>
        <p:txBody>
          <a:bodyPr/>
          <a:lstStyle/>
          <a:p>
            <a:pPr rtl="1">
              <a:defRPr/>
            </a:pPr>
            <a:r>
              <a:rPr lang="ar-SA" sz="3000" dirty="0" smtClean="0"/>
              <a:t>هناك صيغ قياسية لبعض الدوال مثل:</a:t>
            </a: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buFont typeface="+mj-lt"/>
              <a:buAutoNum type="arabicPeriod"/>
              <a:defRPr/>
            </a:pPr>
            <a:r>
              <a:rPr lang="ar-SA" sz="3000" dirty="0" smtClean="0">
                <a:solidFill>
                  <a:srgbClr val="FF0000"/>
                </a:solidFill>
              </a:rPr>
              <a:t>دالة خط مستقيم</a:t>
            </a:r>
          </a:p>
          <a:p>
            <a:pPr marL="514350" indent="-514350" rtl="1">
              <a:defRPr/>
            </a:pPr>
            <a:r>
              <a:rPr lang="ar-SA" sz="2800" dirty="0" smtClean="0">
                <a:solidFill>
                  <a:srgbClr val="FF0000"/>
                </a:solidFill>
              </a:rPr>
              <a:t>مثال: </a:t>
            </a:r>
            <a:r>
              <a:rPr lang="ar-SA" sz="2800" dirty="0" smtClean="0"/>
              <a:t>ارسم  الدالة </a:t>
            </a:r>
          </a:p>
          <a:p>
            <a:pPr marL="514350" indent="-514350" rtl="1">
              <a:defRPr/>
            </a:pPr>
            <a:r>
              <a:rPr lang="ar-SA" sz="2800" dirty="0" smtClean="0"/>
              <a:t>الحل:</a:t>
            </a:r>
          </a:p>
          <a:p>
            <a:pPr marL="514350" indent="-514350" algn="l">
              <a:defRPr/>
            </a:pPr>
            <a:endParaRPr lang="ar-SA" sz="2800" dirty="0" smtClean="0"/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endParaRPr lang="ar-SA" sz="3000" dirty="0" smtClean="0"/>
          </a:p>
          <a:p>
            <a:pPr marL="514350" indent="-514350" rtl="1">
              <a:defRPr/>
            </a:pPr>
            <a:endParaRPr lang="en-US" sz="3000" dirty="0" smtClean="0"/>
          </a:p>
          <a:p>
            <a:pPr>
              <a:defRPr/>
            </a:pPr>
            <a:endParaRPr lang="ar-SA" sz="3000" dirty="0" smtClean="0">
              <a:cs typeface="Arial" pitchFamily="34" charset="0"/>
            </a:endParaRPr>
          </a:p>
        </p:txBody>
      </p:sp>
      <p:sp>
        <p:nvSpPr>
          <p:cNvPr id="47106" name="Rectangle 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09" name="Rectangle 5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11" name="Rectangle 7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8442" name="Rectangle 10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2050" name="Object 9"/>
          <p:cNvGraphicFramePr>
            <a:graphicFrameLocks noChangeAspect="1"/>
          </p:cNvGraphicFramePr>
          <p:nvPr/>
        </p:nvGraphicFramePr>
        <p:xfrm>
          <a:off x="5181600" y="2819400"/>
          <a:ext cx="1752600" cy="381000"/>
        </p:xfrm>
        <a:graphic>
          <a:graphicData uri="http://schemas.openxmlformats.org/presentationml/2006/ole">
            <p:oleObj spid="_x0000_s110602" name="Equation" r:id="rId3" imgW="837836" imgH="203112" progId="Equation.3">
              <p:embed/>
            </p:oleObj>
          </a:graphicData>
        </a:graphic>
      </p:graphicFrame>
      <p:graphicFrame>
        <p:nvGraphicFramePr>
          <p:cNvPr id="11" name="جدول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512255379"/>
              </p:ext>
            </p:extLst>
          </p:nvPr>
        </p:nvGraphicFramePr>
        <p:xfrm>
          <a:off x="838200" y="3581400"/>
          <a:ext cx="6604000" cy="105156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825500"/>
                <a:gridCol w="825500"/>
                <a:gridCol w="825500"/>
                <a:gridCol w="825500"/>
                <a:gridCol w="825500"/>
                <a:gridCol w="825500"/>
                <a:gridCol w="825500"/>
                <a:gridCol w="825500"/>
              </a:tblGrid>
              <a:tr h="370840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 dirty="0">
                          <a:latin typeface="Calibri"/>
                          <a:ea typeface="Calibri"/>
                          <a:cs typeface="Arial"/>
                        </a:rPr>
                        <a:t>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>
                          <a:latin typeface="Calibri"/>
                          <a:ea typeface="Calibri"/>
                          <a:cs typeface="Arial"/>
                        </a:rPr>
                        <a:t>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>
                          <a:latin typeface="Calibri"/>
                          <a:ea typeface="Calibri"/>
                          <a:cs typeface="Arial"/>
                        </a:rPr>
                        <a:t>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>
                          <a:latin typeface="Calibri"/>
                          <a:ea typeface="Calibri"/>
                          <a:cs typeface="Arial"/>
                        </a:rPr>
                        <a:t>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 dirty="0" smtClean="0">
                          <a:latin typeface="Calibri"/>
                          <a:ea typeface="Calibri"/>
                          <a:cs typeface="Arial"/>
                        </a:rPr>
                        <a:t>-1</a:t>
                      </a:r>
                      <a:endParaRPr lang="en-US" sz="3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>
                          <a:latin typeface="Calibri"/>
                          <a:ea typeface="Calibri"/>
                          <a:cs typeface="Arial"/>
                        </a:rPr>
                        <a:t>-2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 dirty="0">
                          <a:latin typeface="Calibri"/>
                          <a:ea typeface="Calibri"/>
                          <a:cs typeface="Arial"/>
                        </a:rPr>
                        <a:t>-3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x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 dirty="0" smtClean="0">
                          <a:latin typeface="Calibri"/>
                          <a:ea typeface="Calibri"/>
                          <a:cs typeface="Arial"/>
                        </a:rPr>
                        <a:t>3</a:t>
                      </a:r>
                      <a:endParaRPr lang="en-US" sz="3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 dirty="0" smtClean="0">
                          <a:latin typeface="Calibri"/>
                          <a:ea typeface="Calibri"/>
                          <a:cs typeface="Arial"/>
                        </a:rPr>
                        <a:t>2</a:t>
                      </a:r>
                      <a:endParaRPr lang="en-US" sz="3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>
                          <a:latin typeface="Calibri"/>
                          <a:ea typeface="Calibri"/>
                          <a:cs typeface="Arial"/>
                        </a:rPr>
                        <a:t>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>
                          <a:latin typeface="Calibri"/>
                          <a:ea typeface="Calibri"/>
                          <a:cs typeface="Arial"/>
                        </a:rPr>
                        <a:t>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 dirty="0" smtClean="0">
                          <a:latin typeface="Calibri"/>
                          <a:ea typeface="Calibri"/>
                          <a:cs typeface="Arial"/>
                        </a:rPr>
                        <a:t>-1</a:t>
                      </a:r>
                      <a:endParaRPr lang="en-US" sz="3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 dirty="0" smtClean="0">
                          <a:latin typeface="Calibri"/>
                          <a:ea typeface="Calibri"/>
                          <a:cs typeface="Arial"/>
                        </a:rPr>
                        <a:t>-2</a:t>
                      </a:r>
                      <a:endParaRPr lang="en-US" sz="3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 dirty="0" smtClean="0">
                          <a:latin typeface="Calibri"/>
                          <a:ea typeface="Calibri"/>
                          <a:cs typeface="Arial"/>
                        </a:rPr>
                        <a:t>-3</a:t>
                      </a:r>
                      <a:endParaRPr lang="en-US" sz="3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y=f(x)</a:t>
                      </a:r>
                      <a:endParaRPr lang="ar-SA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mtClean="0">
                <a:solidFill>
                  <a:srgbClr val="FF0000"/>
                </a:solidFill>
                <a:cs typeface="Arial" pitchFamily="34" charset="0"/>
              </a:rPr>
              <a:t>تابع: الحل: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3078" name="Content Placeholder 2"/>
          <p:cNvSpPr>
            <a:spLocks noGrp="1"/>
          </p:cNvSpPr>
          <p:nvPr>
            <p:ph idx="1"/>
          </p:nvPr>
        </p:nvSpPr>
        <p:spPr>
          <a:xfrm>
            <a:off x="609600" y="1371600"/>
            <a:ext cx="8915400" cy="4830763"/>
          </a:xfrm>
        </p:spPr>
        <p:txBody>
          <a:bodyPr/>
          <a:lstStyle/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/>
            <a:endParaRPr lang="ar-SA" sz="2400" smtClean="0">
              <a:cs typeface="Arial" pitchFamily="34" charset="0"/>
            </a:endParaRPr>
          </a:p>
          <a:p>
            <a:pPr marL="514350" indent="-514350"/>
            <a:endParaRPr lang="ar-SA" sz="2400" smtClean="0">
              <a:cs typeface="Arial" pitchFamily="34" charset="0"/>
            </a:endParaRPr>
          </a:p>
          <a:p>
            <a:pPr marL="514350" indent="-514350"/>
            <a:endParaRPr lang="ar-SA" sz="2400" smtClean="0">
              <a:cs typeface="Arial" pitchFamily="34" charset="0"/>
            </a:endParaRPr>
          </a:p>
          <a:p>
            <a:pPr marL="514350" indent="-514350" rtl="1"/>
            <a:endParaRPr lang="ar-SA" sz="2400" b="1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19466" name="Rectangle 10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9468" name="Rectangle 1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cxnSp>
        <p:nvCxnSpPr>
          <p:cNvPr id="3084" name="AutoShape 9"/>
          <p:cNvCxnSpPr>
            <a:cxnSpLocks noChangeShapeType="1"/>
          </p:cNvCxnSpPr>
          <p:nvPr/>
        </p:nvCxnSpPr>
        <p:spPr bwMode="auto">
          <a:xfrm rot="10800000" flipV="1">
            <a:off x="2971800" y="4038600"/>
            <a:ext cx="4267200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3085" name="AutoShape 10"/>
          <p:cNvCxnSpPr>
            <a:cxnSpLocks noChangeShapeType="1"/>
          </p:cNvCxnSpPr>
          <p:nvPr/>
        </p:nvCxnSpPr>
        <p:spPr bwMode="auto">
          <a:xfrm rot="16200000" flipH="1">
            <a:off x="3733800" y="3810000"/>
            <a:ext cx="2743200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graphicFrame>
        <p:nvGraphicFramePr>
          <p:cNvPr id="3074" name="Object 9"/>
          <p:cNvGraphicFramePr>
            <a:graphicFrameLocks noChangeAspect="1"/>
          </p:cNvGraphicFramePr>
          <p:nvPr/>
        </p:nvGraphicFramePr>
        <p:xfrm>
          <a:off x="6224588" y="2778125"/>
          <a:ext cx="769937" cy="309563"/>
        </p:xfrm>
        <a:graphic>
          <a:graphicData uri="http://schemas.openxmlformats.org/presentationml/2006/ole">
            <p:oleObj spid="_x0000_s111642" name="Equation" r:id="rId3" imgW="368140" imgH="165028" progId="Equation.3">
              <p:embed/>
            </p:oleObj>
          </a:graphicData>
        </a:graphic>
      </p:graphicFrame>
      <p:cxnSp>
        <p:nvCxnSpPr>
          <p:cNvPr id="3086" name="AutoShape 3"/>
          <p:cNvCxnSpPr>
            <a:cxnSpLocks noChangeShapeType="1"/>
          </p:cNvCxnSpPr>
          <p:nvPr/>
        </p:nvCxnSpPr>
        <p:spPr bwMode="auto">
          <a:xfrm flipV="1">
            <a:off x="3810000" y="3124200"/>
            <a:ext cx="2743200" cy="1752600"/>
          </a:xfrm>
          <a:prstGeom prst="straightConnector1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</p:spPr>
      </p:cxnSp>
      <p:graphicFrame>
        <p:nvGraphicFramePr>
          <p:cNvPr id="3075" name="Object 3"/>
          <p:cNvGraphicFramePr>
            <a:graphicFrameLocks noChangeAspect="1"/>
          </p:cNvGraphicFramePr>
          <p:nvPr/>
        </p:nvGraphicFramePr>
        <p:xfrm>
          <a:off x="4953000" y="2133600"/>
          <a:ext cx="292100" cy="309563"/>
        </p:xfrm>
        <a:graphic>
          <a:graphicData uri="http://schemas.openxmlformats.org/presentationml/2006/ole">
            <p:oleObj spid="_x0000_s111643" name="Equation" r:id="rId4" imgW="139579" imgH="164957" progId="Equation.3">
              <p:embed/>
            </p:oleObj>
          </a:graphicData>
        </a:graphic>
      </p:graphicFrame>
      <p:graphicFrame>
        <p:nvGraphicFramePr>
          <p:cNvPr id="3076" name="Object 4"/>
          <p:cNvGraphicFramePr>
            <a:graphicFrameLocks noChangeAspect="1"/>
          </p:cNvGraphicFramePr>
          <p:nvPr/>
        </p:nvGraphicFramePr>
        <p:xfrm>
          <a:off x="7327900" y="3886200"/>
          <a:ext cx="368300" cy="330200"/>
        </p:xfrm>
        <a:graphic>
          <a:graphicData uri="http://schemas.openxmlformats.org/presentationml/2006/ole">
            <p:oleObj spid="_x0000_s111644" name="Equation" r:id="rId5" imgW="126835" imgH="139518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1463</TotalTime>
  <Words>49</Words>
  <Application>Microsoft Office PowerPoint</Application>
  <PresentationFormat>A4 Paper (210x297 mm)</PresentationFormat>
  <Paragraphs>29</Paragraphs>
  <Slides>2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4" baseType="lpstr">
      <vt:lpstr>Office Theme</vt:lpstr>
      <vt:lpstr>Equation</vt:lpstr>
      <vt:lpstr>رسم منحنى الصيغة القياسية للدالة:</vt:lpstr>
      <vt:lpstr>تابع: الحل: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مراسي</cp:lastModifiedBy>
  <cp:revision>121</cp:revision>
  <cp:lastPrinted>2011-10-19T04:23:06Z</cp:lastPrinted>
  <dcterms:created xsi:type="dcterms:W3CDTF">2009-10-14T19:14:34Z</dcterms:created>
  <dcterms:modified xsi:type="dcterms:W3CDTF">2012-05-07T22:05:08Z</dcterms:modified>
</cp:coreProperties>
</file>