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B24B2-7E1B-4D0C-B768-79172FD75EDC}" type="datetimeFigureOut">
              <a:rPr lang="ar-SA" smtClean="0"/>
              <a:pPr/>
              <a:t>03/12/33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C9807-0990-4735-A7F2-08A05312A4A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51206C-2AF5-45BA-B668-9BF384A8CD2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11016" y="762000"/>
          <a:ext cx="8721969" cy="48463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8765"/>
                <a:gridCol w="66832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chemeClr val="tx1"/>
                          </a:solidFill>
                        </a:rPr>
                        <a:t>النمط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chemeClr val="tx1"/>
                          </a:solidFill>
                        </a:rPr>
                        <a:t>خصائص الشخصية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المفكر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عملي، واقعي، يعتمد على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الحقائق والتجارب العملية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المفكر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نظري، مفكر، غير مبالي بالناس، لا يهتم بالواقع، يميل الى العزلة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الوجداني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منسجم مع العالم الخارجي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وتنمية العلاقات الودية، ذو تعبير انفعالي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الوجداني</a:t>
                      </a: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منسجم مع عالمه الداخلي، غارق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في الأحلام، وجداني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الحسي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تتأثر حياته بالمؤثرات الحسية، سطحي التفكير، لا يقيم علاقات عميقة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الحسي</a:t>
                      </a: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يتأمل المحسوسات والفنون والمناظر الطبيعية،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الانبساطي  الحدسي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سريع إنتاج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الأفكار وتنفيذها، مغامر، مقتحم، مخاطر، مؤمن بالنجاح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الانطوائي الحدسي</a:t>
                      </a: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غير مهتم بالمؤثرات الحسية الخارجية، سريع الحكم 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بدون أدلة</a:t>
                      </a: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106</Words>
  <Application>Microsoft Office PowerPoint</Application>
  <PresentationFormat>عرض على الشاشة (3:4)‏</PresentationFormat>
  <Paragraphs>19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ابو حور</dc:creator>
  <cp:lastModifiedBy>DELL</cp:lastModifiedBy>
  <cp:revision>1</cp:revision>
  <dcterms:created xsi:type="dcterms:W3CDTF">2012-05-10T10:30:38Z</dcterms:created>
  <dcterms:modified xsi:type="dcterms:W3CDTF">2012-10-18T09:27:22Z</dcterms:modified>
</cp:coreProperties>
</file>