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8" r:id="rId3"/>
    <p:sldId id="266" r:id="rId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</a:t>
            </a:r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الرياضيات (2) </a:t>
            </a:r>
            <a:r>
              <a:rPr lang="ar-EG" sz="4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4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40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36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المتباينات: توضيح الرموز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>
            <a:normAutofit fontScale="70000" lnSpcReduction="20000"/>
          </a:bodyPr>
          <a:lstStyle/>
          <a:p>
            <a:pPr>
              <a:buNone/>
              <a:defRPr/>
            </a:pPr>
            <a:r>
              <a:rPr lang="ar-SA" sz="4100" dirty="0" smtClean="0"/>
              <a:t>1-  هذا</a:t>
            </a:r>
            <a:r>
              <a:rPr lang="en-US" sz="4100" dirty="0" smtClean="0"/>
              <a:t>  </a:t>
            </a:r>
            <a:r>
              <a:rPr lang="ar-SA" sz="4100" dirty="0" smtClean="0"/>
              <a:t>الرمز   </a:t>
            </a:r>
            <a:r>
              <a:rPr lang="en-US" sz="4100" dirty="0" smtClean="0"/>
              <a:t>&lt;</a:t>
            </a:r>
            <a:r>
              <a:rPr lang="ar-SA" sz="4100" dirty="0" smtClean="0"/>
              <a:t>  يعني   أصغر من</a:t>
            </a:r>
          </a:p>
          <a:p>
            <a:pPr>
              <a:buNone/>
              <a:defRPr/>
            </a:pPr>
            <a:r>
              <a:rPr lang="ar-SA" sz="4100" dirty="0" smtClean="0"/>
              <a:t>مثال :                الحل: </a:t>
            </a:r>
            <a:endParaRPr lang="ar-SA" sz="4100" dirty="0"/>
          </a:p>
          <a:p>
            <a:pPr>
              <a:buNone/>
              <a:defRPr/>
            </a:pPr>
            <a:r>
              <a:rPr lang="ar-SA" sz="4100" dirty="0" smtClean="0"/>
              <a:t>2- هذا الرمز  </a:t>
            </a:r>
            <a:r>
              <a:rPr lang="ar-SA" sz="4100" dirty="0"/>
              <a:t>≥</a:t>
            </a:r>
            <a:r>
              <a:rPr lang="ar-SA" sz="4100" dirty="0" smtClean="0"/>
              <a:t>   يعني أصغر من أو يساوي</a:t>
            </a:r>
          </a:p>
          <a:p>
            <a:pPr>
              <a:buNone/>
              <a:defRPr/>
            </a:pPr>
            <a:r>
              <a:rPr lang="ar-SA" sz="4100" dirty="0" smtClean="0"/>
              <a:t> </a:t>
            </a:r>
            <a:r>
              <a:rPr lang="ar-SA" sz="4800" dirty="0" smtClean="0"/>
              <a:t>مثال:           </a:t>
            </a:r>
            <a:r>
              <a:rPr lang="ar-SA" sz="4300" dirty="0" smtClean="0"/>
              <a:t>الحل</a:t>
            </a:r>
            <a:r>
              <a:rPr lang="ar-SA" sz="4800" dirty="0" smtClean="0"/>
              <a:t>:</a:t>
            </a:r>
          </a:p>
          <a:p>
            <a:pPr>
              <a:buNone/>
              <a:defRPr/>
            </a:pPr>
            <a:endParaRPr lang="ar-SA" sz="4800" dirty="0"/>
          </a:p>
          <a:p>
            <a:pPr>
              <a:buNone/>
              <a:defRPr/>
            </a:pPr>
            <a:r>
              <a:rPr lang="ar-SA" sz="4800" dirty="0" smtClean="0"/>
              <a:t>3- هذا الرمز </a:t>
            </a:r>
            <a:r>
              <a:rPr lang="en-US" sz="4800" dirty="0" smtClean="0"/>
              <a:t>&gt;</a:t>
            </a:r>
            <a:r>
              <a:rPr lang="ar-SA" sz="4800" dirty="0" smtClean="0"/>
              <a:t>   يعني اكبر من </a:t>
            </a:r>
          </a:p>
          <a:p>
            <a:pPr>
              <a:buNone/>
              <a:defRPr/>
            </a:pPr>
            <a:r>
              <a:rPr lang="ar-SA" sz="4800" dirty="0" smtClean="0"/>
              <a:t>مثال :          الحل: </a:t>
            </a:r>
          </a:p>
          <a:p>
            <a:pPr>
              <a:buNone/>
              <a:defRPr/>
            </a:pPr>
            <a:r>
              <a:rPr lang="ar-SA" sz="4800" dirty="0" smtClean="0"/>
              <a:t>4- هذا الرمز يعني اكبر أو يساوي</a:t>
            </a:r>
          </a:p>
          <a:p>
            <a:pPr>
              <a:buNone/>
              <a:defRPr/>
            </a:pPr>
            <a:r>
              <a:rPr lang="ar-SA" sz="4800" dirty="0" smtClean="0"/>
              <a:t>مثال:          الحل: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6" name="Object 11"/>
          <p:cNvGraphicFramePr>
            <a:graphicFrameLocks noChangeAspect="1"/>
          </p:cNvGraphicFramePr>
          <p:nvPr/>
        </p:nvGraphicFramePr>
        <p:xfrm>
          <a:off x="7099300" y="2743201"/>
          <a:ext cx="1080029" cy="485775"/>
        </p:xfrm>
        <a:graphic>
          <a:graphicData uri="http://schemas.openxmlformats.org/presentationml/2006/ole">
            <p:oleObj spid="_x0000_s1026" name="Equation" r:id="rId3" imgW="419040" imgH="215640" progId="Equation.3">
              <p:embed/>
            </p:oleObj>
          </a:graphicData>
        </a:graphic>
      </p:graphicFrame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8" name="Object 15"/>
          <p:cNvGraphicFramePr>
            <a:graphicFrameLocks noChangeAspect="1"/>
          </p:cNvGraphicFramePr>
          <p:nvPr/>
        </p:nvGraphicFramePr>
        <p:xfrm>
          <a:off x="7594600" y="5410201"/>
          <a:ext cx="839258" cy="376237"/>
        </p:xfrm>
        <a:graphic>
          <a:graphicData uri="http://schemas.openxmlformats.org/presentationml/2006/ole">
            <p:oleObj spid="_x0000_s1027" name="Equation" r:id="rId4" imgW="368280" imgH="177480" progId="Equation.3">
              <p:embed/>
            </p:oleObj>
          </a:graphicData>
        </a:graphic>
      </p:graphicFrame>
      <p:graphicFrame>
        <p:nvGraphicFramePr>
          <p:cNvPr id="13" name="Object 11"/>
          <p:cNvGraphicFramePr>
            <a:graphicFrameLocks noChangeAspect="1"/>
          </p:cNvGraphicFramePr>
          <p:nvPr/>
        </p:nvGraphicFramePr>
        <p:xfrm>
          <a:off x="7058025" y="1800226"/>
          <a:ext cx="1114425" cy="485775"/>
        </p:xfrm>
        <a:graphic>
          <a:graphicData uri="http://schemas.openxmlformats.org/presentationml/2006/ole">
            <p:oleObj spid="_x0000_s1028" name="Equation" r:id="rId5" imgW="431640" imgH="215640" progId="Equation.3">
              <p:embed/>
            </p:oleObj>
          </a:graphicData>
        </a:graphic>
      </p:graphicFrame>
      <p:graphicFrame>
        <p:nvGraphicFramePr>
          <p:cNvPr id="15" name="Object 15"/>
          <p:cNvGraphicFramePr>
            <a:graphicFrameLocks noChangeAspect="1"/>
          </p:cNvGraphicFramePr>
          <p:nvPr/>
        </p:nvGraphicFramePr>
        <p:xfrm>
          <a:off x="7346950" y="4343401"/>
          <a:ext cx="839258" cy="377825"/>
        </p:xfrm>
        <a:graphic>
          <a:graphicData uri="http://schemas.openxmlformats.org/presentationml/2006/ole">
            <p:oleObj spid="_x0000_s1029" name="Equation" r:id="rId6" imgW="368280" imgH="177480" progId="Equation.3">
              <p:embed/>
            </p:oleObj>
          </a:graphicData>
        </a:graphic>
      </p:graphicFrame>
      <p:graphicFrame>
        <p:nvGraphicFramePr>
          <p:cNvPr id="16" name="Object 11"/>
          <p:cNvGraphicFramePr>
            <a:graphicFrameLocks noChangeAspect="1"/>
          </p:cNvGraphicFramePr>
          <p:nvPr/>
        </p:nvGraphicFramePr>
        <p:xfrm>
          <a:off x="4787900" y="1752601"/>
          <a:ext cx="1279525" cy="485775"/>
        </p:xfrm>
        <a:graphic>
          <a:graphicData uri="http://schemas.openxmlformats.org/presentationml/2006/ole">
            <p:oleObj spid="_x0000_s1030" name="Equation" r:id="rId7" imgW="495000" imgH="215640" progId="Equation.3">
              <p:embed/>
            </p:oleObj>
          </a:graphicData>
        </a:graphic>
      </p:graphicFrame>
      <p:graphicFrame>
        <p:nvGraphicFramePr>
          <p:cNvPr id="17" name="Object 11"/>
          <p:cNvGraphicFramePr>
            <a:graphicFrameLocks noChangeAspect="1"/>
          </p:cNvGraphicFramePr>
          <p:nvPr/>
        </p:nvGraphicFramePr>
        <p:xfrm>
          <a:off x="4885929" y="2743201"/>
          <a:ext cx="1246848" cy="485775"/>
        </p:xfrm>
        <a:graphic>
          <a:graphicData uri="http://schemas.openxmlformats.org/presentationml/2006/ole">
            <p:oleObj spid="_x0000_s1031" name="Equation" r:id="rId8" imgW="482400" imgH="215640" progId="Equation.3">
              <p:embed/>
            </p:oleObj>
          </a:graphicData>
        </a:graphic>
      </p:graphicFrame>
      <p:graphicFrame>
        <p:nvGraphicFramePr>
          <p:cNvPr id="18" name="Object 11"/>
          <p:cNvGraphicFramePr>
            <a:graphicFrameLocks noChangeAspect="1"/>
          </p:cNvGraphicFramePr>
          <p:nvPr/>
        </p:nvGraphicFramePr>
        <p:xfrm>
          <a:off x="4985677" y="4267201"/>
          <a:ext cx="1049073" cy="485775"/>
        </p:xfrm>
        <a:graphic>
          <a:graphicData uri="http://schemas.openxmlformats.org/presentationml/2006/ole">
            <p:oleObj spid="_x0000_s1032" name="Equation" r:id="rId9" imgW="406080" imgH="215640" progId="Equation.3">
              <p:embed/>
            </p:oleObj>
          </a:graphicData>
        </a:graphic>
      </p:graphicFrame>
      <p:graphicFrame>
        <p:nvGraphicFramePr>
          <p:cNvPr id="19" name="Object 11"/>
          <p:cNvGraphicFramePr>
            <a:graphicFrameLocks noChangeAspect="1"/>
          </p:cNvGraphicFramePr>
          <p:nvPr/>
        </p:nvGraphicFramePr>
        <p:xfrm>
          <a:off x="5051029" y="5257801"/>
          <a:ext cx="1050792" cy="485775"/>
        </p:xfrm>
        <a:graphic>
          <a:graphicData uri="http://schemas.openxmlformats.org/presentationml/2006/ole">
            <p:oleObj spid="_x0000_s1033" name="Equation" r:id="rId10" imgW="40608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68</Words>
  <Application>Microsoft Office PowerPoint</Application>
  <PresentationFormat>A4 Paper (210x297 mm)</PresentationFormat>
  <Paragraphs>19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Equation</vt:lpstr>
      <vt:lpstr>Slide 1</vt:lpstr>
      <vt:lpstr>المتباينات: توضيح الرموز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100</cp:revision>
  <dcterms:created xsi:type="dcterms:W3CDTF">2009-10-14T19:14:34Z</dcterms:created>
  <dcterms:modified xsi:type="dcterms:W3CDTF">2011-03-15T10:17:33Z</dcterms:modified>
</cp:coreProperties>
</file>