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وان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شكل بيضاوي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عنصر نائب للتاريخ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2453-749D-412D-9250-A864B00831B7}" type="datetimeFigureOut">
              <a:rPr lang="ar-SA" smtClean="0"/>
              <a:t>10/11/32</a:t>
            </a:fld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D15670-C391-49D3-AEE6-C83D122C7BD2}" type="slidenum">
              <a:rPr lang="ar-SA" smtClean="0"/>
              <a:t>‹#›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222453-749D-412D-9250-A864B00831B7}" type="datetimeFigureOut">
              <a:rPr lang="ar-SA" smtClean="0"/>
              <a:t>10/11/32</a:t>
            </a:fld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AD15670-C391-49D3-AEE6-C83D122C7BD2}" type="slidenum">
              <a:rPr lang="ar-SA" smtClean="0"/>
              <a:t>‹#›</a:t>
            </a:fld>
            <a:endParaRPr lang="ar-SA"/>
          </a:p>
        </p:txBody>
      </p:sp>
      <p:sp>
        <p:nvSpPr>
          <p:cNvPr id="16" name="عنصر نائب للتذييل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2453-749D-412D-9250-A864B00831B7}" type="datetimeFigureOut">
              <a:rPr lang="ar-SA" smtClean="0"/>
              <a:t>10/11/32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5670-C391-49D3-AEE6-C83D122C7BD2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7" name="رابط مستقيم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2453-749D-412D-9250-A864B00831B7}" type="datetimeFigureOut">
              <a:rPr lang="ar-SA" smtClean="0"/>
              <a:t>10/11/32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5670-C391-49D3-AEE6-C83D122C7BD2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5670-C391-49D3-AEE6-C83D122C7BD2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2453-749D-412D-9250-A864B00831B7}" type="datetimeFigureOut">
              <a:rPr lang="ar-SA" smtClean="0"/>
              <a:t>10/11/32</a:t>
            </a:fld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2" name="عنصر نائب للمحتوى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4" name="عنصر نائب للمحتوى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10" name="رابط مستقيم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2453-749D-412D-9250-A864B00831B7}" type="datetimeFigureOut">
              <a:rPr lang="ar-SA" smtClean="0"/>
              <a:t>10/11/32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5670-C391-49D3-AEE6-C83D122C7BD2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2453-749D-412D-9250-A864B00831B7}" type="datetimeFigureOut">
              <a:rPr lang="ar-SA" smtClean="0"/>
              <a:t>10/11/32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5670-C391-49D3-AEE6-C83D122C7B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صر نائب للمحتوى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1" name="عنوان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222453-749D-412D-9250-A864B00831B7}" type="datetimeFigureOut">
              <a:rPr lang="ar-SA" smtClean="0"/>
              <a:t>10/11/32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AD15670-C391-49D3-AEE6-C83D122C7BD2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2453-749D-412D-9250-A864B00831B7}" type="datetimeFigureOut">
              <a:rPr lang="ar-SA" smtClean="0"/>
              <a:t>10/11/32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D15670-C391-49D3-AEE6-C83D122C7BD2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2453-749D-412D-9250-A864B00831B7}" type="datetimeFigureOut">
              <a:rPr lang="ar-SA" smtClean="0"/>
              <a:t>10/11/32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5670-C391-49D3-AEE6-C83D122C7B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2453-749D-412D-9250-A864B00831B7}" type="datetimeFigureOut">
              <a:rPr lang="ar-SA" smtClean="0"/>
              <a:t>10/11/32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5670-C391-49D3-AEE6-C83D122C7B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4222453-749D-412D-9250-A864B00831B7}" type="datetimeFigureOut">
              <a:rPr lang="ar-SA" smtClean="0"/>
              <a:t>10/11/32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AD15670-C391-49D3-AEE6-C83D122C7BD2}" type="slidenum">
              <a:rPr lang="ar-SA" smtClean="0"/>
              <a:t>‹#›</a:t>
            </a:fld>
            <a:endParaRPr lang="ar-SA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r" rtl="1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6000" b="1" dirty="0" smtClean="0"/>
              <a:t>إعداد : المسافرة</a:t>
            </a:r>
            <a:endParaRPr lang="ar-SA" sz="6000" b="1" dirty="0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</a:rPr>
              <a:t>اللغة الإنجليزية العامة</a:t>
            </a:r>
            <a:br>
              <a:rPr lang="ar-SA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</a:rPr>
              <a:t>المحاضرة : الثالثة</a:t>
            </a:r>
            <a:endParaRPr lang="ar-SA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0000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1600" y="0"/>
            <a:ext cx="89392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رق">
  <a:themeElements>
    <a:clrScheme name="ورق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ورق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ور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</TotalTime>
  <Words>6</Words>
  <Application>Microsoft Office PowerPoint</Application>
  <PresentationFormat>عرض على الشاشة (3:4)‏</PresentationFormat>
  <Paragraphs>2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ورق</vt:lpstr>
      <vt:lpstr>اللغة الإنجليزية العامة المحاضرة : الثالثة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اللغة الإنجليزية العامة المحاضرة : الثالثة</dc:title>
  <dc:creator>win 7</dc:creator>
  <cp:lastModifiedBy>win 7</cp:lastModifiedBy>
  <cp:revision>1</cp:revision>
  <dcterms:created xsi:type="dcterms:W3CDTF">2011-10-07T01:22:25Z</dcterms:created>
  <dcterms:modified xsi:type="dcterms:W3CDTF">2011-10-07T01:32:04Z</dcterms:modified>
</cp:coreProperties>
</file>