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ثلث متساوي الساقين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A8F69217-95C8-4AF6-A468-D1B1C30EA113}" type="datetimeFigureOut">
              <a:rPr lang="ar-SA" smtClean="0"/>
              <a:t>24/11/32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700B0F2-3352-4C6F-A39C-141DB790E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A8F69217-95C8-4AF6-A468-D1B1C30EA113}" type="datetimeFigureOut">
              <a:rPr lang="ar-SA" smtClean="0"/>
              <a:t>24/11/32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B0F2-3352-4C6F-A39C-141DB790E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ثلث قائم الزاوية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مثلث متساوي الساقين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A8F69217-95C8-4AF6-A468-D1B1C30EA113}" type="datetimeFigureOut">
              <a:rPr lang="ar-SA" smtClean="0"/>
              <a:t>24/11/32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700B0F2-3352-4C6F-A39C-141DB790EE45}" type="slidenum">
              <a:rPr lang="ar-SA" smtClean="0"/>
              <a:t>‹#›</a:t>
            </a:fld>
            <a:endParaRPr lang="ar-SA"/>
          </a:p>
        </p:txBody>
      </p:sp>
      <p:cxnSp>
        <p:nvCxnSpPr>
          <p:cNvPr id="11" name="رابط مستقيم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8F69217-95C8-4AF6-A468-D1B1C30EA113}" type="datetimeFigureOut">
              <a:rPr lang="ar-SA" smtClean="0"/>
              <a:t>24/11/32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700B0F2-3352-4C6F-A39C-141DB790E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A8F69217-95C8-4AF6-A468-D1B1C30EA113}" type="datetimeFigureOut">
              <a:rPr lang="ar-SA" smtClean="0"/>
              <a:t>24/11/32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700B0F2-3352-4C6F-A39C-141DB790EE45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69217-95C8-4AF6-A468-D1B1C30EA113}" type="datetimeFigureOut">
              <a:rPr lang="ar-SA" smtClean="0"/>
              <a:t>24/11/32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B0F2-3352-4C6F-A39C-141DB790E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8F69217-95C8-4AF6-A468-D1B1C30EA113}" type="datetimeFigureOut">
              <a:rPr lang="ar-SA" smtClean="0"/>
              <a:t>24/11/32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700B0F2-3352-4C6F-A39C-141DB790E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A8F69217-95C8-4AF6-A468-D1B1C30EA113}" type="datetimeFigureOut">
              <a:rPr lang="ar-SA" smtClean="0"/>
              <a:t>24/11/32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700B0F2-3352-4C6F-A39C-141DB790EE45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A8F69217-95C8-4AF6-A468-D1B1C30EA113}" type="datetimeFigureOut">
              <a:rPr lang="ar-SA" smtClean="0"/>
              <a:t>24/11/32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700B0F2-3352-4C6F-A39C-141DB790EE45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69217-95C8-4AF6-A468-D1B1C30EA113}" type="datetimeFigureOut">
              <a:rPr lang="ar-SA" smtClean="0"/>
              <a:t>24/11/32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B0F2-3352-4C6F-A39C-141DB790E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69217-95C8-4AF6-A468-D1B1C30EA113}" type="datetimeFigureOut">
              <a:rPr lang="ar-SA" smtClean="0"/>
              <a:t>24/11/32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B0F2-3352-4C6F-A39C-141DB790EE4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ثلث قائم الزاوية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A8F69217-95C8-4AF6-A468-D1B1C30EA113}" type="datetimeFigureOut">
              <a:rPr lang="ar-SA" smtClean="0"/>
              <a:t>24/11/32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700B0F2-3352-4C6F-A39C-141DB790EE45}" type="slidenum">
              <a:rPr lang="ar-SA" smtClean="0"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7991896" cy="1572592"/>
          </a:xfrm>
        </p:spPr>
        <p:txBody>
          <a:bodyPr>
            <a:normAutofit/>
          </a:bodyPr>
          <a:lstStyle/>
          <a:p>
            <a:r>
              <a:rPr lang="ar-SA" b="1" dirty="0" smtClean="0">
                <a:latin typeface="Angsana New" pitchFamily="18" charset="-34"/>
              </a:rPr>
              <a:t>اللغة الإنجليزية العامة</a:t>
            </a:r>
            <a:br>
              <a:rPr lang="ar-SA" b="1" dirty="0" smtClean="0">
                <a:latin typeface="Angsana New" pitchFamily="18" charset="-34"/>
              </a:rPr>
            </a:br>
            <a:r>
              <a:rPr lang="ar-SA" b="1" dirty="0" smtClean="0">
                <a:latin typeface="Angsana New" pitchFamily="18" charset="-34"/>
              </a:rPr>
              <a:t>المحاضرة الرابعة</a:t>
            </a:r>
            <a:endParaRPr lang="ar-SA" b="1" dirty="0">
              <a:latin typeface="Angsana New" pitchFamily="18" charset="-34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40544" y="4149080"/>
            <a:ext cx="3743424" cy="1296144"/>
          </a:xfrm>
        </p:spPr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إعداد: المسافرة</a:t>
            </a:r>
            <a:endParaRPr lang="ar-SA" sz="5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5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6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8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9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0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2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3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150896"/>
            <a:ext cx="882336" cy="6374448"/>
          </a:xfrm>
        </p:spPr>
        <p:txBody>
          <a:bodyPr>
            <a:normAutofit/>
          </a:bodyPr>
          <a:lstStyle/>
          <a:p>
            <a:r>
              <a:rPr lang="ar-SA" sz="2400" dirty="0" smtClean="0">
                <a:latin typeface="Arial" pitchFamily="34" charset="0"/>
                <a:cs typeface="Arial" pitchFamily="34" charset="0"/>
              </a:rPr>
              <a:t>أختكم المسافرة : تمنياتي لكم بالتوفيق والنجاح</a:t>
            </a:r>
            <a:endParaRPr lang="ar-SA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عنصر نائب للصورة 4" descr="b609603220d81883cb16a513169ca9b1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21948" b="21948"/>
          <a:stretch>
            <a:fillRect/>
          </a:stretch>
        </p:blipFill>
        <p:spPr>
          <a:xfrm>
            <a:off x="3275856" y="1052736"/>
            <a:ext cx="3096344" cy="3456384"/>
          </a:xfrm>
        </p:spPr>
      </p:pic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3000" y="5949280"/>
            <a:ext cx="7333488" cy="603920"/>
          </a:xfrm>
        </p:spPr>
        <p:txBody>
          <a:bodyPr>
            <a:noAutofit/>
          </a:bodyPr>
          <a:lstStyle/>
          <a:p>
            <a:r>
              <a:rPr lang="ar-SA" sz="4000" dirty="0" err="1" smtClean="0">
                <a:latin typeface="Arabic Typesetting" pitchFamily="66" charset="-78"/>
                <a:cs typeface="Arabic Typesetting" pitchFamily="66" charset="-78"/>
              </a:rPr>
              <a:t>لاتنسوا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 الدعاء لأمي الغالية : بالرحمة والمغفرة ارجوكم </a:t>
            </a:r>
            <a:endParaRPr lang="ar-SA" sz="40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med">
    <p:randomBar dir="vert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يوية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حيوية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حيوية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31</TotalTime>
  <Words>21</Words>
  <Application>Microsoft Office PowerPoint</Application>
  <PresentationFormat>عرض على الشاشة (3:4)‏</PresentationFormat>
  <Paragraphs>4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حيوية</vt:lpstr>
      <vt:lpstr>اللغة الإنجليزية العامة المحاضرة الرابعة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أختكم المسافرة : تمنياتي لكم بالتوفيق والنجاح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اللغة الإنجليزية العامة المحاضرة الرابعة</dc:title>
  <dc:creator>win 7</dc:creator>
  <cp:lastModifiedBy>win 7</cp:lastModifiedBy>
  <cp:revision>4</cp:revision>
  <dcterms:created xsi:type="dcterms:W3CDTF">2011-10-21T16:11:12Z</dcterms:created>
  <dcterms:modified xsi:type="dcterms:W3CDTF">2011-10-21T16:42:13Z</dcterms:modified>
</cp:coreProperties>
</file>