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8" r:id="rId32"/>
  </p:sldIdLst>
  <p:sldSz cx="9144000" cy="6858000" type="screen4x3"/>
  <p:notesSz cx="6858000" cy="9144000"/>
  <p:photoAlbum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عنوان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5" name="عنوان فرعي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1" name="عنصر نائب للتاريخ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52FE95E-3AD0-4549-9B53-561AF9AB4CB7}" type="datetimeFigureOut">
              <a:rPr lang="ar-SA" smtClean="0"/>
              <a:t>02/12/32</a:t>
            </a:fld>
            <a:endParaRPr lang="ar-SA"/>
          </a:p>
        </p:txBody>
      </p:sp>
      <p:sp>
        <p:nvSpPr>
          <p:cNvPr id="18" name="عنصر نائب للتذييل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013FCAB-7D53-4E74-AF62-606BA3DFBA41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52FE95E-3AD0-4549-9B53-561AF9AB4CB7}" type="datetimeFigureOut">
              <a:rPr lang="ar-SA" smtClean="0"/>
              <a:t>02/12/32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013FCAB-7D53-4E74-AF62-606BA3DFBA4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52FE95E-3AD0-4549-9B53-561AF9AB4CB7}" type="datetimeFigureOut">
              <a:rPr lang="ar-SA" smtClean="0"/>
              <a:t>02/12/32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A013FCAB-7D53-4E74-AF62-606BA3DFBA41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52FE95E-3AD0-4549-9B53-561AF9AB4CB7}" type="datetimeFigureOut">
              <a:rPr lang="ar-SA" smtClean="0"/>
              <a:t>02/12/32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013FCAB-7D53-4E74-AF62-606BA3DFBA4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52FE95E-3AD0-4549-9B53-561AF9AB4CB7}" type="datetimeFigureOut">
              <a:rPr lang="ar-SA" smtClean="0"/>
              <a:t>02/12/32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013FCAB-7D53-4E74-AF62-606BA3DFBA4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52FE95E-3AD0-4549-9B53-561AF9AB4CB7}" type="datetimeFigureOut">
              <a:rPr lang="ar-SA" smtClean="0"/>
              <a:t>02/12/32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013FCAB-7D53-4E74-AF62-606BA3DFBA4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52FE95E-3AD0-4549-9B53-561AF9AB4CB7}" type="datetimeFigureOut">
              <a:rPr lang="ar-SA" smtClean="0"/>
              <a:t>02/12/32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013FCAB-7D53-4E74-AF62-606BA3DFBA4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52FE95E-3AD0-4549-9B53-561AF9AB4CB7}" type="datetimeFigureOut">
              <a:rPr lang="ar-SA" smtClean="0"/>
              <a:t>02/12/32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013FCAB-7D53-4E74-AF62-606BA3DFBA4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52FE95E-3AD0-4549-9B53-561AF9AB4CB7}" type="datetimeFigureOut">
              <a:rPr lang="ar-SA" smtClean="0"/>
              <a:t>02/12/32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013FCAB-7D53-4E74-AF62-606BA3DFBA41}" type="slidenum">
              <a:rPr lang="ar-SA" smtClean="0"/>
              <a:t>‹#›</a:t>
            </a:fld>
            <a:endParaRPr lang="ar-SA"/>
          </a:p>
        </p:txBody>
      </p:sp>
      <p:sp>
        <p:nvSpPr>
          <p:cNvPr id="10" name="عنصر نائب للصورة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52FE95E-3AD0-4549-9B53-561AF9AB4CB7}" type="datetimeFigureOut">
              <a:rPr lang="ar-SA" smtClean="0"/>
              <a:t>02/12/32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013FCAB-7D53-4E74-AF62-606BA3DFBA4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852FE95E-3AD0-4549-9B53-561AF9AB4CB7}" type="datetimeFigureOut">
              <a:rPr lang="ar-SA" smtClean="0"/>
              <a:t>02/12/32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013FCAB-7D53-4E74-AF62-606BA3DFBA4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عنصر نائب للعنوان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1" name="عنصر نائب للنص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7" name="عنصر نائب للتاريخ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852FE95E-3AD0-4549-9B53-561AF9AB4CB7}" type="datetimeFigureOut">
              <a:rPr lang="ar-SA" smtClean="0"/>
              <a:t>02/12/32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A013FCAB-7D53-4E74-AF62-606BA3DFBA41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r" rtl="1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r" rtl="1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r" rtl="1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r" rtl="1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r" rtl="1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r" rtl="1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r" rtl="1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2339752" y="980728"/>
            <a:ext cx="6132516" cy="1728192"/>
          </a:xfrm>
        </p:spPr>
        <p:txBody>
          <a:bodyPr/>
          <a:lstStyle/>
          <a:p>
            <a:r>
              <a:rPr lang="ar-SA" dirty="0" smtClean="0"/>
              <a:t>اللغة الإنجليزية العامة</a:t>
            </a:r>
            <a:br>
              <a:rPr lang="ar-SA" dirty="0" smtClean="0"/>
            </a:br>
            <a:r>
              <a:rPr lang="ar-SA" dirty="0" smtClean="0"/>
              <a:t>المحاضرة : الخامسة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3354442" y="4869160"/>
            <a:ext cx="2009646" cy="936104"/>
          </a:xfrm>
        </p:spPr>
        <p:txBody>
          <a:bodyPr/>
          <a:lstStyle/>
          <a:p>
            <a:r>
              <a:rPr lang="ar-SA" b="1" dirty="0" smtClean="0">
                <a:latin typeface="Arial" pitchFamily="34" charset="0"/>
                <a:cs typeface="Arial" pitchFamily="34" charset="0"/>
              </a:rPr>
              <a:t>إعداد:المسافرة</a:t>
            </a:r>
            <a:endParaRPr lang="ar-SA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2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3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4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5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6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679450"/>
            <a:ext cx="9144000" cy="54975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7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8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9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3175"/>
            <a:ext cx="9144000" cy="68500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230188"/>
            <a:ext cx="9144000" cy="6397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182563"/>
            <a:ext cx="9144000" cy="6492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2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3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4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273050"/>
            <a:ext cx="9144000" cy="631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5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6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7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8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9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2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2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95250"/>
            <a:ext cx="9144000" cy="666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22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23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161925"/>
            <a:ext cx="9144000" cy="6534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24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25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26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27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28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66675"/>
            <a:ext cx="9144000" cy="67230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29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1133872"/>
          </a:xfrm>
        </p:spPr>
        <p:txBody>
          <a:bodyPr/>
          <a:lstStyle/>
          <a:p>
            <a:r>
              <a:rPr lang="ar-SA" sz="3200" dirty="0" smtClean="0">
                <a:latin typeface="Andalus" pitchFamily="18" charset="-78"/>
                <a:cs typeface="Andalus" pitchFamily="18" charset="-78"/>
              </a:rPr>
              <a:t>تمنياتي لكم بالتوفيق</a:t>
            </a:r>
            <a:endParaRPr lang="ar-SA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ar-SA" sz="2400" dirty="0" err="1" smtClean="0">
                <a:latin typeface="Arial" pitchFamily="34" charset="0"/>
                <a:cs typeface="Arial" pitchFamily="34" charset="0"/>
              </a:rPr>
              <a:t>لاتنسوا</a:t>
            </a:r>
            <a:r>
              <a:rPr lang="ar-SA" sz="2400" dirty="0" smtClean="0">
                <a:latin typeface="Arial" pitchFamily="34" charset="0"/>
                <a:cs typeface="Arial" pitchFamily="34" charset="0"/>
              </a:rPr>
              <a:t> الدعاء </a:t>
            </a:r>
            <a:r>
              <a:rPr lang="ar-SA" sz="2400" dirty="0" smtClean="0">
                <a:latin typeface="Arial" pitchFamily="34" charset="0"/>
                <a:cs typeface="Arial" pitchFamily="34" charset="0"/>
              </a:rPr>
              <a:t>لي ولأمي </a:t>
            </a:r>
            <a:r>
              <a:rPr lang="ar-SA" sz="2400" dirty="0" smtClean="0">
                <a:latin typeface="Arial" pitchFamily="34" charset="0"/>
                <a:cs typeface="Arial" pitchFamily="34" charset="0"/>
              </a:rPr>
              <a:t>الغالية </a:t>
            </a:r>
            <a:r>
              <a:rPr lang="ar-SA" sz="2400" dirty="0" smtClean="0">
                <a:latin typeface="Arial" pitchFamily="34" charset="0"/>
                <a:cs typeface="Arial" pitchFamily="34" charset="0"/>
              </a:rPr>
              <a:t>بالرحمة والمغفرة</a:t>
            </a:r>
          </a:p>
          <a:p>
            <a:r>
              <a:rPr lang="ar-SA" sz="2400" dirty="0" smtClean="0">
                <a:latin typeface="Arial" pitchFamily="34" charset="0"/>
                <a:cs typeface="Arial" pitchFamily="34" charset="0"/>
              </a:rPr>
              <a:t>ولمن قام بتبسيط الشرح لنا </a:t>
            </a:r>
          </a:p>
          <a:p>
            <a:endParaRPr lang="ar-SA" sz="2400" dirty="0" smtClean="0">
              <a:latin typeface="Arial" pitchFamily="34" charset="0"/>
              <a:cs typeface="Arial" pitchFamily="34" charset="0"/>
            </a:endParaRPr>
          </a:p>
          <a:p>
            <a:endParaRPr lang="ar-SA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ar-SA" sz="2400" dirty="0" smtClean="0">
                <a:solidFill>
                  <a:schemeClr val="tx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  <a:t>أختكم : المسافرة</a:t>
            </a:r>
          </a:p>
          <a:p>
            <a:endParaRPr lang="ar-SA" dirty="0"/>
          </a:p>
        </p:txBody>
      </p:sp>
      <p:pic>
        <p:nvPicPr>
          <p:cNvPr id="5" name="عنصر نائب للصورة 4" descr="b609603220d81883cb16a513169ca9b1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2514" b="12514"/>
          <a:stretch>
            <a:fillRect/>
          </a:stretch>
        </p:blipFill>
        <p:spPr>
          <a:xfrm>
            <a:off x="827584" y="1340768"/>
            <a:ext cx="3866727" cy="3646880"/>
          </a:xfrm>
        </p:spPr>
      </p:pic>
    </p:spTree>
  </p:cSld>
  <p:clrMapOvr>
    <a:masterClrMapping/>
  </p:clrMapOvr>
  <p:transition spd="med">
    <p:dissolve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وافر">
  <a:themeElements>
    <a:clrScheme name="وافر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وافر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ورق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2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24</TotalTime>
  <Words>22</Words>
  <Application>Microsoft Office PowerPoint</Application>
  <PresentationFormat>عرض على الشاشة (3:4)‏</PresentationFormat>
  <Paragraphs>8</Paragraphs>
  <Slides>31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31</vt:i4>
      </vt:variant>
    </vt:vector>
  </HeadingPairs>
  <TitlesOfParts>
    <vt:vector size="32" baseType="lpstr">
      <vt:lpstr>وافر</vt:lpstr>
      <vt:lpstr>اللغة الإنجليزية العامة المحاضرة : الخامسة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  <vt:lpstr>الشريحة 22</vt:lpstr>
      <vt:lpstr>الشريحة 23</vt:lpstr>
      <vt:lpstr>الشريحة 24</vt:lpstr>
      <vt:lpstr>الشريحة 25</vt:lpstr>
      <vt:lpstr>الشريحة 26</vt:lpstr>
      <vt:lpstr>الشريحة 27</vt:lpstr>
      <vt:lpstr>الشريحة 28</vt:lpstr>
      <vt:lpstr>الشريحة 29</vt:lpstr>
      <vt:lpstr>الشريحة 30</vt:lpstr>
      <vt:lpstr>تمنياتي لكم بالتوفيق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اللغة الإنجليزية العامة المحاضرة : الخامسة</dc:title>
  <dc:creator>win 7</dc:creator>
  <cp:lastModifiedBy>win 7</cp:lastModifiedBy>
  <cp:revision>3</cp:revision>
  <dcterms:created xsi:type="dcterms:W3CDTF">2011-10-28T22:22:29Z</dcterms:created>
  <dcterms:modified xsi:type="dcterms:W3CDTF">2011-10-28T22:47:04Z</dcterms:modified>
</cp:coreProperties>
</file>