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شكل حر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شكل حر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B4CBD69-8AAF-4462-A731-BD1DDD91078A}" type="datetimeFigureOut">
              <a:rPr lang="ar-SA" smtClean="0"/>
              <a:pPr/>
              <a:t>03/12/32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185C1E0-ADC8-4546-BF1B-7602B72A830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9064" y="1484784"/>
            <a:ext cx="6480048" cy="2664296"/>
          </a:xfrm>
        </p:spPr>
        <p:txBody>
          <a:bodyPr/>
          <a:lstStyle/>
          <a:p>
            <a:r>
              <a:rPr lang="ar-SA" dirty="0" smtClean="0"/>
              <a:t>اللغة الانجليزية العامة</a:t>
            </a:r>
            <a:br>
              <a:rPr lang="ar-SA" dirty="0" smtClean="0"/>
            </a:br>
            <a:r>
              <a:rPr lang="ar-SA" dirty="0" smtClean="0"/>
              <a:t>المحاضرة: السابعة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33050" y="4365104"/>
            <a:ext cx="6480048" cy="1152128"/>
          </a:xfrm>
        </p:spPr>
        <p:txBody>
          <a:bodyPr>
            <a:noAutofit/>
          </a:bodyPr>
          <a:lstStyle/>
          <a:p>
            <a:r>
              <a:rPr lang="ar-SA" sz="6000" dirty="0" smtClean="0">
                <a:latin typeface="Arabic Typesetting" pitchFamily="66" charset="-78"/>
                <a:cs typeface="Arabic Typesetting" pitchFamily="66" charset="-78"/>
              </a:rPr>
              <a:t>إعداد/ المسافرة</a:t>
            </a:r>
            <a:endParaRPr lang="ar-SA" sz="6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938" y="0"/>
            <a:ext cx="91265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260350"/>
            <a:ext cx="9144000" cy="633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1750" y="0"/>
            <a:ext cx="90789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28184" y="1628800"/>
            <a:ext cx="2382416" cy="576064"/>
          </a:xfrm>
        </p:spPr>
        <p:txBody>
          <a:bodyPr>
            <a:normAutofit fontScale="90000"/>
          </a:bodyPr>
          <a:lstStyle/>
          <a:p>
            <a:r>
              <a:rPr lang="ar-SA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تمنياتي لكم بالتوفيق الدائم</a:t>
            </a:r>
            <a:endParaRPr lang="ar-SA" sz="1600" dirty="0">
              <a:solidFill>
                <a:schemeClr val="accent1">
                  <a:lumMod val="60000"/>
                  <a:lumOff val="4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عنصر نائب للصورة 4" descr="b609603220d81883cb16a513169ca9b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>
          <a:xfrm>
            <a:off x="971600" y="1316007"/>
            <a:ext cx="3456384" cy="4225987"/>
          </a:xfr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52000" dist="345000" dir="5400000" sx="-80000" sy="-18000" rotWithShape="0">
              <a:srgbClr val="000000">
                <a:alpha val="25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contrasting" dir="t">
              <a:rot lat="0" lon="0" rev="2400000"/>
            </a:lightRig>
          </a:scene3d>
          <a:sp3d contourW="7620">
            <a:bevelT w="63500" h="63500" prst="angle"/>
            <a:contourClr>
              <a:schemeClr val="bg2">
                <a:shade val="50000"/>
              </a:schemeClr>
            </a:contourClr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</p:pic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556734" y="3717033"/>
            <a:ext cx="3053866" cy="1945214"/>
          </a:xfrm>
        </p:spPr>
        <p:txBody>
          <a:bodyPr>
            <a:normAutofit fontScale="92500" lnSpcReduction="20000"/>
          </a:bodyPr>
          <a:lstStyle/>
          <a:p>
            <a:r>
              <a:rPr lang="ar-SA" sz="2800" dirty="0" smtClean="0">
                <a:latin typeface="Arabic Typesetting" pitchFamily="66" charset="-78"/>
                <a:cs typeface="Arabic Typesetting" pitchFamily="66" charset="-78"/>
              </a:rPr>
              <a:t>لا تنسوني من خالص دعواتكم بهذه الأيام المباركة </a:t>
            </a:r>
          </a:p>
          <a:p>
            <a:endParaRPr lang="ar-SA" sz="2800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ar-SA" sz="28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l"/>
            <a:r>
              <a:rPr lang="ar-SA" sz="2800" dirty="0" smtClean="0">
                <a:solidFill>
                  <a:srgbClr val="FF99CC"/>
                </a:solidFill>
                <a:latin typeface="Arabic Typesetting" pitchFamily="66" charset="-78"/>
                <a:cs typeface="Arabic Typesetting" pitchFamily="66" charset="-78"/>
              </a:rPr>
              <a:t>أختكم / المسافرة</a:t>
            </a:r>
            <a:endParaRPr lang="ar-SA" sz="2800" dirty="0">
              <a:solidFill>
                <a:srgbClr val="FF99CC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قنية">
  <a:themeElements>
    <a:clrScheme name="تقنية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تقنية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تقني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18</TotalTime>
  <Words>21</Words>
  <Application>Microsoft Office PowerPoint</Application>
  <PresentationFormat>عرض على الشاشة (3:4)‏</PresentationFormat>
  <Paragraphs>7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تقنية</vt:lpstr>
      <vt:lpstr>اللغة الانجليزية العامة المحاضرة: السابعة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تمنياتي لكم بالتوفيق الدائم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اللغة الانجليزية العامة المحاضرة: السابعة</dc:title>
  <dc:creator>win 7</dc:creator>
  <cp:lastModifiedBy>win 7</cp:lastModifiedBy>
  <cp:revision>3</cp:revision>
  <dcterms:created xsi:type="dcterms:W3CDTF">2011-10-29T21:16:23Z</dcterms:created>
  <dcterms:modified xsi:type="dcterms:W3CDTF">2011-10-29T21:36:09Z</dcterms:modified>
</cp:coreProperties>
</file>