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photoAlbum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504E090-1497-4C00-95DF-DE69CA77229B}" type="datetimeFigureOut">
              <a:rPr lang="ar-SA" smtClean="0"/>
              <a:t>03/12/32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C7D854F-283A-483C-B5FC-ED19F354BDDC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504E090-1497-4C00-95DF-DE69CA77229B}" type="datetimeFigureOut">
              <a:rPr lang="ar-SA" smtClean="0"/>
              <a:t>03/12/32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C7D854F-283A-483C-B5FC-ED19F354BDDC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504E090-1497-4C00-95DF-DE69CA77229B}" type="datetimeFigureOut">
              <a:rPr lang="ar-SA" smtClean="0"/>
              <a:t>03/12/32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C7D854F-283A-483C-B5FC-ED19F354BDDC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E090-1497-4C00-95DF-DE69CA77229B}" type="datetimeFigureOut">
              <a:rPr lang="ar-SA" smtClean="0"/>
              <a:t>03/12/32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D854F-283A-483C-B5FC-ED19F354BDDC}" type="slidenum">
              <a:rPr lang="ar-SA" smtClean="0"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E090-1497-4C00-95DF-DE69CA77229B}" type="datetimeFigureOut">
              <a:rPr lang="ar-SA" smtClean="0"/>
              <a:t>03/12/32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D854F-283A-483C-B5FC-ED19F354BDDC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504E090-1497-4C00-95DF-DE69CA77229B}" type="datetimeFigureOut">
              <a:rPr lang="ar-SA" smtClean="0"/>
              <a:t>03/12/32</a:t>
            </a:fld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C7D854F-283A-483C-B5FC-ED19F354BDDC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E090-1497-4C00-95DF-DE69CA77229B}" type="datetimeFigureOut">
              <a:rPr lang="ar-SA" smtClean="0"/>
              <a:t>03/12/32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D854F-283A-483C-B5FC-ED19F354BDD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504E090-1497-4C00-95DF-DE69CA77229B}" type="datetimeFigureOut">
              <a:rPr lang="ar-SA" smtClean="0"/>
              <a:t>03/12/32</a:t>
            </a:fld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C7D854F-283A-483C-B5FC-ED19F354BDDC}" type="slidenum">
              <a:rPr lang="ar-SA" smtClean="0"/>
              <a:t>‹#›</a:t>
            </a:fld>
            <a:endParaRPr lang="ar-SA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504E090-1497-4C00-95DF-DE69CA77229B}" type="datetimeFigureOut">
              <a:rPr lang="ar-SA" smtClean="0"/>
              <a:t>03/12/32</a:t>
            </a:fld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C7D854F-283A-483C-B5FC-ED19F354BDDC}" type="slidenum">
              <a:rPr lang="ar-SA" smtClean="0"/>
              <a:t>‹#›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E090-1497-4C00-95DF-DE69CA77229B}" type="datetimeFigureOut">
              <a:rPr lang="ar-SA" smtClean="0"/>
              <a:t>03/12/32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D854F-283A-483C-B5FC-ED19F354BDD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E090-1497-4C00-95DF-DE69CA77229B}" type="datetimeFigureOut">
              <a:rPr lang="ar-SA" smtClean="0"/>
              <a:t>03/12/32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D854F-283A-483C-B5FC-ED19F354BDD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504E090-1497-4C00-95DF-DE69CA77229B}" type="datetimeFigureOut">
              <a:rPr lang="ar-SA" smtClean="0"/>
              <a:t>03/12/32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C7D854F-283A-483C-B5FC-ED19F354BDDC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اللغة الانجليزية العامة</a:t>
            </a:r>
            <a:br>
              <a:rPr lang="ar-SA" dirty="0" smtClean="0"/>
            </a:br>
            <a:r>
              <a:rPr lang="ar-SA" dirty="0" smtClean="0"/>
              <a:t>المحاضرة / الثامنة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إعداد</a:t>
            </a:r>
          </a:p>
          <a:p>
            <a:r>
              <a:rPr lang="ar-SA" dirty="0" smtClean="0"/>
              <a:t>المسافرة</a:t>
            </a:r>
            <a:endParaRPr lang="ar-SA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1340768"/>
            <a:ext cx="6172200" cy="2448272"/>
          </a:xfrm>
        </p:spPr>
        <p:txBody>
          <a:bodyPr/>
          <a:lstStyle/>
          <a:p>
            <a:r>
              <a:rPr lang="ar-SA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الحمدلله</a:t>
            </a:r>
            <a:r>
              <a:rPr lang="ar-SA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وصلنا </a:t>
            </a:r>
            <a:r>
              <a:rPr lang="ar-SA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إ</a:t>
            </a:r>
            <a:r>
              <a:rPr lang="ar-SA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لى المحاضرة الثامنة ولله الحمد والمنة .. </a:t>
            </a:r>
            <a:r>
              <a:rPr lang="ar-SA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أ</a:t>
            </a:r>
            <a:r>
              <a:rPr lang="ar-SA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تمنى لكم التوفيق والسداد </a:t>
            </a:r>
            <a:endParaRPr lang="ar-SA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لا تنسوني من الدعاء  في هذه الأيام المباركة </a:t>
            </a:r>
          </a:p>
          <a:p>
            <a:r>
              <a:rPr lang="ar-SA" dirty="0" smtClean="0"/>
              <a:t>أختكم / المسافرة  </a:t>
            </a:r>
          </a:p>
          <a:p>
            <a:endParaRPr lang="ar-SA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</TotalTime>
  <Words>29</Words>
  <Application>Microsoft Office PowerPoint</Application>
  <PresentationFormat>عرض على الشاشة (3:4)‏</PresentationFormat>
  <Paragraphs>6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مشربية</vt:lpstr>
      <vt:lpstr>اللغة الانجليزية العامة المحاضرة / الثامنة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الحمدلله وصلنا إلى المحاضرة الثامنة ولله الحمد والمنة .. أتمنى لكم التوفيق والسداد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اللغة الانجليزية العامة المحاضرة / الثامنة</dc:title>
  <dc:creator>win 7</dc:creator>
  <cp:lastModifiedBy>win 7</cp:lastModifiedBy>
  <cp:revision>1</cp:revision>
  <dcterms:created xsi:type="dcterms:W3CDTF">2011-10-30T20:21:03Z</dcterms:created>
  <dcterms:modified xsi:type="dcterms:W3CDTF">2011-10-30T20:28:04Z</dcterms:modified>
</cp:coreProperties>
</file>